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63" r:id="rId2"/>
    <p:sldId id="264" r:id="rId3"/>
    <p:sldId id="266" r:id="rId4"/>
    <p:sldId id="267" r:id="rId5"/>
    <p:sldId id="268" r:id="rId6"/>
    <p:sldId id="269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2" r:id="rId26"/>
    <p:sldId id="293" r:id="rId27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A480D-454E-41FF-9FB8-1F8B68CD367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A0AF3-B62C-4292-A29F-B810FD34B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D6B68-F581-49AE-B63E-892F7FBD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9F91B4-D205-4372-AE56-DE61E9D0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B3197-1F46-45AA-BC1A-73BC9E09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BD2B7-C2C7-4BDA-B496-D9FD5E76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E141E-2A35-4DC0-8E14-3191C20F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24479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8D29F-6073-4551-BBA0-A58973C8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435195-3BE8-4543-BFE8-85DE5883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A44A7-E00A-47EB-9879-63048315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84564-A46F-47A7-88F9-63E9000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98392-45F6-41B6-88C7-4F3AC8BF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10120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CA0D62-D8B1-49BB-A76B-394B36178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FF119-03FB-4EA4-B608-64423358B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B4DE8-DF73-4B80-A090-8B350A1F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8ED0D-C2AD-4731-BC21-51472A10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B03F0-5C07-4F42-85F3-1A41CBB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281533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8835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1405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left watercolor">
  <p:cSld name="title | left watercolo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1648880" y="1204928"/>
            <a:ext cx="715222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Fira Sans Medium"/>
              <a:buNone/>
              <a:defRPr sz="4950" b="0" i="0">
                <a:solidFill>
                  <a:srgbClr val="5F6062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648880" y="4001590"/>
            <a:ext cx="715222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800"/>
              <a:buChar char="⎻"/>
              <a:defRPr/>
            </a:lvl2pPr>
            <a:lvl3pPr lvl="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800"/>
              <a:buChar char="⎻"/>
              <a:defRPr/>
            </a:lvl4pPr>
            <a:lvl5pPr lvl="4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350"/>
              <a:buChar char="o"/>
              <a:defRPr/>
            </a:lvl5pPr>
            <a:lvl6pPr lvl="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4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10BC-6DE1-4EF3-B0F4-1D41C32E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71A3F-4EC8-4665-858F-8B0B7363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BAF0B-9621-465E-B3FB-4A544F80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C6EC2-F505-4351-B03C-0D11E22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DA4AC-252E-4E99-89A1-F89D0060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3735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25614-6D6D-436D-9265-E5E36C15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201EE-DBD0-4B02-AEA1-0CB3D942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0DC834-91ED-4760-A88E-88D86485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6D345-888F-4E53-B933-6457AC2B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9E438-E8F8-4764-9194-3240B7BE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23716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BCFAD-4A5D-44D7-AF8E-BD4F4211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9A78B-C35E-4C1F-A7FC-D197C9343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6D8614-8B85-40DE-9C4E-75DD80F5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7CBA9-0FE6-43AF-B024-D367747A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AB50EE-5E80-44D5-9554-0826146E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0B75E-E31C-45FD-838A-49EF14D3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22535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07A90-3B03-43C3-88B3-17F8EC9A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4D048-0B5B-4E1D-A25F-A69B4DE3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CD593C-ED6D-4BC2-98F2-E3C5982D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2C571D-30B2-4556-A493-8E16AFAED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A4167-8818-4F3B-9F66-C94D9070B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540965-7120-4182-BC6D-4D139DDF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F73B01-9BCF-4BE2-8A28-9241FA0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81213C-4A8B-4821-9AF6-4968930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1463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96EC4-E2F6-4B40-BF74-15988AE5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28EF4-59CC-4F9D-A9BA-681B6FCE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10328-5CBC-4215-81A5-C6ABDFCB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7E243E-94F0-4F1E-ADA1-F39D17FD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42190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FC248D-D16C-4B6C-87A6-3F59AB6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EEC199-38A4-4840-A01E-C9434E30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110089-DB28-4E95-B032-5C8E2A36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412097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70B13-B38A-4416-A44D-72955168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FEFD6-DC3C-43DE-A6CF-F473D9F9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1B7458-3F65-42DA-960B-F2067B97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D4DB9-6B7E-4575-AAB5-A195344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F260DE-422F-4701-8870-9C03E9A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576C1-9B5F-431A-A512-133B050A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36822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C2638-E9E4-47CF-9459-300FC4F6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20C328-0DA0-434F-ADCD-E6F201CCC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516DA0-AB3F-4B4F-8C9E-DD9CFFB0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5DC1C-EA4E-4C52-89FD-4508EBAD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45EC6-8F46-439B-A333-8C74AFE7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DFE119-0E96-46C8-82C4-6B17B16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107498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96360-99A1-476C-A3B2-8AF7431B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50167-C0A3-48B0-923E-6B51676B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04E77-76D4-405C-9498-EBC5194E5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6AF9D-2842-442E-8E1E-FBA6F68E4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0E780-5739-4FE0-89E5-04230153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ru-RU" spc="10" smtClean="0"/>
              <a:t>‹#›</a:t>
            </a:fld>
            <a:endParaRPr lang="ru-RU" spc="10" dirty="0"/>
          </a:p>
        </p:txBody>
      </p:sp>
    </p:spTree>
    <p:extLst>
      <p:ext uri="{BB962C8B-B14F-4D97-AF65-F5344CB8AC3E}">
        <p14:creationId xmlns:p14="http://schemas.microsoft.com/office/powerpoint/2010/main" val="894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  <p:sldLayoutId id="2147483681" r:id="rId14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7.png"/><Relationship Id="rId7" Type="http://schemas.openxmlformats.org/officeDocument/2006/relationships/image" Target="../media/image8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2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1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37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85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1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/>
        </p:nvSpPr>
        <p:spPr>
          <a:xfrm>
            <a:off x="3518023" y="1438961"/>
            <a:ext cx="4125014" cy="77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6" tIns="37703" rIns="75426" bIns="37703" anchor="b" anchorCtr="0">
            <a:normAutofit/>
          </a:bodyPr>
          <a:lstStyle/>
          <a:p>
            <a:pPr algn="ctr">
              <a:lnSpc>
                <a:spcPct val="90000"/>
              </a:lnSpc>
              <a:buClr>
                <a:srgbClr val="5F6062"/>
              </a:buClr>
              <a:buSzPts val="6000"/>
            </a:pPr>
            <a:endParaRPr sz="4950" b="1" dirty="0">
              <a:solidFill>
                <a:srgbClr val="5F6062"/>
              </a:solidFill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F11C6-FCFD-4724-91B8-E55D034620F2}"/>
              </a:ext>
            </a:extLst>
          </p:cNvPr>
          <p:cNvSpPr txBox="1"/>
          <p:nvPr/>
        </p:nvSpPr>
        <p:spPr>
          <a:xfrm>
            <a:off x="729123" y="3139539"/>
            <a:ext cx="679862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85" b="1" dirty="0"/>
              <a:t> 	</a:t>
            </a:r>
            <a:endParaRPr lang="en-US" sz="1485" dirty="0"/>
          </a:p>
          <a:p>
            <a:pPr algn="l"/>
            <a:r>
              <a:rPr lang="en-US" sz="1485" b="1" dirty="0"/>
              <a:t>	</a:t>
            </a:r>
            <a:r>
              <a:rPr lang="en-US" sz="1485" b="1" dirty="0" err="1"/>
              <a:t>Ventajas</a:t>
            </a:r>
            <a:r>
              <a:rPr lang="en-US" sz="1485" b="1" dirty="0"/>
              <a:t> clave de </a:t>
            </a:r>
            <a:r>
              <a:rPr lang="en-US" sz="1485" b="1" dirty="0" err="1"/>
              <a:t>Qantum</a:t>
            </a:r>
            <a:r>
              <a:rPr lang="en-US" sz="1485" b="1" dirty="0"/>
              <a:t>-PCI:</a:t>
            </a:r>
            <a:endParaRPr lang="ru-RU" sz="1485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85" dirty="0"/>
              <a:t> </a:t>
            </a:r>
            <a:r>
              <a:rPr lang="ru-RU" sz="1485" dirty="0"/>
              <a:t> </a:t>
            </a:r>
            <a:r>
              <a:rPr lang="es-ES" sz="1485" u="sng" dirty="0"/>
              <a:t>Alta precisión: </a:t>
            </a:r>
            <a:r>
              <a:rPr lang="es-ES" sz="1485" dirty="0"/>
              <a:t>Logra precisión a nivel de nanosegundos para la sincronización de tiempo.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85" dirty="0"/>
              <a:t>  </a:t>
            </a:r>
            <a:r>
              <a:rPr lang="es-ES" sz="1485" u="sng" dirty="0"/>
              <a:t>Amplia selección de osciladores:</a:t>
            </a:r>
            <a:r>
              <a:rPr lang="es-ES" sz="1485" dirty="0"/>
              <a:t> Qantum-PCI ofrece una gama diversa de osciladores para satisfacer necesidades diversas.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85" dirty="0"/>
              <a:t> </a:t>
            </a:r>
            <a:r>
              <a:rPr lang="es-ES" sz="1485" u="sng" dirty="0"/>
              <a:t>Interfaces flexibles:</a:t>
            </a:r>
            <a:r>
              <a:rPr lang="es-ES" sz="1485" dirty="0"/>
              <a:t> Soporta PTP, NTP, Sync-E y otros protocolos para garantizar la compatibilidad con diversos sistemas.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85" dirty="0"/>
              <a:t> </a:t>
            </a:r>
            <a:r>
              <a:rPr lang="es-ES" sz="1485" u="sng" dirty="0"/>
              <a:t>Facilidad de integración:</a:t>
            </a:r>
            <a:r>
              <a:rPr lang="es-ES" sz="1485" dirty="0"/>
              <a:t> Qantum-PCI se integra a la perfección con diferentes plataformas, incluyendo servidores, redes 5G O-RAN, clústers de IA.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8BB39-51BE-4BE7-8DCC-0283028BB316}"/>
              </a:ext>
            </a:extLst>
          </p:cNvPr>
          <p:cNvSpPr txBox="1"/>
          <p:nvPr/>
        </p:nvSpPr>
        <p:spPr>
          <a:xfrm>
            <a:off x="3753139" y="1366693"/>
            <a:ext cx="4618073" cy="4418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attrocento Sans"/>
              <a:buNone/>
              <a:defRPr sz="3200">
                <a:solidFill>
                  <a:srgbClr val="000000"/>
                </a:solidFill>
                <a:latin typeface="Quattrocento Sans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z="2145" b="1" dirty="0" err="1">
                <a:solidFill>
                  <a:srgbClr val="3F3F3F"/>
                </a:solidFill>
                <a:ea typeface="+mj-ea"/>
                <a:cs typeface="Quattrocento Sans" panose="020B0604020202020204" charset="0"/>
              </a:rPr>
              <a:t>Qantum</a:t>
            </a:r>
            <a:r>
              <a:rPr lang="ru-RU" sz="2145" b="1" dirty="0">
                <a:solidFill>
                  <a:srgbClr val="3F3F3F"/>
                </a:solidFill>
                <a:ea typeface="+mj-ea"/>
                <a:cs typeface="Quattrocento Sans" panose="020B0604020202020204" charset="0"/>
              </a:rPr>
              <a:t>-</a:t>
            </a:r>
            <a:r>
              <a:rPr lang="en-US" sz="2145" b="1" dirty="0">
                <a:solidFill>
                  <a:srgbClr val="3F3F3F"/>
                </a:solidFill>
                <a:ea typeface="+mj-ea"/>
                <a:cs typeface="Quattrocento Sans" panose="020B0604020202020204" charset="0"/>
              </a:rPr>
              <a:t>PCI </a:t>
            </a:r>
            <a:r>
              <a:rPr lang="en-US" sz="2145" b="1" dirty="0" err="1">
                <a:solidFill>
                  <a:srgbClr val="3F3F3F"/>
                </a:solidFill>
                <a:ea typeface="+mj-ea"/>
                <a:cs typeface="Quattrocento Sans" panose="020B0604020202020204" charset="0"/>
              </a:rPr>
              <a:t>TimeCardTM</a:t>
            </a:r>
            <a:r>
              <a:rPr lang="en-US" sz="2145" b="1" dirty="0">
                <a:solidFill>
                  <a:srgbClr val="3F3F3F"/>
                </a:solidFill>
                <a:ea typeface="+mj-ea"/>
                <a:cs typeface="Quattrocento Sans" panose="020B0604020202020204" charset="0"/>
              </a:rPr>
              <a:t> </a:t>
            </a:r>
            <a:endParaRPr lang="ru-RU" sz="2145" b="1" dirty="0">
              <a:solidFill>
                <a:srgbClr val="3F3F3F"/>
              </a:solidFill>
              <a:ea typeface="+mj-ea"/>
              <a:cs typeface="Quattrocento Sans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B41FD-3A16-44C3-9C61-D60B9AEB5336}"/>
              </a:ext>
            </a:extLst>
          </p:cNvPr>
          <p:cNvSpPr txBox="1"/>
          <p:nvPr/>
        </p:nvSpPr>
        <p:spPr>
          <a:xfrm>
            <a:off x="385148" y="2454908"/>
            <a:ext cx="9229185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1485" b="1" dirty="0"/>
              <a:t>	</a:t>
            </a:r>
            <a:r>
              <a:rPr lang="es-ES" sz="1650" b="1" dirty="0"/>
              <a:t>Qantum-PCI TimeCard </a:t>
            </a:r>
            <a:r>
              <a:rPr lang="es-ES" sz="1650" dirty="0"/>
              <a:t>es una solución avanzada y configurable para la sincronización de tiempo de precisión, que ofrece una exactitud y estabilidad insuperables para aplicaciones y servicios críticos.</a:t>
            </a:r>
            <a:endParaRPr lang="ru-RU" sz="1485" dirty="0"/>
          </a:p>
        </p:txBody>
      </p:sp>
      <p:grpSp>
        <p:nvGrpSpPr>
          <p:cNvPr id="20" name="Google Shape;1808;p66">
            <a:extLst>
              <a:ext uri="{FF2B5EF4-FFF2-40B4-BE49-F238E27FC236}">
                <a16:creationId xmlns:a16="http://schemas.microsoft.com/office/drawing/2014/main" id="{72B170E8-2AD4-4006-B00A-4864D359A11E}"/>
              </a:ext>
            </a:extLst>
          </p:cNvPr>
          <p:cNvGrpSpPr/>
          <p:nvPr/>
        </p:nvGrpSpPr>
        <p:grpSpPr>
          <a:xfrm>
            <a:off x="2661325" y="1163081"/>
            <a:ext cx="804303" cy="804303"/>
            <a:chOff x="4167000" y="2166750"/>
            <a:chExt cx="810000" cy="810000"/>
          </a:xfrm>
        </p:grpSpPr>
        <p:sp>
          <p:nvSpPr>
            <p:cNvPr id="21" name="Google Shape;1809;p66">
              <a:extLst>
                <a:ext uri="{FF2B5EF4-FFF2-40B4-BE49-F238E27FC236}">
                  <a16:creationId xmlns:a16="http://schemas.microsoft.com/office/drawing/2014/main" id="{B9A275FE-1771-45F2-A188-78B4370F80D9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51480" rIns="99000" bIns="5148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198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2" name="Google Shape;1810;p66">
              <a:extLst>
                <a:ext uri="{FF2B5EF4-FFF2-40B4-BE49-F238E27FC236}">
                  <a16:creationId xmlns:a16="http://schemas.microsoft.com/office/drawing/2014/main" id="{DEE149EF-3B8A-4D26-B58B-8B1A357A5DC5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23" name="Google Shape;1811;p66">
                <a:extLst>
                  <a:ext uri="{FF2B5EF4-FFF2-40B4-BE49-F238E27FC236}">
                    <a16:creationId xmlns:a16="http://schemas.microsoft.com/office/drawing/2014/main" id="{2A3ED1AD-859E-4F12-A1EF-45181C93FAFD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00568" tIns="50270" rIns="100568" bIns="5027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198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" name="Google Shape;1812;p66">
                <a:extLst>
                  <a:ext uri="{FF2B5EF4-FFF2-40B4-BE49-F238E27FC236}">
                    <a16:creationId xmlns:a16="http://schemas.microsoft.com/office/drawing/2014/main" id="{D49446A3-66AE-4B97-BBD9-C4FD2C39E550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00568" tIns="50270" rIns="100568" bIns="5027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198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26" name="Picture 4" descr="time_server_qantum">
            <a:extLst>
              <a:ext uri="{FF2B5EF4-FFF2-40B4-BE49-F238E27FC236}">
                <a16:creationId xmlns:a16="http://schemas.microsoft.com/office/drawing/2014/main" id="{B231010C-4FAA-42B0-9A06-05523264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0347">
            <a:off x="7805606" y="4558246"/>
            <a:ext cx="1966155" cy="14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73101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UC-B: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REFERENCE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POD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ARCH</a:t>
            </a:r>
            <a:r>
              <a:rPr sz="2650" spc="-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FOR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DC</a:t>
            </a:r>
            <a:r>
              <a:rPr sz="2650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PROFILE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3032074"/>
            <a:ext cx="116395" cy="116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683" y="1822609"/>
            <a:ext cx="3730625" cy="13957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4x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Open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Time Servers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(GM)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per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pods</a:t>
            </a:r>
            <a:endParaRPr sz="195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  <a:spcBef>
                <a:spcPts val="935"/>
              </a:spcBef>
            </a:pPr>
            <a:r>
              <a:rPr sz="3200" b="1" spc="1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32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110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Simple</a:t>
            </a:r>
            <a:r>
              <a:rPr sz="16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solution 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to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put in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place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692" y="3321336"/>
            <a:ext cx="2767965" cy="8801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Reduce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the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number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of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hops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No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vendors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lock-in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GM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handles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between</a:t>
            </a:r>
            <a:r>
              <a:rPr sz="1300" spc="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5-15K</a:t>
            </a:r>
            <a:r>
              <a:rPr sz="1300" spc="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clients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389958"/>
            <a:ext cx="116394" cy="116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7265" y="4173240"/>
            <a:ext cx="2686685" cy="7797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PTP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16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r>
              <a:rPr sz="165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≈400ns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sz="165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GNSS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receivers</a:t>
            </a:r>
            <a:r>
              <a:rPr sz="165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65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handle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767148"/>
            <a:ext cx="116394" cy="116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692" y="5056367"/>
            <a:ext cx="3314700" cy="756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Complex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 RF</a:t>
            </a:r>
            <a:r>
              <a:rPr sz="13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installation:</a:t>
            </a:r>
            <a:r>
              <a:rPr sz="1300" spc="-15" dirty="0">
                <a:solidFill>
                  <a:srgbClr val="C00000"/>
                </a:solidFill>
                <a:latin typeface="Calibri"/>
                <a:cs typeface="Calibri"/>
              </a:rPr>
              <a:t> Splitter,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Amplifiers</a:t>
            </a:r>
            <a:endParaRPr sz="1300">
              <a:latin typeface="Calibri"/>
              <a:cs typeface="Calibri"/>
            </a:endParaRPr>
          </a:p>
          <a:p>
            <a:pPr marL="387350" marR="313690" indent="-375285">
              <a:lnSpc>
                <a:spcPct val="102200"/>
              </a:lnSpc>
              <a:spcBef>
                <a:spcPts val="98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sz="13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references</a:t>
            </a:r>
            <a:r>
              <a:rPr sz="13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diverge</a:t>
            </a:r>
            <a:r>
              <a:rPr sz="1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±100ns</a:t>
            </a:r>
            <a:r>
              <a:rPr sz="13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sz="1300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calibration</a:t>
            </a:r>
            <a:r>
              <a:rPr sz="1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issues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4710" y="2477681"/>
            <a:ext cx="5694045" cy="3790315"/>
            <a:chOff x="4314710" y="2477681"/>
            <a:chExt cx="5694045" cy="3790315"/>
          </a:xfrm>
        </p:grpSpPr>
        <p:sp>
          <p:nvSpPr>
            <p:cNvPr id="11" name="object 11"/>
            <p:cNvSpPr/>
            <p:nvPr/>
          </p:nvSpPr>
          <p:spPr>
            <a:xfrm>
              <a:off x="7193013" y="2480538"/>
              <a:ext cx="2813050" cy="3784600"/>
            </a:xfrm>
            <a:custGeom>
              <a:avLst/>
              <a:gdLst/>
              <a:ahLst/>
              <a:cxnLst/>
              <a:rect l="l" t="t" r="r" b="b"/>
              <a:pathLst>
                <a:path w="2813050" h="3784600">
                  <a:moveTo>
                    <a:pt x="0" y="0"/>
                  </a:moveTo>
                  <a:lnTo>
                    <a:pt x="0" y="3784473"/>
                  </a:lnTo>
                  <a:lnTo>
                    <a:pt x="2812580" y="3784473"/>
                  </a:lnTo>
                  <a:lnTo>
                    <a:pt x="2812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93013" y="2480538"/>
              <a:ext cx="2813050" cy="3784600"/>
            </a:xfrm>
            <a:custGeom>
              <a:avLst/>
              <a:gdLst/>
              <a:ahLst/>
              <a:cxnLst/>
              <a:rect l="l" t="t" r="r" b="b"/>
              <a:pathLst>
                <a:path w="2813050" h="3784600">
                  <a:moveTo>
                    <a:pt x="0" y="3784472"/>
                  </a:moveTo>
                  <a:lnTo>
                    <a:pt x="2812580" y="3784472"/>
                  </a:lnTo>
                  <a:lnTo>
                    <a:pt x="2812580" y="0"/>
                  </a:lnTo>
                  <a:lnTo>
                    <a:pt x="0" y="0"/>
                  </a:lnTo>
                  <a:lnTo>
                    <a:pt x="0" y="3784472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7568" y="2480538"/>
              <a:ext cx="2792730" cy="3784600"/>
            </a:xfrm>
            <a:custGeom>
              <a:avLst/>
              <a:gdLst/>
              <a:ahLst/>
              <a:cxnLst/>
              <a:rect l="l" t="t" r="r" b="b"/>
              <a:pathLst>
                <a:path w="2792729" h="3784600">
                  <a:moveTo>
                    <a:pt x="0" y="0"/>
                  </a:moveTo>
                  <a:lnTo>
                    <a:pt x="0" y="3784473"/>
                  </a:lnTo>
                  <a:lnTo>
                    <a:pt x="2792463" y="3784473"/>
                  </a:lnTo>
                  <a:lnTo>
                    <a:pt x="2792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7568" y="2480538"/>
              <a:ext cx="2792730" cy="3784600"/>
            </a:xfrm>
            <a:custGeom>
              <a:avLst/>
              <a:gdLst/>
              <a:ahLst/>
              <a:cxnLst/>
              <a:rect l="l" t="t" r="r" b="b"/>
              <a:pathLst>
                <a:path w="2792729" h="3784600">
                  <a:moveTo>
                    <a:pt x="0" y="3784472"/>
                  </a:moveTo>
                  <a:lnTo>
                    <a:pt x="2792463" y="3784472"/>
                  </a:lnTo>
                  <a:lnTo>
                    <a:pt x="2792463" y="0"/>
                  </a:lnTo>
                  <a:lnTo>
                    <a:pt x="0" y="0"/>
                  </a:lnTo>
                  <a:lnTo>
                    <a:pt x="0" y="3784472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3576" y="2569178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348272"/>
                  </a:move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5716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91434" y="2576722"/>
            <a:ext cx="635000" cy="332740"/>
          </a:xfrm>
          <a:prstGeom prst="rect">
            <a:avLst/>
          </a:prstGeom>
          <a:solidFill>
            <a:srgbClr val="E4C9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50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74588" y="1991080"/>
            <a:ext cx="645795" cy="358140"/>
            <a:chOff x="5374588" y="1991080"/>
            <a:chExt cx="645795" cy="358140"/>
          </a:xfrm>
        </p:grpSpPr>
        <p:sp>
          <p:nvSpPr>
            <p:cNvPr id="18" name="object 18"/>
            <p:cNvSpPr/>
            <p:nvPr/>
          </p:nvSpPr>
          <p:spPr>
            <a:xfrm>
              <a:off x="5379986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79986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85225" y="1963137"/>
            <a:ext cx="62484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635" marR="102870" indent="-15240">
              <a:lnSpc>
                <a:spcPts val="1270"/>
              </a:lnSpc>
              <a:spcBef>
                <a:spcPts val="400"/>
              </a:spcBef>
            </a:pPr>
            <a:r>
              <a:rPr sz="1300" b="1" spc="5" dirty="0">
                <a:latin typeface="Calibri"/>
                <a:cs typeface="Calibri"/>
              </a:rPr>
              <a:t>Su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er  </a:t>
            </a:r>
            <a:r>
              <a:rPr sz="1300" b="1" spc="5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spc="5" dirty="0">
                <a:latin typeface="Calibri"/>
                <a:cs typeface="Calibri"/>
              </a:rPr>
              <a:t>ine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97691" y="2910640"/>
            <a:ext cx="676910" cy="252095"/>
            <a:chOff x="4697691" y="2910640"/>
            <a:chExt cx="676910" cy="252095"/>
          </a:xfrm>
        </p:grpSpPr>
        <p:sp>
          <p:nvSpPr>
            <p:cNvPr id="22" name="object 22"/>
            <p:cNvSpPr/>
            <p:nvPr/>
          </p:nvSpPr>
          <p:spPr>
            <a:xfrm>
              <a:off x="5119096" y="2911792"/>
              <a:ext cx="255270" cy="250825"/>
            </a:xfrm>
            <a:custGeom>
              <a:avLst/>
              <a:gdLst/>
              <a:ahLst/>
              <a:cxnLst/>
              <a:rect l="l" t="t" r="r" b="b"/>
              <a:pathLst>
                <a:path w="255270" h="250825">
                  <a:moveTo>
                    <a:pt x="232704" y="11106"/>
                  </a:moveTo>
                  <a:lnTo>
                    <a:pt x="243706" y="22317"/>
                  </a:lnTo>
                  <a:lnTo>
                    <a:pt x="254916" y="11315"/>
                  </a:lnTo>
                  <a:lnTo>
                    <a:pt x="243916" y="0"/>
                  </a:lnTo>
                  <a:lnTo>
                    <a:pt x="232704" y="11106"/>
                  </a:lnTo>
                  <a:close/>
                </a:path>
                <a:path w="255270" h="250825">
                  <a:moveTo>
                    <a:pt x="210284" y="33108"/>
                  </a:moveTo>
                  <a:lnTo>
                    <a:pt x="221284" y="44320"/>
                  </a:lnTo>
                  <a:lnTo>
                    <a:pt x="232495" y="33318"/>
                  </a:lnTo>
                  <a:lnTo>
                    <a:pt x="221494" y="22108"/>
                  </a:lnTo>
                  <a:lnTo>
                    <a:pt x="210284" y="33108"/>
                  </a:lnTo>
                  <a:close/>
                </a:path>
                <a:path w="255270" h="250825">
                  <a:moveTo>
                    <a:pt x="187860" y="55111"/>
                  </a:moveTo>
                  <a:lnTo>
                    <a:pt x="198862" y="66323"/>
                  </a:lnTo>
                  <a:lnTo>
                    <a:pt x="210073" y="55321"/>
                  </a:lnTo>
                  <a:lnTo>
                    <a:pt x="199072" y="44110"/>
                  </a:lnTo>
                  <a:lnTo>
                    <a:pt x="187860" y="55111"/>
                  </a:lnTo>
                  <a:close/>
                </a:path>
                <a:path w="255270" h="250825">
                  <a:moveTo>
                    <a:pt x="165439" y="77114"/>
                  </a:moveTo>
                  <a:lnTo>
                    <a:pt x="176441" y="88325"/>
                  </a:lnTo>
                  <a:lnTo>
                    <a:pt x="187651" y="77323"/>
                  </a:lnTo>
                  <a:lnTo>
                    <a:pt x="176650" y="66113"/>
                  </a:lnTo>
                  <a:lnTo>
                    <a:pt x="165439" y="77114"/>
                  </a:lnTo>
                  <a:close/>
                </a:path>
                <a:path w="255270" h="250825">
                  <a:moveTo>
                    <a:pt x="142913" y="99117"/>
                  </a:moveTo>
                  <a:lnTo>
                    <a:pt x="154019" y="110328"/>
                  </a:lnTo>
                  <a:lnTo>
                    <a:pt x="165230" y="99326"/>
                  </a:lnTo>
                  <a:lnTo>
                    <a:pt x="154123" y="88116"/>
                  </a:lnTo>
                  <a:lnTo>
                    <a:pt x="142913" y="99117"/>
                  </a:lnTo>
                  <a:close/>
                </a:path>
                <a:path w="255270" h="250825">
                  <a:moveTo>
                    <a:pt x="120491" y="121119"/>
                  </a:moveTo>
                  <a:lnTo>
                    <a:pt x="131491" y="132331"/>
                  </a:lnTo>
                  <a:lnTo>
                    <a:pt x="142703" y="121329"/>
                  </a:lnTo>
                  <a:lnTo>
                    <a:pt x="131702" y="110119"/>
                  </a:lnTo>
                  <a:lnTo>
                    <a:pt x="120491" y="121119"/>
                  </a:lnTo>
                  <a:close/>
                </a:path>
                <a:path w="255270" h="250825">
                  <a:moveTo>
                    <a:pt x="98069" y="143122"/>
                  </a:moveTo>
                  <a:lnTo>
                    <a:pt x="109070" y="154438"/>
                  </a:lnTo>
                  <a:lnTo>
                    <a:pt x="120281" y="143332"/>
                  </a:lnTo>
                  <a:lnTo>
                    <a:pt x="109279" y="132121"/>
                  </a:lnTo>
                  <a:lnTo>
                    <a:pt x="98069" y="143122"/>
                  </a:lnTo>
                  <a:close/>
                </a:path>
                <a:path w="255270" h="250825">
                  <a:moveTo>
                    <a:pt x="75647" y="165230"/>
                  </a:moveTo>
                  <a:lnTo>
                    <a:pt x="86649" y="176441"/>
                  </a:lnTo>
                  <a:lnTo>
                    <a:pt x="97859" y="165440"/>
                  </a:lnTo>
                  <a:lnTo>
                    <a:pt x="86857" y="154228"/>
                  </a:lnTo>
                  <a:lnTo>
                    <a:pt x="75647" y="165230"/>
                  </a:lnTo>
                  <a:close/>
                </a:path>
                <a:path w="255270" h="250825">
                  <a:moveTo>
                    <a:pt x="0" y="250517"/>
                  </a:moveTo>
                  <a:lnTo>
                    <a:pt x="80676" y="218141"/>
                  </a:lnTo>
                  <a:lnTo>
                    <a:pt x="84762" y="216465"/>
                  </a:lnTo>
                  <a:lnTo>
                    <a:pt x="86649" y="211960"/>
                  </a:lnTo>
                  <a:lnTo>
                    <a:pt x="83506" y="203892"/>
                  </a:lnTo>
                  <a:lnTo>
                    <a:pt x="78896" y="201902"/>
                  </a:lnTo>
                  <a:lnTo>
                    <a:pt x="74913" y="203578"/>
                  </a:lnTo>
                  <a:lnTo>
                    <a:pt x="48087" y="214282"/>
                  </a:lnTo>
                  <a:lnTo>
                    <a:pt x="41804" y="220446"/>
                  </a:lnTo>
                  <a:lnTo>
                    <a:pt x="39225" y="217817"/>
                  </a:lnTo>
                  <a:lnTo>
                    <a:pt x="30594" y="221261"/>
                  </a:lnTo>
                  <a:lnTo>
                    <a:pt x="30594" y="231448"/>
                  </a:lnTo>
                  <a:lnTo>
                    <a:pt x="20116" y="241820"/>
                  </a:lnTo>
                  <a:lnTo>
                    <a:pt x="9114" y="230610"/>
                  </a:lnTo>
                  <a:lnTo>
                    <a:pt x="9114" y="228929"/>
                  </a:lnTo>
                  <a:lnTo>
                    <a:pt x="0" y="250517"/>
                  </a:lnTo>
                  <a:close/>
                </a:path>
                <a:path w="255270" h="250825">
                  <a:moveTo>
                    <a:pt x="53225" y="187233"/>
                  </a:moveTo>
                  <a:lnTo>
                    <a:pt x="64227" y="198443"/>
                  </a:lnTo>
                  <a:lnTo>
                    <a:pt x="75437" y="187443"/>
                  </a:lnTo>
                  <a:lnTo>
                    <a:pt x="64435" y="176231"/>
                  </a:lnTo>
                  <a:lnTo>
                    <a:pt x="53225" y="187233"/>
                  </a:lnTo>
                  <a:close/>
                </a:path>
                <a:path w="255270" h="250825">
                  <a:moveTo>
                    <a:pt x="33366" y="211847"/>
                  </a:moveTo>
                  <a:lnTo>
                    <a:pt x="39225" y="217817"/>
                  </a:lnTo>
                  <a:lnTo>
                    <a:pt x="48087" y="214282"/>
                  </a:lnTo>
                  <a:lnTo>
                    <a:pt x="53016" y="209445"/>
                  </a:lnTo>
                  <a:lnTo>
                    <a:pt x="42015" y="198234"/>
                  </a:lnTo>
                  <a:lnTo>
                    <a:pt x="37073" y="203083"/>
                  </a:lnTo>
                  <a:lnTo>
                    <a:pt x="33366" y="211847"/>
                  </a:lnTo>
                  <a:close/>
                </a:path>
                <a:path w="255270" h="250825">
                  <a:moveTo>
                    <a:pt x="30803" y="177559"/>
                  </a:moveTo>
                  <a:lnTo>
                    <a:pt x="30803" y="209236"/>
                  </a:lnTo>
                  <a:lnTo>
                    <a:pt x="37073" y="203083"/>
                  </a:lnTo>
                  <a:lnTo>
                    <a:pt x="48300" y="176546"/>
                  </a:lnTo>
                  <a:lnTo>
                    <a:pt x="49978" y="172459"/>
                  </a:lnTo>
                  <a:lnTo>
                    <a:pt x="48196" y="167849"/>
                  </a:lnTo>
                  <a:lnTo>
                    <a:pt x="44109" y="166173"/>
                  </a:lnTo>
                  <a:lnTo>
                    <a:pt x="40128" y="164496"/>
                  </a:lnTo>
                  <a:lnTo>
                    <a:pt x="35518" y="166382"/>
                  </a:lnTo>
                  <a:lnTo>
                    <a:pt x="30803" y="177559"/>
                  </a:lnTo>
                  <a:close/>
                </a:path>
                <a:path w="255270" h="250825">
                  <a:moveTo>
                    <a:pt x="39225" y="217817"/>
                  </a:moveTo>
                  <a:lnTo>
                    <a:pt x="41804" y="220446"/>
                  </a:lnTo>
                  <a:lnTo>
                    <a:pt x="48087" y="214282"/>
                  </a:lnTo>
                  <a:lnTo>
                    <a:pt x="39225" y="217817"/>
                  </a:lnTo>
                  <a:close/>
                </a:path>
                <a:path w="255270" h="250825">
                  <a:moveTo>
                    <a:pt x="30803" y="209236"/>
                  </a:moveTo>
                  <a:lnTo>
                    <a:pt x="33366" y="211847"/>
                  </a:lnTo>
                  <a:lnTo>
                    <a:pt x="37073" y="203083"/>
                  </a:lnTo>
                  <a:lnTo>
                    <a:pt x="30803" y="209236"/>
                  </a:lnTo>
                  <a:close/>
                </a:path>
                <a:path w="255270" h="250825">
                  <a:moveTo>
                    <a:pt x="9114" y="228929"/>
                  </a:moveTo>
                  <a:lnTo>
                    <a:pt x="9114" y="230610"/>
                  </a:lnTo>
                  <a:lnTo>
                    <a:pt x="19592" y="220237"/>
                  </a:lnTo>
                  <a:lnTo>
                    <a:pt x="23410" y="224127"/>
                  </a:lnTo>
                  <a:lnTo>
                    <a:pt x="29137" y="221843"/>
                  </a:lnTo>
                  <a:lnTo>
                    <a:pt x="33366" y="211847"/>
                  </a:lnTo>
                  <a:lnTo>
                    <a:pt x="30803" y="209236"/>
                  </a:lnTo>
                  <a:lnTo>
                    <a:pt x="30803" y="177559"/>
                  </a:lnTo>
                  <a:lnTo>
                    <a:pt x="9114" y="228929"/>
                  </a:lnTo>
                  <a:close/>
                </a:path>
                <a:path w="255270" h="250825">
                  <a:moveTo>
                    <a:pt x="9114" y="230610"/>
                  </a:moveTo>
                  <a:lnTo>
                    <a:pt x="20116" y="241820"/>
                  </a:lnTo>
                  <a:lnTo>
                    <a:pt x="30594" y="231448"/>
                  </a:lnTo>
                  <a:lnTo>
                    <a:pt x="26736" y="227517"/>
                  </a:lnTo>
                  <a:lnTo>
                    <a:pt x="21793" y="239201"/>
                  </a:lnTo>
                  <a:lnTo>
                    <a:pt x="11629" y="228828"/>
                  </a:lnTo>
                  <a:lnTo>
                    <a:pt x="11629" y="228120"/>
                  </a:lnTo>
                  <a:lnTo>
                    <a:pt x="9114" y="230610"/>
                  </a:lnTo>
                  <a:close/>
                </a:path>
                <a:path w="255270" h="250825">
                  <a:moveTo>
                    <a:pt x="26736" y="227517"/>
                  </a:moveTo>
                  <a:lnTo>
                    <a:pt x="30594" y="231448"/>
                  </a:lnTo>
                  <a:lnTo>
                    <a:pt x="30594" y="221261"/>
                  </a:lnTo>
                  <a:lnTo>
                    <a:pt x="29137" y="221843"/>
                  </a:lnTo>
                  <a:lnTo>
                    <a:pt x="26736" y="227517"/>
                  </a:lnTo>
                  <a:close/>
                </a:path>
                <a:path w="255270" h="250825">
                  <a:moveTo>
                    <a:pt x="23410" y="224127"/>
                  </a:moveTo>
                  <a:lnTo>
                    <a:pt x="26736" y="227517"/>
                  </a:lnTo>
                  <a:lnTo>
                    <a:pt x="29137" y="221843"/>
                  </a:lnTo>
                  <a:lnTo>
                    <a:pt x="23410" y="224127"/>
                  </a:lnTo>
                  <a:close/>
                </a:path>
                <a:path w="255270" h="250825">
                  <a:moveTo>
                    <a:pt x="11629" y="228828"/>
                  </a:moveTo>
                  <a:lnTo>
                    <a:pt x="21793" y="239201"/>
                  </a:lnTo>
                  <a:lnTo>
                    <a:pt x="26736" y="227517"/>
                  </a:lnTo>
                  <a:lnTo>
                    <a:pt x="23410" y="224127"/>
                  </a:lnTo>
                  <a:lnTo>
                    <a:pt x="11629" y="228828"/>
                  </a:lnTo>
                  <a:close/>
                </a:path>
                <a:path w="255270" h="250825">
                  <a:moveTo>
                    <a:pt x="11629" y="228120"/>
                  </a:moveTo>
                  <a:lnTo>
                    <a:pt x="11629" y="228828"/>
                  </a:lnTo>
                  <a:lnTo>
                    <a:pt x="23410" y="224127"/>
                  </a:lnTo>
                  <a:lnTo>
                    <a:pt x="19592" y="220237"/>
                  </a:lnTo>
                  <a:lnTo>
                    <a:pt x="11629" y="22812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7691" y="2910640"/>
              <a:ext cx="421640" cy="252095"/>
            </a:xfrm>
            <a:custGeom>
              <a:avLst/>
              <a:gdLst/>
              <a:ahLst/>
              <a:cxnLst/>
              <a:rect l="l" t="t" r="r" b="b"/>
              <a:pathLst>
                <a:path w="421639" h="252094">
                  <a:moveTo>
                    <a:pt x="327736" y="235324"/>
                  </a:moveTo>
                  <a:lnTo>
                    <a:pt x="330775" y="239306"/>
                  </a:lnTo>
                  <a:lnTo>
                    <a:pt x="335070" y="239829"/>
                  </a:lnTo>
                  <a:lnTo>
                    <a:pt x="421195" y="251669"/>
                  </a:lnTo>
                  <a:lnTo>
                    <a:pt x="407574" y="233572"/>
                  </a:lnTo>
                  <a:lnTo>
                    <a:pt x="407574" y="234486"/>
                  </a:lnTo>
                  <a:lnTo>
                    <a:pt x="399611" y="248107"/>
                  </a:lnTo>
                  <a:lnTo>
                    <a:pt x="365729" y="228225"/>
                  </a:lnTo>
                  <a:lnTo>
                    <a:pt x="337165" y="224322"/>
                  </a:lnTo>
                  <a:lnTo>
                    <a:pt x="332869" y="223693"/>
                  </a:lnTo>
                  <a:lnTo>
                    <a:pt x="328888" y="226733"/>
                  </a:lnTo>
                  <a:lnTo>
                    <a:pt x="328259" y="231028"/>
                  </a:lnTo>
                  <a:lnTo>
                    <a:pt x="327736" y="235324"/>
                  </a:lnTo>
                  <a:close/>
                </a:path>
                <a:path w="421639" h="252094">
                  <a:moveTo>
                    <a:pt x="365729" y="228225"/>
                  </a:moveTo>
                  <a:lnTo>
                    <a:pt x="399611" y="248107"/>
                  </a:lnTo>
                  <a:lnTo>
                    <a:pt x="407574" y="234486"/>
                  </a:lnTo>
                  <a:lnTo>
                    <a:pt x="404641" y="232764"/>
                  </a:lnTo>
                  <a:lnTo>
                    <a:pt x="404641" y="233542"/>
                  </a:lnTo>
                  <a:lnTo>
                    <a:pt x="397306" y="246011"/>
                  </a:lnTo>
                  <a:lnTo>
                    <a:pt x="385989" y="230994"/>
                  </a:lnTo>
                  <a:lnTo>
                    <a:pt x="365729" y="228225"/>
                  </a:lnTo>
                  <a:close/>
                </a:path>
                <a:path w="421639" h="252094">
                  <a:moveTo>
                    <a:pt x="353720" y="188175"/>
                  </a:moveTo>
                  <a:lnTo>
                    <a:pt x="373594" y="214547"/>
                  </a:lnTo>
                  <a:lnTo>
                    <a:pt x="407574" y="234486"/>
                  </a:lnTo>
                  <a:lnTo>
                    <a:pt x="407574" y="233572"/>
                  </a:lnTo>
                  <a:lnTo>
                    <a:pt x="368912" y="182203"/>
                  </a:lnTo>
                  <a:lnTo>
                    <a:pt x="366293" y="178640"/>
                  </a:lnTo>
                  <a:lnTo>
                    <a:pt x="361368" y="178012"/>
                  </a:lnTo>
                  <a:lnTo>
                    <a:pt x="354453" y="183250"/>
                  </a:lnTo>
                  <a:lnTo>
                    <a:pt x="353720" y="188175"/>
                  </a:lnTo>
                  <a:close/>
                </a:path>
                <a:path w="421639" h="252094">
                  <a:moveTo>
                    <a:pt x="385989" y="230994"/>
                  </a:moveTo>
                  <a:lnTo>
                    <a:pt x="397306" y="246011"/>
                  </a:lnTo>
                  <a:lnTo>
                    <a:pt x="404641" y="233542"/>
                  </a:lnTo>
                  <a:lnTo>
                    <a:pt x="385989" y="230994"/>
                  </a:lnTo>
                  <a:close/>
                </a:path>
                <a:path w="421639" h="252094">
                  <a:moveTo>
                    <a:pt x="373594" y="214547"/>
                  </a:moveTo>
                  <a:lnTo>
                    <a:pt x="385989" y="230994"/>
                  </a:lnTo>
                  <a:lnTo>
                    <a:pt x="404641" y="233542"/>
                  </a:lnTo>
                  <a:lnTo>
                    <a:pt x="404641" y="232764"/>
                  </a:lnTo>
                  <a:lnTo>
                    <a:pt x="373594" y="214547"/>
                  </a:lnTo>
                  <a:close/>
                </a:path>
                <a:path w="421639" h="252094">
                  <a:moveTo>
                    <a:pt x="0" y="13620"/>
                  </a:moveTo>
                  <a:lnTo>
                    <a:pt x="365729" y="228225"/>
                  </a:lnTo>
                  <a:lnTo>
                    <a:pt x="385989" y="230994"/>
                  </a:lnTo>
                  <a:lnTo>
                    <a:pt x="373594" y="214547"/>
                  </a:lnTo>
                  <a:lnTo>
                    <a:pt x="7962" y="0"/>
                  </a:lnTo>
                  <a:lnTo>
                    <a:pt x="0" y="13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96338" y="1971332"/>
            <a:ext cx="635000" cy="346075"/>
          </a:xfrm>
          <a:prstGeom prst="rect">
            <a:avLst/>
          </a:prstGeom>
          <a:solidFill>
            <a:srgbClr val="D9D9D9"/>
          </a:solidFill>
          <a:ln w="1047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1265"/>
              </a:lnSpc>
            </a:pPr>
            <a:r>
              <a:rPr sz="1300" b="1" spc="5" dirty="0">
                <a:latin typeface="Calibri"/>
                <a:cs typeface="Calibri"/>
              </a:rPr>
              <a:t>Super</a:t>
            </a:r>
            <a:endParaRPr sz="1300">
              <a:latin typeface="Calibri"/>
              <a:cs typeface="Calibri"/>
            </a:endParaRPr>
          </a:p>
          <a:p>
            <a:pPr marL="132715">
              <a:lnSpc>
                <a:spcPts val="1415"/>
              </a:lnSpc>
            </a:pPr>
            <a:r>
              <a:rPr sz="1300" b="1" spc="5" dirty="0">
                <a:latin typeface="Calibri"/>
                <a:cs typeface="Calibri"/>
              </a:rPr>
              <a:t>spine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0371" y="3160737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18468" y="2311958"/>
            <a:ext cx="3397250" cy="859155"/>
          </a:xfrm>
          <a:custGeom>
            <a:avLst/>
            <a:gdLst/>
            <a:ahLst/>
            <a:cxnLst/>
            <a:rect l="l" t="t" r="r" b="b"/>
            <a:pathLst>
              <a:path w="3397250" h="859155">
                <a:moveTo>
                  <a:pt x="38442" y="803935"/>
                </a:moveTo>
                <a:lnTo>
                  <a:pt x="29959" y="797864"/>
                </a:lnTo>
                <a:lnTo>
                  <a:pt x="23888" y="806450"/>
                </a:lnTo>
                <a:lnTo>
                  <a:pt x="32372" y="812533"/>
                </a:lnTo>
                <a:lnTo>
                  <a:pt x="38442" y="803935"/>
                </a:lnTo>
                <a:close/>
              </a:path>
              <a:path w="3397250" h="859155">
                <a:moveTo>
                  <a:pt x="45681" y="858837"/>
                </a:moveTo>
                <a:lnTo>
                  <a:pt x="41173" y="840638"/>
                </a:lnTo>
                <a:lnTo>
                  <a:pt x="38227" y="828738"/>
                </a:lnTo>
                <a:lnTo>
                  <a:pt x="41275" y="827100"/>
                </a:lnTo>
                <a:lnTo>
                  <a:pt x="37084" y="824141"/>
                </a:lnTo>
                <a:lnTo>
                  <a:pt x="35623" y="818184"/>
                </a:lnTo>
                <a:lnTo>
                  <a:pt x="32473" y="820877"/>
                </a:lnTo>
                <a:lnTo>
                  <a:pt x="26403" y="816559"/>
                </a:lnTo>
                <a:lnTo>
                  <a:pt x="13931" y="807720"/>
                </a:lnTo>
                <a:lnTo>
                  <a:pt x="7124" y="802894"/>
                </a:lnTo>
                <a:lnTo>
                  <a:pt x="101" y="848487"/>
                </a:lnTo>
                <a:lnTo>
                  <a:pt x="0" y="849198"/>
                </a:lnTo>
                <a:lnTo>
                  <a:pt x="812" y="848766"/>
                </a:lnTo>
                <a:lnTo>
                  <a:pt x="45681" y="858837"/>
                </a:lnTo>
                <a:close/>
              </a:path>
              <a:path w="3397250" h="859155">
                <a:moveTo>
                  <a:pt x="50596" y="786866"/>
                </a:moveTo>
                <a:lnTo>
                  <a:pt x="42011" y="780783"/>
                </a:lnTo>
                <a:lnTo>
                  <a:pt x="35928" y="789381"/>
                </a:lnTo>
                <a:lnTo>
                  <a:pt x="44526" y="795451"/>
                </a:lnTo>
                <a:lnTo>
                  <a:pt x="50596" y="786866"/>
                </a:lnTo>
                <a:close/>
              </a:path>
              <a:path w="3397250" h="859155">
                <a:moveTo>
                  <a:pt x="61493" y="838720"/>
                </a:moveTo>
                <a:lnTo>
                  <a:pt x="58978" y="828560"/>
                </a:lnTo>
                <a:lnTo>
                  <a:pt x="48818" y="831075"/>
                </a:lnTo>
                <a:lnTo>
                  <a:pt x="51333" y="841235"/>
                </a:lnTo>
                <a:lnTo>
                  <a:pt x="61493" y="838720"/>
                </a:lnTo>
                <a:close/>
              </a:path>
              <a:path w="3397250" h="859155">
                <a:moveTo>
                  <a:pt x="62649" y="769785"/>
                </a:moveTo>
                <a:lnTo>
                  <a:pt x="54165" y="763701"/>
                </a:lnTo>
                <a:lnTo>
                  <a:pt x="48082" y="772299"/>
                </a:lnTo>
                <a:lnTo>
                  <a:pt x="56680" y="778268"/>
                </a:lnTo>
                <a:lnTo>
                  <a:pt x="62649" y="769785"/>
                </a:lnTo>
                <a:close/>
              </a:path>
              <a:path w="3397250" h="859155">
                <a:moveTo>
                  <a:pt x="74803" y="752703"/>
                </a:moveTo>
                <a:lnTo>
                  <a:pt x="66217" y="746633"/>
                </a:lnTo>
                <a:lnTo>
                  <a:pt x="60236" y="755116"/>
                </a:lnTo>
                <a:lnTo>
                  <a:pt x="68732" y="761187"/>
                </a:lnTo>
                <a:lnTo>
                  <a:pt x="74803" y="752703"/>
                </a:lnTo>
                <a:close/>
              </a:path>
              <a:path w="3397250" h="859155">
                <a:moveTo>
                  <a:pt x="81826" y="833691"/>
                </a:moveTo>
                <a:lnTo>
                  <a:pt x="79311" y="823531"/>
                </a:lnTo>
                <a:lnTo>
                  <a:pt x="69151" y="826046"/>
                </a:lnTo>
                <a:lnTo>
                  <a:pt x="71666" y="836206"/>
                </a:lnTo>
                <a:lnTo>
                  <a:pt x="81826" y="833691"/>
                </a:lnTo>
                <a:close/>
              </a:path>
              <a:path w="3397250" h="859155">
                <a:moveTo>
                  <a:pt x="86956" y="735520"/>
                </a:moveTo>
                <a:lnTo>
                  <a:pt x="78371" y="729551"/>
                </a:lnTo>
                <a:lnTo>
                  <a:pt x="72288" y="738035"/>
                </a:lnTo>
                <a:lnTo>
                  <a:pt x="80886" y="744118"/>
                </a:lnTo>
                <a:lnTo>
                  <a:pt x="86956" y="735520"/>
                </a:lnTo>
                <a:close/>
              </a:path>
              <a:path w="3397250" h="859155">
                <a:moveTo>
                  <a:pt x="99009" y="718439"/>
                </a:moveTo>
                <a:lnTo>
                  <a:pt x="90525" y="712368"/>
                </a:lnTo>
                <a:lnTo>
                  <a:pt x="84442" y="720953"/>
                </a:lnTo>
                <a:lnTo>
                  <a:pt x="93040" y="727036"/>
                </a:lnTo>
                <a:lnTo>
                  <a:pt x="99009" y="718439"/>
                </a:lnTo>
                <a:close/>
              </a:path>
              <a:path w="3397250" h="859155">
                <a:moveTo>
                  <a:pt x="102146" y="828662"/>
                </a:moveTo>
                <a:lnTo>
                  <a:pt x="99631" y="818502"/>
                </a:lnTo>
                <a:lnTo>
                  <a:pt x="89471" y="821016"/>
                </a:lnTo>
                <a:lnTo>
                  <a:pt x="91986" y="831176"/>
                </a:lnTo>
                <a:lnTo>
                  <a:pt x="102146" y="828662"/>
                </a:lnTo>
                <a:close/>
              </a:path>
              <a:path w="3397250" h="859155">
                <a:moveTo>
                  <a:pt x="111163" y="701370"/>
                </a:moveTo>
                <a:lnTo>
                  <a:pt x="102565" y="695286"/>
                </a:lnTo>
                <a:lnTo>
                  <a:pt x="96596" y="703884"/>
                </a:lnTo>
                <a:lnTo>
                  <a:pt x="105079" y="709955"/>
                </a:lnTo>
                <a:lnTo>
                  <a:pt x="111163" y="701370"/>
                </a:lnTo>
                <a:close/>
              </a:path>
              <a:path w="3397250" h="859155">
                <a:moveTo>
                  <a:pt x="122478" y="823531"/>
                </a:moveTo>
                <a:lnTo>
                  <a:pt x="119964" y="813371"/>
                </a:lnTo>
                <a:lnTo>
                  <a:pt x="109804" y="815886"/>
                </a:lnTo>
                <a:lnTo>
                  <a:pt x="112318" y="826046"/>
                </a:lnTo>
                <a:lnTo>
                  <a:pt x="122478" y="823531"/>
                </a:lnTo>
                <a:close/>
              </a:path>
              <a:path w="3397250" h="859155">
                <a:moveTo>
                  <a:pt x="123317" y="684288"/>
                </a:moveTo>
                <a:lnTo>
                  <a:pt x="114719" y="678205"/>
                </a:lnTo>
                <a:lnTo>
                  <a:pt x="108648" y="686803"/>
                </a:lnTo>
                <a:lnTo>
                  <a:pt x="117233" y="692873"/>
                </a:lnTo>
                <a:lnTo>
                  <a:pt x="123317" y="684288"/>
                </a:lnTo>
                <a:close/>
              </a:path>
              <a:path w="3397250" h="859155">
                <a:moveTo>
                  <a:pt x="135369" y="667207"/>
                </a:moveTo>
                <a:lnTo>
                  <a:pt x="126873" y="661136"/>
                </a:lnTo>
                <a:lnTo>
                  <a:pt x="120802" y="669721"/>
                </a:lnTo>
                <a:lnTo>
                  <a:pt x="129286" y="675690"/>
                </a:lnTo>
                <a:lnTo>
                  <a:pt x="135369" y="667207"/>
                </a:lnTo>
                <a:close/>
              </a:path>
              <a:path w="3397250" h="859155">
                <a:moveTo>
                  <a:pt x="142798" y="818502"/>
                </a:moveTo>
                <a:lnTo>
                  <a:pt x="140284" y="808342"/>
                </a:lnTo>
                <a:lnTo>
                  <a:pt x="130124" y="810856"/>
                </a:lnTo>
                <a:lnTo>
                  <a:pt x="132638" y="821016"/>
                </a:lnTo>
                <a:lnTo>
                  <a:pt x="142798" y="818502"/>
                </a:lnTo>
                <a:close/>
              </a:path>
              <a:path w="3397250" h="859155">
                <a:moveTo>
                  <a:pt x="147523" y="650125"/>
                </a:moveTo>
                <a:lnTo>
                  <a:pt x="138925" y="644055"/>
                </a:lnTo>
                <a:lnTo>
                  <a:pt x="132854" y="652538"/>
                </a:lnTo>
                <a:lnTo>
                  <a:pt x="141439" y="658622"/>
                </a:lnTo>
                <a:lnTo>
                  <a:pt x="147523" y="650125"/>
                </a:lnTo>
                <a:close/>
              </a:path>
              <a:path w="3397250" h="859155">
                <a:moveTo>
                  <a:pt x="159562" y="632942"/>
                </a:moveTo>
                <a:lnTo>
                  <a:pt x="151079" y="626973"/>
                </a:lnTo>
                <a:lnTo>
                  <a:pt x="145008" y="635457"/>
                </a:lnTo>
                <a:lnTo>
                  <a:pt x="153593" y="641540"/>
                </a:lnTo>
                <a:lnTo>
                  <a:pt x="159562" y="632942"/>
                </a:lnTo>
                <a:close/>
              </a:path>
              <a:path w="3397250" h="859155">
                <a:moveTo>
                  <a:pt x="163233" y="813473"/>
                </a:moveTo>
                <a:lnTo>
                  <a:pt x="160616" y="803313"/>
                </a:lnTo>
                <a:lnTo>
                  <a:pt x="150456" y="805827"/>
                </a:lnTo>
                <a:lnTo>
                  <a:pt x="153073" y="815987"/>
                </a:lnTo>
                <a:lnTo>
                  <a:pt x="163233" y="813473"/>
                </a:lnTo>
                <a:close/>
              </a:path>
              <a:path w="3397250" h="859155">
                <a:moveTo>
                  <a:pt x="171716" y="615873"/>
                </a:moveTo>
                <a:lnTo>
                  <a:pt x="163233" y="609790"/>
                </a:lnTo>
                <a:lnTo>
                  <a:pt x="157162" y="618388"/>
                </a:lnTo>
                <a:lnTo>
                  <a:pt x="165646" y="624459"/>
                </a:lnTo>
                <a:lnTo>
                  <a:pt x="171716" y="615873"/>
                </a:lnTo>
                <a:close/>
              </a:path>
              <a:path w="3397250" h="859155">
                <a:moveTo>
                  <a:pt x="183565" y="808443"/>
                </a:moveTo>
                <a:lnTo>
                  <a:pt x="181051" y="798283"/>
                </a:lnTo>
                <a:lnTo>
                  <a:pt x="170776" y="800798"/>
                </a:lnTo>
                <a:lnTo>
                  <a:pt x="173393" y="810958"/>
                </a:lnTo>
                <a:lnTo>
                  <a:pt x="183565" y="808443"/>
                </a:lnTo>
                <a:close/>
              </a:path>
              <a:path w="3397250" h="859155">
                <a:moveTo>
                  <a:pt x="183870" y="598792"/>
                </a:moveTo>
                <a:lnTo>
                  <a:pt x="175285" y="592709"/>
                </a:lnTo>
                <a:lnTo>
                  <a:pt x="169202" y="601306"/>
                </a:lnTo>
                <a:lnTo>
                  <a:pt x="177800" y="607377"/>
                </a:lnTo>
                <a:lnTo>
                  <a:pt x="183870" y="598792"/>
                </a:lnTo>
                <a:close/>
              </a:path>
              <a:path w="3397250" h="859155">
                <a:moveTo>
                  <a:pt x="195922" y="581710"/>
                </a:moveTo>
                <a:lnTo>
                  <a:pt x="187439" y="575640"/>
                </a:lnTo>
                <a:lnTo>
                  <a:pt x="181356" y="584225"/>
                </a:lnTo>
                <a:lnTo>
                  <a:pt x="189953" y="590194"/>
                </a:lnTo>
                <a:lnTo>
                  <a:pt x="195922" y="581710"/>
                </a:lnTo>
                <a:close/>
              </a:path>
              <a:path w="3397250" h="859155">
                <a:moveTo>
                  <a:pt x="203885" y="803313"/>
                </a:moveTo>
                <a:lnTo>
                  <a:pt x="201371" y="793153"/>
                </a:lnTo>
                <a:lnTo>
                  <a:pt x="191211" y="795769"/>
                </a:lnTo>
                <a:lnTo>
                  <a:pt x="193725" y="805929"/>
                </a:lnTo>
                <a:lnTo>
                  <a:pt x="203885" y="803313"/>
                </a:lnTo>
                <a:close/>
              </a:path>
              <a:path w="3397250" h="859155">
                <a:moveTo>
                  <a:pt x="208076" y="564629"/>
                </a:moveTo>
                <a:lnTo>
                  <a:pt x="199491" y="558558"/>
                </a:lnTo>
                <a:lnTo>
                  <a:pt x="193509" y="567042"/>
                </a:lnTo>
                <a:lnTo>
                  <a:pt x="202006" y="573125"/>
                </a:lnTo>
                <a:lnTo>
                  <a:pt x="208076" y="564629"/>
                </a:lnTo>
                <a:close/>
              </a:path>
              <a:path w="3397250" h="859155">
                <a:moveTo>
                  <a:pt x="220230" y="547446"/>
                </a:moveTo>
                <a:lnTo>
                  <a:pt x="211645" y="541477"/>
                </a:lnTo>
                <a:lnTo>
                  <a:pt x="205562" y="549960"/>
                </a:lnTo>
                <a:lnTo>
                  <a:pt x="214160" y="556044"/>
                </a:lnTo>
                <a:lnTo>
                  <a:pt x="220230" y="547446"/>
                </a:lnTo>
                <a:close/>
              </a:path>
              <a:path w="3397250" h="859155">
                <a:moveTo>
                  <a:pt x="224218" y="798283"/>
                </a:moveTo>
                <a:lnTo>
                  <a:pt x="221703" y="788123"/>
                </a:lnTo>
                <a:lnTo>
                  <a:pt x="211531" y="790638"/>
                </a:lnTo>
                <a:lnTo>
                  <a:pt x="214045" y="800798"/>
                </a:lnTo>
                <a:lnTo>
                  <a:pt x="224218" y="798283"/>
                </a:lnTo>
                <a:close/>
              </a:path>
              <a:path w="3397250" h="859155">
                <a:moveTo>
                  <a:pt x="232283" y="530377"/>
                </a:moveTo>
                <a:lnTo>
                  <a:pt x="223799" y="524294"/>
                </a:lnTo>
                <a:lnTo>
                  <a:pt x="217716" y="532892"/>
                </a:lnTo>
                <a:lnTo>
                  <a:pt x="226199" y="538962"/>
                </a:lnTo>
                <a:lnTo>
                  <a:pt x="232283" y="530377"/>
                </a:lnTo>
                <a:close/>
              </a:path>
              <a:path w="3397250" h="859155">
                <a:moveTo>
                  <a:pt x="244436" y="513295"/>
                </a:moveTo>
                <a:lnTo>
                  <a:pt x="235839" y="507212"/>
                </a:lnTo>
                <a:lnTo>
                  <a:pt x="229768" y="515810"/>
                </a:lnTo>
                <a:lnTo>
                  <a:pt x="238353" y="521881"/>
                </a:lnTo>
                <a:lnTo>
                  <a:pt x="244436" y="513295"/>
                </a:lnTo>
                <a:close/>
              </a:path>
              <a:path w="3397250" h="859155">
                <a:moveTo>
                  <a:pt x="244538" y="793254"/>
                </a:moveTo>
                <a:lnTo>
                  <a:pt x="242023" y="783094"/>
                </a:lnTo>
                <a:lnTo>
                  <a:pt x="231863" y="785609"/>
                </a:lnTo>
                <a:lnTo>
                  <a:pt x="234378" y="795769"/>
                </a:lnTo>
                <a:lnTo>
                  <a:pt x="244538" y="793254"/>
                </a:lnTo>
                <a:close/>
              </a:path>
              <a:path w="3397250" h="859155">
                <a:moveTo>
                  <a:pt x="256590" y="496214"/>
                </a:moveTo>
                <a:lnTo>
                  <a:pt x="247992" y="490143"/>
                </a:lnTo>
                <a:lnTo>
                  <a:pt x="241922" y="498729"/>
                </a:lnTo>
                <a:lnTo>
                  <a:pt x="250507" y="504698"/>
                </a:lnTo>
                <a:lnTo>
                  <a:pt x="256590" y="496214"/>
                </a:lnTo>
                <a:close/>
              </a:path>
              <a:path w="3397250" h="859155">
                <a:moveTo>
                  <a:pt x="264871" y="788225"/>
                </a:moveTo>
                <a:lnTo>
                  <a:pt x="262356" y="778065"/>
                </a:lnTo>
                <a:lnTo>
                  <a:pt x="252183" y="780580"/>
                </a:lnTo>
                <a:lnTo>
                  <a:pt x="254698" y="790740"/>
                </a:lnTo>
                <a:lnTo>
                  <a:pt x="264871" y="788225"/>
                </a:lnTo>
                <a:close/>
              </a:path>
              <a:path w="3397250" h="859155">
                <a:moveTo>
                  <a:pt x="268643" y="479132"/>
                </a:moveTo>
                <a:lnTo>
                  <a:pt x="260146" y="473062"/>
                </a:lnTo>
                <a:lnTo>
                  <a:pt x="254076" y="481545"/>
                </a:lnTo>
                <a:lnTo>
                  <a:pt x="262559" y="487629"/>
                </a:lnTo>
                <a:lnTo>
                  <a:pt x="268643" y="479132"/>
                </a:lnTo>
                <a:close/>
              </a:path>
              <a:path w="3397250" h="859155">
                <a:moveTo>
                  <a:pt x="280797" y="462064"/>
                </a:moveTo>
                <a:lnTo>
                  <a:pt x="272199" y="455980"/>
                </a:lnTo>
                <a:lnTo>
                  <a:pt x="266128" y="464464"/>
                </a:lnTo>
                <a:lnTo>
                  <a:pt x="274713" y="470547"/>
                </a:lnTo>
                <a:lnTo>
                  <a:pt x="280797" y="462064"/>
                </a:lnTo>
                <a:close/>
              </a:path>
              <a:path w="3397250" h="859155">
                <a:moveTo>
                  <a:pt x="285191" y="783196"/>
                </a:moveTo>
                <a:lnTo>
                  <a:pt x="282676" y="773036"/>
                </a:lnTo>
                <a:lnTo>
                  <a:pt x="272516" y="775550"/>
                </a:lnTo>
                <a:lnTo>
                  <a:pt x="275031" y="785710"/>
                </a:lnTo>
                <a:lnTo>
                  <a:pt x="285191" y="783196"/>
                </a:lnTo>
                <a:close/>
              </a:path>
              <a:path w="3397250" h="859155">
                <a:moveTo>
                  <a:pt x="292836" y="444881"/>
                </a:moveTo>
                <a:lnTo>
                  <a:pt x="284353" y="438899"/>
                </a:lnTo>
                <a:lnTo>
                  <a:pt x="278282" y="447395"/>
                </a:lnTo>
                <a:lnTo>
                  <a:pt x="286867" y="453466"/>
                </a:lnTo>
                <a:lnTo>
                  <a:pt x="292836" y="444881"/>
                </a:lnTo>
                <a:close/>
              </a:path>
              <a:path w="3397250" h="859155">
                <a:moveTo>
                  <a:pt x="304990" y="427799"/>
                </a:moveTo>
                <a:lnTo>
                  <a:pt x="296405" y="421716"/>
                </a:lnTo>
                <a:lnTo>
                  <a:pt x="290436" y="430314"/>
                </a:lnTo>
                <a:lnTo>
                  <a:pt x="298919" y="436384"/>
                </a:lnTo>
                <a:lnTo>
                  <a:pt x="304990" y="427799"/>
                </a:lnTo>
                <a:close/>
              </a:path>
              <a:path w="3397250" h="859155">
                <a:moveTo>
                  <a:pt x="305523" y="778065"/>
                </a:moveTo>
                <a:lnTo>
                  <a:pt x="303009" y="767892"/>
                </a:lnTo>
                <a:lnTo>
                  <a:pt x="292836" y="770407"/>
                </a:lnTo>
                <a:lnTo>
                  <a:pt x="295351" y="780580"/>
                </a:lnTo>
                <a:lnTo>
                  <a:pt x="305523" y="778065"/>
                </a:lnTo>
                <a:close/>
              </a:path>
              <a:path w="3397250" h="859155">
                <a:moveTo>
                  <a:pt x="317144" y="410718"/>
                </a:moveTo>
                <a:lnTo>
                  <a:pt x="308559" y="404647"/>
                </a:lnTo>
                <a:lnTo>
                  <a:pt x="302475" y="413232"/>
                </a:lnTo>
                <a:lnTo>
                  <a:pt x="311073" y="419315"/>
                </a:lnTo>
                <a:lnTo>
                  <a:pt x="317144" y="410718"/>
                </a:lnTo>
                <a:close/>
              </a:path>
              <a:path w="3397250" h="859155">
                <a:moveTo>
                  <a:pt x="325843" y="773036"/>
                </a:moveTo>
                <a:lnTo>
                  <a:pt x="323329" y="762863"/>
                </a:lnTo>
                <a:lnTo>
                  <a:pt x="313169" y="765378"/>
                </a:lnTo>
                <a:lnTo>
                  <a:pt x="315683" y="775550"/>
                </a:lnTo>
                <a:lnTo>
                  <a:pt x="325843" y="773036"/>
                </a:lnTo>
                <a:close/>
              </a:path>
              <a:path w="3397250" h="859155">
                <a:moveTo>
                  <a:pt x="329196" y="393636"/>
                </a:moveTo>
                <a:lnTo>
                  <a:pt x="320713" y="387565"/>
                </a:lnTo>
                <a:lnTo>
                  <a:pt x="314629" y="396151"/>
                </a:lnTo>
                <a:lnTo>
                  <a:pt x="323227" y="402132"/>
                </a:lnTo>
                <a:lnTo>
                  <a:pt x="329196" y="393636"/>
                </a:lnTo>
                <a:close/>
              </a:path>
              <a:path w="3397250" h="859155">
                <a:moveTo>
                  <a:pt x="341350" y="376567"/>
                </a:moveTo>
                <a:lnTo>
                  <a:pt x="332765" y="370484"/>
                </a:lnTo>
                <a:lnTo>
                  <a:pt x="326783" y="378968"/>
                </a:lnTo>
                <a:lnTo>
                  <a:pt x="335280" y="385051"/>
                </a:lnTo>
                <a:lnTo>
                  <a:pt x="341350" y="376567"/>
                </a:lnTo>
                <a:close/>
              </a:path>
              <a:path w="3397250" h="859155">
                <a:moveTo>
                  <a:pt x="346176" y="768007"/>
                </a:moveTo>
                <a:lnTo>
                  <a:pt x="343662" y="757834"/>
                </a:lnTo>
                <a:lnTo>
                  <a:pt x="333489" y="760349"/>
                </a:lnTo>
                <a:lnTo>
                  <a:pt x="336003" y="770521"/>
                </a:lnTo>
                <a:lnTo>
                  <a:pt x="346176" y="768007"/>
                </a:lnTo>
                <a:close/>
              </a:path>
              <a:path w="3397250" h="859155">
                <a:moveTo>
                  <a:pt x="353504" y="359384"/>
                </a:moveTo>
                <a:lnTo>
                  <a:pt x="344919" y="353402"/>
                </a:lnTo>
                <a:lnTo>
                  <a:pt x="338836" y="361899"/>
                </a:lnTo>
                <a:lnTo>
                  <a:pt x="347433" y="367969"/>
                </a:lnTo>
                <a:lnTo>
                  <a:pt x="353504" y="359384"/>
                </a:lnTo>
                <a:close/>
              </a:path>
              <a:path w="3397250" h="859155">
                <a:moveTo>
                  <a:pt x="365556" y="342303"/>
                </a:moveTo>
                <a:lnTo>
                  <a:pt x="357073" y="336219"/>
                </a:lnTo>
                <a:lnTo>
                  <a:pt x="350989" y="344817"/>
                </a:lnTo>
                <a:lnTo>
                  <a:pt x="359473" y="350888"/>
                </a:lnTo>
                <a:lnTo>
                  <a:pt x="365556" y="342303"/>
                </a:lnTo>
                <a:close/>
              </a:path>
              <a:path w="3397250" h="859155">
                <a:moveTo>
                  <a:pt x="366598" y="762977"/>
                </a:moveTo>
                <a:lnTo>
                  <a:pt x="363982" y="752805"/>
                </a:lnTo>
                <a:lnTo>
                  <a:pt x="353822" y="755319"/>
                </a:lnTo>
                <a:lnTo>
                  <a:pt x="356438" y="765492"/>
                </a:lnTo>
                <a:lnTo>
                  <a:pt x="366598" y="762977"/>
                </a:lnTo>
                <a:close/>
              </a:path>
              <a:path w="3397250" h="859155">
                <a:moveTo>
                  <a:pt x="377710" y="325221"/>
                </a:moveTo>
                <a:lnTo>
                  <a:pt x="369112" y="319151"/>
                </a:lnTo>
                <a:lnTo>
                  <a:pt x="363042" y="327736"/>
                </a:lnTo>
                <a:lnTo>
                  <a:pt x="371627" y="333819"/>
                </a:lnTo>
                <a:lnTo>
                  <a:pt x="377710" y="325221"/>
                </a:lnTo>
                <a:close/>
              </a:path>
              <a:path w="3397250" h="859155">
                <a:moveTo>
                  <a:pt x="386930" y="757948"/>
                </a:moveTo>
                <a:lnTo>
                  <a:pt x="384416" y="747674"/>
                </a:lnTo>
                <a:lnTo>
                  <a:pt x="374256" y="750290"/>
                </a:lnTo>
                <a:lnTo>
                  <a:pt x="376770" y="760463"/>
                </a:lnTo>
                <a:lnTo>
                  <a:pt x="386930" y="757948"/>
                </a:lnTo>
                <a:close/>
              </a:path>
              <a:path w="3397250" h="859155">
                <a:moveTo>
                  <a:pt x="389763" y="308140"/>
                </a:moveTo>
                <a:lnTo>
                  <a:pt x="381266" y="302069"/>
                </a:lnTo>
                <a:lnTo>
                  <a:pt x="375196" y="310654"/>
                </a:lnTo>
                <a:lnTo>
                  <a:pt x="383781" y="316636"/>
                </a:lnTo>
                <a:lnTo>
                  <a:pt x="389763" y="308140"/>
                </a:lnTo>
                <a:close/>
              </a:path>
              <a:path w="3397250" h="859155">
                <a:moveTo>
                  <a:pt x="401916" y="291071"/>
                </a:moveTo>
                <a:lnTo>
                  <a:pt x="393420" y="284988"/>
                </a:lnTo>
                <a:lnTo>
                  <a:pt x="387350" y="293471"/>
                </a:lnTo>
                <a:lnTo>
                  <a:pt x="395833" y="299554"/>
                </a:lnTo>
                <a:lnTo>
                  <a:pt x="401916" y="291071"/>
                </a:lnTo>
                <a:close/>
              </a:path>
              <a:path w="3397250" h="859155">
                <a:moveTo>
                  <a:pt x="407250" y="752805"/>
                </a:moveTo>
                <a:lnTo>
                  <a:pt x="404736" y="742645"/>
                </a:lnTo>
                <a:lnTo>
                  <a:pt x="394576" y="745159"/>
                </a:lnTo>
                <a:lnTo>
                  <a:pt x="397090" y="755319"/>
                </a:lnTo>
                <a:lnTo>
                  <a:pt x="407250" y="752805"/>
                </a:lnTo>
                <a:close/>
              </a:path>
              <a:path w="3397250" h="859155">
                <a:moveTo>
                  <a:pt x="414070" y="273888"/>
                </a:moveTo>
                <a:lnTo>
                  <a:pt x="405472" y="267906"/>
                </a:lnTo>
                <a:lnTo>
                  <a:pt x="399402" y="276402"/>
                </a:lnTo>
                <a:lnTo>
                  <a:pt x="407987" y="282473"/>
                </a:lnTo>
                <a:lnTo>
                  <a:pt x="414070" y="273888"/>
                </a:lnTo>
                <a:close/>
              </a:path>
              <a:path w="3397250" h="859155">
                <a:moveTo>
                  <a:pt x="426110" y="256806"/>
                </a:moveTo>
                <a:lnTo>
                  <a:pt x="417626" y="250723"/>
                </a:lnTo>
                <a:lnTo>
                  <a:pt x="411556" y="259321"/>
                </a:lnTo>
                <a:lnTo>
                  <a:pt x="420141" y="265391"/>
                </a:lnTo>
                <a:lnTo>
                  <a:pt x="426110" y="256806"/>
                </a:lnTo>
                <a:close/>
              </a:path>
              <a:path w="3397250" h="859155">
                <a:moveTo>
                  <a:pt x="427583" y="747776"/>
                </a:moveTo>
                <a:lnTo>
                  <a:pt x="425069" y="737616"/>
                </a:lnTo>
                <a:lnTo>
                  <a:pt x="414909" y="740130"/>
                </a:lnTo>
                <a:lnTo>
                  <a:pt x="417423" y="750290"/>
                </a:lnTo>
                <a:lnTo>
                  <a:pt x="427583" y="747776"/>
                </a:lnTo>
                <a:close/>
              </a:path>
              <a:path w="3397250" h="859155">
                <a:moveTo>
                  <a:pt x="438264" y="239725"/>
                </a:moveTo>
                <a:lnTo>
                  <a:pt x="429679" y="233654"/>
                </a:lnTo>
                <a:lnTo>
                  <a:pt x="423710" y="242239"/>
                </a:lnTo>
                <a:lnTo>
                  <a:pt x="432193" y="248323"/>
                </a:lnTo>
                <a:lnTo>
                  <a:pt x="438264" y="239725"/>
                </a:lnTo>
                <a:close/>
              </a:path>
              <a:path w="3397250" h="859155">
                <a:moveTo>
                  <a:pt x="447903" y="742746"/>
                </a:moveTo>
                <a:lnTo>
                  <a:pt x="445389" y="732586"/>
                </a:lnTo>
                <a:lnTo>
                  <a:pt x="435229" y="735101"/>
                </a:lnTo>
                <a:lnTo>
                  <a:pt x="437743" y="745261"/>
                </a:lnTo>
                <a:lnTo>
                  <a:pt x="447903" y="742746"/>
                </a:lnTo>
                <a:close/>
              </a:path>
              <a:path w="3397250" h="859155">
                <a:moveTo>
                  <a:pt x="450418" y="222643"/>
                </a:moveTo>
                <a:lnTo>
                  <a:pt x="441833" y="216573"/>
                </a:lnTo>
                <a:lnTo>
                  <a:pt x="435749" y="225158"/>
                </a:lnTo>
                <a:lnTo>
                  <a:pt x="444347" y="231241"/>
                </a:lnTo>
                <a:lnTo>
                  <a:pt x="450418" y="222643"/>
                </a:lnTo>
                <a:close/>
              </a:path>
              <a:path w="3397250" h="859155">
                <a:moveTo>
                  <a:pt x="462470" y="205574"/>
                </a:moveTo>
                <a:lnTo>
                  <a:pt x="453986" y="199491"/>
                </a:lnTo>
                <a:lnTo>
                  <a:pt x="447903" y="208089"/>
                </a:lnTo>
                <a:lnTo>
                  <a:pt x="456399" y="214058"/>
                </a:lnTo>
                <a:lnTo>
                  <a:pt x="462470" y="205574"/>
                </a:lnTo>
                <a:close/>
              </a:path>
              <a:path w="3397250" h="859155">
                <a:moveTo>
                  <a:pt x="468236" y="737717"/>
                </a:moveTo>
                <a:lnTo>
                  <a:pt x="465721" y="727557"/>
                </a:lnTo>
                <a:lnTo>
                  <a:pt x="455561" y="730072"/>
                </a:lnTo>
                <a:lnTo>
                  <a:pt x="458076" y="740232"/>
                </a:lnTo>
                <a:lnTo>
                  <a:pt x="468236" y="737717"/>
                </a:lnTo>
                <a:close/>
              </a:path>
              <a:path w="3397250" h="859155">
                <a:moveTo>
                  <a:pt x="474624" y="188493"/>
                </a:moveTo>
                <a:lnTo>
                  <a:pt x="466039" y="182410"/>
                </a:lnTo>
                <a:lnTo>
                  <a:pt x="459955" y="190906"/>
                </a:lnTo>
                <a:lnTo>
                  <a:pt x="468553" y="196977"/>
                </a:lnTo>
                <a:lnTo>
                  <a:pt x="474624" y="188493"/>
                </a:lnTo>
                <a:close/>
              </a:path>
              <a:path w="3397250" h="859155">
                <a:moveTo>
                  <a:pt x="486778" y="171310"/>
                </a:moveTo>
                <a:lnTo>
                  <a:pt x="478193" y="165341"/>
                </a:lnTo>
                <a:lnTo>
                  <a:pt x="472109" y="173824"/>
                </a:lnTo>
                <a:lnTo>
                  <a:pt x="480707" y="179895"/>
                </a:lnTo>
                <a:lnTo>
                  <a:pt x="486778" y="171310"/>
                </a:lnTo>
                <a:close/>
              </a:path>
              <a:path w="3397250" h="859155">
                <a:moveTo>
                  <a:pt x="488556" y="732586"/>
                </a:moveTo>
                <a:lnTo>
                  <a:pt x="486041" y="722426"/>
                </a:lnTo>
                <a:lnTo>
                  <a:pt x="475881" y="725043"/>
                </a:lnTo>
                <a:lnTo>
                  <a:pt x="478396" y="735203"/>
                </a:lnTo>
                <a:lnTo>
                  <a:pt x="488556" y="732586"/>
                </a:lnTo>
                <a:close/>
              </a:path>
              <a:path w="3397250" h="859155">
                <a:moveTo>
                  <a:pt x="498830" y="154228"/>
                </a:moveTo>
                <a:lnTo>
                  <a:pt x="490347" y="148158"/>
                </a:lnTo>
                <a:lnTo>
                  <a:pt x="484263" y="156743"/>
                </a:lnTo>
                <a:lnTo>
                  <a:pt x="492747" y="162826"/>
                </a:lnTo>
                <a:lnTo>
                  <a:pt x="498830" y="154228"/>
                </a:lnTo>
                <a:close/>
              </a:path>
              <a:path w="3397250" h="859155">
                <a:moveTo>
                  <a:pt x="508889" y="727557"/>
                </a:moveTo>
                <a:lnTo>
                  <a:pt x="506374" y="717397"/>
                </a:lnTo>
                <a:lnTo>
                  <a:pt x="496214" y="719912"/>
                </a:lnTo>
                <a:lnTo>
                  <a:pt x="498729" y="730072"/>
                </a:lnTo>
                <a:lnTo>
                  <a:pt x="508889" y="727557"/>
                </a:lnTo>
                <a:close/>
              </a:path>
              <a:path w="3397250" h="859155">
                <a:moveTo>
                  <a:pt x="510984" y="137147"/>
                </a:moveTo>
                <a:lnTo>
                  <a:pt x="502386" y="131076"/>
                </a:lnTo>
                <a:lnTo>
                  <a:pt x="496316" y="139661"/>
                </a:lnTo>
                <a:lnTo>
                  <a:pt x="504901" y="145745"/>
                </a:lnTo>
                <a:lnTo>
                  <a:pt x="510984" y="137147"/>
                </a:lnTo>
                <a:close/>
              </a:path>
              <a:path w="3397250" h="859155">
                <a:moveTo>
                  <a:pt x="523036" y="120078"/>
                </a:moveTo>
                <a:lnTo>
                  <a:pt x="514540" y="113995"/>
                </a:lnTo>
                <a:lnTo>
                  <a:pt x="508469" y="122593"/>
                </a:lnTo>
                <a:lnTo>
                  <a:pt x="517055" y="128562"/>
                </a:lnTo>
                <a:lnTo>
                  <a:pt x="523036" y="120078"/>
                </a:lnTo>
                <a:close/>
              </a:path>
              <a:path w="3397250" h="859155">
                <a:moveTo>
                  <a:pt x="529209" y="722528"/>
                </a:moveTo>
                <a:lnTo>
                  <a:pt x="526694" y="712368"/>
                </a:lnTo>
                <a:lnTo>
                  <a:pt x="516534" y="714883"/>
                </a:lnTo>
                <a:lnTo>
                  <a:pt x="519049" y="725043"/>
                </a:lnTo>
                <a:lnTo>
                  <a:pt x="529209" y="722528"/>
                </a:lnTo>
                <a:close/>
              </a:path>
              <a:path w="3397250" h="859155">
                <a:moveTo>
                  <a:pt x="535190" y="102997"/>
                </a:moveTo>
                <a:lnTo>
                  <a:pt x="526592" y="96913"/>
                </a:lnTo>
                <a:lnTo>
                  <a:pt x="520623" y="105410"/>
                </a:lnTo>
                <a:lnTo>
                  <a:pt x="529107" y="111480"/>
                </a:lnTo>
                <a:lnTo>
                  <a:pt x="535190" y="102997"/>
                </a:lnTo>
                <a:close/>
              </a:path>
              <a:path w="3397250" h="859155">
                <a:moveTo>
                  <a:pt x="547344" y="85813"/>
                </a:moveTo>
                <a:lnTo>
                  <a:pt x="538746" y="79844"/>
                </a:lnTo>
                <a:lnTo>
                  <a:pt x="532676" y="88328"/>
                </a:lnTo>
                <a:lnTo>
                  <a:pt x="541261" y="94399"/>
                </a:lnTo>
                <a:lnTo>
                  <a:pt x="547344" y="85813"/>
                </a:lnTo>
                <a:close/>
              </a:path>
              <a:path w="3397250" h="859155">
                <a:moveTo>
                  <a:pt x="549541" y="717499"/>
                </a:moveTo>
                <a:lnTo>
                  <a:pt x="547027" y="707339"/>
                </a:lnTo>
                <a:lnTo>
                  <a:pt x="536867" y="709853"/>
                </a:lnTo>
                <a:lnTo>
                  <a:pt x="539381" y="720013"/>
                </a:lnTo>
                <a:lnTo>
                  <a:pt x="549541" y="717499"/>
                </a:lnTo>
                <a:close/>
              </a:path>
              <a:path w="3397250" h="859155">
                <a:moveTo>
                  <a:pt x="559384" y="68732"/>
                </a:moveTo>
                <a:lnTo>
                  <a:pt x="550900" y="62661"/>
                </a:lnTo>
                <a:lnTo>
                  <a:pt x="544830" y="71247"/>
                </a:lnTo>
                <a:lnTo>
                  <a:pt x="553313" y="77330"/>
                </a:lnTo>
                <a:lnTo>
                  <a:pt x="559384" y="68732"/>
                </a:lnTo>
                <a:close/>
              </a:path>
              <a:path w="3397250" h="859155">
                <a:moveTo>
                  <a:pt x="569976" y="712470"/>
                </a:moveTo>
                <a:lnTo>
                  <a:pt x="567347" y="702310"/>
                </a:lnTo>
                <a:lnTo>
                  <a:pt x="557187" y="704824"/>
                </a:lnTo>
                <a:lnTo>
                  <a:pt x="559803" y="714984"/>
                </a:lnTo>
                <a:lnTo>
                  <a:pt x="569976" y="712470"/>
                </a:lnTo>
                <a:close/>
              </a:path>
              <a:path w="3397250" h="859155">
                <a:moveTo>
                  <a:pt x="571538" y="51650"/>
                </a:moveTo>
                <a:lnTo>
                  <a:pt x="562952" y="45580"/>
                </a:lnTo>
                <a:lnTo>
                  <a:pt x="556983" y="54165"/>
                </a:lnTo>
                <a:lnTo>
                  <a:pt x="565467" y="60248"/>
                </a:lnTo>
                <a:lnTo>
                  <a:pt x="571538" y="51650"/>
                </a:lnTo>
                <a:close/>
              </a:path>
              <a:path w="3397250" h="859155">
                <a:moveTo>
                  <a:pt x="583692" y="34582"/>
                </a:moveTo>
                <a:lnTo>
                  <a:pt x="575106" y="28498"/>
                </a:lnTo>
                <a:lnTo>
                  <a:pt x="569023" y="37096"/>
                </a:lnTo>
                <a:lnTo>
                  <a:pt x="577621" y="43065"/>
                </a:lnTo>
                <a:lnTo>
                  <a:pt x="583692" y="34582"/>
                </a:lnTo>
                <a:close/>
              </a:path>
              <a:path w="3397250" h="859155">
                <a:moveTo>
                  <a:pt x="590296" y="707339"/>
                </a:moveTo>
                <a:lnTo>
                  <a:pt x="587781" y="697179"/>
                </a:lnTo>
                <a:lnTo>
                  <a:pt x="577621" y="699693"/>
                </a:lnTo>
                <a:lnTo>
                  <a:pt x="580136" y="709853"/>
                </a:lnTo>
                <a:lnTo>
                  <a:pt x="590296" y="707339"/>
                </a:lnTo>
                <a:close/>
              </a:path>
              <a:path w="3397250" h="859155">
                <a:moveTo>
                  <a:pt x="610628" y="702310"/>
                </a:moveTo>
                <a:lnTo>
                  <a:pt x="608114" y="692150"/>
                </a:lnTo>
                <a:lnTo>
                  <a:pt x="597941" y="694664"/>
                </a:lnTo>
                <a:lnTo>
                  <a:pt x="600456" y="704824"/>
                </a:lnTo>
                <a:lnTo>
                  <a:pt x="610628" y="702310"/>
                </a:lnTo>
                <a:close/>
              </a:path>
              <a:path w="3397250" h="859155">
                <a:moveTo>
                  <a:pt x="630948" y="697280"/>
                </a:moveTo>
                <a:lnTo>
                  <a:pt x="628434" y="687120"/>
                </a:lnTo>
                <a:lnTo>
                  <a:pt x="618274" y="689635"/>
                </a:lnTo>
                <a:lnTo>
                  <a:pt x="620788" y="699795"/>
                </a:lnTo>
                <a:lnTo>
                  <a:pt x="630948" y="697280"/>
                </a:lnTo>
                <a:close/>
              </a:path>
              <a:path w="3397250" h="859155">
                <a:moveTo>
                  <a:pt x="651281" y="692251"/>
                </a:moveTo>
                <a:lnTo>
                  <a:pt x="648766" y="682091"/>
                </a:lnTo>
                <a:lnTo>
                  <a:pt x="638594" y="684606"/>
                </a:lnTo>
                <a:lnTo>
                  <a:pt x="641108" y="694766"/>
                </a:lnTo>
                <a:lnTo>
                  <a:pt x="651281" y="692251"/>
                </a:lnTo>
                <a:close/>
              </a:path>
              <a:path w="3397250" h="859155">
                <a:moveTo>
                  <a:pt x="671601" y="687120"/>
                </a:moveTo>
                <a:lnTo>
                  <a:pt x="669086" y="676948"/>
                </a:lnTo>
                <a:lnTo>
                  <a:pt x="658926" y="679577"/>
                </a:lnTo>
                <a:lnTo>
                  <a:pt x="661441" y="689737"/>
                </a:lnTo>
                <a:lnTo>
                  <a:pt x="671601" y="687120"/>
                </a:lnTo>
                <a:close/>
              </a:path>
              <a:path w="3397250" h="859155">
                <a:moveTo>
                  <a:pt x="691934" y="682091"/>
                </a:moveTo>
                <a:lnTo>
                  <a:pt x="689419" y="671918"/>
                </a:lnTo>
                <a:lnTo>
                  <a:pt x="679246" y="674433"/>
                </a:lnTo>
                <a:lnTo>
                  <a:pt x="681761" y="684606"/>
                </a:lnTo>
                <a:lnTo>
                  <a:pt x="691934" y="682091"/>
                </a:lnTo>
                <a:close/>
              </a:path>
              <a:path w="3397250" h="859155">
                <a:moveTo>
                  <a:pt x="712254" y="677062"/>
                </a:moveTo>
                <a:lnTo>
                  <a:pt x="709739" y="666889"/>
                </a:lnTo>
                <a:lnTo>
                  <a:pt x="699579" y="669404"/>
                </a:lnTo>
                <a:lnTo>
                  <a:pt x="702094" y="679577"/>
                </a:lnTo>
                <a:lnTo>
                  <a:pt x="712254" y="677062"/>
                </a:lnTo>
                <a:close/>
              </a:path>
              <a:path w="3397250" h="859155">
                <a:moveTo>
                  <a:pt x="732586" y="672033"/>
                </a:moveTo>
                <a:lnTo>
                  <a:pt x="730072" y="661860"/>
                </a:lnTo>
                <a:lnTo>
                  <a:pt x="719899" y="664375"/>
                </a:lnTo>
                <a:lnTo>
                  <a:pt x="722414" y="674547"/>
                </a:lnTo>
                <a:lnTo>
                  <a:pt x="732586" y="672033"/>
                </a:lnTo>
                <a:close/>
              </a:path>
              <a:path w="3397250" h="859155">
                <a:moveTo>
                  <a:pt x="753008" y="667004"/>
                </a:moveTo>
                <a:lnTo>
                  <a:pt x="750392" y="656831"/>
                </a:lnTo>
                <a:lnTo>
                  <a:pt x="740232" y="659345"/>
                </a:lnTo>
                <a:lnTo>
                  <a:pt x="742746" y="669518"/>
                </a:lnTo>
                <a:lnTo>
                  <a:pt x="753008" y="667004"/>
                </a:lnTo>
                <a:close/>
              </a:path>
              <a:path w="3397250" h="859155">
                <a:moveTo>
                  <a:pt x="773341" y="661860"/>
                </a:moveTo>
                <a:lnTo>
                  <a:pt x="770826" y="651700"/>
                </a:lnTo>
                <a:lnTo>
                  <a:pt x="760552" y="654215"/>
                </a:lnTo>
                <a:lnTo>
                  <a:pt x="763181" y="664489"/>
                </a:lnTo>
                <a:lnTo>
                  <a:pt x="773341" y="661860"/>
                </a:lnTo>
                <a:close/>
              </a:path>
              <a:path w="3397250" h="859155">
                <a:moveTo>
                  <a:pt x="793661" y="656831"/>
                </a:moveTo>
                <a:lnTo>
                  <a:pt x="791146" y="646671"/>
                </a:lnTo>
                <a:lnTo>
                  <a:pt x="780986" y="649185"/>
                </a:lnTo>
                <a:lnTo>
                  <a:pt x="783501" y="659345"/>
                </a:lnTo>
                <a:lnTo>
                  <a:pt x="793661" y="656831"/>
                </a:lnTo>
                <a:close/>
              </a:path>
              <a:path w="3397250" h="859155">
                <a:moveTo>
                  <a:pt x="813993" y="651802"/>
                </a:moveTo>
                <a:lnTo>
                  <a:pt x="811479" y="641642"/>
                </a:lnTo>
                <a:lnTo>
                  <a:pt x="801319" y="644156"/>
                </a:lnTo>
                <a:lnTo>
                  <a:pt x="803833" y="654316"/>
                </a:lnTo>
                <a:lnTo>
                  <a:pt x="813993" y="651802"/>
                </a:lnTo>
                <a:close/>
              </a:path>
              <a:path w="3397250" h="859155">
                <a:moveTo>
                  <a:pt x="834313" y="646772"/>
                </a:moveTo>
                <a:lnTo>
                  <a:pt x="831799" y="636612"/>
                </a:lnTo>
                <a:lnTo>
                  <a:pt x="821639" y="639127"/>
                </a:lnTo>
                <a:lnTo>
                  <a:pt x="824153" y="649287"/>
                </a:lnTo>
                <a:lnTo>
                  <a:pt x="834313" y="646772"/>
                </a:lnTo>
                <a:close/>
              </a:path>
              <a:path w="3397250" h="859155">
                <a:moveTo>
                  <a:pt x="854646" y="641743"/>
                </a:moveTo>
                <a:lnTo>
                  <a:pt x="852131" y="631482"/>
                </a:lnTo>
                <a:lnTo>
                  <a:pt x="841971" y="634098"/>
                </a:lnTo>
                <a:lnTo>
                  <a:pt x="844486" y="644258"/>
                </a:lnTo>
                <a:lnTo>
                  <a:pt x="854646" y="641743"/>
                </a:lnTo>
                <a:close/>
              </a:path>
              <a:path w="3397250" h="859155">
                <a:moveTo>
                  <a:pt x="874966" y="636612"/>
                </a:moveTo>
                <a:lnTo>
                  <a:pt x="872451" y="626452"/>
                </a:lnTo>
                <a:lnTo>
                  <a:pt x="862291" y="628967"/>
                </a:lnTo>
                <a:lnTo>
                  <a:pt x="864806" y="639127"/>
                </a:lnTo>
                <a:lnTo>
                  <a:pt x="874966" y="636612"/>
                </a:lnTo>
                <a:close/>
              </a:path>
              <a:path w="3397250" h="859155">
                <a:moveTo>
                  <a:pt x="895299" y="631583"/>
                </a:moveTo>
                <a:lnTo>
                  <a:pt x="892784" y="621423"/>
                </a:lnTo>
                <a:lnTo>
                  <a:pt x="882624" y="623938"/>
                </a:lnTo>
                <a:lnTo>
                  <a:pt x="885139" y="634098"/>
                </a:lnTo>
                <a:lnTo>
                  <a:pt x="895299" y="631583"/>
                </a:lnTo>
                <a:close/>
              </a:path>
              <a:path w="3397250" h="859155">
                <a:moveTo>
                  <a:pt x="915619" y="626554"/>
                </a:moveTo>
                <a:lnTo>
                  <a:pt x="913104" y="616394"/>
                </a:lnTo>
                <a:lnTo>
                  <a:pt x="902944" y="618909"/>
                </a:lnTo>
                <a:lnTo>
                  <a:pt x="905459" y="629069"/>
                </a:lnTo>
                <a:lnTo>
                  <a:pt x="915619" y="626554"/>
                </a:lnTo>
                <a:close/>
              </a:path>
              <a:path w="3397250" h="859155">
                <a:moveTo>
                  <a:pt x="935951" y="621525"/>
                </a:moveTo>
                <a:lnTo>
                  <a:pt x="933437" y="611365"/>
                </a:lnTo>
                <a:lnTo>
                  <a:pt x="923277" y="613879"/>
                </a:lnTo>
                <a:lnTo>
                  <a:pt x="925791" y="624039"/>
                </a:lnTo>
                <a:lnTo>
                  <a:pt x="935951" y="621525"/>
                </a:lnTo>
                <a:close/>
              </a:path>
              <a:path w="3397250" h="859155">
                <a:moveTo>
                  <a:pt x="956386" y="616394"/>
                </a:moveTo>
                <a:lnTo>
                  <a:pt x="953757" y="606234"/>
                </a:lnTo>
                <a:lnTo>
                  <a:pt x="943597" y="608850"/>
                </a:lnTo>
                <a:lnTo>
                  <a:pt x="946111" y="619010"/>
                </a:lnTo>
                <a:lnTo>
                  <a:pt x="956386" y="616394"/>
                </a:lnTo>
                <a:close/>
              </a:path>
              <a:path w="3397250" h="859155">
                <a:moveTo>
                  <a:pt x="976706" y="611365"/>
                </a:moveTo>
                <a:lnTo>
                  <a:pt x="974191" y="601205"/>
                </a:lnTo>
                <a:lnTo>
                  <a:pt x="963930" y="603719"/>
                </a:lnTo>
                <a:lnTo>
                  <a:pt x="966546" y="613879"/>
                </a:lnTo>
                <a:lnTo>
                  <a:pt x="976706" y="611365"/>
                </a:lnTo>
                <a:close/>
              </a:path>
              <a:path w="3397250" h="859155">
                <a:moveTo>
                  <a:pt x="997038" y="606336"/>
                </a:moveTo>
                <a:lnTo>
                  <a:pt x="994524" y="596176"/>
                </a:lnTo>
                <a:lnTo>
                  <a:pt x="984351" y="598690"/>
                </a:lnTo>
                <a:lnTo>
                  <a:pt x="986866" y="608850"/>
                </a:lnTo>
                <a:lnTo>
                  <a:pt x="997038" y="606336"/>
                </a:lnTo>
                <a:close/>
              </a:path>
              <a:path w="3397250" h="859155">
                <a:moveTo>
                  <a:pt x="1017358" y="601306"/>
                </a:moveTo>
                <a:lnTo>
                  <a:pt x="1014844" y="591146"/>
                </a:lnTo>
                <a:lnTo>
                  <a:pt x="1004684" y="593661"/>
                </a:lnTo>
                <a:lnTo>
                  <a:pt x="1007198" y="603821"/>
                </a:lnTo>
                <a:lnTo>
                  <a:pt x="1017358" y="601306"/>
                </a:lnTo>
                <a:close/>
              </a:path>
              <a:path w="3397250" h="859155">
                <a:moveTo>
                  <a:pt x="1037691" y="596277"/>
                </a:moveTo>
                <a:lnTo>
                  <a:pt x="1035177" y="586117"/>
                </a:lnTo>
                <a:lnTo>
                  <a:pt x="1025004" y="588632"/>
                </a:lnTo>
                <a:lnTo>
                  <a:pt x="1027518" y="598792"/>
                </a:lnTo>
                <a:lnTo>
                  <a:pt x="1037691" y="596277"/>
                </a:lnTo>
                <a:close/>
              </a:path>
              <a:path w="3397250" h="859155">
                <a:moveTo>
                  <a:pt x="1058011" y="591146"/>
                </a:moveTo>
                <a:lnTo>
                  <a:pt x="1055497" y="580974"/>
                </a:lnTo>
                <a:lnTo>
                  <a:pt x="1045337" y="583488"/>
                </a:lnTo>
                <a:lnTo>
                  <a:pt x="1047851" y="593661"/>
                </a:lnTo>
                <a:lnTo>
                  <a:pt x="1058011" y="591146"/>
                </a:lnTo>
                <a:close/>
              </a:path>
              <a:path w="3397250" h="859155">
                <a:moveTo>
                  <a:pt x="1078344" y="586117"/>
                </a:moveTo>
                <a:lnTo>
                  <a:pt x="1075829" y="575945"/>
                </a:lnTo>
                <a:lnTo>
                  <a:pt x="1065657" y="578459"/>
                </a:lnTo>
                <a:lnTo>
                  <a:pt x="1068171" y="588632"/>
                </a:lnTo>
                <a:lnTo>
                  <a:pt x="1078344" y="586117"/>
                </a:lnTo>
                <a:close/>
              </a:path>
              <a:path w="3397250" h="859155">
                <a:moveTo>
                  <a:pt x="1098664" y="581088"/>
                </a:moveTo>
                <a:lnTo>
                  <a:pt x="1096149" y="570915"/>
                </a:lnTo>
                <a:lnTo>
                  <a:pt x="1085989" y="573430"/>
                </a:lnTo>
                <a:lnTo>
                  <a:pt x="1088504" y="583603"/>
                </a:lnTo>
                <a:lnTo>
                  <a:pt x="1098664" y="581088"/>
                </a:lnTo>
                <a:close/>
              </a:path>
              <a:path w="3397250" h="859155">
                <a:moveTo>
                  <a:pt x="1118997" y="576059"/>
                </a:moveTo>
                <a:lnTo>
                  <a:pt x="1116482" y="565886"/>
                </a:lnTo>
                <a:lnTo>
                  <a:pt x="1106309" y="568401"/>
                </a:lnTo>
                <a:lnTo>
                  <a:pt x="1108824" y="578573"/>
                </a:lnTo>
                <a:lnTo>
                  <a:pt x="1118997" y="576059"/>
                </a:lnTo>
                <a:close/>
              </a:path>
              <a:path w="3397250" h="859155">
                <a:moveTo>
                  <a:pt x="1139317" y="571030"/>
                </a:moveTo>
                <a:lnTo>
                  <a:pt x="1136802" y="560755"/>
                </a:lnTo>
                <a:lnTo>
                  <a:pt x="1126642" y="563372"/>
                </a:lnTo>
                <a:lnTo>
                  <a:pt x="1129157" y="573544"/>
                </a:lnTo>
                <a:lnTo>
                  <a:pt x="1139317" y="571030"/>
                </a:lnTo>
                <a:close/>
              </a:path>
              <a:path w="3397250" h="859155">
                <a:moveTo>
                  <a:pt x="1159751" y="565886"/>
                </a:moveTo>
                <a:lnTo>
                  <a:pt x="1157135" y="555726"/>
                </a:lnTo>
                <a:lnTo>
                  <a:pt x="1146962" y="558241"/>
                </a:lnTo>
                <a:lnTo>
                  <a:pt x="1149591" y="568401"/>
                </a:lnTo>
                <a:lnTo>
                  <a:pt x="1159751" y="565886"/>
                </a:lnTo>
                <a:close/>
              </a:path>
              <a:path w="3397250" h="859155">
                <a:moveTo>
                  <a:pt x="1180071" y="560857"/>
                </a:moveTo>
                <a:lnTo>
                  <a:pt x="1177556" y="550697"/>
                </a:lnTo>
                <a:lnTo>
                  <a:pt x="1167396" y="553212"/>
                </a:lnTo>
                <a:lnTo>
                  <a:pt x="1169911" y="563372"/>
                </a:lnTo>
                <a:lnTo>
                  <a:pt x="1180071" y="560857"/>
                </a:lnTo>
                <a:close/>
              </a:path>
              <a:path w="3397250" h="859155">
                <a:moveTo>
                  <a:pt x="1200404" y="555828"/>
                </a:moveTo>
                <a:lnTo>
                  <a:pt x="1197889" y="545668"/>
                </a:lnTo>
                <a:lnTo>
                  <a:pt x="1187729" y="548182"/>
                </a:lnTo>
                <a:lnTo>
                  <a:pt x="1190244" y="558342"/>
                </a:lnTo>
                <a:lnTo>
                  <a:pt x="1200404" y="555828"/>
                </a:lnTo>
                <a:close/>
              </a:path>
              <a:path w="3397250" h="859155">
                <a:moveTo>
                  <a:pt x="1220724" y="550799"/>
                </a:moveTo>
                <a:lnTo>
                  <a:pt x="1218209" y="540639"/>
                </a:lnTo>
                <a:lnTo>
                  <a:pt x="1208049" y="543153"/>
                </a:lnTo>
                <a:lnTo>
                  <a:pt x="1210564" y="553313"/>
                </a:lnTo>
                <a:lnTo>
                  <a:pt x="1220724" y="550799"/>
                </a:lnTo>
                <a:close/>
              </a:path>
              <a:path w="3397250" h="859155">
                <a:moveTo>
                  <a:pt x="1241056" y="545668"/>
                </a:moveTo>
                <a:lnTo>
                  <a:pt x="1238542" y="535508"/>
                </a:lnTo>
                <a:lnTo>
                  <a:pt x="1228382" y="538022"/>
                </a:lnTo>
                <a:lnTo>
                  <a:pt x="1230896" y="548284"/>
                </a:lnTo>
                <a:lnTo>
                  <a:pt x="1241056" y="545668"/>
                </a:lnTo>
                <a:close/>
              </a:path>
              <a:path w="3397250" h="859155">
                <a:moveTo>
                  <a:pt x="1261376" y="540639"/>
                </a:moveTo>
                <a:lnTo>
                  <a:pt x="1258862" y="530479"/>
                </a:lnTo>
                <a:lnTo>
                  <a:pt x="1248702" y="532993"/>
                </a:lnTo>
                <a:lnTo>
                  <a:pt x="1251216" y="543153"/>
                </a:lnTo>
                <a:lnTo>
                  <a:pt x="1261376" y="540639"/>
                </a:lnTo>
                <a:close/>
              </a:path>
              <a:path w="3397250" h="859155">
                <a:moveTo>
                  <a:pt x="1281709" y="535609"/>
                </a:moveTo>
                <a:lnTo>
                  <a:pt x="1279194" y="525449"/>
                </a:lnTo>
                <a:lnTo>
                  <a:pt x="1269034" y="527964"/>
                </a:lnTo>
                <a:lnTo>
                  <a:pt x="1271549" y="538124"/>
                </a:lnTo>
                <a:lnTo>
                  <a:pt x="1281709" y="535609"/>
                </a:lnTo>
                <a:close/>
              </a:path>
              <a:path w="3397250" h="859155">
                <a:moveTo>
                  <a:pt x="1302029" y="530580"/>
                </a:moveTo>
                <a:lnTo>
                  <a:pt x="1299514" y="520420"/>
                </a:lnTo>
                <a:lnTo>
                  <a:pt x="1289354" y="522935"/>
                </a:lnTo>
                <a:lnTo>
                  <a:pt x="1291869" y="533095"/>
                </a:lnTo>
                <a:lnTo>
                  <a:pt x="1302029" y="530580"/>
                </a:lnTo>
                <a:close/>
              </a:path>
              <a:path w="3397250" h="859155">
                <a:moveTo>
                  <a:pt x="1322362" y="525551"/>
                </a:moveTo>
                <a:lnTo>
                  <a:pt x="1319847" y="515391"/>
                </a:lnTo>
                <a:lnTo>
                  <a:pt x="1309687" y="517906"/>
                </a:lnTo>
                <a:lnTo>
                  <a:pt x="1312202" y="528066"/>
                </a:lnTo>
                <a:lnTo>
                  <a:pt x="1322362" y="525551"/>
                </a:lnTo>
                <a:close/>
              </a:path>
              <a:path w="3397250" h="859155">
                <a:moveTo>
                  <a:pt x="1342682" y="520420"/>
                </a:moveTo>
                <a:lnTo>
                  <a:pt x="1340167" y="510260"/>
                </a:lnTo>
                <a:lnTo>
                  <a:pt x="1330007" y="512775"/>
                </a:lnTo>
                <a:lnTo>
                  <a:pt x="1332522" y="522935"/>
                </a:lnTo>
                <a:lnTo>
                  <a:pt x="1342682" y="520420"/>
                </a:lnTo>
                <a:close/>
              </a:path>
              <a:path w="3397250" h="859155">
                <a:moveTo>
                  <a:pt x="1363116" y="515391"/>
                </a:moveTo>
                <a:lnTo>
                  <a:pt x="1360500" y="505231"/>
                </a:lnTo>
                <a:lnTo>
                  <a:pt x="1350340" y="507746"/>
                </a:lnTo>
                <a:lnTo>
                  <a:pt x="1352956" y="517906"/>
                </a:lnTo>
                <a:lnTo>
                  <a:pt x="1363116" y="515391"/>
                </a:lnTo>
                <a:close/>
              </a:path>
              <a:path w="3397250" h="859155">
                <a:moveTo>
                  <a:pt x="1383449" y="510362"/>
                </a:moveTo>
                <a:lnTo>
                  <a:pt x="1380934" y="500202"/>
                </a:lnTo>
                <a:lnTo>
                  <a:pt x="1370761" y="502716"/>
                </a:lnTo>
                <a:lnTo>
                  <a:pt x="1373276" y="512876"/>
                </a:lnTo>
                <a:lnTo>
                  <a:pt x="1383449" y="510362"/>
                </a:lnTo>
                <a:close/>
              </a:path>
              <a:path w="3397250" h="859155">
                <a:moveTo>
                  <a:pt x="1403769" y="505333"/>
                </a:moveTo>
                <a:lnTo>
                  <a:pt x="1401254" y="495173"/>
                </a:lnTo>
                <a:lnTo>
                  <a:pt x="1391094" y="497687"/>
                </a:lnTo>
                <a:lnTo>
                  <a:pt x="1393609" y="507847"/>
                </a:lnTo>
                <a:lnTo>
                  <a:pt x="1403769" y="505333"/>
                </a:lnTo>
                <a:close/>
              </a:path>
              <a:path w="3397250" h="859155">
                <a:moveTo>
                  <a:pt x="1424101" y="500202"/>
                </a:moveTo>
                <a:lnTo>
                  <a:pt x="1421587" y="490029"/>
                </a:lnTo>
                <a:lnTo>
                  <a:pt x="1411414" y="492658"/>
                </a:lnTo>
                <a:lnTo>
                  <a:pt x="1413929" y="502818"/>
                </a:lnTo>
                <a:lnTo>
                  <a:pt x="1424101" y="500202"/>
                </a:lnTo>
                <a:close/>
              </a:path>
              <a:path w="3397250" h="859155">
                <a:moveTo>
                  <a:pt x="1444421" y="495173"/>
                </a:moveTo>
                <a:lnTo>
                  <a:pt x="1441907" y="485000"/>
                </a:lnTo>
                <a:lnTo>
                  <a:pt x="1431747" y="487514"/>
                </a:lnTo>
                <a:lnTo>
                  <a:pt x="1434261" y="497687"/>
                </a:lnTo>
                <a:lnTo>
                  <a:pt x="1444421" y="495173"/>
                </a:lnTo>
                <a:close/>
              </a:path>
              <a:path w="3397250" h="859155">
                <a:moveTo>
                  <a:pt x="1464754" y="490143"/>
                </a:moveTo>
                <a:lnTo>
                  <a:pt x="1462239" y="479971"/>
                </a:lnTo>
                <a:lnTo>
                  <a:pt x="1452067" y="482485"/>
                </a:lnTo>
                <a:lnTo>
                  <a:pt x="1454581" y="492658"/>
                </a:lnTo>
                <a:lnTo>
                  <a:pt x="1464754" y="490143"/>
                </a:lnTo>
                <a:close/>
              </a:path>
              <a:path w="3397250" h="859155">
                <a:moveTo>
                  <a:pt x="1485074" y="485114"/>
                </a:moveTo>
                <a:lnTo>
                  <a:pt x="1482559" y="474941"/>
                </a:lnTo>
                <a:lnTo>
                  <a:pt x="1472399" y="477456"/>
                </a:lnTo>
                <a:lnTo>
                  <a:pt x="1474914" y="487629"/>
                </a:lnTo>
                <a:lnTo>
                  <a:pt x="1485074" y="485114"/>
                </a:lnTo>
                <a:close/>
              </a:path>
              <a:path w="3397250" h="859155">
                <a:moveTo>
                  <a:pt x="1505407" y="480085"/>
                </a:moveTo>
                <a:lnTo>
                  <a:pt x="1502892" y="469912"/>
                </a:lnTo>
                <a:lnTo>
                  <a:pt x="1492719" y="472427"/>
                </a:lnTo>
                <a:lnTo>
                  <a:pt x="1495234" y="482600"/>
                </a:lnTo>
                <a:lnTo>
                  <a:pt x="1505407" y="480085"/>
                </a:lnTo>
                <a:close/>
              </a:path>
              <a:path w="3397250" h="859155">
                <a:moveTo>
                  <a:pt x="1525727" y="474941"/>
                </a:moveTo>
                <a:lnTo>
                  <a:pt x="1523212" y="464781"/>
                </a:lnTo>
                <a:lnTo>
                  <a:pt x="1513052" y="467296"/>
                </a:lnTo>
                <a:lnTo>
                  <a:pt x="1515567" y="477570"/>
                </a:lnTo>
                <a:lnTo>
                  <a:pt x="1525727" y="474941"/>
                </a:lnTo>
                <a:close/>
              </a:path>
              <a:path w="3397250" h="859155">
                <a:moveTo>
                  <a:pt x="1546059" y="469912"/>
                </a:moveTo>
                <a:lnTo>
                  <a:pt x="1543545" y="459752"/>
                </a:lnTo>
                <a:lnTo>
                  <a:pt x="1533372" y="462267"/>
                </a:lnTo>
                <a:lnTo>
                  <a:pt x="1535887" y="472427"/>
                </a:lnTo>
                <a:lnTo>
                  <a:pt x="1546059" y="469912"/>
                </a:lnTo>
                <a:close/>
              </a:path>
              <a:path w="3397250" h="859155">
                <a:moveTo>
                  <a:pt x="1566481" y="464883"/>
                </a:moveTo>
                <a:lnTo>
                  <a:pt x="1563865" y="454723"/>
                </a:lnTo>
                <a:lnTo>
                  <a:pt x="1553705" y="457238"/>
                </a:lnTo>
                <a:lnTo>
                  <a:pt x="1556321" y="467398"/>
                </a:lnTo>
                <a:lnTo>
                  <a:pt x="1566481" y="464883"/>
                </a:lnTo>
                <a:close/>
              </a:path>
              <a:path w="3397250" h="859155">
                <a:moveTo>
                  <a:pt x="1586814" y="459854"/>
                </a:moveTo>
                <a:lnTo>
                  <a:pt x="1584299" y="449694"/>
                </a:lnTo>
                <a:lnTo>
                  <a:pt x="1574139" y="452208"/>
                </a:lnTo>
                <a:lnTo>
                  <a:pt x="1576654" y="462368"/>
                </a:lnTo>
                <a:lnTo>
                  <a:pt x="1586814" y="459854"/>
                </a:lnTo>
                <a:close/>
              </a:path>
              <a:path w="3397250" h="859155">
                <a:moveTo>
                  <a:pt x="1607134" y="454825"/>
                </a:moveTo>
                <a:lnTo>
                  <a:pt x="1604619" y="444563"/>
                </a:lnTo>
                <a:lnTo>
                  <a:pt x="1594459" y="447179"/>
                </a:lnTo>
                <a:lnTo>
                  <a:pt x="1596974" y="457339"/>
                </a:lnTo>
                <a:lnTo>
                  <a:pt x="1607134" y="454825"/>
                </a:lnTo>
                <a:close/>
              </a:path>
              <a:path w="3397250" h="859155">
                <a:moveTo>
                  <a:pt x="1627466" y="449694"/>
                </a:moveTo>
                <a:lnTo>
                  <a:pt x="1624952" y="439534"/>
                </a:lnTo>
                <a:lnTo>
                  <a:pt x="1614792" y="442048"/>
                </a:lnTo>
                <a:lnTo>
                  <a:pt x="1617306" y="452208"/>
                </a:lnTo>
                <a:lnTo>
                  <a:pt x="1627466" y="449694"/>
                </a:lnTo>
                <a:close/>
              </a:path>
              <a:path w="3397250" h="859155">
                <a:moveTo>
                  <a:pt x="1647786" y="444665"/>
                </a:moveTo>
                <a:lnTo>
                  <a:pt x="1645272" y="434505"/>
                </a:lnTo>
                <a:lnTo>
                  <a:pt x="1635112" y="437019"/>
                </a:lnTo>
                <a:lnTo>
                  <a:pt x="1637626" y="447179"/>
                </a:lnTo>
                <a:lnTo>
                  <a:pt x="1647786" y="444665"/>
                </a:lnTo>
                <a:close/>
              </a:path>
              <a:path w="3397250" h="859155">
                <a:moveTo>
                  <a:pt x="1668119" y="439635"/>
                </a:moveTo>
                <a:lnTo>
                  <a:pt x="1665605" y="429475"/>
                </a:lnTo>
                <a:lnTo>
                  <a:pt x="1655445" y="431990"/>
                </a:lnTo>
                <a:lnTo>
                  <a:pt x="1657959" y="442150"/>
                </a:lnTo>
                <a:lnTo>
                  <a:pt x="1668119" y="439635"/>
                </a:lnTo>
                <a:close/>
              </a:path>
              <a:path w="3397250" h="859155">
                <a:moveTo>
                  <a:pt x="1688439" y="434606"/>
                </a:moveTo>
                <a:lnTo>
                  <a:pt x="1685925" y="424446"/>
                </a:lnTo>
                <a:lnTo>
                  <a:pt x="1675765" y="426961"/>
                </a:lnTo>
                <a:lnTo>
                  <a:pt x="1678279" y="437121"/>
                </a:lnTo>
                <a:lnTo>
                  <a:pt x="1688439" y="434606"/>
                </a:lnTo>
                <a:close/>
              </a:path>
              <a:path w="3397250" h="859155">
                <a:moveTo>
                  <a:pt x="1708772" y="429475"/>
                </a:moveTo>
                <a:lnTo>
                  <a:pt x="1706257" y="419315"/>
                </a:lnTo>
                <a:lnTo>
                  <a:pt x="1696097" y="421932"/>
                </a:lnTo>
                <a:lnTo>
                  <a:pt x="1698612" y="432092"/>
                </a:lnTo>
                <a:lnTo>
                  <a:pt x="1708772" y="429475"/>
                </a:lnTo>
                <a:close/>
              </a:path>
              <a:path w="3397250" h="859155">
                <a:moveTo>
                  <a:pt x="1729092" y="424446"/>
                </a:moveTo>
                <a:lnTo>
                  <a:pt x="1726577" y="414286"/>
                </a:lnTo>
                <a:lnTo>
                  <a:pt x="1716417" y="416801"/>
                </a:lnTo>
                <a:lnTo>
                  <a:pt x="1718932" y="426961"/>
                </a:lnTo>
                <a:lnTo>
                  <a:pt x="1729092" y="424446"/>
                </a:lnTo>
                <a:close/>
              </a:path>
              <a:path w="3397250" h="859155">
                <a:moveTo>
                  <a:pt x="1749425" y="419417"/>
                </a:moveTo>
                <a:lnTo>
                  <a:pt x="1746910" y="409257"/>
                </a:lnTo>
                <a:lnTo>
                  <a:pt x="1736750" y="411772"/>
                </a:lnTo>
                <a:lnTo>
                  <a:pt x="1739265" y="421932"/>
                </a:lnTo>
                <a:lnTo>
                  <a:pt x="1749425" y="419417"/>
                </a:lnTo>
                <a:close/>
              </a:path>
              <a:path w="3397250" h="859155">
                <a:moveTo>
                  <a:pt x="1769859" y="414388"/>
                </a:moveTo>
                <a:lnTo>
                  <a:pt x="1767230" y="404228"/>
                </a:lnTo>
                <a:lnTo>
                  <a:pt x="1757070" y="406742"/>
                </a:lnTo>
                <a:lnTo>
                  <a:pt x="1759686" y="416902"/>
                </a:lnTo>
                <a:lnTo>
                  <a:pt x="1769859" y="414388"/>
                </a:lnTo>
                <a:close/>
              </a:path>
              <a:path w="3397250" h="859155">
                <a:moveTo>
                  <a:pt x="1790179" y="409359"/>
                </a:moveTo>
                <a:lnTo>
                  <a:pt x="1787664" y="399199"/>
                </a:lnTo>
                <a:lnTo>
                  <a:pt x="1777504" y="401713"/>
                </a:lnTo>
                <a:lnTo>
                  <a:pt x="1780019" y="411873"/>
                </a:lnTo>
                <a:lnTo>
                  <a:pt x="1790179" y="409359"/>
                </a:lnTo>
                <a:close/>
              </a:path>
              <a:path w="3397250" h="859155">
                <a:moveTo>
                  <a:pt x="1810512" y="404228"/>
                </a:moveTo>
                <a:lnTo>
                  <a:pt x="1807997" y="394055"/>
                </a:lnTo>
                <a:lnTo>
                  <a:pt x="1797824" y="396570"/>
                </a:lnTo>
                <a:lnTo>
                  <a:pt x="1800339" y="406742"/>
                </a:lnTo>
                <a:lnTo>
                  <a:pt x="1810512" y="404228"/>
                </a:lnTo>
                <a:close/>
              </a:path>
              <a:path w="3397250" h="859155">
                <a:moveTo>
                  <a:pt x="1830832" y="399199"/>
                </a:moveTo>
                <a:lnTo>
                  <a:pt x="1828317" y="389026"/>
                </a:lnTo>
                <a:lnTo>
                  <a:pt x="1818157" y="391541"/>
                </a:lnTo>
                <a:lnTo>
                  <a:pt x="1820672" y="401713"/>
                </a:lnTo>
                <a:lnTo>
                  <a:pt x="1830832" y="399199"/>
                </a:lnTo>
                <a:close/>
              </a:path>
              <a:path w="3397250" h="859155">
                <a:moveTo>
                  <a:pt x="1851164" y="394169"/>
                </a:moveTo>
                <a:lnTo>
                  <a:pt x="1848650" y="383997"/>
                </a:lnTo>
                <a:lnTo>
                  <a:pt x="1838477" y="386511"/>
                </a:lnTo>
                <a:lnTo>
                  <a:pt x="1840992" y="396684"/>
                </a:lnTo>
                <a:lnTo>
                  <a:pt x="1851164" y="394169"/>
                </a:lnTo>
                <a:close/>
              </a:path>
              <a:path w="3397250" h="859155">
                <a:moveTo>
                  <a:pt x="1871484" y="389140"/>
                </a:moveTo>
                <a:lnTo>
                  <a:pt x="1868970" y="378968"/>
                </a:lnTo>
                <a:lnTo>
                  <a:pt x="1858810" y="381482"/>
                </a:lnTo>
                <a:lnTo>
                  <a:pt x="1861324" y="391655"/>
                </a:lnTo>
                <a:lnTo>
                  <a:pt x="1871484" y="389140"/>
                </a:lnTo>
                <a:close/>
              </a:path>
              <a:path w="3397250" h="859155">
                <a:moveTo>
                  <a:pt x="1891817" y="384111"/>
                </a:moveTo>
                <a:lnTo>
                  <a:pt x="1889302" y="373837"/>
                </a:lnTo>
                <a:lnTo>
                  <a:pt x="1879130" y="376453"/>
                </a:lnTo>
                <a:lnTo>
                  <a:pt x="1881644" y="386626"/>
                </a:lnTo>
                <a:lnTo>
                  <a:pt x="1891817" y="384111"/>
                </a:lnTo>
                <a:close/>
              </a:path>
              <a:path w="3397250" h="859155">
                <a:moveTo>
                  <a:pt x="1912137" y="378968"/>
                </a:moveTo>
                <a:lnTo>
                  <a:pt x="1909622" y="368808"/>
                </a:lnTo>
                <a:lnTo>
                  <a:pt x="1899462" y="371322"/>
                </a:lnTo>
                <a:lnTo>
                  <a:pt x="1901977" y="381482"/>
                </a:lnTo>
                <a:lnTo>
                  <a:pt x="1912137" y="378968"/>
                </a:lnTo>
                <a:close/>
              </a:path>
              <a:path w="3397250" h="859155">
                <a:moveTo>
                  <a:pt x="1932470" y="373938"/>
                </a:moveTo>
                <a:lnTo>
                  <a:pt x="1929955" y="363778"/>
                </a:lnTo>
                <a:lnTo>
                  <a:pt x="1919782" y="366293"/>
                </a:lnTo>
                <a:lnTo>
                  <a:pt x="1922297" y="376453"/>
                </a:lnTo>
                <a:lnTo>
                  <a:pt x="1932470" y="373938"/>
                </a:lnTo>
                <a:close/>
              </a:path>
              <a:path w="3397250" h="859155">
                <a:moveTo>
                  <a:pt x="1952790" y="368909"/>
                </a:moveTo>
                <a:lnTo>
                  <a:pt x="1950275" y="358749"/>
                </a:lnTo>
                <a:lnTo>
                  <a:pt x="1940115" y="361264"/>
                </a:lnTo>
                <a:lnTo>
                  <a:pt x="1942630" y="371424"/>
                </a:lnTo>
                <a:lnTo>
                  <a:pt x="1952790" y="368909"/>
                </a:lnTo>
                <a:close/>
              </a:path>
              <a:path w="3397250" h="859155">
                <a:moveTo>
                  <a:pt x="1973224" y="363880"/>
                </a:moveTo>
                <a:lnTo>
                  <a:pt x="1970608" y="353720"/>
                </a:lnTo>
                <a:lnTo>
                  <a:pt x="1960435" y="356235"/>
                </a:lnTo>
                <a:lnTo>
                  <a:pt x="1963064" y="366395"/>
                </a:lnTo>
                <a:lnTo>
                  <a:pt x="1973224" y="363880"/>
                </a:lnTo>
                <a:close/>
              </a:path>
              <a:path w="3397250" h="859155">
                <a:moveTo>
                  <a:pt x="1993544" y="358749"/>
                </a:moveTo>
                <a:lnTo>
                  <a:pt x="1991029" y="348589"/>
                </a:lnTo>
                <a:lnTo>
                  <a:pt x="1980869" y="351104"/>
                </a:lnTo>
                <a:lnTo>
                  <a:pt x="1983384" y="361365"/>
                </a:lnTo>
                <a:lnTo>
                  <a:pt x="1993544" y="358749"/>
                </a:lnTo>
                <a:close/>
              </a:path>
              <a:path w="3397250" h="859155">
                <a:moveTo>
                  <a:pt x="2013877" y="353720"/>
                </a:moveTo>
                <a:lnTo>
                  <a:pt x="2011362" y="343560"/>
                </a:lnTo>
                <a:lnTo>
                  <a:pt x="2001202" y="346075"/>
                </a:lnTo>
                <a:lnTo>
                  <a:pt x="2003717" y="356235"/>
                </a:lnTo>
                <a:lnTo>
                  <a:pt x="2013877" y="353720"/>
                </a:lnTo>
                <a:close/>
              </a:path>
              <a:path w="3397250" h="859155">
                <a:moveTo>
                  <a:pt x="2034197" y="348691"/>
                </a:moveTo>
                <a:lnTo>
                  <a:pt x="2031682" y="338531"/>
                </a:lnTo>
                <a:lnTo>
                  <a:pt x="2021522" y="341045"/>
                </a:lnTo>
                <a:lnTo>
                  <a:pt x="2024037" y="351205"/>
                </a:lnTo>
                <a:lnTo>
                  <a:pt x="2034197" y="348691"/>
                </a:lnTo>
                <a:close/>
              </a:path>
              <a:path w="3397250" h="859155">
                <a:moveTo>
                  <a:pt x="2054529" y="343662"/>
                </a:moveTo>
                <a:lnTo>
                  <a:pt x="2052015" y="333502"/>
                </a:lnTo>
                <a:lnTo>
                  <a:pt x="2041855" y="336016"/>
                </a:lnTo>
                <a:lnTo>
                  <a:pt x="2044369" y="346176"/>
                </a:lnTo>
                <a:lnTo>
                  <a:pt x="2054529" y="343662"/>
                </a:lnTo>
                <a:close/>
              </a:path>
              <a:path w="3397250" h="859155">
                <a:moveTo>
                  <a:pt x="2074849" y="338632"/>
                </a:moveTo>
                <a:lnTo>
                  <a:pt x="2072335" y="328472"/>
                </a:lnTo>
                <a:lnTo>
                  <a:pt x="2062175" y="330987"/>
                </a:lnTo>
                <a:lnTo>
                  <a:pt x="2064689" y="341147"/>
                </a:lnTo>
                <a:lnTo>
                  <a:pt x="2074849" y="338632"/>
                </a:lnTo>
                <a:close/>
              </a:path>
              <a:path w="3397250" h="859155">
                <a:moveTo>
                  <a:pt x="2095182" y="333502"/>
                </a:moveTo>
                <a:lnTo>
                  <a:pt x="2092667" y="323342"/>
                </a:lnTo>
                <a:lnTo>
                  <a:pt x="2082507" y="325856"/>
                </a:lnTo>
                <a:lnTo>
                  <a:pt x="2085022" y="336016"/>
                </a:lnTo>
                <a:lnTo>
                  <a:pt x="2095182" y="333502"/>
                </a:lnTo>
                <a:close/>
              </a:path>
              <a:path w="3397250" h="859155">
                <a:moveTo>
                  <a:pt x="2115502" y="328472"/>
                </a:moveTo>
                <a:lnTo>
                  <a:pt x="2112988" y="318312"/>
                </a:lnTo>
                <a:lnTo>
                  <a:pt x="2102827" y="320827"/>
                </a:lnTo>
                <a:lnTo>
                  <a:pt x="2105342" y="330987"/>
                </a:lnTo>
                <a:lnTo>
                  <a:pt x="2115502" y="328472"/>
                </a:lnTo>
                <a:close/>
              </a:path>
              <a:path w="3397250" h="859155">
                <a:moveTo>
                  <a:pt x="2135835" y="323443"/>
                </a:moveTo>
                <a:lnTo>
                  <a:pt x="2133320" y="313283"/>
                </a:lnTo>
                <a:lnTo>
                  <a:pt x="2123160" y="315798"/>
                </a:lnTo>
                <a:lnTo>
                  <a:pt x="2125675" y="325958"/>
                </a:lnTo>
                <a:lnTo>
                  <a:pt x="2135835" y="323443"/>
                </a:lnTo>
                <a:close/>
              </a:path>
              <a:path w="3397250" h="859155">
                <a:moveTo>
                  <a:pt x="2156155" y="318414"/>
                </a:moveTo>
                <a:lnTo>
                  <a:pt x="2153640" y="308254"/>
                </a:lnTo>
                <a:lnTo>
                  <a:pt x="2143480" y="310769"/>
                </a:lnTo>
                <a:lnTo>
                  <a:pt x="2145995" y="320929"/>
                </a:lnTo>
                <a:lnTo>
                  <a:pt x="2156155" y="318414"/>
                </a:lnTo>
                <a:close/>
              </a:path>
              <a:path w="3397250" h="859155">
                <a:moveTo>
                  <a:pt x="2176589" y="313283"/>
                </a:moveTo>
                <a:lnTo>
                  <a:pt x="2173973" y="303110"/>
                </a:lnTo>
                <a:lnTo>
                  <a:pt x="2163813" y="305739"/>
                </a:lnTo>
                <a:lnTo>
                  <a:pt x="2166429" y="315899"/>
                </a:lnTo>
                <a:lnTo>
                  <a:pt x="2176589" y="313283"/>
                </a:lnTo>
                <a:close/>
              </a:path>
              <a:path w="3397250" h="859155">
                <a:moveTo>
                  <a:pt x="2196922" y="308254"/>
                </a:moveTo>
                <a:lnTo>
                  <a:pt x="2194407" y="298081"/>
                </a:lnTo>
                <a:lnTo>
                  <a:pt x="2184235" y="300596"/>
                </a:lnTo>
                <a:lnTo>
                  <a:pt x="2186749" y="310769"/>
                </a:lnTo>
                <a:lnTo>
                  <a:pt x="2196922" y="308254"/>
                </a:lnTo>
                <a:close/>
              </a:path>
              <a:path w="3397250" h="859155">
                <a:moveTo>
                  <a:pt x="2217242" y="303225"/>
                </a:moveTo>
                <a:lnTo>
                  <a:pt x="2214727" y="293052"/>
                </a:lnTo>
                <a:lnTo>
                  <a:pt x="2204567" y="295567"/>
                </a:lnTo>
                <a:lnTo>
                  <a:pt x="2207082" y="305739"/>
                </a:lnTo>
                <a:lnTo>
                  <a:pt x="2217242" y="303225"/>
                </a:lnTo>
                <a:close/>
              </a:path>
              <a:path w="3397250" h="859155">
                <a:moveTo>
                  <a:pt x="2237575" y="298196"/>
                </a:moveTo>
                <a:lnTo>
                  <a:pt x="2235060" y="288023"/>
                </a:lnTo>
                <a:lnTo>
                  <a:pt x="2224887" y="290537"/>
                </a:lnTo>
                <a:lnTo>
                  <a:pt x="2227402" y="300710"/>
                </a:lnTo>
                <a:lnTo>
                  <a:pt x="2237575" y="298196"/>
                </a:lnTo>
                <a:close/>
              </a:path>
              <a:path w="3397250" h="859155">
                <a:moveTo>
                  <a:pt x="2257895" y="293166"/>
                </a:moveTo>
                <a:lnTo>
                  <a:pt x="2255380" y="282994"/>
                </a:lnTo>
                <a:lnTo>
                  <a:pt x="2245220" y="285508"/>
                </a:lnTo>
                <a:lnTo>
                  <a:pt x="2247735" y="295681"/>
                </a:lnTo>
                <a:lnTo>
                  <a:pt x="2257895" y="293166"/>
                </a:lnTo>
                <a:close/>
              </a:path>
              <a:path w="3397250" h="859155">
                <a:moveTo>
                  <a:pt x="2278227" y="288023"/>
                </a:moveTo>
                <a:lnTo>
                  <a:pt x="2275713" y="277863"/>
                </a:lnTo>
                <a:lnTo>
                  <a:pt x="2265540" y="280377"/>
                </a:lnTo>
                <a:lnTo>
                  <a:pt x="2268055" y="290652"/>
                </a:lnTo>
                <a:lnTo>
                  <a:pt x="2278227" y="288023"/>
                </a:lnTo>
                <a:close/>
              </a:path>
              <a:path w="3397250" h="859155">
                <a:moveTo>
                  <a:pt x="2298547" y="282994"/>
                </a:moveTo>
                <a:lnTo>
                  <a:pt x="2296033" y="272834"/>
                </a:lnTo>
                <a:lnTo>
                  <a:pt x="2285873" y="275348"/>
                </a:lnTo>
                <a:lnTo>
                  <a:pt x="2288387" y="285508"/>
                </a:lnTo>
                <a:lnTo>
                  <a:pt x="2298547" y="282994"/>
                </a:lnTo>
                <a:close/>
              </a:path>
              <a:path w="3397250" h="859155">
                <a:moveTo>
                  <a:pt x="2318880" y="277964"/>
                </a:moveTo>
                <a:lnTo>
                  <a:pt x="2316365" y="267804"/>
                </a:lnTo>
                <a:lnTo>
                  <a:pt x="2306193" y="270319"/>
                </a:lnTo>
                <a:lnTo>
                  <a:pt x="2308707" y="280479"/>
                </a:lnTo>
                <a:lnTo>
                  <a:pt x="2318880" y="277964"/>
                </a:lnTo>
                <a:close/>
              </a:path>
              <a:path w="3397250" h="859155">
                <a:moveTo>
                  <a:pt x="2339200" y="272935"/>
                </a:moveTo>
                <a:lnTo>
                  <a:pt x="2336685" y="262775"/>
                </a:lnTo>
                <a:lnTo>
                  <a:pt x="2326525" y="265290"/>
                </a:lnTo>
                <a:lnTo>
                  <a:pt x="2329040" y="275450"/>
                </a:lnTo>
                <a:lnTo>
                  <a:pt x="2339200" y="272935"/>
                </a:lnTo>
                <a:close/>
              </a:path>
              <a:path w="3397250" h="859155">
                <a:moveTo>
                  <a:pt x="2359533" y="267906"/>
                </a:moveTo>
                <a:lnTo>
                  <a:pt x="2357018" y="257644"/>
                </a:lnTo>
                <a:lnTo>
                  <a:pt x="2346845" y="260261"/>
                </a:lnTo>
                <a:lnTo>
                  <a:pt x="2349360" y="270421"/>
                </a:lnTo>
                <a:lnTo>
                  <a:pt x="2359533" y="267906"/>
                </a:lnTo>
                <a:close/>
              </a:path>
              <a:path w="3397250" h="859155">
                <a:moveTo>
                  <a:pt x="2379954" y="262775"/>
                </a:moveTo>
                <a:lnTo>
                  <a:pt x="2377338" y="252615"/>
                </a:lnTo>
                <a:lnTo>
                  <a:pt x="2367178" y="255130"/>
                </a:lnTo>
                <a:lnTo>
                  <a:pt x="2369794" y="265290"/>
                </a:lnTo>
                <a:lnTo>
                  <a:pt x="2379954" y="262775"/>
                </a:lnTo>
                <a:close/>
              </a:path>
              <a:path w="3397250" h="859155">
                <a:moveTo>
                  <a:pt x="2400287" y="257746"/>
                </a:moveTo>
                <a:lnTo>
                  <a:pt x="2397772" y="247586"/>
                </a:lnTo>
                <a:lnTo>
                  <a:pt x="2387612" y="250101"/>
                </a:lnTo>
                <a:lnTo>
                  <a:pt x="2390127" y="260261"/>
                </a:lnTo>
                <a:lnTo>
                  <a:pt x="2400287" y="257746"/>
                </a:lnTo>
                <a:close/>
              </a:path>
              <a:path w="3397250" h="859155">
                <a:moveTo>
                  <a:pt x="2420607" y="252717"/>
                </a:moveTo>
                <a:lnTo>
                  <a:pt x="2418092" y="242557"/>
                </a:lnTo>
                <a:lnTo>
                  <a:pt x="2407932" y="245071"/>
                </a:lnTo>
                <a:lnTo>
                  <a:pt x="2410447" y="255231"/>
                </a:lnTo>
                <a:lnTo>
                  <a:pt x="2420607" y="252717"/>
                </a:lnTo>
                <a:close/>
              </a:path>
              <a:path w="3397250" h="859155">
                <a:moveTo>
                  <a:pt x="2440940" y="247688"/>
                </a:moveTo>
                <a:lnTo>
                  <a:pt x="2438425" y="237528"/>
                </a:lnTo>
                <a:lnTo>
                  <a:pt x="2428265" y="240042"/>
                </a:lnTo>
                <a:lnTo>
                  <a:pt x="2430780" y="250202"/>
                </a:lnTo>
                <a:lnTo>
                  <a:pt x="2440940" y="247688"/>
                </a:lnTo>
                <a:close/>
              </a:path>
              <a:path w="3397250" h="859155">
                <a:moveTo>
                  <a:pt x="2461260" y="242557"/>
                </a:moveTo>
                <a:lnTo>
                  <a:pt x="2458745" y="232397"/>
                </a:lnTo>
                <a:lnTo>
                  <a:pt x="2448585" y="235013"/>
                </a:lnTo>
                <a:lnTo>
                  <a:pt x="2451100" y="245173"/>
                </a:lnTo>
                <a:lnTo>
                  <a:pt x="2461260" y="242557"/>
                </a:lnTo>
                <a:close/>
              </a:path>
              <a:path w="3397250" h="859155">
                <a:moveTo>
                  <a:pt x="2481592" y="237528"/>
                </a:moveTo>
                <a:lnTo>
                  <a:pt x="2479078" y="227368"/>
                </a:lnTo>
                <a:lnTo>
                  <a:pt x="2468918" y="229882"/>
                </a:lnTo>
                <a:lnTo>
                  <a:pt x="2471432" y="240042"/>
                </a:lnTo>
                <a:lnTo>
                  <a:pt x="2481592" y="237528"/>
                </a:lnTo>
                <a:close/>
              </a:path>
              <a:path w="3397250" h="859155">
                <a:moveTo>
                  <a:pt x="2501912" y="232498"/>
                </a:moveTo>
                <a:lnTo>
                  <a:pt x="2499398" y="222338"/>
                </a:lnTo>
                <a:lnTo>
                  <a:pt x="2489238" y="224853"/>
                </a:lnTo>
                <a:lnTo>
                  <a:pt x="2491752" y="235013"/>
                </a:lnTo>
                <a:lnTo>
                  <a:pt x="2501912" y="232498"/>
                </a:lnTo>
                <a:close/>
              </a:path>
              <a:path w="3397250" h="859155">
                <a:moveTo>
                  <a:pt x="2522245" y="227469"/>
                </a:moveTo>
                <a:lnTo>
                  <a:pt x="2519730" y="217309"/>
                </a:lnTo>
                <a:lnTo>
                  <a:pt x="2509570" y="219824"/>
                </a:lnTo>
                <a:lnTo>
                  <a:pt x="2512085" y="229984"/>
                </a:lnTo>
                <a:lnTo>
                  <a:pt x="2522245" y="227469"/>
                </a:lnTo>
                <a:close/>
              </a:path>
              <a:path w="3397250" h="859155">
                <a:moveTo>
                  <a:pt x="2542565" y="222440"/>
                </a:moveTo>
                <a:lnTo>
                  <a:pt x="2540050" y="212280"/>
                </a:lnTo>
                <a:lnTo>
                  <a:pt x="2529890" y="214795"/>
                </a:lnTo>
                <a:lnTo>
                  <a:pt x="2532405" y="224955"/>
                </a:lnTo>
                <a:lnTo>
                  <a:pt x="2542565" y="222440"/>
                </a:lnTo>
                <a:close/>
              </a:path>
              <a:path w="3397250" h="859155">
                <a:moveTo>
                  <a:pt x="2562898" y="217309"/>
                </a:moveTo>
                <a:lnTo>
                  <a:pt x="2560383" y="207137"/>
                </a:lnTo>
                <a:lnTo>
                  <a:pt x="2550223" y="209651"/>
                </a:lnTo>
                <a:lnTo>
                  <a:pt x="2552738" y="219824"/>
                </a:lnTo>
                <a:lnTo>
                  <a:pt x="2562898" y="217309"/>
                </a:lnTo>
                <a:close/>
              </a:path>
              <a:path w="3397250" h="859155">
                <a:moveTo>
                  <a:pt x="2583332" y="212280"/>
                </a:moveTo>
                <a:lnTo>
                  <a:pt x="2580703" y="202107"/>
                </a:lnTo>
                <a:lnTo>
                  <a:pt x="2570543" y="204622"/>
                </a:lnTo>
                <a:lnTo>
                  <a:pt x="2573159" y="214795"/>
                </a:lnTo>
                <a:lnTo>
                  <a:pt x="2583332" y="212280"/>
                </a:lnTo>
                <a:close/>
              </a:path>
              <a:path w="3397250" h="859155">
                <a:moveTo>
                  <a:pt x="2603652" y="207251"/>
                </a:moveTo>
                <a:lnTo>
                  <a:pt x="2601137" y="197078"/>
                </a:lnTo>
                <a:lnTo>
                  <a:pt x="2590977" y="199593"/>
                </a:lnTo>
                <a:lnTo>
                  <a:pt x="2593492" y="209765"/>
                </a:lnTo>
                <a:lnTo>
                  <a:pt x="2603652" y="207251"/>
                </a:lnTo>
                <a:close/>
              </a:path>
              <a:path w="3397250" h="859155">
                <a:moveTo>
                  <a:pt x="2623985" y="202222"/>
                </a:moveTo>
                <a:lnTo>
                  <a:pt x="2621470" y="192049"/>
                </a:lnTo>
                <a:lnTo>
                  <a:pt x="2611297" y="194564"/>
                </a:lnTo>
                <a:lnTo>
                  <a:pt x="2613812" y="204736"/>
                </a:lnTo>
                <a:lnTo>
                  <a:pt x="2623985" y="202222"/>
                </a:lnTo>
                <a:close/>
              </a:path>
              <a:path w="3397250" h="859155">
                <a:moveTo>
                  <a:pt x="2644305" y="197192"/>
                </a:moveTo>
                <a:lnTo>
                  <a:pt x="2641790" y="186918"/>
                </a:lnTo>
                <a:lnTo>
                  <a:pt x="2631630" y="189534"/>
                </a:lnTo>
                <a:lnTo>
                  <a:pt x="2634145" y="199707"/>
                </a:lnTo>
                <a:lnTo>
                  <a:pt x="2644305" y="197192"/>
                </a:lnTo>
                <a:close/>
              </a:path>
              <a:path w="3397250" h="859155">
                <a:moveTo>
                  <a:pt x="2664637" y="192049"/>
                </a:moveTo>
                <a:lnTo>
                  <a:pt x="2662123" y="181889"/>
                </a:lnTo>
                <a:lnTo>
                  <a:pt x="2651950" y="184404"/>
                </a:lnTo>
                <a:lnTo>
                  <a:pt x="2654465" y="194564"/>
                </a:lnTo>
                <a:lnTo>
                  <a:pt x="2664637" y="192049"/>
                </a:lnTo>
                <a:close/>
              </a:path>
              <a:path w="3397250" h="859155">
                <a:moveTo>
                  <a:pt x="2684957" y="187020"/>
                </a:moveTo>
                <a:lnTo>
                  <a:pt x="2682443" y="176860"/>
                </a:lnTo>
                <a:lnTo>
                  <a:pt x="2672283" y="179374"/>
                </a:lnTo>
                <a:lnTo>
                  <a:pt x="2674797" y="189534"/>
                </a:lnTo>
                <a:lnTo>
                  <a:pt x="2684957" y="187020"/>
                </a:lnTo>
                <a:close/>
              </a:path>
              <a:path w="3397250" h="859155">
                <a:moveTo>
                  <a:pt x="2705290" y="181991"/>
                </a:moveTo>
                <a:lnTo>
                  <a:pt x="2702776" y="171831"/>
                </a:lnTo>
                <a:lnTo>
                  <a:pt x="2692603" y="174345"/>
                </a:lnTo>
                <a:lnTo>
                  <a:pt x="2695117" y="184505"/>
                </a:lnTo>
                <a:lnTo>
                  <a:pt x="2705290" y="181991"/>
                </a:lnTo>
                <a:close/>
              </a:path>
              <a:path w="3397250" h="859155">
                <a:moveTo>
                  <a:pt x="2725610" y="176961"/>
                </a:moveTo>
                <a:lnTo>
                  <a:pt x="2723096" y="166801"/>
                </a:lnTo>
                <a:lnTo>
                  <a:pt x="2712936" y="169316"/>
                </a:lnTo>
                <a:lnTo>
                  <a:pt x="2715450" y="179476"/>
                </a:lnTo>
                <a:lnTo>
                  <a:pt x="2725610" y="176961"/>
                </a:lnTo>
                <a:close/>
              </a:path>
              <a:path w="3397250" h="859155">
                <a:moveTo>
                  <a:pt x="2745943" y="171831"/>
                </a:moveTo>
                <a:lnTo>
                  <a:pt x="2743428" y="161671"/>
                </a:lnTo>
                <a:lnTo>
                  <a:pt x="2733256" y="164185"/>
                </a:lnTo>
                <a:lnTo>
                  <a:pt x="2735770" y="174447"/>
                </a:lnTo>
                <a:lnTo>
                  <a:pt x="2745943" y="171831"/>
                </a:lnTo>
                <a:close/>
              </a:path>
              <a:path w="3397250" h="859155">
                <a:moveTo>
                  <a:pt x="2766263" y="166801"/>
                </a:moveTo>
                <a:lnTo>
                  <a:pt x="2763748" y="156641"/>
                </a:lnTo>
                <a:lnTo>
                  <a:pt x="2753588" y="159156"/>
                </a:lnTo>
                <a:lnTo>
                  <a:pt x="2756103" y="169316"/>
                </a:lnTo>
                <a:lnTo>
                  <a:pt x="2766263" y="166801"/>
                </a:lnTo>
                <a:close/>
              </a:path>
              <a:path w="3397250" h="859155">
                <a:moveTo>
                  <a:pt x="2786697" y="161772"/>
                </a:moveTo>
                <a:lnTo>
                  <a:pt x="2784081" y="151612"/>
                </a:lnTo>
                <a:lnTo>
                  <a:pt x="2773908" y="154127"/>
                </a:lnTo>
                <a:lnTo>
                  <a:pt x="2776537" y="164287"/>
                </a:lnTo>
                <a:lnTo>
                  <a:pt x="2786697" y="161772"/>
                </a:lnTo>
                <a:close/>
              </a:path>
              <a:path w="3397250" h="859155">
                <a:moveTo>
                  <a:pt x="2807017" y="156743"/>
                </a:moveTo>
                <a:lnTo>
                  <a:pt x="2804503" y="146583"/>
                </a:lnTo>
                <a:lnTo>
                  <a:pt x="2794343" y="149098"/>
                </a:lnTo>
                <a:lnTo>
                  <a:pt x="2796857" y="159258"/>
                </a:lnTo>
                <a:lnTo>
                  <a:pt x="2807017" y="156743"/>
                </a:lnTo>
                <a:close/>
              </a:path>
              <a:path w="3397250" h="859155">
                <a:moveTo>
                  <a:pt x="2827350" y="151714"/>
                </a:moveTo>
                <a:lnTo>
                  <a:pt x="2824835" y="141554"/>
                </a:lnTo>
                <a:lnTo>
                  <a:pt x="2814675" y="144068"/>
                </a:lnTo>
                <a:lnTo>
                  <a:pt x="2817190" y="154228"/>
                </a:lnTo>
                <a:lnTo>
                  <a:pt x="2827350" y="151714"/>
                </a:lnTo>
                <a:close/>
              </a:path>
              <a:path w="3397250" h="859155">
                <a:moveTo>
                  <a:pt x="2847670" y="146583"/>
                </a:moveTo>
                <a:lnTo>
                  <a:pt x="2845155" y="136423"/>
                </a:lnTo>
                <a:lnTo>
                  <a:pt x="2834995" y="138938"/>
                </a:lnTo>
                <a:lnTo>
                  <a:pt x="2837510" y="149098"/>
                </a:lnTo>
                <a:lnTo>
                  <a:pt x="2847670" y="146583"/>
                </a:lnTo>
                <a:close/>
              </a:path>
              <a:path w="3397250" h="859155">
                <a:moveTo>
                  <a:pt x="2868003" y="141554"/>
                </a:moveTo>
                <a:lnTo>
                  <a:pt x="2865488" y="131394"/>
                </a:lnTo>
                <a:lnTo>
                  <a:pt x="2855328" y="133908"/>
                </a:lnTo>
                <a:lnTo>
                  <a:pt x="2857843" y="144068"/>
                </a:lnTo>
                <a:lnTo>
                  <a:pt x="2868003" y="141554"/>
                </a:lnTo>
                <a:close/>
              </a:path>
              <a:path w="3397250" h="859155">
                <a:moveTo>
                  <a:pt x="2888323" y="136525"/>
                </a:moveTo>
                <a:lnTo>
                  <a:pt x="2885808" y="126365"/>
                </a:lnTo>
                <a:lnTo>
                  <a:pt x="2875648" y="128879"/>
                </a:lnTo>
                <a:lnTo>
                  <a:pt x="2878163" y="139039"/>
                </a:lnTo>
                <a:lnTo>
                  <a:pt x="2888323" y="136525"/>
                </a:lnTo>
                <a:close/>
              </a:path>
              <a:path w="3397250" h="859155">
                <a:moveTo>
                  <a:pt x="2908655" y="131495"/>
                </a:moveTo>
                <a:lnTo>
                  <a:pt x="2906141" y="121335"/>
                </a:lnTo>
                <a:lnTo>
                  <a:pt x="2895981" y="123850"/>
                </a:lnTo>
                <a:lnTo>
                  <a:pt x="2898495" y="134010"/>
                </a:lnTo>
                <a:lnTo>
                  <a:pt x="2908655" y="131495"/>
                </a:lnTo>
                <a:close/>
              </a:path>
              <a:path w="3397250" h="859155">
                <a:moveTo>
                  <a:pt x="2928975" y="126365"/>
                </a:moveTo>
                <a:lnTo>
                  <a:pt x="2926461" y="116192"/>
                </a:lnTo>
                <a:lnTo>
                  <a:pt x="2916301" y="118821"/>
                </a:lnTo>
                <a:lnTo>
                  <a:pt x="2918815" y="128981"/>
                </a:lnTo>
                <a:lnTo>
                  <a:pt x="2928975" y="126365"/>
                </a:lnTo>
                <a:close/>
              </a:path>
              <a:path w="3397250" h="859155">
                <a:moveTo>
                  <a:pt x="2949308" y="121335"/>
                </a:moveTo>
                <a:lnTo>
                  <a:pt x="2946793" y="111163"/>
                </a:lnTo>
                <a:lnTo>
                  <a:pt x="2936633" y="113677"/>
                </a:lnTo>
                <a:lnTo>
                  <a:pt x="2939148" y="123850"/>
                </a:lnTo>
                <a:lnTo>
                  <a:pt x="2949308" y="121335"/>
                </a:lnTo>
                <a:close/>
              </a:path>
              <a:path w="3397250" h="859155">
                <a:moveTo>
                  <a:pt x="2969628" y="116306"/>
                </a:moveTo>
                <a:lnTo>
                  <a:pt x="2967113" y="106133"/>
                </a:lnTo>
                <a:lnTo>
                  <a:pt x="2956953" y="108648"/>
                </a:lnTo>
                <a:lnTo>
                  <a:pt x="2959468" y="118821"/>
                </a:lnTo>
                <a:lnTo>
                  <a:pt x="2969628" y="116306"/>
                </a:lnTo>
                <a:close/>
              </a:path>
              <a:path w="3397250" h="859155">
                <a:moveTo>
                  <a:pt x="2990062" y="111277"/>
                </a:moveTo>
                <a:lnTo>
                  <a:pt x="2987446" y="101104"/>
                </a:lnTo>
                <a:lnTo>
                  <a:pt x="2977286" y="103619"/>
                </a:lnTo>
                <a:lnTo>
                  <a:pt x="2979902" y="113792"/>
                </a:lnTo>
                <a:lnTo>
                  <a:pt x="2990062" y="111277"/>
                </a:lnTo>
                <a:close/>
              </a:path>
              <a:path w="3397250" h="859155">
                <a:moveTo>
                  <a:pt x="3010395" y="106248"/>
                </a:moveTo>
                <a:lnTo>
                  <a:pt x="3007880" y="96075"/>
                </a:lnTo>
                <a:lnTo>
                  <a:pt x="2997708" y="98590"/>
                </a:lnTo>
                <a:lnTo>
                  <a:pt x="3000222" y="108762"/>
                </a:lnTo>
                <a:lnTo>
                  <a:pt x="3010395" y="106248"/>
                </a:lnTo>
                <a:close/>
              </a:path>
              <a:path w="3397250" h="859155">
                <a:moveTo>
                  <a:pt x="3030715" y="101104"/>
                </a:moveTo>
                <a:lnTo>
                  <a:pt x="3028200" y="90944"/>
                </a:lnTo>
                <a:lnTo>
                  <a:pt x="3018040" y="93459"/>
                </a:lnTo>
                <a:lnTo>
                  <a:pt x="3020555" y="103733"/>
                </a:lnTo>
                <a:lnTo>
                  <a:pt x="3030715" y="101104"/>
                </a:lnTo>
                <a:close/>
              </a:path>
              <a:path w="3397250" h="859155">
                <a:moveTo>
                  <a:pt x="3051048" y="96075"/>
                </a:moveTo>
                <a:lnTo>
                  <a:pt x="3048533" y="85915"/>
                </a:lnTo>
                <a:lnTo>
                  <a:pt x="3038360" y="88430"/>
                </a:lnTo>
                <a:lnTo>
                  <a:pt x="3040875" y="98590"/>
                </a:lnTo>
                <a:lnTo>
                  <a:pt x="3051048" y="96075"/>
                </a:lnTo>
                <a:close/>
              </a:path>
              <a:path w="3397250" h="859155">
                <a:moveTo>
                  <a:pt x="3071368" y="91046"/>
                </a:moveTo>
                <a:lnTo>
                  <a:pt x="3068853" y="80886"/>
                </a:lnTo>
                <a:lnTo>
                  <a:pt x="3058693" y="83400"/>
                </a:lnTo>
                <a:lnTo>
                  <a:pt x="3061208" y="93560"/>
                </a:lnTo>
                <a:lnTo>
                  <a:pt x="3071368" y="91046"/>
                </a:lnTo>
                <a:close/>
              </a:path>
              <a:path w="3397250" h="859155">
                <a:moveTo>
                  <a:pt x="3091700" y="86017"/>
                </a:moveTo>
                <a:lnTo>
                  <a:pt x="3089186" y="75857"/>
                </a:lnTo>
                <a:lnTo>
                  <a:pt x="3079013" y="78371"/>
                </a:lnTo>
                <a:lnTo>
                  <a:pt x="3081528" y="88531"/>
                </a:lnTo>
                <a:lnTo>
                  <a:pt x="3091700" y="86017"/>
                </a:lnTo>
                <a:close/>
              </a:path>
              <a:path w="3397250" h="859155">
                <a:moveTo>
                  <a:pt x="3112020" y="80987"/>
                </a:moveTo>
                <a:lnTo>
                  <a:pt x="3109506" y="70726"/>
                </a:lnTo>
                <a:lnTo>
                  <a:pt x="3099346" y="73342"/>
                </a:lnTo>
                <a:lnTo>
                  <a:pt x="3101860" y="83502"/>
                </a:lnTo>
                <a:lnTo>
                  <a:pt x="3112020" y="80987"/>
                </a:lnTo>
                <a:close/>
              </a:path>
              <a:path w="3397250" h="859155">
                <a:moveTo>
                  <a:pt x="3132353" y="75857"/>
                </a:moveTo>
                <a:lnTo>
                  <a:pt x="3129838" y="65697"/>
                </a:lnTo>
                <a:lnTo>
                  <a:pt x="3119666" y="68211"/>
                </a:lnTo>
                <a:lnTo>
                  <a:pt x="3122180" y="78371"/>
                </a:lnTo>
                <a:lnTo>
                  <a:pt x="3132353" y="75857"/>
                </a:lnTo>
                <a:close/>
              </a:path>
              <a:path w="3397250" h="859155">
                <a:moveTo>
                  <a:pt x="3152673" y="70827"/>
                </a:moveTo>
                <a:lnTo>
                  <a:pt x="3150158" y="60667"/>
                </a:lnTo>
                <a:lnTo>
                  <a:pt x="3139998" y="63182"/>
                </a:lnTo>
                <a:lnTo>
                  <a:pt x="3142513" y="73342"/>
                </a:lnTo>
                <a:lnTo>
                  <a:pt x="3152673" y="70827"/>
                </a:lnTo>
                <a:close/>
              </a:path>
              <a:path w="3397250" h="859155">
                <a:moveTo>
                  <a:pt x="3173006" y="65798"/>
                </a:moveTo>
                <a:lnTo>
                  <a:pt x="3170491" y="55638"/>
                </a:lnTo>
                <a:lnTo>
                  <a:pt x="3160318" y="58153"/>
                </a:lnTo>
                <a:lnTo>
                  <a:pt x="3162833" y="68313"/>
                </a:lnTo>
                <a:lnTo>
                  <a:pt x="3173006" y="65798"/>
                </a:lnTo>
                <a:close/>
              </a:path>
              <a:path w="3397250" h="859155">
                <a:moveTo>
                  <a:pt x="3193427" y="60769"/>
                </a:moveTo>
                <a:lnTo>
                  <a:pt x="3190811" y="50609"/>
                </a:lnTo>
                <a:lnTo>
                  <a:pt x="3180651" y="53124"/>
                </a:lnTo>
                <a:lnTo>
                  <a:pt x="3183267" y="63284"/>
                </a:lnTo>
                <a:lnTo>
                  <a:pt x="3193427" y="60769"/>
                </a:lnTo>
                <a:close/>
              </a:path>
              <a:path w="3397250" h="859155">
                <a:moveTo>
                  <a:pt x="3213760" y="55638"/>
                </a:moveTo>
                <a:lnTo>
                  <a:pt x="3211245" y="45478"/>
                </a:lnTo>
                <a:lnTo>
                  <a:pt x="3201085" y="48094"/>
                </a:lnTo>
                <a:lnTo>
                  <a:pt x="3203600" y="58254"/>
                </a:lnTo>
                <a:lnTo>
                  <a:pt x="3213760" y="55638"/>
                </a:lnTo>
                <a:close/>
              </a:path>
              <a:path w="3397250" h="859155">
                <a:moveTo>
                  <a:pt x="3234080" y="50609"/>
                </a:moveTo>
                <a:lnTo>
                  <a:pt x="3231565" y="40449"/>
                </a:lnTo>
                <a:lnTo>
                  <a:pt x="3221405" y="42964"/>
                </a:lnTo>
                <a:lnTo>
                  <a:pt x="3223920" y="53124"/>
                </a:lnTo>
                <a:lnTo>
                  <a:pt x="3234080" y="50609"/>
                </a:lnTo>
                <a:close/>
              </a:path>
              <a:path w="3397250" h="859155">
                <a:moveTo>
                  <a:pt x="3254413" y="45580"/>
                </a:moveTo>
                <a:lnTo>
                  <a:pt x="3251898" y="35420"/>
                </a:lnTo>
                <a:lnTo>
                  <a:pt x="3241738" y="37934"/>
                </a:lnTo>
                <a:lnTo>
                  <a:pt x="3244253" y="48094"/>
                </a:lnTo>
                <a:lnTo>
                  <a:pt x="3254413" y="45580"/>
                </a:lnTo>
                <a:close/>
              </a:path>
              <a:path w="3397250" h="859155">
                <a:moveTo>
                  <a:pt x="3274733" y="40551"/>
                </a:moveTo>
                <a:lnTo>
                  <a:pt x="3272218" y="30391"/>
                </a:lnTo>
                <a:lnTo>
                  <a:pt x="3262058" y="32905"/>
                </a:lnTo>
                <a:lnTo>
                  <a:pt x="3264573" y="43065"/>
                </a:lnTo>
                <a:lnTo>
                  <a:pt x="3274733" y="40551"/>
                </a:lnTo>
                <a:close/>
              </a:path>
              <a:path w="3397250" h="859155">
                <a:moveTo>
                  <a:pt x="3295065" y="35521"/>
                </a:moveTo>
                <a:lnTo>
                  <a:pt x="3292551" y="25361"/>
                </a:lnTo>
                <a:lnTo>
                  <a:pt x="3282391" y="27876"/>
                </a:lnTo>
                <a:lnTo>
                  <a:pt x="3284905" y="38036"/>
                </a:lnTo>
                <a:lnTo>
                  <a:pt x="3295065" y="35521"/>
                </a:lnTo>
                <a:close/>
              </a:path>
              <a:path w="3397250" h="859155">
                <a:moveTo>
                  <a:pt x="3315385" y="30391"/>
                </a:moveTo>
                <a:lnTo>
                  <a:pt x="3312871" y="20218"/>
                </a:lnTo>
                <a:lnTo>
                  <a:pt x="3302711" y="22733"/>
                </a:lnTo>
                <a:lnTo>
                  <a:pt x="3305225" y="32905"/>
                </a:lnTo>
                <a:lnTo>
                  <a:pt x="3315385" y="30391"/>
                </a:lnTo>
                <a:close/>
              </a:path>
              <a:path w="3397250" h="859155">
                <a:moveTo>
                  <a:pt x="3335718" y="25361"/>
                </a:moveTo>
                <a:lnTo>
                  <a:pt x="3333204" y="15189"/>
                </a:lnTo>
                <a:lnTo>
                  <a:pt x="3323044" y="17703"/>
                </a:lnTo>
                <a:lnTo>
                  <a:pt x="3325558" y="27876"/>
                </a:lnTo>
                <a:lnTo>
                  <a:pt x="3335718" y="25361"/>
                </a:lnTo>
                <a:close/>
              </a:path>
              <a:path w="3397250" h="859155">
                <a:moveTo>
                  <a:pt x="3356038" y="20332"/>
                </a:moveTo>
                <a:lnTo>
                  <a:pt x="3353524" y="10160"/>
                </a:lnTo>
                <a:lnTo>
                  <a:pt x="3343364" y="12674"/>
                </a:lnTo>
                <a:lnTo>
                  <a:pt x="3345878" y="22847"/>
                </a:lnTo>
                <a:lnTo>
                  <a:pt x="3356038" y="20332"/>
                </a:lnTo>
                <a:close/>
              </a:path>
              <a:path w="3397250" h="859155">
                <a:moveTo>
                  <a:pt x="3376371" y="15303"/>
                </a:moveTo>
                <a:lnTo>
                  <a:pt x="3373856" y="5130"/>
                </a:lnTo>
                <a:lnTo>
                  <a:pt x="3363696" y="7645"/>
                </a:lnTo>
                <a:lnTo>
                  <a:pt x="3366211" y="17818"/>
                </a:lnTo>
                <a:lnTo>
                  <a:pt x="3376371" y="15303"/>
                </a:lnTo>
                <a:close/>
              </a:path>
              <a:path w="3397250" h="859155">
                <a:moveTo>
                  <a:pt x="3396805" y="10274"/>
                </a:moveTo>
                <a:lnTo>
                  <a:pt x="3394176" y="0"/>
                </a:lnTo>
                <a:lnTo>
                  <a:pt x="3384016" y="2616"/>
                </a:lnTo>
                <a:lnTo>
                  <a:pt x="3386632" y="12788"/>
                </a:lnTo>
                <a:lnTo>
                  <a:pt x="3396805" y="1027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71501" y="3160737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4096" y="2312276"/>
            <a:ext cx="2821305" cy="852805"/>
          </a:xfrm>
          <a:custGeom>
            <a:avLst/>
            <a:gdLst/>
            <a:ahLst/>
            <a:cxnLst/>
            <a:rect l="l" t="t" r="r" b="b"/>
            <a:pathLst>
              <a:path w="2821304" h="852805">
                <a:moveTo>
                  <a:pt x="14770" y="35826"/>
                </a:moveTo>
                <a:lnTo>
                  <a:pt x="7962" y="27863"/>
                </a:lnTo>
                <a:lnTo>
                  <a:pt x="0" y="34569"/>
                </a:lnTo>
                <a:lnTo>
                  <a:pt x="6705" y="42646"/>
                </a:lnTo>
                <a:lnTo>
                  <a:pt x="14770" y="35826"/>
                </a:lnTo>
                <a:close/>
              </a:path>
              <a:path w="2821304" h="852805">
                <a:moveTo>
                  <a:pt x="28295" y="51866"/>
                </a:moveTo>
                <a:lnTo>
                  <a:pt x="21475" y="43789"/>
                </a:lnTo>
                <a:lnTo>
                  <a:pt x="13512" y="50609"/>
                </a:lnTo>
                <a:lnTo>
                  <a:pt x="20218" y="58572"/>
                </a:lnTo>
                <a:lnTo>
                  <a:pt x="28295" y="51866"/>
                </a:lnTo>
                <a:close/>
              </a:path>
              <a:path w="2821304" h="852805">
                <a:moveTo>
                  <a:pt x="41808" y="67894"/>
                </a:moveTo>
                <a:lnTo>
                  <a:pt x="35001" y="59829"/>
                </a:lnTo>
                <a:lnTo>
                  <a:pt x="27038" y="66636"/>
                </a:lnTo>
                <a:lnTo>
                  <a:pt x="33845" y="74599"/>
                </a:lnTo>
                <a:lnTo>
                  <a:pt x="41808" y="67894"/>
                </a:lnTo>
                <a:close/>
              </a:path>
              <a:path w="2821304" h="852805">
                <a:moveTo>
                  <a:pt x="55321" y="83820"/>
                </a:moveTo>
                <a:lnTo>
                  <a:pt x="48615" y="75857"/>
                </a:lnTo>
                <a:lnTo>
                  <a:pt x="40551" y="82664"/>
                </a:lnTo>
                <a:lnTo>
                  <a:pt x="47358" y="90627"/>
                </a:lnTo>
                <a:lnTo>
                  <a:pt x="55321" y="83820"/>
                </a:lnTo>
                <a:close/>
              </a:path>
              <a:path w="2821304" h="852805">
                <a:moveTo>
                  <a:pt x="68834" y="99847"/>
                </a:moveTo>
                <a:lnTo>
                  <a:pt x="62128" y="91884"/>
                </a:lnTo>
                <a:lnTo>
                  <a:pt x="54063" y="98590"/>
                </a:lnTo>
                <a:lnTo>
                  <a:pt x="60871" y="106654"/>
                </a:lnTo>
                <a:lnTo>
                  <a:pt x="68834" y="99847"/>
                </a:lnTo>
                <a:close/>
              </a:path>
              <a:path w="2821304" h="852805">
                <a:moveTo>
                  <a:pt x="82359" y="115874"/>
                </a:moveTo>
                <a:lnTo>
                  <a:pt x="75653" y="107810"/>
                </a:lnTo>
                <a:lnTo>
                  <a:pt x="67576" y="114617"/>
                </a:lnTo>
                <a:lnTo>
                  <a:pt x="74396" y="122580"/>
                </a:lnTo>
                <a:lnTo>
                  <a:pt x="82359" y="115874"/>
                </a:lnTo>
                <a:close/>
              </a:path>
              <a:path w="2821304" h="852805">
                <a:moveTo>
                  <a:pt x="95872" y="131914"/>
                </a:moveTo>
                <a:lnTo>
                  <a:pt x="89166" y="123837"/>
                </a:lnTo>
                <a:lnTo>
                  <a:pt x="81102" y="130657"/>
                </a:lnTo>
                <a:lnTo>
                  <a:pt x="87909" y="138620"/>
                </a:lnTo>
                <a:lnTo>
                  <a:pt x="95872" y="131914"/>
                </a:lnTo>
                <a:close/>
              </a:path>
              <a:path w="2821304" h="852805">
                <a:moveTo>
                  <a:pt x="109486" y="147840"/>
                </a:moveTo>
                <a:lnTo>
                  <a:pt x="102679" y="139877"/>
                </a:lnTo>
                <a:lnTo>
                  <a:pt x="94716" y="146583"/>
                </a:lnTo>
                <a:lnTo>
                  <a:pt x="101422" y="154647"/>
                </a:lnTo>
                <a:lnTo>
                  <a:pt x="109486" y="147840"/>
                </a:lnTo>
                <a:close/>
              </a:path>
              <a:path w="2821304" h="852805">
                <a:moveTo>
                  <a:pt x="123012" y="163868"/>
                </a:moveTo>
                <a:lnTo>
                  <a:pt x="116192" y="155905"/>
                </a:lnTo>
                <a:lnTo>
                  <a:pt x="108229" y="162610"/>
                </a:lnTo>
                <a:lnTo>
                  <a:pt x="114935" y="170675"/>
                </a:lnTo>
                <a:lnTo>
                  <a:pt x="123012" y="163868"/>
                </a:lnTo>
                <a:close/>
              </a:path>
              <a:path w="2821304" h="852805">
                <a:moveTo>
                  <a:pt x="136525" y="179895"/>
                </a:moveTo>
                <a:lnTo>
                  <a:pt x="129717" y="171831"/>
                </a:lnTo>
                <a:lnTo>
                  <a:pt x="121754" y="178638"/>
                </a:lnTo>
                <a:lnTo>
                  <a:pt x="128460" y="186601"/>
                </a:lnTo>
                <a:lnTo>
                  <a:pt x="136525" y="179895"/>
                </a:lnTo>
                <a:close/>
              </a:path>
              <a:path w="2821304" h="852805">
                <a:moveTo>
                  <a:pt x="150037" y="195922"/>
                </a:moveTo>
                <a:lnTo>
                  <a:pt x="143230" y="187858"/>
                </a:lnTo>
                <a:lnTo>
                  <a:pt x="135267" y="194665"/>
                </a:lnTo>
                <a:lnTo>
                  <a:pt x="141973" y="202628"/>
                </a:lnTo>
                <a:lnTo>
                  <a:pt x="150037" y="195922"/>
                </a:lnTo>
                <a:close/>
              </a:path>
              <a:path w="2821304" h="852805">
                <a:moveTo>
                  <a:pt x="163550" y="211848"/>
                </a:moveTo>
                <a:lnTo>
                  <a:pt x="156743" y="203885"/>
                </a:lnTo>
                <a:lnTo>
                  <a:pt x="148780" y="210591"/>
                </a:lnTo>
                <a:lnTo>
                  <a:pt x="155587" y="218668"/>
                </a:lnTo>
                <a:lnTo>
                  <a:pt x="163550" y="211848"/>
                </a:lnTo>
                <a:close/>
              </a:path>
              <a:path w="2821304" h="852805">
                <a:moveTo>
                  <a:pt x="177076" y="227888"/>
                </a:moveTo>
                <a:lnTo>
                  <a:pt x="170370" y="219925"/>
                </a:lnTo>
                <a:lnTo>
                  <a:pt x="162293" y="226631"/>
                </a:lnTo>
                <a:lnTo>
                  <a:pt x="169113" y="234696"/>
                </a:lnTo>
                <a:lnTo>
                  <a:pt x="177076" y="227888"/>
                </a:lnTo>
                <a:close/>
              </a:path>
              <a:path w="2821304" h="852805">
                <a:moveTo>
                  <a:pt x="190588" y="243916"/>
                </a:moveTo>
                <a:lnTo>
                  <a:pt x="183883" y="235851"/>
                </a:lnTo>
                <a:lnTo>
                  <a:pt x="175818" y="242658"/>
                </a:lnTo>
                <a:lnTo>
                  <a:pt x="182626" y="250621"/>
                </a:lnTo>
                <a:lnTo>
                  <a:pt x="190588" y="243916"/>
                </a:lnTo>
                <a:close/>
              </a:path>
              <a:path w="2821304" h="852805">
                <a:moveTo>
                  <a:pt x="204101" y="259842"/>
                </a:moveTo>
                <a:lnTo>
                  <a:pt x="197396" y="251879"/>
                </a:lnTo>
                <a:lnTo>
                  <a:pt x="189331" y="258686"/>
                </a:lnTo>
                <a:lnTo>
                  <a:pt x="196138" y="266649"/>
                </a:lnTo>
                <a:lnTo>
                  <a:pt x="204101" y="259842"/>
                </a:lnTo>
                <a:close/>
              </a:path>
              <a:path w="2821304" h="852805">
                <a:moveTo>
                  <a:pt x="217614" y="275869"/>
                </a:moveTo>
                <a:lnTo>
                  <a:pt x="210908" y="267906"/>
                </a:lnTo>
                <a:lnTo>
                  <a:pt x="202844" y="274612"/>
                </a:lnTo>
                <a:lnTo>
                  <a:pt x="209651" y="282676"/>
                </a:lnTo>
                <a:lnTo>
                  <a:pt x="217614" y="275869"/>
                </a:lnTo>
                <a:close/>
              </a:path>
              <a:path w="2821304" h="852805">
                <a:moveTo>
                  <a:pt x="231140" y="291896"/>
                </a:moveTo>
                <a:lnTo>
                  <a:pt x="224434" y="283933"/>
                </a:lnTo>
                <a:lnTo>
                  <a:pt x="216471" y="290639"/>
                </a:lnTo>
                <a:lnTo>
                  <a:pt x="223177" y="298716"/>
                </a:lnTo>
                <a:lnTo>
                  <a:pt x="231140" y="291896"/>
                </a:lnTo>
                <a:close/>
              </a:path>
              <a:path w="2821304" h="852805">
                <a:moveTo>
                  <a:pt x="244754" y="307936"/>
                </a:moveTo>
                <a:lnTo>
                  <a:pt x="237947" y="299859"/>
                </a:lnTo>
                <a:lnTo>
                  <a:pt x="229984" y="306679"/>
                </a:lnTo>
                <a:lnTo>
                  <a:pt x="236689" y="314642"/>
                </a:lnTo>
                <a:lnTo>
                  <a:pt x="244754" y="307936"/>
                </a:lnTo>
                <a:close/>
              </a:path>
              <a:path w="2821304" h="852805">
                <a:moveTo>
                  <a:pt x="258267" y="323862"/>
                </a:moveTo>
                <a:lnTo>
                  <a:pt x="251460" y="315899"/>
                </a:lnTo>
                <a:lnTo>
                  <a:pt x="243497" y="322707"/>
                </a:lnTo>
                <a:lnTo>
                  <a:pt x="250202" y="330669"/>
                </a:lnTo>
                <a:lnTo>
                  <a:pt x="258267" y="323862"/>
                </a:lnTo>
                <a:close/>
              </a:path>
              <a:path w="2821304" h="852805">
                <a:moveTo>
                  <a:pt x="271792" y="339890"/>
                </a:moveTo>
                <a:lnTo>
                  <a:pt x="264972" y="331927"/>
                </a:lnTo>
                <a:lnTo>
                  <a:pt x="257009" y="338632"/>
                </a:lnTo>
                <a:lnTo>
                  <a:pt x="263715" y="346697"/>
                </a:lnTo>
                <a:lnTo>
                  <a:pt x="271792" y="339890"/>
                </a:lnTo>
                <a:close/>
              </a:path>
              <a:path w="2821304" h="852805">
                <a:moveTo>
                  <a:pt x="285305" y="355917"/>
                </a:moveTo>
                <a:lnTo>
                  <a:pt x="278498" y="347954"/>
                </a:lnTo>
                <a:lnTo>
                  <a:pt x="270535" y="354660"/>
                </a:lnTo>
                <a:lnTo>
                  <a:pt x="277342" y="362724"/>
                </a:lnTo>
                <a:lnTo>
                  <a:pt x="285305" y="355917"/>
                </a:lnTo>
                <a:close/>
              </a:path>
              <a:path w="2821304" h="852805">
                <a:moveTo>
                  <a:pt x="298818" y="371944"/>
                </a:moveTo>
                <a:lnTo>
                  <a:pt x="292011" y="363880"/>
                </a:lnTo>
                <a:lnTo>
                  <a:pt x="284048" y="370687"/>
                </a:lnTo>
                <a:lnTo>
                  <a:pt x="290855" y="378650"/>
                </a:lnTo>
                <a:lnTo>
                  <a:pt x="298818" y="371944"/>
                </a:lnTo>
                <a:close/>
              </a:path>
              <a:path w="2821304" h="852805">
                <a:moveTo>
                  <a:pt x="312331" y="387870"/>
                </a:moveTo>
                <a:lnTo>
                  <a:pt x="305625" y="379907"/>
                </a:lnTo>
                <a:lnTo>
                  <a:pt x="297561" y="386727"/>
                </a:lnTo>
                <a:lnTo>
                  <a:pt x="304368" y="394690"/>
                </a:lnTo>
                <a:lnTo>
                  <a:pt x="312331" y="387870"/>
                </a:lnTo>
                <a:close/>
              </a:path>
              <a:path w="2821304" h="852805">
                <a:moveTo>
                  <a:pt x="325856" y="403910"/>
                </a:moveTo>
                <a:lnTo>
                  <a:pt x="319151" y="395947"/>
                </a:lnTo>
                <a:lnTo>
                  <a:pt x="311073" y="402653"/>
                </a:lnTo>
                <a:lnTo>
                  <a:pt x="317893" y="410718"/>
                </a:lnTo>
                <a:lnTo>
                  <a:pt x="325856" y="403910"/>
                </a:lnTo>
                <a:close/>
              </a:path>
              <a:path w="2821304" h="852805">
                <a:moveTo>
                  <a:pt x="339369" y="419938"/>
                </a:moveTo>
                <a:lnTo>
                  <a:pt x="332663" y="411975"/>
                </a:lnTo>
                <a:lnTo>
                  <a:pt x="324599" y="418680"/>
                </a:lnTo>
                <a:lnTo>
                  <a:pt x="331406" y="426643"/>
                </a:lnTo>
                <a:lnTo>
                  <a:pt x="339369" y="419938"/>
                </a:lnTo>
                <a:close/>
              </a:path>
              <a:path w="2821304" h="852805">
                <a:moveTo>
                  <a:pt x="352882" y="435965"/>
                </a:moveTo>
                <a:lnTo>
                  <a:pt x="346176" y="427901"/>
                </a:lnTo>
                <a:lnTo>
                  <a:pt x="338213" y="434708"/>
                </a:lnTo>
                <a:lnTo>
                  <a:pt x="344919" y="442671"/>
                </a:lnTo>
                <a:lnTo>
                  <a:pt x="352882" y="435965"/>
                </a:lnTo>
                <a:close/>
              </a:path>
              <a:path w="2821304" h="852805">
                <a:moveTo>
                  <a:pt x="366509" y="451891"/>
                </a:moveTo>
                <a:lnTo>
                  <a:pt x="359689" y="443928"/>
                </a:lnTo>
                <a:lnTo>
                  <a:pt x="351726" y="450735"/>
                </a:lnTo>
                <a:lnTo>
                  <a:pt x="358432" y="458698"/>
                </a:lnTo>
                <a:lnTo>
                  <a:pt x="366509" y="451891"/>
                </a:lnTo>
                <a:close/>
              </a:path>
              <a:path w="2821304" h="852805">
                <a:moveTo>
                  <a:pt x="380022" y="467918"/>
                </a:moveTo>
                <a:lnTo>
                  <a:pt x="373214" y="459955"/>
                </a:lnTo>
                <a:lnTo>
                  <a:pt x="365252" y="466661"/>
                </a:lnTo>
                <a:lnTo>
                  <a:pt x="371957" y="474738"/>
                </a:lnTo>
                <a:lnTo>
                  <a:pt x="380022" y="467918"/>
                </a:lnTo>
                <a:close/>
              </a:path>
              <a:path w="2821304" h="852805">
                <a:moveTo>
                  <a:pt x="393534" y="483958"/>
                </a:moveTo>
                <a:lnTo>
                  <a:pt x="386727" y="475996"/>
                </a:lnTo>
                <a:lnTo>
                  <a:pt x="378764" y="482701"/>
                </a:lnTo>
                <a:lnTo>
                  <a:pt x="385470" y="490664"/>
                </a:lnTo>
                <a:lnTo>
                  <a:pt x="393534" y="483958"/>
                </a:lnTo>
                <a:close/>
              </a:path>
              <a:path w="2821304" h="852805">
                <a:moveTo>
                  <a:pt x="407047" y="499986"/>
                </a:moveTo>
                <a:lnTo>
                  <a:pt x="400240" y="491921"/>
                </a:lnTo>
                <a:lnTo>
                  <a:pt x="392277" y="498729"/>
                </a:lnTo>
                <a:lnTo>
                  <a:pt x="399084" y="506691"/>
                </a:lnTo>
                <a:lnTo>
                  <a:pt x="407047" y="499986"/>
                </a:lnTo>
                <a:close/>
              </a:path>
              <a:path w="2821304" h="852805">
                <a:moveTo>
                  <a:pt x="420573" y="515912"/>
                </a:moveTo>
                <a:lnTo>
                  <a:pt x="413753" y="507949"/>
                </a:lnTo>
                <a:lnTo>
                  <a:pt x="405790" y="514756"/>
                </a:lnTo>
                <a:lnTo>
                  <a:pt x="412610" y="522719"/>
                </a:lnTo>
                <a:lnTo>
                  <a:pt x="420573" y="515912"/>
                </a:lnTo>
                <a:close/>
              </a:path>
              <a:path w="2821304" h="852805">
                <a:moveTo>
                  <a:pt x="434086" y="531939"/>
                </a:moveTo>
                <a:lnTo>
                  <a:pt x="427380" y="523976"/>
                </a:lnTo>
                <a:lnTo>
                  <a:pt x="419315" y="530682"/>
                </a:lnTo>
                <a:lnTo>
                  <a:pt x="426123" y="538746"/>
                </a:lnTo>
                <a:lnTo>
                  <a:pt x="434086" y="531939"/>
                </a:lnTo>
                <a:close/>
              </a:path>
              <a:path w="2821304" h="852805">
                <a:moveTo>
                  <a:pt x="447598" y="547966"/>
                </a:moveTo>
                <a:lnTo>
                  <a:pt x="440893" y="539902"/>
                </a:lnTo>
                <a:lnTo>
                  <a:pt x="432828" y="546709"/>
                </a:lnTo>
                <a:lnTo>
                  <a:pt x="439635" y="554672"/>
                </a:lnTo>
                <a:lnTo>
                  <a:pt x="447598" y="547966"/>
                </a:lnTo>
                <a:close/>
              </a:path>
              <a:path w="2821304" h="852805">
                <a:moveTo>
                  <a:pt x="461111" y="564007"/>
                </a:moveTo>
                <a:lnTo>
                  <a:pt x="454406" y="555929"/>
                </a:lnTo>
                <a:lnTo>
                  <a:pt x="446341" y="562749"/>
                </a:lnTo>
                <a:lnTo>
                  <a:pt x="453148" y="570712"/>
                </a:lnTo>
                <a:lnTo>
                  <a:pt x="461111" y="564007"/>
                </a:lnTo>
                <a:close/>
              </a:path>
              <a:path w="2821304" h="852805">
                <a:moveTo>
                  <a:pt x="474637" y="579932"/>
                </a:moveTo>
                <a:lnTo>
                  <a:pt x="467931" y="571969"/>
                </a:lnTo>
                <a:lnTo>
                  <a:pt x="459968" y="578777"/>
                </a:lnTo>
                <a:lnTo>
                  <a:pt x="466674" y="586740"/>
                </a:lnTo>
                <a:lnTo>
                  <a:pt x="474637" y="579932"/>
                </a:lnTo>
                <a:close/>
              </a:path>
              <a:path w="2821304" h="852805">
                <a:moveTo>
                  <a:pt x="488251" y="595960"/>
                </a:moveTo>
                <a:lnTo>
                  <a:pt x="481444" y="587997"/>
                </a:lnTo>
                <a:lnTo>
                  <a:pt x="473481" y="594702"/>
                </a:lnTo>
                <a:lnTo>
                  <a:pt x="480187" y="602767"/>
                </a:lnTo>
                <a:lnTo>
                  <a:pt x="488251" y="595960"/>
                </a:lnTo>
                <a:close/>
              </a:path>
              <a:path w="2821304" h="852805">
                <a:moveTo>
                  <a:pt x="501764" y="611987"/>
                </a:moveTo>
                <a:lnTo>
                  <a:pt x="494957" y="603923"/>
                </a:lnTo>
                <a:lnTo>
                  <a:pt x="486994" y="610730"/>
                </a:lnTo>
                <a:lnTo>
                  <a:pt x="493699" y="618693"/>
                </a:lnTo>
                <a:lnTo>
                  <a:pt x="501764" y="611987"/>
                </a:lnTo>
                <a:close/>
              </a:path>
              <a:path w="2821304" h="852805">
                <a:moveTo>
                  <a:pt x="515289" y="628015"/>
                </a:moveTo>
                <a:lnTo>
                  <a:pt x="508469" y="619950"/>
                </a:lnTo>
                <a:lnTo>
                  <a:pt x="500507" y="626757"/>
                </a:lnTo>
                <a:lnTo>
                  <a:pt x="507212" y="634720"/>
                </a:lnTo>
                <a:lnTo>
                  <a:pt x="515289" y="628015"/>
                </a:lnTo>
                <a:close/>
              </a:path>
              <a:path w="2821304" h="852805">
                <a:moveTo>
                  <a:pt x="528802" y="643940"/>
                </a:moveTo>
                <a:lnTo>
                  <a:pt x="521995" y="635977"/>
                </a:lnTo>
                <a:lnTo>
                  <a:pt x="514032" y="642797"/>
                </a:lnTo>
                <a:lnTo>
                  <a:pt x="520839" y="650760"/>
                </a:lnTo>
                <a:lnTo>
                  <a:pt x="528802" y="643940"/>
                </a:lnTo>
                <a:close/>
              </a:path>
              <a:path w="2821304" h="852805">
                <a:moveTo>
                  <a:pt x="542315" y="659980"/>
                </a:moveTo>
                <a:lnTo>
                  <a:pt x="535508" y="652018"/>
                </a:lnTo>
                <a:lnTo>
                  <a:pt x="527545" y="658723"/>
                </a:lnTo>
                <a:lnTo>
                  <a:pt x="534352" y="666788"/>
                </a:lnTo>
                <a:lnTo>
                  <a:pt x="542315" y="659980"/>
                </a:lnTo>
                <a:close/>
              </a:path>
              <a:path w="2821304" h="852805">
                <a:moveTo>
                  <a:pt x="555828" y="676008"/>
                </a:moveTo>
                <a:lnTo>
                  <a:pt x="549122" y="667943"/>
                </a:lnTo>
                <a:lnTo>
                  <a:pt x="541058" y="674751"/>
                </a:lnTo>
                <a:lnTo>
                  <a:pt x="547865" y="682713"/>
                </a:lnTo>
                <a:lnTo>
                  <a:pt x="555828" y="676008"/>
                </a:lnTo>
                <a:close/>
              </a:path>
              <a:path w="2821304" h="852805">
                <a:moveTo>
                  <a:pt x="569353" y="692035"/>
                </a:moveTo>
                <a:lnTo>
                  <a:pt x="562648" y="683971"/>
                </a:lnTo>
                <a:lnTo>
                  <a:pt x="554570" y="690778"/>
                </a:lnTo>
                <a:lnTo>
                  <a:pt x="561390" y="698741"/>
                </a:lnTo>
                <a:lnTo>
                  <a:pt x="569353" y="692035"/>
                </a:lnTo>
                <a:close/>
              </a:path>
              <a:path w="2821304" h="852805">
                <a:moveTo>
                  <a:pt x="582866" y="707961"/>
                </a:moveTo>
                <a:lnTo>
                  <a:pt x="576160" y="699998"/>
                </a:lnTo>
                <a:lnTo>
                  <a:pt x="568096" y="706704"/>
                </a:lnTo>
                <a:lnTo>
                  <a:pt x="574903" y="714768"/>
                </a:lnTo>
                <a:lnTo>
                  <a:pt x="582866" y="707961"/>
                </a:lnTo>
                <a:close/>
              </a:path>
              <a:path w="2821304" h="852805">
                <a:moveTo>
                  <a:pt x="596379" y="723988"/>
                </a:moveTo>
                <a:lnTo>
                  <a:pt x="589673" y="716026"/>
                </a:lnTo>
                <a:lnTo>
                  <a:pt x="581710" y="722731"/>
                </a:lnTo>
                <a:lnTo>
                  <a:pt x="588416" y="730808"/>
                </a:lnTo>
                <a:lnTo>
                  <a:pt x="596379" y="723988"/>
                </a:lnTo>
                <a:close/>
              </a:path>
              <a:path w="2821304" h="852805">
                <a:moveTo>
                  <a:pt x="610006" y="740029"/>
                </a:moveTo>
                <a:lnTo>
                  <a:pt x="603186" y="731951"/>
                </a:lnTo>
                <a:lnTo>
                  <a:pt x="595223" y="738771"/>
                </a:lnTo>
                <a:lnTo>
                  <a:pt x="601929" y="746734"/>
                </a:lnTo>
                <a:lnTo>
                  <a:pt x="610006" y="740029"/>
                </a:lnTo>
                <a:close/>
              </a:path>
              <a:path w="2821304" h="852805">
                <a:moveTo>
                  <a:pt x="623519" y="756056"/>
                </a:moveTo>
                <a:lnTo>
                  <a:pt x="616712" y="747991"/>
                </a:lnTo>
                <a:lnTo>
                  <a:pt x="608749" y="754799"/>
                </a:lnTo>
                <a:lnTo>
                  <a:pt x="615454" y="762762"/>
                </a:lnTo>
                <a:lnTo>
                  <a:pt x="623519" y="756056"/>
                </a:lnTo>
                <a:close/>
              </a:path>
              <a:path w="2821304" h="852805">
                <a:moveTo>
                  <a:pt x="637032" y="771982"/>
                </a:moveTo>
                <a:lnTo>
                  <a:pt x="630224" y="764019"/>
                </a:lnTo>
                <a:lnTo>
                  <a:pt x="622261" y="770724"/>
                </a:lnTo>
                <a:lnTo>
                  <a:pt x="628967" y="778789"/>
                </a:lnTo>
                <a:lnTo>
                  <a:pt x="637032" y="771982"/>
                </a:lnTo>
                <a:close/>
              </a:path>
              <a:path w="2821304" h="852805">
                <a:moveTo>
                  <a:pt x="650544" y="788009"/>
                </a:moveTo>
                <a:lnTo>
                  <a:pt x="643737" y="780046"/>
                </a:lnTo>
                <a:lnTo>
                  <a:pt x="635774" y="786752"/>
                </a:lnTo>
                <a:lnTo>
                  <a:pt x="642581" y="794816"/>
                </a:lnTo>
                <a:lnTo>
                  <a:pt x="650544" y="788009"/>
                </a:lnTo>
                <a:close/>
              </a:path>
              <a:path w="2821304" h="852805">
                <a:moveTo>
                  <a:pt x="664070" y="804037"/>
                </a:moveTo>
                <a:lnTo>
                  <a:pt x="657250" y="795972"/>
                </a:lnTo>
                <a:lnTo>
                  <a:pt x="649287" y="802779"/>
                </a:lnTo>
                <a:lnTo>
                  <a:pt x="656107" y="810742"/>
                </a:lnTo>
                <a:lnTo>
                  <a:pt x="664070" y="804037"/>
                </a:lnTo>
                <a:close/>
              </a:path>
              <a:path w="2821304" h="852805">
                <a:moveTo>
                  <a:pt x="740968" y="852347"/>
                </a:moveTo>
                <a:lnTo>
                  <a:pt x="735152" y="837717"/>
                </a:lnTo>
                <a:lnTo>
                  <a:pt x="737095" y="836942"/>
                </a:lnTo>
                <a:lnTo>
                  <a:pt x="733221" y="827201"/>
                </a:lnTo>
                <a:lnTo>
                  <a:pt x="731266" y="827976"/>
                </a:lnTo>
                <a:lnTo>
                  <a:pt x="725462" y="813371"/>
                </a:lnTo>
                <a:lnTo>
                  <a:pt x="723468" y="815594"/>
                </a:lnTo>
                <a:lnTo>
                  <a:pt x="694855" y="847572"/>
                </a:lnTo>
                <a:lnTo>
                  <a:pt x="684072" y="803313"/>
                </a:lnTo>
                <a:lnTo>
                  <a:pt x="677583" y="808824"/>
                </a:lnTo>
                <a:lnTo>
                  <a:pt x="672109" y="813473"/>
                </a:lnTo>
                <a:lnTo>
                  <a:pt x="670877" y="811999"/>
                </a:lnTo>
                <a:lnTo>
                  <a:pt x="662813" y="818819"/>
                </a:lnTo>
                <a:lnTo>
                  <a:pt x="664070" y="820293"/>
                </a:lnTo>
                <a:lnTo>
                  <a:pt x="652119" y="830440"/>
                </a:lnTo>
                <a:lnTo>
                  <a:pt x="695185" y="848880"/>
                </a:lnTo>
                <a:lnTo>
                  <a:pt x="695045" y="848334"/>
                </a:lnTo>
                <a:lnTo>
                  <a:pt x="740968" y="852347"/>
                </a:lnTo>
                <a:close/>
              </a:path>
              <a:path w="2821304" h="852805">
                <a:moveTo>
                  <a:pt x="756577" y="829183"/>
                </a:moveTo>
                <a:lnTo>
                  <a:pt x="752703" y="819442"/>
                </a:lnTo>
                <a:lnTo>
                  <a:pt x="742962" y="823315"/>
                </a:lnTo>
                <a:lnTo>
                  <a:pt x="746836" y="833069"/>
                </a:lnTo>
                <a:lnTo>
                  <a:pt x="756577" y="829183"/>
                </a:lnTo>
                <a:close/>
              </a:path>
              <a:path w="2821304" h="852805">
                <a:moveTo>
                  <a:pt x="776071" y="821436"/>
                </a:moveTo>
                <a:lnTo>
                  <a:pt x="772198" y="811695"/>
                </a:lnTo>
                <a:lnTo>
                  <a:pt x="762444" y="815568"/>
                </a:lnTo>
                <a:lnTo>
                  <a:pt x="766330" y="825309"/>
                </a:lnTo>
                <a:lnTo>
                  <a:pt x="776071" y="821436"/>
                </a:lnTo>
                <a:close/>
              </a:path>
              <a:path w="2821304" h="852805">
                <a:moveTo>
                  <a:pt x="795553" y="813676"/>
                </a:moveTo>
                <a:lnTo>
                  <a:pt x="791679" y="803935"/>
                </a:lnTo>
                <a:lnTo>
                  <a:pt x="781939" y="807808"/>
                </a:lnTo>
                <a:lnTo>
                  <a:pt x="785812" y="817562"/>
                </a:lnTo>
                <a:lnTo>
                  <a:pt x="795553" y="813676"/>
                </a:lnTo>
                <a:close/>
              </a:path>
              <a:path w="2821304" h="852805">
                <a:moveTo>
                  <a:pt x="815047" y="805929"/>
                </a:moveTo>
                <a:lnTo>
                  <a:pt x="811174" y="796290"/>
                </a:lnTo>
                <a:lnTo>
                  <a:pt x="801420" y="800061"/>
                </a:lnTo>
                <a:lnTo>
                  <a:pt x="805307" y="809802"/>
                </a:lnTo>
                <a:lnTo>
                  <a:pt x="815047" y="805929"/>
                </a:lnTo>
                <a:close/>
              </a:path>
              <a:path w="2821304" h="852805">
                <a:moveTo>
                  <a:pt x="834529" y="798283"/>
                </a:moveTo>
                <a:lnTo>
                  <a:pt x="830656" y="788530"/>
                </a:lnTo>
                <a:lnTo>
                  <a:pt x="820915" y="792416"/>
                </a:lnTo>
                <a:lnTo>
                  <a:pt x="824788" y="802157"/>
                </a:lnTo>
                <a:lnTo>
                  <a:pt x="834529" y="798283"/>
                </a:lnTo>
                <a:close/>
              </a:path>
              <a:path w="2821304" h="852805">
                <a:moveTo>
                  <a:pt x="854024" y="790524"/>
                </a:moveTo>
                <a:lnTo>
                  <a:pt x="850150" y="780783"/>
                </a:lnTo>
                <a:lnTo>
                  <a:pt x="840397" y="784656"/>
                </a:lnTo>
                <a:lnTo>
                  <a:pt x="844283" y="794397"/>
                </a:lnTo>
                <a:lnTo>
                  <a:pt x="854024" y="790524"/>
                </a:lnTo>
                <a:close/>
              </a:path>
              <a:path w="2821304" h="852805">
                <a:moveTo>
                  <a:pt x="873506" y="782777"/>
                </a:moveTo>
                <a:lnTo>
                  <a:pt x="869632" y="773023"/>
                </a:lnTo>
                <a:lnTo>
                  <a:pt x="859891" y="776909"/>
                </a:lnTo>
                <a:lnTo>
                  <a:pt x="863765" y="786650"/>
                </a:lnTo>
                <a:lnTo>
                  <a:pt x="873506" y="782777"/>
                </a:lnTo>
                <a:close/>
              </a:path>
              <a:path w="2821304" h="852805">
                <a:moveTo>
                  <a:pt x="892898" y="775017"/>
                </a:moveTo>
                <a:lnTo>
                  <a:pt x="889127" y="765276"/>
                </a:lnTo>
                <a:lnTo>
                  <a:pt x="879373" y="769150"/>
                </a:lnTo>
                <a:lnTo>
                  <a:pt x="883259" y="778891"/>
                </a:lnTo>
                <a:lnTo>
                  <a:pt x="892898" y="775017"/>
                </a:lnTo>
                <a:close/>
              </a:path>
              <a:path w="2821304" h="852805">
                <a:moveTo>
                  <a:pt x="912380" y="767372"/>
                </a:moveTo>
                <a:lnTo>
                  <a:pt x="908507" y="757631"/>
                </a:lnTo>
                <a:lnTo>
                  <a:pt x="898867" y="761403"/>
                </a:lnTo>
                <a:lnTo>
                  <a:pt x="902639" y="771144"/>
                </a:lnTo>
                <a:lnTo>
                  <a:pt x="912380" y="767372"/>
                </a:lnTo>
                <a:close/>
              </a:path>
              <a:path w="2821304" h="852805">
                <a:moveTo>
                  <a:pt x="931875" y="759612"/>
                </a:moveTo>
                <a:lnTo>
                  <a:pt x="927989" y="749871"/>
                </a:lnTo>
                <a:lnTo>
                  <a:pt x="918248" y="753745"/>
                </a:lnTo>
                <a:lnTo>
                  <a:pt x="922121" y="763498"/>
                </a:lnTo>
                <a:lnTo>
                  <a:pt x="931875" y="759612"/>
                </a:lnTo>
                <a:close/>
              </a:path>
              <a:path w="2821304" h="852805">
                <a:moveTo>
                  <a:pt x="951357" y="751865"/>
                </a:moveTo>
                <a:lnTo>
                  <a:pt x="947483" y="742124"/>
                </a:lnTo>
                <a:lnTo>
                  <a:pt x="937742" y="745998"/>
                </a:lnTo>
                <a:lnTo>
                  <a:pt x="941616" y="755738"/>
                </a:lnTo>
                <a:lnTo>
                  <a:pt x="951357" y="751865"/>
                </a:lnTo>
                <a:close/>
              </a:path>
              <a:path w="2821304" h="852805">
                <a:moveTo>
                  <a:pt x="970851" y="744105"/>
                </a:moveTo>
                <a:lnTo>
                  <a:pt x="966965" y="734364"/>
                </a:lnTo>
                <a:lnTo>
                  <a:pt x="957224" y="738238"/>
                </a:lnTo>
                <a:lnTo>
                  <a:pt x="961097" y="747991"/>
                </a:lnTo>
                <a:lnTo>
                  <a:pt x="970851" y="744105"/>
                </a:lnTo>
                <a:close/>
              </a:path>
              <a:path w="2821304" h="852805">
                <a:moveTo>
                  <a:pt x="990333" y="736358"/>
                </a:moveTo>
                <a:lnTo>
                  <a:pt x="986459" y="726617"/>
                </a:lnTo>
                <a:lnTo>
                  <a:pt x="976718" y="730491"/>
                </a:lnTo>
                <a:lnTo>
                  <a:pt x="980592" y="740232"/>
                </a:lnTo>
                <a:lnTo>
                  <a:pt x="990333" y="736358"/>
                </a:lnTo>
                <a:close/>
              </a:path>
              <a:path w="2821304" h="852805">
                <a:moveTo>
                  <a:pt x="1009827" y="728713"/>
                </a:moveTo>
                <a:lnTo>
                  <a:pt x="1005941" y="718959"/>
                </a:lnTo>
                <a:lnTo>
                  <a:pt x="996200" y="722845"/>
                </a:lnTo>
                <a:lnTo>
                  <a:pt x="1000074" y="732485"/>
                </a:lnTo>
                <a:lnTo>
                  <a:pt x="1009827" y="728713"/>
                </a:lnTo>
                <a:close/>
              </a:path>
              <a:path w="2821304" h="852805">
                <a:moveTo>
                  <a:pt x="1029309" y="720953"/>
                </a:moveTo>
                <a:lnTo>
                  <a:pt x="1025436" y="711212"/>
                </a:lnTo>
                <a:lnTo>
                  <a:pt x="1015695" y="715086"/>
                </a:lnTo>
                <a:lnTo>
                  <a:pt x="1019568" y="724827"/>
                </a:lnTo>
                <a:lnTo>
                  <a:pt x="1029309" y="720953"/>
                </a:lnTo>
                <a:close/>
              </a:path>
              <a:path w="2821304" h="852805">
                <a:moveTo>
                  <a:pt x="1048804" y="713206"/>
                </a:moveTo>
                <a:lnTo>
                  <a:pt x="1044917" y="703453"/>
                </a:lnTo>
                <a:lnTo>
                  <a:pt x="1035177" y="707339"/>
                </a:lnTo>
                <a:lnTo>
                  <a:pt x="1039050" y="717080"/>
                </a:lnTo>
                <a:lnTo>
                  <a:pt x="1048804" y="713206"/>
                </a:lnTo>
                <a:close/>
              </a:path>
              <a:path w="2821304" h="852805">
                <a:moveTo>
                  <a:pt x="1068184" y="705446"/>
                </a:moveTo>
                <a:lnTo>
                  <a:pt x="1064412" y="695706"/>
                </a:lnTo>
                <a:lnTo>
                  <a:pt x="1054671" y="699579"/>
                </a:lnTo>
                <a:lnTo>
                  <a:pt x="1058545" y="709320"/>
                </a:lnTo>
                <a:lnTo>
                  <a:pt x="1068184" y="705446"/>
                </a:lnTo>
                <a:close/>
              </a:path>
              <a:path w="2821304" h="852805">
                <a:moveTo>
                  <a:pt x="1087666" y="697699"/>
                </a:moveTo>
                <a:lnTo>
                  <a:pt x="1083792" y="688060"/>
                </a:lnTo>
                <a:lnTo>
                  <a:pt x="1074153" y="691832"/>
                </a:lnTo>
                <a:lnTo>
                  <a:pt x="1077925" y="701573"/>
                </a:lnTo>
                <a:lnTo>
                  <a:pt x="1087666" y="697699"/>
                </a:lnTo>
                <a:close/>
              </a:path>
              <a:path w="2821304" h="852805">
                <a:moveTo>
                  <a:pt x="1107160" y="690041"/>
                </a:moveTo>
                <a:lnTo>
                  <a:pt x="1103287" y="680300"/>
                </a:lnTo>
                <a:lnTo>
                  <a:pt x="1093533" y="684174"/>
                </a:lnTo>
                <a:lnTo>
                  <a:pt x="1097419" y="693928"/>
                </a:lnTo>
                <a:lnTo>
                  <a:pt x="1107160" y="690041"/>
                </a:lnTo>
                <a:close/>
              </a:path>
              <a:path w="2821304" h="852805">
                <a:moveTo>
                  <a:pt x="1126642" y="682294"/>
                </a:moveTo>
                <a:lnTo>
                  <a:pt x="1122768" y="672553"/>
                </a:lnTo>
                <a:lnTo>
                  <a:pt x="1113028" y="676427"/>
                </a:lnTo>
                <a:lnTo>
                  <a:pt x="1116901" y="686168"/>
                </a:lnTo>
                <a:lnTo>
                  <a:pt x="1126642" y="682294"/>
                </a:lnTo>
                <a:close/>
              </a:path>
              <a:path w="2821304" h="852805">
                <a:moveTo>
                  <a:pt x="1146136" y="674535"/>
                </a:moveTo>
                <a:lnTo>
                  <a:pt x="1142263" y="664794"/>
                </a:lnTo>
                <a:lnTo>
                  <a:pt x="1132509" y="668667"/>
                </a:lnTo>
                <a:lnTo>
                  <a:pt x="1136396" y="678421"/>
                </a:lnTo>
                <a:lnTo>
                  <a:pt x="1146136" y="674535"/>
                </a:lnTo>
                <a:close/>
              </a:path>
              <a:path w="2821304" h="852805">
                <a:moveTo>
                  <a:pt x="1165618" y="666788"/>
                </a:moveTo>
                <a:lnTo>
                  <a:pt x="1161745" y="657047"/>
                </a:lnTo>
                <a:lnTo>
                  <a:pt x="1152004" y="660920"/>
                </a:lnTo>
                <a:lnTo>
                  <a:pt x="1155877" y="670661"/>
                </a:lnTo>
                <a:lnTo>
                  <a:pt x="1165618" y="666788"/>
                </a:lnTo>
                <a:close/>
              </a:path>
              <a:path w="2821304" h="852805">
                <a:moveTo>
                  <a:pt x="1185113" y="659142"/>
                </a:moveTo>
                <a:lnTo>
                  <a:pt x="1181239" y="649389"/>
                </a:lnTo>
                <a:lnTo>
                  <a:pt x="1171486" y="653161"/>
                </a:lnTo>
                <a:lnTo>
                  <a:pt x="1175372" y="662914"/>
                </a:lnTo>
                <a:lnTo>
                  <a:pt x="1185113" y="659142"/>
                </a:lnTo>
                <a:close/>
              </a:path>
              <a:path w="2821304" h="852805">
                <a:moveTo>
                  <a:pt x="1204595" y="651383"/>
                </a:moveTo>
                <a:lnTo>
                  <a:pt x="1200721" y="641642"/>
                </a:lnTo>
                <a:lnTo>
                  <a:pt x="1190980" y="645515"/>
                </a:lnTo>
                <a:lnTo>
                  <a:pt x="1194854" y="655256"/>
                </a:lnTo>
                <a:lnTo>
                  <a:pt x="1204595" y="651383"/>
                </a:lnTo>
                <a:close/>
              </a:path>
              <a:path w="2821304" h="852805">
                <a:moveTo>
                  <a:pt x="1224089" y="643636"/>
                </a:moveTo>
                <a:lnTo>
                  <a:pt x="1220216" y="633882"/>
                </a:lnTo>
                <a:lnTo>
                  <a:pt x="1210462" y="637768"/>
                </a:lnTo>
                <a:lnTo>
                  <a:pt x="1214348" y="647509"/>
                </a:lnTo>
                <a:lnTo>
                  <a:pt x="1224089" y="643636"/>
                </a:lnTo>
                <a:close/>
              </a:path>
              <a:path w="2821304" h="852805">
                <a:moveTo>
                  <a:pt x="1243469" y="635876"/>
                </a:moveTo>
                <a:lnTo>
                  <a:pt x="1239697" y="626135"/>
                </a:lnTo>
                <a:lnTo>
                  <a:pt x="1229956" y="630008"/>
                </a:lnTo>
                <a:lnTo>
                  <a:pt x="1233830" y="639749"/>
                </a:lnTo>
                <a:lnTo>
                  <a:pt x="1243469" y="635876"/>
                </a:lnTo>
                <a:close/>
              </a:path>
              <a:path w="2821304" h="852805">
                <a:moveTo>
                  <a:pt x="1262964" y="628129"/>
                </a:moveTo>
                <a:lnTo>
                  <a:pt x="1259078" y="618375"/>
                </a:lnTo>
                <a:lnTo>
                  <a:pt x="1249438" y="622261"/>
                </a:lnTo>
                <a:lnTo>
                  <a:pt x="1253210" y="632002"/>
                </a:lnTo>
                <a:lnTo>
                  <a:pt x="1262964" y="628129"/>
                </a:lnTo>
                <a:close/>
              </a:path>
              <a:path w="2821304" h="852805">
                <a:moveTo>
                  <a:pt x="1282446" y="620471"/>
                </a:moveTo>
                <a:lnTo>
                  <a:pt x="1278572" y="610730"/>
                </a:lnTo>
                <a:lnTo>
                  <a:pt x="1268831" y="614603"/>
                </a:lnTo>
                <a:lnTo>
                  <a:pt x="1272705" y="624243"/>
                </a:lnTo>
                <a:lnTo>
                  <a:pt x="1282446" y="620471"/>
                </a:lnTo>
                <a:close/>
              </a:path>
              <a:path w="2821304" h="852805">
                <a:moveTo>
                  <a:pt x="1301940" y="612724"/>
                </a:moveTo>
                <a:lnTo>
                  <a:pt x="1298054" y="602983"/>
                </a:lnTo>
                <a:lnTo>
                  <a:pt x="1288313" y="606856"/>
                </a:lnTo>
                <a:lnTo>
                  <a:pt x="1292186" y="616597"/>
                </a:lnTo>
                <a:lnTo>
                  <a:pt x="1301940" y="612724"/>
                </a:lnTo>
                <a:close/>
              </a:path>
              <a:path w="2821304" h="852805">
                <a:moveTo>
                  <a:pt x="1321422" y="604964"/>
                </a:moveTo>
                <a:lnTo>
                  <a:pt x="1317548" y="595223"/>
                </a:lnTo>
                <a:lnTo>
                  <a:pt x="1307807" y="599097"/>
                </a:lnTo>
                <a:lnTo>
                  <a:pt x="1311681" y="608850"/>
                </a:lnTo>
                <a:lnTo>
                  <a:pt x="1321422" y="604964"/>
                </a:lnTo>
                <a:close/>
              </a:path>
              <a:path w="2821304" h="852805">
                <a:moveTo>
                  <a:pt x="1340916" y="597217"/>
                </a:moveTo>
                <a:lnTo>
                  <a:pt x="1337030" y="587476"/>
                </a:lnTo>
                <a:lnTo>
                  <a:pt x="1327289" y="591350"/>
                </a:lnTo>
                <a:lnTo>
                  <a:pt x="1331163" y="601091"/>
                </a:lnTo>
                <a:lnTo>
                  <a:pt x="1340916" y="597217"/>
                </a:lnTo>
                <a:close/>
              </a:path>
              <a:path w="2821304" h="852805">
                <a:moveTo>
                  <a:pt x="1360398" y="589457"/>
                </a:moveTo>
                <a:lnTo>
                  <a:pt x="1356525" y="579818"/>
                </a:lnTo>
                <a:lnTo>
                  <a:pt x="1346784" y="583590"/>
                </a:lnTo>
                <a:lnTo>
                  <a:pt x="1350657" y="593344"/>
                </a:lnTo>
                <a:lnTo>
                  <a:pt x="1360398" y="589457"/>
                </a:lnTo>
                <a:close/>
              </a:path>
              <a:path w="2821304" h="852805">
                <a:moveTo>
                  <a:pt x="1379893" y="581812"/>
                </a:moveTo>
                <a:lnTo>
                  <a:pt x="1376006" y="572071"/>
                </a:lnTo>
                <a:lnTo>
                  <a:pt x="1366266" y="575945"/>
                </a:lnTo>
                <a:lnTo>
                  <a:pt x="1370139" y="585685"/>
                </a:lnTo>
                <a:lnTo>
                  <a:pt x="1379893" y="581812"/>
                </a:lnTo>
                <a:close/>
              </a:path>
              <a:path w="2821304" h="852805">
                <a:moveTo>
                  <a:pt x="1399374" y="574065"/>
                </a:moveTo>
                <a:lnTo>
                  <a:pt x="1395501" y="564311"/>
                </a:lnTo>
                <a:lnTo>
                  <a:pt x="1385760" y="568198"/>
                </a:lnTo>
                <a:lnTo>
                  <a:pt x="1389634" y="577938"/>
                </a:lnTo>
                <a:lnTo>
                  <a:pt x="1399374" y="574065"/>
                </a:lnTo>
                <a:close/>
              </a:path>
              <a:path w="2821304" h="852805">
                <a:moveTo>
                  <a:pt x="1418869" y="566305"/>
                </a:moveTo>
                <a:lnTo>
                  <a:pt x="1414983" y="556564"/>
                </a:lnTo>
                <a:lnTo>
                  <a:pt x="1405242" y="560438"/>
                </a:lnTo>
                <a:lnTo>
                  <a:pt x="1409115" y="570179"/>
                </a:lnTo>
                <a:lnTo>
                  <a:pt x="1418869" y="566305"/>
                </a:lnTo>
                <a:close/>
              </a:path>
              <a:path w="2821304" h="852805">
                <a:moveTo>
                  <a:pt x="1438249" y="558558"/>
                </a:moveTo>
                <a:lnTo>
                  <a:pt x="1434477" y="548805"/>
                </a:lnTo>
                <a:lnTo>
                  <a:pt x="1424736" y="552691"/>
                </a:lnTo>
                <a:lnTo>
                  <a:pt x="1428508" y="562432"/>
                </a:lnTo>
                <a:lnTo>
                  <a:pt x="1438249" y="558558"/>
                </a:lnTo>
                <a:close/>
              </a:path>
              <a:path w="2821304" h="852805">
                <a:moveTo>
                  <a:pt x="1457731" y="550900"/>
                </a:moveTo>
                <a:lnTo>
                  <a:pt x="1453857" y="541159"/>
                </a:lnTo>
                <a:lnTo>
                  <a:pt x="1444117" y="544931"/>
                </a:lnTo>
                <a:lnTo>
                  <a:pt x="1447990" y="554672"/>
                </a:lnTo>
                <a:lnTo>
                  <a:pt x="1457731" y="550900"/>
                </a:lnTo>
                <a:close/>
              </a:path>
              <a:path w="2821304" h="852805">
                <a:moveTo>
                  <a:pt x="1477225" y="543153"/>
                </a:moveTo>
                <a:lnTo>
                  <a:pt x="1473352" y="533412"/>
                </a:lnTo>
                <a:lnTo>
                  <a:pt x="1463598" y="537286"/>
                </a:lnTo>
                <a:lnTo>
                  <a:pt x="1467485" y="547027"/>
                </a:lnTo>
                <a:lnTo>
                  <a:pt x="1477225" y="543153"/>
                </a:lnTo>
                <a:close/>
              </a:path>
              <a:path w="2821304" h="852805">
                <a:moveTo>
                  <a:pt x="1496707" y="535393"/>
                </a:moveTo>
                <a:lnTo>
                  <a:pt x="1492834" y="525653"/>
                </a:lnTo>
                <a:lnTo>
                  <a:pt x="1483093" y="529526"/>
                </a:lnTo>
                <a:lnTo>
                  <a:pt x="1486966" y="539280"/>
                </a:lnTo>
                <a:lnTo>
                  <a:pt x="1496707" y="535393"/>
                </a:lnTo>
                <a:close/>
              </a:path>
              <a:path w="2821304" h="852805">
                <a:moveTo>
                  <a:pt x="1516202" y="527646"/>
                </a:moveTo>
                <a:lnTo>
                  <a:pt x="1512328" y="517906"/>
                </a:lnTo>
                <a:lnTo>
                  <a:pt x="1502575" y="521779"/>
                </a:lnTo>
                <a:lnTo>
                  <a:pt x="1506461" y="531520"/>
                </a:lnTo>
                <a:lnTo>
                  <a:pt x="1516202" y="527646"/>
                </a:lnTo>
                <a:close/>
              </a:path>
              <a:path w="2821304" h="852805">
                <a:moveTo>
                  <a:pt x="1535684" y="519887"/>
                </a:moveTo>
                <a:lnTo>
                  <a:pt x="1531810" y="510146"/>
                </a:lnTo>
                <a:lnTo>
                  <a:pt x="1522069" y="514019"/>
                </a:lnTo>
                <a:lnTo>
                  <a:pt x="1525943" y="523773"/>
                </a:lnTo>
                <a:lnTo>
                  <a:pt x="1535684" y="519887"/>
                </a:lnTo>
                <a:close/>
              </a:path>
              <a:path w="2821304" h="852805">
                <a:moveTo>
                  <a:pt x="1555178" y="512241"/>
                </a:moveTo>
                <a:lnTo>
                  <a:pt x="1551305" y="502500"/>
                </a:lnTo>
                <a:lnTo>
                  <a:pt x="1541551" y="506374"/>
                </a:lnTo>
                <a:lnTo>
                  <a:pt x="1545437" y="516013"/>
                </a:lnTo>
                <a:lnTo>
                  <a:pt x="1555178" y="512241"/>
                </a:lnTo>
                <a:close/>
              </a:path>
              <a:path w="2821304" h="852805">
                <a:moveTo>
                  <a:pt x="1574660" y="504494"/>
                </a:moveTo>
                <a:lnTo>
                  <a:pt x="1570786" y="494741"/>
                </a:lnTo>
                <a:lnTo>
                  <a:pt x="1561045" y="498627"/>
                </a:lnTo>
                <a:lnTo>
                  <a:pt x="1564919" y="508368"/>
                </a:lnTo>
                <a:lnTo>
                  <a:pt x="1574660" y="504494"/>
                </a:lnTo>
                <a:close/>
              </a:path>
              <a:path w="2821304" h="852805">
                <a:moveTo>
                  <a:pt x="1594154" y="496735"/>
                </a:moveTo>
                <a:lnTo>
                  <a:pt x="1590281" y="486994"/>
                </a:lnTo>
                <a:lnTo>
                  <a:pt x="1580527" y="490867"/>
                </a:lnTo>
                <a:lnTo>
                  <a:pt x="1584413" y="500608"/>
                </a:lnTo>
                <a:lnTo>
                  <a:pt x="1594154" y="496735"/>
                </a:lnTo>
                <a:close/>
              </a:path>
              <a:path w="2821304" h="852805">
                <a:moveTo>
                  <a:pt x="1613535" y="488988"/>
                </a:moveTo>
                <a:lnTo>
                  <a:pt x="1609763" y="479234"/>
                </a:lnTo>
                <a:lnTo>
                  <a:pt x="1600022" y="483120"/>
                </a:lnTo>
                <a:lnTo>
                  <a:pt x="1603794" y="492861"/>
                </a:lnTo>
                <a:lnTo>
                  <a:pt x="1613535" y="488988"/>
                </a:lnTo>
                <a:close/>
              </a:path>
              <a:path w="2821304" h="852805">
                <a:moveTo>
                  <a:pt x="1633029" y="481228"/>
                </a:moveTo>
                <a:lnTo>
                  <a:pt x="1629143" y="471487"/>
                </a:lnTo>
                <a:lnTo>
                  <a:pt x="1619402" y="475361"/>
                </a:lnTo>
                <a:lnTo>
                  <a:pt x="1623275" y="485101"/>
                </a:lnTo>
                <a:lnTo>
                  <a:pt x="1633029" y="481228"/>
                </a:lnTo>
                <a:close/>
              </a:path>
              <a:path w="2821304" h="852805">
                <a:moveTo>
                  <a:pt x="1652511" y="473583"/>
                </a:moveTo>
                <a:lnTo>
                  <a:pt x="1648637" y="463842"/>
                </a:lnTo>
                <a:lnTo>
                  <a:pt x="1638896" y="467715"/>
                </a:lnTo>
                <a:lnTo>
                  <a:pt x="1642770" y="477456"/>
                </a:lnTo>
                <a:lnTo>
                  <a:pt x="1652511" y="473583"/>
                </a:lnTo>
                <a:close/>
              </a:path>
              <a:path w="2821304" h="852805">
                <a:moveTo>
                  <a:pt x="1672005" y="465823"/>
                </a:moveTo>
                <a:lnTo>
                  <a:pt x="1668119" y="456082"/>
                </a:lnTo>
                <a:lnTo>
                  <a:pt x="1658378" y="459955"/>
                </a:lnTo>
                <a:lnTo>
                  <a:pt x="1662252" y="469709"/>
                </a:lnTo>
                <a:lnTo>
                  <a:pt x="1672005" y="465823"/>
                </a:lnTo>
                <a:close/>
              </a:path>
              <a:path w="2821304" h="852805">
                <a:moveTo>
                  <a:pt x="1691487" y="458076"/>
                </a:moveTo>
                <a:lnTo>
                  <a:pt x="1687614" y="448335"/>
                </a:lnTo>
                <a:lnTo>
                  <a:pt x="1677873" y="452208"/>
                </a:lnTo>
                <a:lnTo>
                  <a:pt x="1681746" y="461949"/>
                </a:lnTo>
                <a:lnTo>
                  <a:pt x="1691487" y="458076"/>
                </a:lnTo>
                <a:close/>
              </a:path>
              <a:path w="2821304" h="852805">
                <a:moveTo>
                  <a:pt x="1710982" y="450316"/>
                </a:moveTo>
                <a:lnTo>
                  <a:pt x="1707095" y="440575"/>
                </a:lnTo>
                <a:lnTo>
                  <a:pt x="1697355" y="444449"/>
                </a:lnTo>
                <a:lnTo>
                  <a:pt x="1701228" y="454202"/>
                </a:lnTo>
                <a:lnTo>
                  <a:pt x="1710982" y="450316"/>
                </a:lnTo>
                <a:close/>
              </a:path>
              <a:path w="2821304" h="852805">
                <a:moveTo>
                  <a:pt x="1730463" y="442671"/>
                </a:moveTo>
                <a:lnTo>
                  <a:pt x="1726590" y="432930"/>
                </a:lnTo>
                <a:lnTo>
                  <a:pt x="1716849" y="436702"/>
                </a:lnTo>
                <a:lnTo>
                  <a:pt x="1720723" y="446443"/>
                </a:lnTo>
                <a:lnTo>
                  <a:pt x="1730463" y="442671"/>
                </a:lnTo>
                <a:close/>
              </a:path>
              <a:path w="2821304" h="852805">
                <a:moveTo>
                  <a:pt x="1749958" y="434924"/>
                </a:moveTo>
                <a:lnTo>
                  <a:pt x="1746072" y="425170"/>
                </a:lnTo>
                <a:lnTo>
                  <a:pt x="1736331" y="429056"/>
                </a:lnTo>
                <a:lnTo>
                  <a:pt x="1740204" y="438797"/>
                </a:lnTo>
                <a:lnTo>
                  <a:pt x="1749958" y="434924"/>
                </a:lnTo>
                <a:close/>
              </a:path>
              <a:path w="2821304" h="852805">
                <a:moveTo>
                  <a:pt x="1769440" y="427164"/>
                </a:moveTo>
                <a:lnTo>
                  <a:pt x="1765566" y="417423"/>
                </a:lnTo>
                <a:lnTo>
                  <a:pt x="1755825" y="421297"/>
                </a:lnTo>
                <a:lnTo>
                  <a:pt x="1759699" y="431038"/>
                </a:lnTo>
                <a:lnTo>
                  <a:pt x="1769440" y="427164"/>
                </a:lnTo>
                <a:close/>
              </a:path>
              <a:path w="2821304" h="852805">
                <a:moveTo>
                  <a:pt x="1788820" y="419417"/>
                </a:moveTo>
                <a:lnTo>
                  <a:pt x="1785048" y="409663"/>
                </a:lnTo>
                <a:lnTo>
                  <a:pt x="1775307" y="413550"/>
                </a:lnTo>
                <a:lnTo>
                  <a:pt x="1779181" y="423291"/>
                </a:lnTo>
                <a:lnTo>
                  <a:pt x="1788820" y="419417"/>
                </a:lnTo>
                <a:close/>
              </a:path>
              <a:path w="2821304" h="852805">
                <a:moveTo>
                  <a:pt x="1808314" y="411657"/>
                </a:moveTo>
                <a:lnTo>
                  <a:pt x="1804441" y="401916"/>
                </a:lnTo>
                <a:lnTo>
                  <a:pt x="1794802" y="405790"/>
                </a:lnTo>
                <a:lnTo>
                  <a:pt x="1798574" y="415531"/>
                </a:lnTo>
                <a:lnTo>
                  <a:pt x="1808314" y="411657"/>
                </a:lnTo>
                <a:close/>
              </a:path>
              <a:path w="2821304" h="852805">
                <a:moveTo>
                  <a:pt x="1827796" y="404012"/>
                </a:moveTo>
                <a:lnTo>
                  <a:pt x="1823923" y="394271"/>
                </a:lnTo>
                <a:lnTo>
                  <a:pt x="1814182" y="398145"/>
                </a:lnTo>
                <a:lnTo>
                  <a:pt x="1818055" y="407784"/>
                </a:lnTo>
                <a:lnTo>
                  <a:pt x="1827796" y="404012"/>
                </a:lnTo>
                <a:close/>
              </a:path>
              <a:path w="2821304" h="852805">
                <a:moveTo>
                  <a:pt x="1847291" y="396252"/>
                </a:moveTo>
                <a:lnTo>
                  <a:pt x="1843417" y="386511"/>
                </a:lnTo>
                <a:lnTo>
                  <a:pt x="1833664" y="390385"/>
                </a:lnTo>
                <a:lnTo>
                  <a:pt x="1837550" y="400138"/>
                </a:lnTo>
                <a:lnTo>
                  <a:pt x="1847291" y="396252"/>
                </a:lnTo>
                <a:close/>
              </a:path>
              <a:path w="2821304" h="852805">
                <a:moveTo>
                  <a:pt x="1866773" y="388505"/>
                </a:moveTo>
                <a:lnTo>
                  <a:pt x="1862899" y="378764"/>
                </a:lnTo>
                <a:lnTo>
                  <a:pt x="1853158" y="382638"/>
                </a:lnTo>
                <a:lnTo>
                  <a:pt x="1857032" y="392379"/>
                </a:lnTo>
                <a:lnTo>
                  <a:pt x="1866773" y="388505"/>
                </a:lnTo>
                <a:close/>
              </a:path>
              <a:path w="2821304" h="852805">
                <a:moveTo>
                  <a:pt x="1886267" y="380746"/>
                </a:moveTo>
                <a:lnTo>
                  <a:pt x="1882394" y="371005"/>
                </a:lnTo>
                <a:lnTo>
                  <a:pt x="1872640" y="374878"/>
                </a:lnTo>
                <a:lnTo>
                  <a:pt x="1876526" y="384632"/>
                </a:lnTo>
                <a:lnTo>
                  <a:pt x="1886267" y="380746"/>
                </a:lnTo>
                <a:close/>
              </a:path>
              <a:path w="2821304" h="852805">
                <a:moveTo>
                  <a:pt x="1905749" y="372999"/>
                </a:moveTo>
                <a:lnTo>
                  <a:pt x="1901875" y="363258"/>
                </a:lnTo>
                <a:lnTo>
                  <a:pt x="1892134" y="367131"/>
                </a:lnTo>
                <a:lnTo>
                  <a:pt x="1896008" y="376872"/>
                </a:lnTo>
                <a:lnTo>
                  <a:pt x="1905749" y="372999"/>
                </a:lnTo>
                <a:close/>
              </a:path>
              <a:path w="2821304" h="852805">
                <a:moveTo>
                  <a:pt x="1925243" y="365353"/>
                </a:moveTo>
                <a:lnTo>
                  <a:pt x="1921370" y="355600"/>
                </a:lnTo>
                <a:lnTo>
                  <a:pt x="1911616" y="359486"/>
                </a:lnTo>
                <a:lnTo>
                  <a:pt x="1915502" y="369227"/>
                </a:lnTo>
                <a:lnTo>
                  <a:pt x="1925243" y="365353"/>
                </a:lnTo>
                <a:close/>
              </a:path>
              <a:path w="2821304" h="852805">
                <a:moveTo>
                  <a:pt x="1944725" y="357593"/>
                </a:moveTo>
                <a:lnTo>
                  <a:pt x="1940852" y="347853"/>
                </a:lnTo>
                <a:lnTo>
                  <a:pt x="1931111" y="351726"/>
                </a:lnTo>
                <a:lnTo>
                  <a:pt x="1934984" y="361467"/>
                </a:lnTo>
                <a:lnTo>
                  <a:pt x="1944725" y="357593"/>
                </a:lnTo>
                <a:close/>
              </a:path>
              <a:path w="2821304" h="852805">
                <a:moveTo>
                  <a:pt x="1964118" y="349846"/>
                </a:moveTo>
                <a:lnTo>
                  <a:pt x="1960346" y="340093"/>
                </a:lnTo>
                <a:lnTo>
                  <a:pt x="1950593" y="343979"/>
                </a:lnTo>
                <a:lnTo>
                  <a:pt x="1954479" y="353720"/>
                </a:lnTo>
                <a:lnTo>
                  <a:pt x="1964118" y="349846"/>
                </a:lnTo>
                <a:close/>
              </a:path>
              <a:path w="2821304" h="852805">
                <a:moveTo>
                  <a:pt x="1983600" y="342087"/>
                </a:moveTo>
                <a:lnTo>
                  <a:pt x="1979726" y="332346"/>
                </a:lnTo>
                <a:lnTo>
                  <a:pt x="1970087" y="336219"/>
                </a:lnTo>
                <a:lnTo>
                  <a:pt x="1973859" y="345960"/>
                </a:lnTo>
                <a:lnTo>
                  <a:pt x="1983600" y="342087"/>
                </a:lnTo>
                <a:close/>
              </a:path>
              <a:path w="2821304" h="852805">
                <a:moveTo>
                  <a:pt x="2003094" y="334340"/>
                </a:moveTo>
                <a:lnTo>
                  <a:pt x="1999208" y="324700"/>
                </a:lnTo>
                <a:lnTo>
                  <a:pt x="1989467" y="328472"/>
                </a:lnTo>
                <a:lnTo>
                  <a:pt x="1993341" y="338213"/>
                </a:lnTo>
                <a:lnTo>
                  <a:pt x="2003094" y="334340"/>
                </a:lnTo>
                <a:close/>
              </a:path>
              <a:path w="2821304" h="852805">
                <a:moveTo>
                  <a:pt x="2022576" y="326682"/>
                </a:moveTo>
                <a:lnTo>
                  <a:pt x="2018703" y="316941"/>
                </a:lnTo>
                <a:lnTo>
                  <a:pt x="2008962" y="320814"/>
                </a:lnTo>
                <a:lnTo>
                  <a:pt x="2012835" y="330568"/>
                </a:lnTo>
                <a:lnTo>
                  <a:pt x="2022576" y="326682"/>
                </a:lnTo>
                <a:close/>
              </a:path>
              <a:path w="2821304" h="852805">
                <a:moveTo>
                  <a:pt x="2042071" y="318935"/>
                </a:moveTo>
                <a:lnTo>
                  <a:pt x="2038184" y="309194"/>
                </a:lnTo>
                <a:lnTo>
                  <a:pt x="2028444" y="313067"/>
                </a:lnTo>
                <a:lnTo>
                  <a:pt x="2032317" y="322808"/>
                </a:lnTo>
                <a:lnTo>
                  <a:pt x="2042071" y="318935"/>
                </a:lnTo>
                <a:close/>
              </a:path>
              <a:path w="2821304" h="852805">
                <a:moveTo>
                  <a:pt x="2061552" y="311175"/>
                </a:moveTo>
                <a:lnTo>
                  <a:pt x="2057679" y="301434"/>
                </a:lnTo>
                <a:lnTo>
                  <a:pt x="2047938" y="305308"/>
                </a:lnTo>
                <a:lnTo>
                  <a:pt x="2051812" y="315061"/>
                </a:lnTo>
                <a:lnTo>
                  <a:pt x="2061552" y="311175"/>
                </a:lnTo>
                <a:close/>
              </a:path>
              <a:path w="2821304" h="852805">
                <a:moveTo>
                  <a:pt x="2081047" y="303428"/>
                </a:moveTo>
                <a:lnTo>
                  <a:pt x="2077161" y="293687"/>
                </a:lnTo>
                <a:lnTo>
                  <a:pt x="2067420" y="297561"/>
                </a:lnTo>
                <a:lnTo>
                  <a:pt x="2071293" y="307301"/>
                </a:lnTo>
                <a:lnTo>
                  <a:pt x="2081047" y="303428"/>
                </a:lnTo>
                <a:close/>
              </a:path>
              <a:path w="2821304" h="852805">
                <a:moveTo>
                  <a:pt x="2100529" y="295783"/>
                </a:moveTo>
                <a:lnTo>
                  <a:pt x="2096655" y="286029"/>
                </a:lnTo>
                <a:lnTo>
                  <a:pt x="2086914" y="289915"/>
                </a:lnTo>
                <a:lnTo>
                  <a:pt x="2090788" y="299554"/>
                </a:lnTo>
                <a:lnTo>
                  <a:pt x="2100529" y="295783"/>
                </a:lnTo>
                <a:close/>
              </a:path>
              <a:path w="2821304" h="852805">
                <a:moveTo>
                  <a:pt x="2120023" y="288023"/>
                </a:moveTo>
                <a:lnTo>
                  <a:pt x="2116137" y="278282"/>
                </a:lnTo>
                <a:lnTo>
                  <a:pt x="2106396" y="282155"/>
                </a:lnTo>
                <a:lnTo>
                  <a:pt x="2110270" y="291896"/>
                </a:lnTo>
                <a:lnTo>
                  <a:pt x="2120023" y="288023"/>
                </a:lnTo>
                <a:close/>
              </a:path>
              <a:path w="2821304" h="852805">
                <a:moveTo>
                  <a:pt x="2139404" y="280276"/>
                </a:moveTo>
                <a:lnTo>
                  <a:pt x="2135632" y="270522"/>
                </a:lnTo>
                <a:lnTo>
                  <a:pt x="2125891" y="274408"/>
                </a:lnTo>
                <a:lnTo>
                  <a:pt x="2129764" y="284149"/>
                </a:lnTo>
                <a:lnTo>
                  <a:pt x="2139404" y="280276"/>
                </a:lnTo>
                <a:close/>
              </a:path>
              <a:path w="2821304" h="852805">
                <a:moveTo>
                  <a:pt x="2158885" y="272516"/>
                </a:moveTo>
                <a:lnTo>
                  <a:pt x="2155012" y="262775"/>
                </a:lnTo>
                <a:lnTo>
                  <a:pt x="2145373" y="266649"/>
                </a:lnTo>
                <a:lnTo>
                  <a:pt x="2149144" y="276390"/>
                </a:lnTo>
                <a:lnTo>
                  <a:pt x="2158885" y="272516"/>
                </a:lnTo>
                <a:close/>
              </a:path>
              <a:path w="2821304" h="852805">
                <a:moveTo>
                  <a:pt x="2178380" y="264769"/>
                </a:moveTo>
                <a:lnTo>
                  <a:pt x="2174506" y="255016"/>
                </a:lnTo>
                <a:lnTo>
                  <a:pt x="2164753" y="258902"/>
                </a:lnTo>
                <a:lnTo>
                  <a:pt x="2168639" y="268643"/>
                </a:lnTo>
                <a:lnTo>
                  <a:pt x="2178380" y="264769"/>
                </a:lnTo>
                <a:close/>
              </a:path>
              <a:path w="2821304" h="852805">
                <a:moveTo>
                  <a:pt x="2197862" y="257111"/>
                </a:moveTo>
                <a:lnTo>
                  <a:pt x="2193988" y="247370"/>
                </a:lnTo>
                <a:lnTo>
                  <a:pt x="2184247" y="251244"/>
                </a:lnTo>
                <a:lnTo>
                  <a:pt x="2188121" y="260997"/>
                </a:lnTo>
                <a:lnTo>
                  <a:pt x="2197862" y="257111"/>
                </a:lnTo>
                <a:close/>
              </a:path>
              <a:path w="2821304" h="852805">
                <a:moveTo>
                  <a:pt x="2217356" y="249364"/>
                </a:moveTo>
                <a:lnTo>
                  <a:pt x="2213483" y="239623"/>
                </a:lnTo>
                <a:lnTo>
                  <a:pt x="2203729" y="243497"/>
                </a:lnTo>
                <a:lnTo>
                  <a:pt x="2207615" y="253238"/>
                </a:lnTo>
                <a:lnTo>
                  <a:pt x="2217356" y="249364"/>
                </a:lnTo>
                <a:close/>
              </a:path>
              <a:path w="2821304" h="852805">
                <a:moveTo>
                  <a:pt x="2236838" y="241604"/>
                </a:moveTo>
                <a:lnTo>
                  <a:pt x="2232964" y="231863"/>
                </a:lnTo>
                <a:lnTo>
                  <a:pt x="2223224" y="235737"/>
                </a:lnTo>
                <a:lnTo>
                  <a:pt x="2227097" y="245491"/>
                </a:lnTo>
                <a:lnTo>
                  <a:pt x="2236838" y="241604"/>
                </a:lnTo>
                <a:close/>
              </a:path>
              <a:path w="2821304" h="852805">
                <a:moveTo>
                  <a:pt x="2256332" y="233857"/>
                </a:moveTo>
                <a:lnTo>
                  <a:pt x="2252459" y="224116"/>
                </a:lnTo>
                <a:lnTo>
                  <a:pt x="2242705" y="227990"/>
                </a:lnTo>
                <a:lnTo>
                  <a:pt x="2246592" y="237731"/>
                </a:lnTo>
                <a:lnTo>
                  <a:pt x="2256332" y="233857"/>
                </a:lnTo>
                <a:close/>
              </a:path>
              <a:path w="2821304" h="852805">
                <a:moveTo>
                  <a:pt x="2275814" y="226098"/>
                </a:moveTo>
                <a:lnTo>
                  <a:pt x="2271941" y="216458"/>
                </a:lnTo>
                <a:lnTo>
                  <a:pt x="2262200" y="220230"/>
                </a:lnTo>
                <a:lnTo>
                  <a:pt x="2266073" y="229984"/>
                </a:lnTo>
                <a:lnTo>
                  <a:pt x="2275814" y="226098"/>
                </a:lnTo>
                <a:close/>
              </a:path>
              <a:path w="2821304" h="852805">
                <a:moveTo>
                  <a:pt x="2295309" y="218452"/>
                </a:moveTo>
                <a:lnTo>
                  <a:pt x="2291435" y="208711"/>
                </a:lnTo>
                <a:lnTo>
                  <a:pt x="2281682" y="212585"/>
                </a:lnTo>
                <a:lnTo>
                  <a:pt x="2285568" y="222326"/>
                </a:lnTo>
                <a:lnTo>
                  <a:pt x="2295309" y="218452"/>
                </a:lnTo>
                <a:close/>
              </a:path>
              <a:path w="2821304" h="852805">
                <a:moveTo>
                  <a:pt x="2314791" y="210705"/>
                </a:moveTo>
                <a:lnTo>
                  <a:pt x="2310917" y="200952"/>
                </a:lnTo>
                <a:lnTo>
                  <a:pt x="2301176" y="204838"/>
                </a:lnTo>
                <a:lnTo>
                  <a:pt x="2305050" y="214579"/>
                </a:lnTo>
                <a:lnTo>
                  <a:pt x="2314791" y="210705"/>
                </a:lnTo>
                <a:close/>
              </a:path>
              <a:path w="2821304" h="852805">
                <a:moveTo>
                  <a:pt x="2334183" y="202946"/>
                </a:moveTo>
                <a:lnTo>
                  <a:pt x="2330412" y="193205"/>
                </a:lnTo>
                <a:lnTo>
                  <a:pt x="2320658" y="197078"/>
                </a:lnTo>
                <a:lnTo>
                  <a:pt x="2324430" y="206819"/>
                </a:lnTo>
                <a:lnTo>
                  <a:pt x="2334183" y="202946"/>
                </a:lnTo>
                <a:close/>
              </a:path>
              <a:path w="2821304" h="852805">
                <a:moveTo>
                  <a:pt x="2353665" y="195199"/>
                </a:moveTo>
                <a:lnTo>
                  <a:pt x="2349792" y="185445"/>
                </a:lnTo>
                <a:lnTo>
                  <a:pt x="2340051" y="189331"/>
                </a:lnTo>
                <a:lnTo>
                  <a:pt x="2343924" y="199072"/>
                </a:lnTo>
                <a:lnTo>
                  <a:pt x="2353665" y="195199"/>
                </a:lnTo>
                <a:close/>
              </a:path>
              <a:path w="2821304" h="852805">
                <a:moveTo>
                  <a:pt x="2373160" y="187540"/>
                </a:moveTo>
                <a:lnTo>
                  <a:pt x="2369274" y="177800"/>
                </a:lnTo>
                <a:lnTo>
                  <a:pt x="2359533" y="181673"/>
                </a:lnTo>
                <a:lnTo>
                  <a:pt x="2363406" y="191312"/>
                </a:lnTo>
                <a:lnTo>
                  <a:pt x="2373160" y="187540"/>
                </a:lnTo>
                <a:close/>
              </a:path>
              <a:path w="2821304" h="852805">
                <a:moveTo>
                  <a:pt x="2392642" y="179793"/>
                </a:moveTo>
                <a:lnTo>
                  <a:pt x="2388768" y="170053"/>
                </a:lnTo>
                <a:lnTo>
                  <a:pt x="2379027" y="173926"/>
                </a:lnTo>
                <a:lnTo>
                  <a:pt x="2382901" y="183667"/>
                </a:lnTo>
                <a:lnTo>
                  <a:pt x="2392642" y="179793"/>
                </a:lnTo>
                <a:close/>
              </a:path>
              <a:path w="2821304" h="852805">
                <a:moveTo>
                  <a:pt x="2412136" y="172034"/>
                </a:moveTo>
                <a:lnTo>
                  <a:pt x="2408250" y="162293"/>
                </a:lnTo>
                <a:lnTo>
                  <a:pt x="2398509" y="166166"/>
                </a:lnTo>
                <a:lnTo>
                  <a:pt x="2402382" y="175920"/>
                </a:lnTo>
                <a:lnTo>
                  <a:pt x="2412136" y="172034"/>
                </a:lnTo>
                <a:close/>
              </a:path>
              <a:path w="2821304" h="852805">
                <a:moveTo>
                  <a:pt x="2431618" y="164287"/>
                </a:moveTo>
                <a:lnTo>
                  <a:pt x="2427744" y="154546"/>
                </a:lnTo>
                <a:lnTo>
                  <a:pt x="2418003" y="158419"/>
                </a:lnTo>
                <a:lnTo>
                  <a:pt x="2421877" y="168160"/>
                </a:lnTo>
                <a:lnTo>
                  <a:pt x="2431618" y="164287"/>
                </a:lnTo>
                <a:close/>
              </a:path>
              <a:path w="2821304" h="852805">
                <a:moveTo>
                  <a:pt x="2451112" y="156527"/>
                </a:moveTo>
                <a:lnTo>
                  <a:pt x="2447226" y="146786"/>
                </a:lnTo>
                <a:lnTo>
                  <a:pt x="2437485" y="150660"/>
                </a:lnTo>
                <a:lnTo>
                  <a:pt x="2441359" y="160413"/>
                </a:lnTo>
                <a:lnTo>
                  <a:pt x="2451112" y="156527"/>
                </a:lnTo>
                <a:close/>
              </a:path>
              <a:path w="2821304" h="852805">
                <a:moveTo>
                  <a:pt x="2470594" y="148882"/>
                </a:moveTo>
                <a:lnTo>
                  <a:pt x="2466721" y="139141"/>
                </a:lnTo>
                <a:lnTo>
                  <a:pt x="2456980" y="143014"/>
                </a:lnTo>
                <a:lnTo>
                  <a:pt x="2460853" y="152755"/>
                </a:lnTo>
                <a:lnTo>
                  <a:pt x="2470594" y="148882"/>
                </a:lnTo>
                <a:close/>
              </a:path>
              <a:path w="2821304" h="852805">
                <a:moveTo>
                  <a:pt x="2490089" y="141135"/>
                </a:moveTo>
                <a:lnTo>
                  <a:pt x="2486202" y="131381"/>
                </a:lnTo>
                <a:lnTo>
                  <a:pt x="2476462" y="135267"/>
                </a:lnTo>
                <a:lnTo>
                  <a:pt x="2480335" y="145008"/>
                </a:lnTo>
                <a:lnTo>
                  <a:pt x="2490089" y="141135"/>
                </a:lnTo>
                <a:close/>
              </a:path>
              <a:path w="2821304" h="852805">
                <a:moveTo>
                  <a:pt x="2509469" y="133375"/>
                </a:moveTo>
                <a:lnTo>
                  <a:pt x="2505697" y="123634"/>
                </a:lnTo>
                <a:lnTo>
                  <a:pt x="2495956" y="127508"/>
                </a:lnTo>
                <a:lnTo>
                  <a:pt x="2499728" y="137248"/>
                </a:lnTo>
                <a:lnTo>
                  <a:pt x="2509469" y="133375"/>
                </a:lnTo>
                <a:close/>
              </a:path>
              <a:path w="2821304" h="852805">
                <a:moveTo>
                  <a:pt x="2528951" y="125628"/>
                </a:moveTo>
                <a:lnTo>
                  <a:pt x="2525077" y="115874"/>
                </a:lnTo>
                <a:lnTo>
                  <a:pt x="2515336" y="119761"/>
                </a:lnTo>
                <a:lnTo>
                  <a:pt x="2519210" y="129501"/>
                </a:lnTo>
                <a:lnTo>
                  <a:pt x="2528951" y="125628"/>
                </a:lnTo>
                <a:close/>
              </a:path>
              <a:path w="2821304" h="852805">
                <a:moveTo>
                  <a:pt x="2548445" y="117868"/>
                </a:moveTo>
                <a:lnTo>
                  <a:pt x="2544572" y="108229"/>
                </a:lnTo>
                <a:lnTo>
                  <a:pt x="2534818" y="112001"/>
                </a:lnTo>
                <a:lnTo>
                  <a:pt x="2538704" y="121742"/>
                </a:lnTo>
                <a:lnTo>
                  <a:pt x="2548445" y="117868"/>
                </a:lnTo>
                <a:close/>
              </a:path>
              <a:path w="2821304" h="852805">
                <a:moveTo>
                  <a:pt x="2567927" y="110223"/>
                </a:moveTo>
                <a:lnTo>
                  <a:pt x="2564053" y="100482"/>
                </a:lnTo>
                <a:lnTo>
                  <a:pt x="2554313" y="104355"/>
                </a:lnTo>
                <a:lnTo>
                  <a:pt x="2558186" y="114096"/>
                </a:lnTo>
                <a:lnTo>
                  <a:pt x="2567927" y="110223"/>
                </a:lnTo>
                <a:close/>
              </a:path>
              <a:path w="2821304" h="852805">
                <a:moveTo>
                  <a:pt x="2587421" y="102463"/>
                </a:moveTo>
                <a:lnTo>
                  <a:pt x="2583548" y="92722"/>
                </a:lnTo>
                <a:lnTo>
                  <a:pt x="2573794" y="96596"/>
                </a:lnTo>
                <a:lnTo>
                  <a:pt x="2577681" y="106349"/>
                </a:lnTo>
                <a:lnTo>
                  <a:pt x="2587421" y="102463"/>
                </a:lnTo>
                <a:close/>
              </a:path>
              <a:path w="2821304" h="852805">
                <a:moveTo>
                  <a:pt x="2606903" y="94716"/>
                </a:moveTo>
                <a:lnTo>
                  <a:pt x="2603030" y="84975"/>
                </a:lnTo>
                <a:lnTo>
                  <a:pt x="2593289" y="88849"/>
                </a:lnTo>
                <a:lnTo>
                  <a:pt x="2597162" y="98590"/>
                </a:lnTo>
                <a:lnTo>
                  <a:pt x="2606903" y="94716"/>
                </a:lnTo>
                <a:close/>
              </a:path>
              <a:path w="2821304" h="852805">
                <a:moveTo>
                  <a:pt x="2626398" y="86956"/>
                </a:moveTo>
                <a:lnTo>
                  <a:pt x="2622524" y="77216"/>
                </a:lnTo>
                <a:lnTo>
                  <a:pt x="2612771" y="81089"/>
                </a:lnTo>
                <a:lnTo>
                  <a:pt x="2616657" y="90843"/>
                </a:lnTo>
                <a:lnTo>
                  <a:pt x="2626398" y="86956"/>
                </a:lnTo>
                <a:close/>
              </a:path>
              <a:path w="2821304" h="852805">
                <a:moveTo>
                  <a:pt x="2645880" y="79311"/>
                </a:moveTo>
                <a:lnTo>
                  <a:pt x="2642006" y="69570"/>
                </a:lnTo>
                <a:lnTo>
                  <a:pt x="2632265" y="73342"/>
                </a:lnTo>
                <a:lnTo>
                  <a:pt x="2636139" y="83083"/>
                </a:lnTo>
                <a:lnTo>
                  <a:pt x="2645880" y="79311"/>
                </a:lnTo>
                <a:close/>
              </a:path>
              <a:path w="2821304" h="852805">
                <a:moveTo>
                  <a:pt x="2665374" y="71564"/>
                </a:moveTo>
                <a:lnTo>
                  <a:pt x="2661501" y="61810"/>
                </a:lnTo>
                <a:lnTo>
                  <a:pt x="2651747" y="65697"/>
                </a:lnTo>
                <a:lnTo>
                  <a:pt x="2655633" y="75438"/>
                </a:lnTo>
                <a:lnTo>
                  <a:pt x="2665374" y="71564"/>
                </a:lnTo>
                <a:close/>
              </a:path>
              <a:path w="2821304" h="852805">
                <a:moveTo>
                  <a:pt x="2684754" y="63804"/>
                </a:moveTo>
                <a:lnTo>
                  <a:pt x="2680982" y="54063"/>
                </a:lnTo>
                <a:lnTo>
                  <a:pt x="2671241" y="57937"/>
                </a:lnTo>
                <a:lnTo>
                  <a:pt x="2675013" y="67678"/>
                </a:lnTo>
                <a:lnTo>
                  <a:pt x="2684754" y="63804"/>
                </a:lnTo>
                <a:close/>
              </a:path>
              <a:path w="2821304" h="852805">
                <a:moveTo>
                  <a:pt x="2704249" y="56057"/>
                </a:moveTo>
                <a:lnTo>
                  <a:pt x="2700363" y="46304"/>
                </a:lnTo>
                <a:lnTo>
                  <a:pt x="2690622" y="50190"/>
                </a:lnTo>
                <a:lnTo>
                  <a:pt x="2694495" y="59931"/>
                </a:lnTo>
                <a:lnTo>
                  <a:pt x="2704249" y="56057"/>
                </a:lnTo>
                <a:close/>
              </a:path>
              <a:path w="2821304" h="852805">
                <a:moveTo>
                  <a:pt x="2723731" y="48298"/>
                </a:moveTo>
                <a:lnTo>
                  <a:pt x="2719857" y="38557"/>
                </a:lnTo>
                <a:lnTo>
                  <a:pt x="2710116" y="42430"/>
                </a:lnTo>
                <a:lnTo>
                  <a:pt x="2713990" y="52171"/>
                </a:lnTo>
                <a:lnTo>
                  <a:pt x="2723731" y="48298"/>
                </a:lnTo>
                <a:close/>
              </a:path>
              <a:path w="2821304" h="852805">
                <a:moveTo>
                  <a:pt x="2743225" y="40652"/>
                </a:moveTo>
                <a:lnTo>
                  <a:pt x="2739339" y="30911"/>
                </a:lnTo>
                <a:lnTo>
                  <a:pt x="2729598" y="34785"/>
                </a:lnTo>
                <a:lnTo>
                  <a:pt x="2733471" y="44526"/>
                </a:lnTo>
                <a:lnTo>
                  <a:pt x="2743225" y="40652"/>
                </a:lnTo>
                <a:close/>
              </a:path>
              <a:path w="2821304" h="852805">
                <a:moveTo>
                  <a:pt x="2762707" y="32893"/>
                </a:moveTo>
                <a:lnTo>
                  <a:pt x="2758833" y="23152"/>
                </a:lnTo>
                <a:lnTo>
                  <a:pt x="2749092" y="27025"/>
                </a:lnTo>
                <a:lnTo>
                  <a:pt x="2752966" y="36779"/>
                </a:lnTo>
                <a:lnTo>
                  <a:pt x="2762707" y="32893"/>
                </a:lnTo>
                <a:close/>
              </a:path>
              <a:path w="2821304" h="852805">
                <a:moveTo>
                  <a:pt x="2782201" y="25146"/>
                </a:moveTo>
                <a:lnTo>
                  <a:pt x="2778315" y="15405"/>
                </a:lnTo>
                <a:lnTo>
                  <a:pt x="2768574" y="19278"/>
                </a:lnTo>
                <a:lnTo>
                  <a:pt x="2772448" y="29019"/>
                </a:lnTo>
                <a:lnTo>
                  <a:pt x="2782201" y="25146"/>
                </a:lnTo>
                <a:close/>
              </a:path>
              <a:path w="2821304" h="852805">
                <a:moveTo>
                  <a:pt x="2801683" y="17386"/>
                </a:moveTo>
                <a:lnTo>
                  <a:pt x="2797810" y="7645"/>
                </a:lnTo>
                <a:lnTo>
                  <a:pt x="2788069" y="11518"/>
                </a:lnTo>
                <a:lnTo>
                  <a:pt x="2791942" y="21272"/>
                </a:lnTo>
                <a:lnTo>
                  <a:pt x="2801683" y="17386"/>
                </a:lnTo>
                <a:close/>
              </a:path>
              <a:path w="2821304" h="852805">
                <a:moveTo>
                  <a:pt x="2821178" y="9639"/>
                </a:moveTo>
                <a:lnTo>
                  <a:pt x="2817291" y="0"/>
                </a:lnTo>
                <a:lnTo>
                  <a:pt x="2807551" y="3771"/>
                </a:lnTo>
                <a:lnTo>
                  <a:pt x="2811424" y="13512"/>
                </a:lnTo>
                <a:lnTo>
                  <a:pt x="2821178" y="963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16723" y="3156966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87853" y="3156966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96293" y="2313736"/>
            <a:ext cx="3509645" cy="854710"/>
          </a:xfrm>
          <a:custGeom>
            <a:avLst/>
            <a:gdLst/>
            <a:ahLst/>
            <a:cxnLst/>
            <a:rect l="l" t="t" r="r" b="b"/>
            <a:pathLst>
              <a:path w="3509645" h="854710">
                <a:moveTo>
                  <a:pt x="13411" y="28397"/>
                </a:moveTo>
                <a:lnTo>
                  <a:pt x="12915" y="28232"/>
                </a:lnTo>
                <a:lnTo>
                  <a:pt x="13208" y="27038"/>
                </a:lnTo>
                <a:lnTo>
                  <a:pt x="2933" y="24625"/>
                </a:lnTo>
                <a:lnTo>
                  <a:pt x="1778" y="29768"/>
                </a:lnTo>
                <a:lnTo>
                  <a:pt x="0" y="34683"/>
                </a:lnTo>
                <a:lnTo>
                  <a:pt x="9855" y="38252"/>
                </a:lnTo>
                <a:lnTo>
                  <a:pt x="10274" y="37084"/>
                </a:lnTo>
                <a:lnTo>
                  <a:pt x="10795" y="37198"/>
                </a:lnTo>
                <a:lnTo>
                  <a:pt x="11861" y="32664"/>
                </a:lnTo>
                <a:lnTo>
                  <a:pt x="13411" y="28397"/>
                </a:lnTo>
                <a:close/>
              </a:path>
              <a:path w="3509645" h="854710">
                <a:moveTo>
                  <a:pt x="33642" y="31750"/>
                </a:moveTo>
                <a:lnTo>
                  <a:pt x="23368" y="29451"/>
                </a:lnTo>
                <a:lnTo>
                  <a:pt x="22021" y="35394"/>
                </a:lnTo>
                <a:lnTo>
                  <a:pt x="19697" y="41808"/>
                </a:lnTo>
                <a:lnTo>
                  <a:pt x="29552" y="45478"/>
                </a:lnTo>
                <a:lnTo>
                  <a:pt x="30822" y="41935"/>
                </a:lnTo>
                <a:lnTo>
                  <a:pt x="31229" y="42024"/>
                </a:lnTo>
                <a:lnTo>
                  <a:pt x="32029" y="38620"/>
                </a:lnTo>
                <a:lnTo>
                  <a:pt x="33108" y="35623"/>
                </a:lnTo>
                <a:lnTo>
                  <a:pt x="32753" y="35496"/>
                </a:lnTo>
                <a:lnTo>
                  <a:pt x="33642" y="31750"/>
                </a:lnTo>
                <a:close/>
              </a:path>
              <a:path w="3509645" h="854710">
                <a:moveTo>
                  <a:pt x="53962" y="36461"/>
                </a:moveTo>
                <a:lnTo>
                  <a:pt x="43802" y="34163"/>
                </a:lnTo>
                <a:lnTo>
                  <a:pt x="41922" y="42049"/>
                </a:lnTo>
                <a:lnTo>
                  <a:pt x="39395" y="49034"/>
                </a:lnTo>
                <a:lnTo>
                  <a:pt x="49250" y="52603"/>
                </a:lnTo>
                <a:lnTo>
                  <a:pt x="51384" y="46672"/>
                </a:lnTo>
                <a:lnTo>
                  <a:pt x="51663" y="46736"/>
                </a:lnTo>
                <a:lnTo>
                  <a:pt x="52146" y="44589"/>
                </a:lnTo>
                <a:lnTo>
                  <a:pt x="52806" y="42748"/>
                </a:lnTo>
                <a:lnTo>
                  <a:pt x="52565" y="42672"/>
                </a:lnTo>
                <a:lnTo>
                  <a:pt x="53962" y="36461"/>
                </a:lnTo>
                <a:close/>
              </a:path>
              <a:path w="3509645" h="854710">
                <a:moveTo>
                  <a:pt x="74396" y="41287"/>
                </a:moveTo>
                <a:lnTo>
                  <a:pt x="64236" y="38874"/>
                </a:lnTo>
                <a:lnTo>
                  <a:pt x="62103" y="47866"/>
                </a:lnTo>
                <a:lnTo>
                  <a:pt x="59093" y="56159"/>
                </a:lnTo>
                <a:lnTo>
                  <a:pt x="68948" y="59728"/>
                </a:lnTo>
                <a:lnTo>
                  <a:pt x="71945" y="51422"/>
                </a:lnTo>
                <a:lnTo>
                  <a:pt x="72085" y="51447"/>
                </a:lnTo>
                <a:lnTo>
                  <a:pt x="72339" y="50330"/>
                </a:lnTo>
                <a:lnTo>
                  <a:pt x="72504" y="49872"/>
                </a:lnTo>
                <a:lnTo>
                  <a:pt x="74396" y="41287"/>
                </a:lnTo>
                <a:close/>
              </a:path>
              <a:path w="3509645" h="854710">
                <a:moveTo>
                  <a:pt x="94830" y="45999"/>
                </a:moveTo>
                <a:lnTo>
                  <a:pt x="84658" y="43586"/>
                </a:lnTo>
                <a:lnTo>
                  <a:pt x="82270" y="53759"/>
                </a:lnTo>
                <a:lnTo>
                  <a:pt x="78790" y="63398"/>
                </a:lnTo>
                <a:lnTo>
                  <a:pt x="88646" y="66954"/>
                </a:lnTo>
                <a:lnTo>
                  <a:pt x="92202" y="57111"/>
                </a:lnTo>
                <a:lnTo>
                  <a:pt x="84848" y="54457"/>
                </a:lnTo>
                <a:lnTo>
                  <a:pt x="92417" y="56159"/>
                </a:lnTo>
                <a:lnTo>
                  <a:pt x="94830" y="45999"/>
                </a:lnTo>
                <a:close/>
              </a:path>
              <a:path w="3509645" h="854710">
                <a:moveTo>
                  <a:pt x="111899" y="64236"/>
                </a:moveTo>
                <a:lnTo>
                  <a:pt x="102057" y="60667"/>
                </a:lnTo>
                <a:lnTo>
                  <a:pt x="98488" y="70523"/>
                </a:lnTo>
                <a:lnTo>
                  <a:pt x="108343" y="74079"/>
                </a:lnTo>
                <a:lnTo>
                  <a:pt x="111899" y="64236"/>
                </a:lnTo>
                <a:close/>
              </a:path>
              <a:path w="3509645" h="854710">
                <a:moveTo>
                  <a:pt x="115252" y="50711"/>
                </a:moveTo>
                <a:lnTo>
                  <a:pt x="104990" y="48310"/>
                </a:lnTo>
                <a:lnTo>
                  <a:pt x="102679" y="58572"/>
                </a:lnTo>
                <a:lnTo>
                  <a:pt x="112852" y="60883"/>
                </a:lnTo>
                <a:lnTo>
                  <a:pt x="115252" y="50711"/>
                </a:lnTo>
                <a:close/>
              </a:path>
              <a:path w="3509645" h="854710">
                <a:moveTo>
                  <a:pt x="131597" y="71462"/>
                </a:moveTo>
                <a:lnTo>
                  <a:pt x="121754" y="67792"/>
                </a:lnTo>
                <a:lnTo>
                  <a:pt x="118186" y="77647"/>
                </a:lnTo>
                <a:lnTo>
                  <a:pt x="128041" y="81305"/>
                </a:lnTo>
                <a:lnTo>
                  <a:pt x="131597" y="71462"/>
                </a:lnTo>
                <a:close/>
              </a:path>
              <a:path w="3509645" h="854710">
                <a:moveTo>
                  <a:pt x="135686" y="55435"/>
                </a:moveTo>
                <a:lnTo>
                  <a:pt x="125425" y="53124"/>
                </a:lnTo>
                <a:lnTo>
                  <a:pt x="123113" y="63284"/>
                </a:lnTo>
                <a:lnTo>
                  <a:pt x="133273" y="65697"/>
                </a:lnTo>
                <a:lnTo>
                  <a:pt x="135686" y="55435"/>
                </a:lnTo>
                <a:close/>
              </a:path>
              <a:path w="3509645" h="854710">
                <a:moveTo>
                  <a:pt x="151295" y="78587"/>
                </a:moveTo>
                <a:lnTo>
                  <a:pt x="141452" y="75018"/>
                </a:lnTo>
                <a:lnTo>
                  <a:pt x="137782" y="84874"/>
                </a:lnTo>
                <a:lnTo>
                  <a:pt x="147637" y="88430"/>
                </a:lnTo>
                <a:lnTo>
                  <a:pt x="151295" y="78587"/>
                </a:lnTo>
                <a:close/>
              </a:path>
              <a:path w="3509645" h="854710">
                <a:moveTo>
                  <a:pt x="156019" y="60147"/>
                </a:moveTo>
                <a:lnTo>
                  <a:pt x="145846" y="57835"/>
                </a:lnTo>
                <a:lnTo>
                  <a:pt x="143446" y="68008"/>
                </a:lnTo>
                <a:lnTo>
                  <a:pt x="153708" y="70408"/>
                </a:lnTo>
                <a:lnTo>
                  <a:pt x="156019" y="60147"/>
                </a:lnTo>
                <a:close/>
              </a:path>
              <a:path w="3509645" h="854710">
                <a:moveTo>
                  <a:pt x="170992" y="85712"/>
                </a:moveTo>
                <a:lnTo>
                  <a:pt x="161150" y="82143"/>
                </a:lnTo>
                <a:lnTo>
                  <a:pt x="157480" y="91998"/>
                </a:lnTo>
                <a:lnTo>
                  <a:pt x="167335" y="95554"/>
                </a:lnTo>
                <a:lnTo>
                  <a:pt x="170992" y="85712"/>
                </a:lnTo>
                <a:close/>
              </a:path>
              <a:path w="3509645" h="854710">
                <a:moveTo>
                  <a:pt x="176441" y="64960"/>
                </a:moveTo>
                <a:lnTo>
                  <a:pt x="166281" y="62560"/>
                </a:lnTo>
                <a:lnTo>
                  <a:pt x="163868" y="72720"/>
                </a:lnTo>
                <a:lnTo>
                  <a:pt x="174142" y="75133"/>
                </a:lnTo>
                <a:lnTo>
                  <a:pt x="176441" y="64960"/>
                </a:lnTo>
                <a:close/>
              </a:path>
              <a:path w="3509645" h="854710">
                <a:moveTo>
                  <a:pt x="190690" y="92938"/>
                </a:moveTo>
                <a:lnTo>
                  <a:pt x="180848" y="89382"/>
                </a:lnTo>
                <a:lnTo>
                  <a:pt x="177177" y="99225"/>
                </a:lnTo>
                <a:lnTo>
                  <a:pt x="187032" y="102793"/>
                </a:lnTo>
                <a:lnTo>
                  <a:pt x="190690" y="92938"/>
                </a:lnTo>
                <a:close/>
              </a:path>
              <a:path w="3509645" h="854710">
                <a:moveTo>
                  <a:pt x="196875" y="69684"/>
                </a:moveTo>
                <a:lnTo>
                  <a:pt x="186715" y="67271"/>
                </a:lnTo>
                <a:lnTo>
                  <a:pt x="184302" y="77533"/>
                </a:lnTo>
                <a:lnTo>
                  <a:pt x="194462" y="79844"/>
                </a:lnTo>
                <a:lnTo>
                  <a:pt x="196875" y="69684"/>
                </a:lnTo>
                <a:close/>
              </a:path>
              <a:path w="3509645" h="854710">
                <a:moveTo>
                  <a:pt x="210286" y="100063"/>
                </a:moveTo>
                <a:lnTo>
                  <a:pt x="200545" y="96507"/>
                </a:lnTo>
                <a:lnTo>
                  <a:pt x="196875" y="106349"/>
                </a:lnTo>
                <a:lnTo>
                  <a:pt x="206730" y="109918"/>
                </a:lnTo>
                <a:lnTo>
                  <a:pt x="210286" y="100063"/>
                </a:lnTo>
                <a:close/>
              </a:path>
              <a:path w="3509645" h="854710">
                <a:moveTo>
                  <a:pt x="217309" y="74396"/>
                </a:moveTo>
                <a:lnTo>
                  <a:pt x="207149" y="71983"/>
                </a:lnTo>
                <a:lnTo>
                  <a:pt x="204736" y="82257"/>
                </a:lnTo>
                <a:lnTo>
                  <a:pt x="214896" y="84556"/>
                </a:lnTo>
                <a:lnTo>
                  <a:pt x="217309" y="74396"/>
                </a:lnTo>
                <a:close/>
              </a:path>
              <a:path w="3509645" h="854710">
                <a:moveTo>
                  <a:pt x="229984" y="107289"/>
                </a:moveTo>
                <a:lnTo>
                  <a:pt x="220141" y="103632"/>
                </a:lnTo>
                <a:lnTo>
                  <a:pt x="216573" y="113474"/>
                </a:lnTo>
                <a:lnTo>
                  <a:pt x="226428" y="117043"/>
                </a:lnTo>
                <a:lnTo>
                  <a:pt x="229984" y="107289"/>
                </a:lnTo>
                <a:close/>
              </a:path>
              <a:path w="3509645" h="854710">
                <a:moveTo>
                  <a:pt x="237744" y="79108"/>
                </a:moveTo>
                <a:lnTo>
                  <a:pt x="227469" y="76809"/>
                </a:lnTo>
                <a:lnTo>
                  <a:pt x="225171" y="86969"/>
                </a:lnTo>
                <a:lnTo>
                  <a:pt x="235331" y="89382"/>
                </a:lnTo>
                <a:lnTo>
                  <a:pt x="237744" y="79108"/>
                </a:lnTo>
                <a:close/>
              </a:path>
              <a:path w="3509645" h="854710">
                <a:moveTo>
                  <a:pt x="249682" y="114414"/>
                </a:moveTo>
                <a:lnTo>
                  <a:pt x="239839" y="110858"/>
                </a:lnTo>
                <a:lnTo>
                  <a:pt x="236270" y="120700"/>
                </a:lnTo>
                <a:lnTo>
                  <a:pt x="246126" y="124269"/>
                </a:lnTo>
                <a:lnTo>
                  <a:pt x="249682" y="114414"/>
                </a:lnTo>
                <a:close/>
              </a:path>
              <a:path w="3509645" h="854710">
                <a:moveTo>
                  <a:pt x="258165" y="83820"/>
                </a:moveTo>
                <a:lnTo>
                  <a:pt x="247904" y="81521"/>
                </a:lnTo>
                <a:lnTo>
                  <a:pt x="245592" y="91681"/>
                </a:lnTo>
                <a:lnTo>
                  <a:pt x="255765" y="94094"/>
                </a:lnTo>
                <a:lnTo>
                  <a:pt x="258165" y="83820"/>
                </a:lnTo>
                <a:close/>
              </a:path>
              <a:path w="3509645" h="854710">
                <a:moveTo>
                  <a:pt x="269379" y="121539"/>
                </a:moveTo>
                <a:lnTo>
                  <a:pt x="259537" y="117983"/>
                </a:lnTo>
                <a:lnTo>
                  <a:pt x="255968" y="127825"/>
                </a:lnTo>
                <a:lnTo>
                  <a:pt x="265823" y="131394"/>
                </a:lnTo>
                <a:lnTo>
                  <a:pt x="269379" y="121539"/>
                </a:lnTo>
                <a:close/>
              </a:path>
              <a:path w="3509645" h="854710">
                <a:moveTo>
                  <a:pt x="278498" y="88646"/>
                </a:moveTo>
                <a:lnTo>
                  <a:pt x="268338" y="86233"/>
                </a:lnTo>
                <a:lnTo>
                  <a:pt x="265925" y="96393"/>
                </a:lnTo>
                <a:lnTo>
                  <a:pt x="276186" y="98806"/>
                </a:lnTo>
                <a:lnTo>
                  <a:pt x="278498" y="88646"/>
                </a:lnTo>
                <a:close/>
              </a:path>
              <a:path w="3509645" h="854710">
                <a:moveTo>
                  <a:pt x="289077" y="128778"/>
                </a:moveTo>
                <a:lnTo>
                  <a:pt x="279234" y="125107"/>
                </a:lnTo>
                <a:lnTo>
                  <a:pt x="275666" y="134950"/>
                </a:lnTo>
                <a:lnTo>
                  <a:pt x="285521" y="138620"/>
                </a:lnTo>
                <a:lnTo>
                  <a:pt x="289077" y="128778"/>
                </a:lnTo>
                <a:close/>
              </a:path>
              <a:path w="3509645" h="854710">
                <a:moveTo>
                  <a:pt x="298932" y="93357"/>
                </a:moveTo>
                <a:lnTo>
                  <a:pt x="288759" y="90944"/>
                </a:lnTo>
                <a:lnTo>
                  <a:pt x="286359" y="101219"/>
                </a:lnTo>
                <a:lnTo>
                  <a:pt x="296621" y="103517"/>
                </a:lnTo>
                <a:lnTo>
                  <a:pt x="298932" y="93357"/>
                </a:lnTo>
                <a:close/>
              </a:path>
              <a:path w="3509645" h="854710">
                <a:moveTo>
                  <a:pt x="308775" y="135902"/>
                </a:moveTo>
                <a:lnTo>
                  <a:pt x="298932" y="132334"/>
                </a:lnTo>
                <a:lnTo>
                  <a:pt x="295363" y="142189"/>
                </a:lnTo>
                <a:lnTo>
                  <a:pt x="305219" y="145745"/>
                </a:lnTo>
                <a:lnTo>
                  <a:pt x="308775" y="135902"/>
                </a:lnTo>
                <a:close/>
              </a:path>
              <a:path w="3509645" h="854710">
                <a:moveTo>
                  <a:pt x="319354" y="98069"/>
                </a:moveTo>
                <a:lnTo>
                  <a:pt x="309194" y="95669"/>
                </a:lnTo>
                <a:lnTo>
                  <a:pt x="306781" y="105930"/>
                </a:lnTo>
                <a:lnTo>
                  <a:pt x="316953" y="108242"/>
                </a:lnTo>
                <a:lnTo>
                  <a:pt x="319354" y="98069"/>
                </a:lnTo>
                <a:close/>
              </a:path>
              <a:path w="3509645" h="854710">
                <a:moveTo>
                  <a:pt x="328472" y="143027"/>
                </a:moveTo>
                <a:lnTo>
                  <a:pt x="318630" y="139458"/>
                </a:lnTo>
                <a:lnTo>
                  <a:pt x="315061" y="149313"/>
                </a:lnTo>
                <a:lnTo>
                  <a:pt x="324916" y="152869"/>
                </a:lnTo>
                <a:lnTo>
                  <a:pt x="328472" y="143027"/>
                </a:lnTo>
                <a:close/>
              </a:path>
              <a:path w="3509645" h="854710">
                <a:moveTo>
                  <a:pt x="339788" y="102793"/>
                </a:moveTo>
                <a:lnTo>
                  <a:pt x="329526" y="100482"/>
                </a:lnTo>
                <a:lnTo>
                  <a:pt x="327215" y="110642"/>
                </a:lnTo>
                <a:lnTo>
                  <a:pt x="337375" y="113055"/>
                </a:lnTo>
                <a:lnTo>
                  <a:pt x="339788" y="102793"/>
                </a:lnTo>
                <a:close/>
              </a:path>
              <a:path w="3509645" h="854710">
                <a:moveTo>
                  <a:pt x="348170" y="150253"/>
                </a:moveTo>
                <a:lnTo>
                  <a:pt x="338328" y="146685"/>
                </a:lnTo>
                <a:lnTo>
                  <a:pt x="334759" y="156540"/>
                </a:lnTo>
                <a:lnTo>
                  <a:pt x="344614" y="160096"/>
                </a:lnTo>
                <a:lnTo>
                  <a:pt x="348170" y="150253"/>
                </a:lnTo>
                <a:close/>
              </a:path>
              <a:path w="3509645" h="854710">
                <a:moveTo>
                  <a:pt x="360222" y="107607"/>
                </a:moveTo>
                <a:lnTo>
                  <a:pt x="349948" y="105194"/>
                </a:lnTo>
                <a:lnTo>
                  <a:pt x="347649" y="115366"/>
                </a:lnTo>
                <a:lnTo>
                  <a:pt x="357809" y="117767"/>
                </a:lnTo>
                <a:lnTo>
                  <a:pt x="360222" y="107607"/>
                </a:lnTo>
                <a:close/>
              </a:path>
              <a:path w="3509645" h="854710">
                <a:moveTo>
                  <a:pt x="367868" y="157378"/>
                </a:moveTo>
                <a:lnTo>
                  <a:pt x="358025" y="153809"/>
                </a:lnTo>
                <a:lnTo>
                  <a:pt x="354457" y="163664"/>
                </a:lnTo>
                <a:lnTo>
                  <a:pt x="364312" y="167220"/>
                </a:lnTo>
                <a:lnTo>
                  <a:pt x="367868" y="157378"/>
                </a:lnTo>
                <a:close/>
              </a:path>
              <a:path w="3509645" h="854710">
                <a:moveTo>
                  <a:pt x="380657" y="112318"/>
                </a:moveTo>
                <a:lnTo>
                  <a:pt x="370382" y="109918"/>
                </a:lnTo>
                <a:lnTo>
                  <a:pt x="367969" y="120180"/>
                </a:lnTo>
                <a:lnTo>
                  <a:pt x="378244" y="122491"/>
                </a:lnTo>
                <a:lnTo>
                  <a:pt x="380657" y="112318"/>
                </a:lnTo>
                <a:close/>
              </a:path>
              <a:path w="3509645" h="854710">
                <a:moveTo>
                  <a:pt x="387565" y="164604"/>
                </a:moveTo>
                <a:lnTo>
                  <a:pt x="377723" y="160934"/>
                </a:lnTo>
                <a:lnTo>
                  <a:pt x="374154" y="170789"/>
                </a:lnTo>
                <a:lnTo>
                  <a:pt x="384009" y="174459"/>
                </a:lnTo>
                <a:lnTo>
                  <a:pt x="387565" y="164604"/>
                </a:lnTo>
                <a:close/>
              </a:path>
              <a:path w="3509645" h="854710">
                <a:moveTo>
                  <a:pt x="400977" y="117043"/>
                </a:moveTo>
                <a:lnTo>
                  <a:pt x="390817" y="114630"/>
                </a:lnTo>
                <a:lnTo>
                  <a:pt x="388404" y="124891"/>
                </a:lnTo>
                <a:lnTo>
                  <a:pt x="398678" y="127203"/>
                </a:lnTo>
                <a:lnTo>
                  <a:pt x="400977" y="117043"/>
                </a:lnTo>
                <a:close/>
              </a:path>
              <a:path w="3509645" h="854710">
                <a:moveTo>
                  <a:pt x="407263" y="171729"/>
                </a:moveTo>
                <a:lnTo>
                  <a:pt x="397421" y="168173"/>
                </a:lnTo>
                <a:lnTo>
                  <a:pt x="393852" y="178015"/>
                </a:lnTo>
                <a:lnTo>
                  <a:pt x="403707" y="181584"/>
                </a:lnTo>
                <a:lnTo>
                  <a:pt x="407263" y="171729"/>
                </a:lnTo>
                <a:close/>
              </a:path>
              <a:path w="3509645" h="854710">
                <a:moveTo>
                  <a:pt x="421411" y="121754"/>
                </a:moveTo>
                <a:lnTo>
                  <a:pt x="411251" y="119443"/>
                </a:lnTo>
                <a:lnTo>
                  <a:pt x="408838" y="129616"/>
                </a:lnTo>
                <a:lnTo>
                  <a:pt x="419100" y="132016"/>
                </a:lnTo>
                <a:lnTo>
                  <a:pt x="421411" y="121754"/>
                </a:lnTo>
                <a:close/>
              </a:path>
              <a:path w="3509645" h="854710">
                <a:moveTo>
                  <a:pt x="426961" y="178854"/>
                </a:moveTo>
                <a:lnTo>
                  <a:pt x="417118" y="175298"/>
                </a:lnTo>
                <a:lnTo>
                  <a:pt x="413550" y="185140"/>
                </a:lnTo>
                <a:lnTo>
                  <a:pt x="423405" y="188709"/>
                </a:lnTo>
                <a:lnTo>
                  <a:pt x="426961" y="178854"/>
                </a:lnTo>
                <a:close/>
              </a:path>
              <a:path w="3509645" h="854710">
                <a:moveTo>
                  <a:pt x="441845" y="126466"/>
                </a:moveTo>
                <a:lnTo>
                  <a:pt x="431673" y="124167"/>
                </a:lnTo>
                <a:lnTo>
                  <a:pt x="429272" y="134327"/>
                </a:lnTo>
                <a:lnTo>
                  <a:pt x="439432" y="136740"/>
                </a:lnTo>
                <a:lnTo>
                  <a:pt x="441845" y="126466"/>
                </a:lnTo>
                <a:close/>
              </a:path>
              <a:path w="3509645" h="854710">
                <a:moveTo>
                  <a:pt x="446659" y="186080"/>
                </a:moveTo>
                <a:lnTo>
                  <a:pt x="436816" y="182524"/>
                </a:lnTo>
                <a:lnTo>
                  <a:pt x="433247" y="192366"/>
                </a:lnTo>
                <a:lnTo>
                  <a:pt x="443103" y="195935"/>
                </a:lnTo>
                <a:lnTo>
                  <a:pt x="446659" y="186080"/>
                </a:lnTo>
                <a:close/>
              </a:path>
              <a:path w="3509645" h="854710">
                <a:moveTo>
                  <a:pt x="462267" y="131292"/>
                </a:moveTo>
                <a:lnTo>
                  <a:pt x="452005" y="128879"/>
                </a:lnTo>
                <a:lnTo>
                  <a:pt x="449694" y="139039"/>
                </a:lnTo>
                <a:lnTo>
                  <a:pt x="459867" y="141452"/>
                </a:lnTo>
                <a:lnTo>
                  <a:pt x="462267" y="131292"/>
                </a:lnTo>
                <a:close/>
              </a:path>
              <a:path w="3509645" h="854710">
                <a:moveTo>
                  <a:pt x="466356" y="193205"/>
                </a:moveTo>
                <a:lnTo>
                  <a:pt x="456514" y="189649"/>
                </a:lnTo>
                <a:lnTo>
                  <a:pt x="452945" y="199491"/>
                </a:lnTo>
                <a:lnTo>
                  <a:pt x="462800" y="203060"/>
                </a:lnTo>
                <a:lnTo>
                  <a:pt x="466356" y="193205"/>
                </a:lnTo>
                <a:close/>
              </a:path>
              <a:path w="3509645" h="854710">
                <a:moveTo>
                  <a:pt x="482701" y="136004"/>
                </a:moveTo>
                <a:lnTo>
                  <a:pt x="472440" y="133591"/>
                </a:lnTo>
                <a:lnTo>
                  <a:pt x="470128" y="143865"/>
                </a:lnTo>
                <a:lnTo>
                  <a:pt x="480288" y="146164"/>
                </a:lnTo>
                <a:lnTo>
                  <a:pt x="482701" y="136004"/>
                </a:lnTo>
                <a:close/>
              </a:path>
              <a:path w="3509645" h="854710">
                <a:moveTo>
                  <a:pt x="486054" y="200444"/>
                </a:moveTo>
                <a:lnTo>
                  <a:pt x="476211" y="196773"/>
                </a:lnTo>
                <a:lnTo>
                  <a:pt x="472643" y="206616"/>
                </a:lnTo>
                <a:lnTo>
                  <a:pt x="482384" y="210286"/>
                </a:lnTo>
                <a:lnTo>
                  <a:pt x="486054" y="200444"/>
                </a:lnTo>
                <a:close/>
              </a:path>
              <a:path w="3509645" h="854710">
                <a:moveTo>
                  <a:pt x="503034" y="140716"/>
                </a:moveTo>
                <a:lnTo>
                  <a:pt x="492861" y="138303"/>
                </a:lnTo>
                <a:lnTo>
                  <a:pt x="490461" y="148577"/>
                </a:lnTo>
                <a:lnTo>
                  <a:pt x="500722" y="150876"/>
                </a:lnTo>
                <a:lnTo>
                  <a:pt x="503034" y="140716"/>
                </a:lnTo>
                <a:close/>
              </a:path>
              <a:path w="3509645" h="854710">
                <a:moveTo>
                  <a:pt x="505752" y="207568"/>
                </a:moveTo>
                <a:lnTo>
                  <a:pt x="495909" y="204000"/>
                </a:lnTo>
                <a:lnTo>
                  <a:pt x="492239" y="213855"/>
                </a:lnTo>
                <a:lnTo>
                  <a:pt x="502081" y="217411"/>
                </a:lnTo>
                <a:lnTo>
                  <a:pt x="505752" y="207568"/>
                </a:lnTo>
                <a:close/>
              </a:path>
              <a:path w="3509645" h="854710">
                <a:moveTo>
                  <a:pt x="523455" y="145427"/>
                </a:moveTo>
                <a:lnTo>
                  <a:pt x="513295" y="143129"/>
                </a:lnTo>
                <a:lnTo>
                  <a:pt x="510882" y="153289"/>
                </a:lnTo>
                <a:lnTo>
                  <a:pt x="521157" y="155702"/>
                </a:lnTo>
                <a:lnTo>
                  <a:pt x="523455" y="145427"/>
                </a:lnTo>
                <a:close/>
              </a:path>
              <a:path w="3509645" h="854710">
                <a:moveTo>
                  <a:pt x="525449" y="214693"/>
                </a:moveTo>
                <a:lnTo>
                  <a:pt x="515607" y="211124"/>
                </a:lnTo>
                <a:lnTo>
                  <a:pt x="511937" y="220980"/>
                </a:lnTo>
                <a:lnTo>
                  <a:pt x="521779" y="224536"/>
                </a:lnTo>
                <a:lnTo>
                  <a:pt x="525449" y="214693"/>
                </a:lnTo>
                <a:close/>
              </a:path>
              <a:path w="3509645" h="854710">
                <a:moveTo>
                  <a:pt x="543890" y="150152"/>
                </a:moveTo>
                <a:lnTo>
                  <a:pt x="533730" y="147840"/>
                </a:lnTo>
                <a:lnTo>
                  <a:pt x="531317" y="158000"/>
                </a:lnTo>
                <a:lnTo>
                  <a:pt x="541477" y="160413"/>
                </a:lnTo>
                <a:lnTo>
                  <a:pt x="543890" y="150152"/>
                </a:lnTo>
                <a:close/>
              </a:path>
              <a:path w="3509645" h="854710">
                <a:moveTo>
                  <a:pt x="545147" y="221919"/>
                </a:moveTo>
                <a:lnTo>
                  <a:pt x="535305" y="218351"/>
                </a:lnTo>
                <a:lnTo>
                  <a:pt x="531634" y="228206"/>
                </a:lnTo>
                <a:lnTo>
                  <a:pt x="541477" y="231762"/>
                </a:lnTo>
                <a:lnTo>
                  <a:pt x="545147" y="221919"/>
                </a:lnTo>
                <a:close/>
              </a:path>
              <a:path w="3509645" h="854710">
                <a:moveTo>
                  <a:pt x="564324" y="154965"/>
                </a:moveTo>
                <a:lnTo>
                  <a:pt x="554050" y="152552"/>
                </a:lnTo>
                <a:lnTo>
                  <a:pt x="551751" y="162725"/>
                </a:lnTo>
                <a:lnTo>
                  <a:pt x="561911" y="165125"/>
                </a:lnTo>
                <a:lnTo>
                  <a:pt x="564324" y="154965"/>
                </a:lnTo>
                <a:close/>
              </a:path>
              <a:path w="3509645" h="854710">
                <a:moveTo>
                  <a:pt x="564743" y="229044"/>
                </a:moveTo>
                <a:lnTo>
                  <a:pt x="554888" y="225475"/>
                </a:lnTo>
                <a:lnTo>
                  <a:pt x="551332" y="235331"/>
                </a:lnTo>
                <a:lnTo>
                  <a:pt x="561174" y="238887"/>
                </a:lnTo>
                <a:lnTo>
                  <a:pt x="564743" y="229044"/>
                </a:lnTo>
                <a:close/>
              </a:path>
              <a:path w="3509645" h="854710">
                <a:moveTo>
                  <a:pt x="584441" y="236270"/>
                </a:moveTo>
                <a:lnTo>
                  <a:pt x="574586" y="232600"/>
                </a:lnTo>
                <a:lnTo>
                  <a:pt x="571030" y="242455"/>
                </a:lnTo>
                <a:lnTo>
                  <a:pt x="580872" y="246126"/>
                </a:lnTo>
                <a:lnTo>
                  <a:pt x="584441" y="236270"/>
                </a:lnTo>
                <a:close/>
              </a:path>
              <a:path w="3509645" h="854710">
                <a:moveTo>
                  <a:pt x="584758" y="159677"/>
                </a:moveTo>
                <a:lnTo>
                  <a:pt x="574484" y="157276"/>
                </a:lnTo>
                <a:lnTo>
                  <a:pt x="572185" y="167538"/>
                </a:lnTo>
                <a:lnTo>
                  <a:pt x="582345" y="169849"/>
                </a:lnTo>
                <a:lnTo>
                  <a:pt x="584758" y="159677"/>
                </a:lnTo>
                <a:close/>
              </a:path>
              <a:path w="3509645" h="854710">
                <a:moveTo>
                  <a:pt x="604139" y="243395"/>
                </a:moveTo>
                <a:lnTo>
                  <a:pt x="594283" y="239839"/>
                </a:lnTo>
                <a:lnTo>
                  <a:pt x="590727" y="249682"/>
                </a:lnTo>
                <a:lnTo>
                  <a:pt x="600570" y="253250"/>
                </a:lnTo>
                <a:lnTo>
                  <a:pt x="604139" y="243395"/>
                </a:lnTo>
                <a:close/>
              </a:path>
              <a:path w="3509645" h="854710">
                <a:moveTo>
                  <a:pt x="605180" y="164401"/>
                </a:moveTo>
                <a:lnTo>
                  <a:pt x="594918" y="161988"/>
                </a:lnTo>
                <a:lnTo>
                  <a:pt x="592607" y="172250"/>
                </a:lnTo>
                <a:lnTo>
                  <a:pt x="602780" y="174561"/>
                </a:lnTo>
                <a:lnTo>
                  <a:pt x="605180" y="164401"/>
                </a:lnTo>
                <a:close/>
              </a:path>
              <a:path w="3509645" h="854710">
                <a:moveTo>
                  <a:pt x="623836" y="250520"/>
                </a:moveTo>
                <a:lnTo>
                  <a:pt x="613981" y="246964"/>
                </a:lnTo>
                <a:lnTo>
                  <a:pt x="610425" y="256806"/>
                </a:lnTo>
                <a:lnTo>
                  <a:pt x="620268" y="260375"/>
                </a:lnTo>
                <a:lnTo>
                  <a:pt x="623836" y="250520"/>
                </a:lnTo>
                <a:close/>
              </a:path>
              <a:path w="3509645" h="854710">
                <a:moveTo>
                  <a:pt x="625513" y="169113"/>
                </a:moveTo>
                <a:lnTo>
                  <a:pt x="615353" y="166801"/>
                </a:lnTo>
                <a:lnTo>
                  <a:pt x="612940" y="176974"/>
                </a:lnTo>
                <a:lnTo>
                  <a:pt x="623201" y="179374"/>
                </a:lnTo>
                <a:lnTo>
                  <a:pt x="625513" y="169113"/>
                </a:lnTo>
                <a:close/>
              </a:path>
              <a:path w="3509645" h="854710">
                <a:moveTo>
                  <a:pt x="643534" y="257746"/>
                </a:moveTo>
                <a:lnTo>
                  <a:pt x="633679" y="254190"/>
                </a:lnTo>
                <a:lnTo>
                  <a:pt x="630123" y="264033"/>
                </a:lnTo>
                <a:lnTo>
                  <a:pt x="639965" y="267601"/>
                </a:lnTo>
                <a:lnTo>
                  <a:pt x="643534" y="257746"/>
                </a:lnTo>
                <a:close/>
              </a:path>
              <a:path w="3509645" h="854710">
                <a:moveTo>
                  <a:pt x="645947" y="173824"/>
                </a:moveTo>
                <a:lnTo>
                  <a:pt x="635774" y="171526"/>
                </a:lnTo>
                <a:lnTo>
                  <a:pt x="633374" y="181686"/>
                </a:lnTo>
                <a:lnTo>
                  <a:pt x="643636" y="184099"/>
                </a:lnTo>
                <a:lnTo>
                  <a:pt x="645947" y="173824"/>
                </a:lnTo>
                <a:close/>
              </a:path>
              <a:path w="3509645" h="854710">
                <a:moveTo>
                  <a:pt x="663232" y="264871"/>
                </a:moveTo>
                <a:lnTo>
                  <a:pt x="653376" y="261315"/>
                </a:lnTo>
                <a:lnTo>
                  <a:pt x="649820" y="271157"/>
                </a:lnTo>
                <a:lnTo>
                  <a:pt x="659663" y="274726"/>
                </a:lnTo>
                <a:lnTo>
                  <a:pt x="663232" y="264871"/>
                </a:lnTo>
                <a:close/>
              </a:path>
              <a:path w="3509645" h="854710">
                <a:moveTo>
                  <a:pt x="666369" y="178650"/>
                </a:moveTo>
                <a:lnTo>
                  <a:pt x="656209" y="176237"/>
                </a:lnTo>
                <a:lnTo>
                  <a:pt x="653796" y="186499"/>
                </a:lnTo>
                <a:lnTo>
                  <a:pt x="663968" y="188810"/>
                </a:lnTo>
                <a:lnTo>
                  <a:pt x="666369" y="178650"/>
                </a:lnTo>
                <a:close/>
              </a:path>
              <a:path w="3509645" h="854710">
                <a:moveTo>
                  <a:pt x="682929" y="272110"/>
                </a:moveTo>
                <a:lnTo>
                  <a:pt x="673074" y="268439"/>
                </a:lnTo>
                <a:lnTo>
                  <a:pt x="669518" y="278282"/>
                </a:lnTo>
                <a:lnTo>
                  <a:pt x="679361" y="281851"/>
                </a:lnTo>
                <a:lnTo>
                  <a:pt x="682929" y="272110"/>
                </a:lnTo>
                <a:close/>
              </a:path>
              <a:path w="3509645" h="854710">
                <a:moveTo>
                  <a:pt x="686803" y="183362"/>
                </a:moveTo>
                <a:lnTo>
                  <a:pt x="676541" y="180949"/>
                </a:lnTo>
                <a:lnTo>
                  <a:pt x="674230" y="191223"/>
                </a:lnTo>
                <a:lnTo>
                  <a:pt x="684390" y="193522"/>
                </a:lnTo>
                <a:lnTo>
                  <a:pt x="686803" y="183362"/>
                </a:lnTo>
                <a:close/>
              </a:path>
              <a:path w="3509645" h="854710">
                <a:moveTo>
                  <a:pt x="702627" y="279234"/>
                </a:moveTo>
                <a:lnTo>
                  <a:pt x="692772" y="275666"/>
                </a:lnTo>
                <a:lnTo>
                  <a:pt x="689216" y="285521"/>
                </a:lnTo>
                <a:lnTo>
                  <a:pt x="699058" y="289077"/>
                </a:lnTo>
                <a:lnTo>
                  <a:pt x="702627" y="279234"/>
                </a:lnTo>
                <a:close/>
              </a:path>
              <a:path w="3509645" h="854710">
                <a:moveTo>
                  <a:pt x="707237" y="188074"/>
                </a:moveTo>
                <a:lnTo>
                  <a:pt x="696963" y="185775"/>
                </a:lnTo>
                <a:lnTo>
                  <a:pt x="694664" y="195935"/>
                </a:lnTo>
                <a:lnTo>
                  <a:pt x="704824" y="198348"/>
                </a:lnTo>
                <a:lnTo>
                  <a:pt x="707237" y="188074"/>
                </a:lnTo>
                <a:close/>
              </a:path>
              <a:path w="3509645" h="854710">
                <a:moveTo>
                  <a:pt x="722325" y="286359"/>
                </a:moveTo>
                <a:lnTo>
                  <a:pt x="712470" y="282790"/>
                </a:lnTo>
                <a:lnTo>
                  <a:pt x="708914" y="292646"/>
                </a:lnTo>
                <a:lnTo>
                  <a:pt x="718756" y="296202"/>
                </a:lnTo>
                <a:lnTo>
                  <a:pt x="722325" y="286359"/>
                </a:lnTo>
                <a:close/>
              </a:path>
              <a:path w="3509645" h="854710">
                <a:moveTo>
                  <a:pt x="727557" y="192786"/>
                </a:moveTo>
                <a:lnTo>
                  <a:pt x="717397" y="190487"/>
                </a:lnTo>
                <a:lnTo>
                  <a:pt x="714984" y="200647"/>
                </a:lnTo>
                <a:lnTo>
                  <a:pt x="725258" y="203060"/>
                </a:lnTo>
                <a:lnTo>
                  <a:pt x="727557" y="192786"/>
                </a:lnTo>
                <a:close/>
              </a:path>
              <a:path w="3509645" h="854710">
                <a:moveTo>
                  <a:pt x="742022" y="293585"/>
                </a:moveTo>
                <a:lnTo>
                  <a:pt x="732167" y="290017"/>
                </a:lnTo>
                <a:lnTo>
                  <a:pt x="728611" y="299770"/>
                </a:lnTo>
                <a:lnTo>
                  <a:pt x="738454" y="303428"/>
                </a:lnTo>
                <a:lnTo>
                  <a:pt x="742022" y="293585"/>
                </a:lnTo>
                <a:close/>
              </a:path>
              <a:path w="3509645" h="854710">
                <a:moveTo>
                  <a:pt x="747991" y="197612"/>
                </a:moveTo>
                <a:lnTo>
                  <a:pt x="737831" y="195199"/>
                </a:lnTo>
                <a:lnTo>
                  <a:pt x="735418" y="205359"/>
                </a:lnTo>
                <a:lnTo>
                  <a:pt x="745693" y="207772"/>
                </a:lnTo>
                <a:lnTo>
                  <a:pt x="747991" y="197612"/>
                </a:lnTo>
                <a:close/>
              </a:path>
              <a:path w="3509645" h="854710">
                <a:moveTo>
                  <a:pt x="761720" y="300710"/>
                </a:moveTo>
                <a:lnTo>
                  <a:pt x="751865" y="297141"/>
                </a:lnTo>
                <a:lnTo>
                  <a:pt x="748309" y="306997"/>
                </a:lnTo>
                <a:lnTo>
                  <a:pt x="758151" y="310553"/>
                </a:lnTo>
                <a:lnTo>
                  <a:pt x="761720" y="300710"/>
                </a:lnTo>
                <a:close/>
              </a:path>
              <a:path w="3509645" h="854710">
                <a:moveTo>
                  <a:pt x="768426" y="202323"/>
                </a:moveTo>
                <a:lnTo>
                  <a:pt x="758266" y="199910"/>
                </a:lnTo>
                <a:lnTo>
                  <a:pt x="755853" y="210185"/>
                </a:lnTo>
                <a:lnTo>
                  <a:pt x="766114" y="212483"/>
                </a:lnTo>
                <a:lnTo>
                  <a:pt x="768426" y="202323"/>
                </a:lnTo>
                <a:close/>
              </a:path>
              <a:path w="3509645" h="854710">
                <a:moveTo>
                  <a:pt x="781418" y="307835"/>
                </a:moveTo>
                <a:lnTo>
                  <a:pt x="771563" y="304266"/>
                </a:lnTo>
                <a:lnTo>
                  <a:pt x="768007" y="314121"/>
                </a:lnTo>
                <a:lnTo>
                  <a:pt x="777849" y="317677"/>
                </a:lnTo>
                <a:lnTo>
                  <a:pt x="781418" y="307835"/>
                </a:lnTo>
                <a:close/>
              </a:path>
              <a:path w="3509645" h="854710">
                <a:moveTo>
                  <a:pt x="788860" y="207035"/>
                </a:moveTo>
                <a:lnTo>
                  <a:pt x="778687" y="204635"/>
                </a:lnTo>
                <a:lnTo>
                  <a:pt x="776287" y="214896"/>
                </a:lnTo>
                <a:lnTo>
                  <a:pt x="786447" y="217208"/>
                </a:lnTo>
                <a:lnTo>
                  <a:pt x="788860" y="207035"/>
                </a:lnTo>
                <a:close/>
              </a:path>
              <a:path w="3509645" h="854710">
                <a:moveTo>
                  <a:pt x="801116" y="315061"/>
                </a:moveTo>
                <a:lnTo>
                  <a:pt x="791260" y="311505"/>
                </a:lnTo>
                <a:lnTo>
                  <a:pt x="787704" y="321348"/>
                </a:lnTo>
                <a:lnTo>
                  <a:pt x="797547" y="324916"/>
                </a:lnTo>
                <a:lnTo>
                  <a:pt x="801116" y="315061"/>
                </a:lnTo>
                <a:close/>
              </a:path>
              <a:path w="3509645" h="854710">
                <a:moveTo>
                  <a:pt x="809282" y="211759"/>
                </a:moveTo>
                <a:lnTo>
                  <a:pt x="799020" y="209448"/>
                </a:lnTo>
                <a:lnTo>
                  <a:pt x="796709" y="219608"/>
                </a:lnTo>
                <a:lnTo>
                  <a:pt x="806881" y="222021"/>
                </a:lnTo>
                <a:lnTo>
                  <a:pt x="809282" y="211759"/>
                </a:lnTo>
                <a:close/>
              </a:path>
              <a:path w="3509645" h="854710">
                <a:moveTo>
                  <a:pt x="820813" y="322186"/>
                </a:moveTo>
                <a:lnTo>
                  <a:pt x="810958" y="318630"/>
                </a:lnTo>
                <a:lnTo>
                  <a:pt x="807402" y="328472"/>
                </a:lnTo>
                <a:lnTo>
                  <a:pt x="817245" y="332041"/>
                </a:lnTo>
                <a:lnTo>
                  <a:pt x="820813" y="322186"/>
                </a:lnTo>
                <a:close/>
              </a:path>
              <a:path w="3509645" h="854710">
                <a:moveTo>
                  <a:pt x="829716" y="216471"/>
                </a:moveTo>
                <a:lnTo>
                  <a:pt x="819454" y="214160"/>
                </a:lnTo>
                <a:lnTo>
                  <a:pt x="817143" y="224332"/>
                </a:lnTo>
                <a:lnTo>
                  <a:pt x="827303" y="226733"/>
                </a:lnTo>
                <a:lnTo>
                  <a:pt x="829716" y="216471"/>
                </a:lnTo>
                <a:close/>
              </a:path>
              <a:path w="3509645" h="854710">
                <a:moveTo>
                  <a:pt x="840511" y="329412"/>
                </a:moveTo>
                <a:lnTo>
                  <a:pt x="830656" y="325755"/>
                </a:lnTo>
                <a:lnTo>
                  <a:pt x="826998" y="335597"/>
                </a:lnTo>
                <a:lnTo>
                  <a:pt x="836841" y="339267"/>
                </a:lnTo>
                <a:lnTo>
                  <a:pt x="840511" y="329412"/>
                </a:lnTo>
                <a:close/>
              </a:path>
              <a:path w="3509645" h="854710">
                <a:moveTo>
                  <a:pt x="850049" y="221284"/>
                </a:moveTo>
                <a:lnTo>
                  <a:pt x="839876" y="218884"/>
                </a:lnTo>
                <a:lnTo>
                  <a:pt x="837476" y="229044"/>
                </a:lnTo>
                <a:lnTo>
                  <a:pt x="847737" y="231457"/>
                </a:lnTo>
                <a:lnTo>
                  <a:pt x="850049" y="221284"/>
                </a:lnTo>
                <a:close/>
              </a:path>
              <a:path w="3509645" h="854710">
                <a:moveTo>
                  <a:pt x="860209" y="336537"/>
                </a:moveTo>
                <a:lnTo>
                  <a:pt x="850353" y="332981"/>
                </a:lnTo>
                <a:lnTo>
                  <a:pt x="846696" y="342823"/>
                </a:lnTo>
                <a:lnTo>
                  <a:pt x="856538" y="346392"/>
                </a:lnTo>
                <a:lnTo>
                  <a:pt x="860209" y="336537"/>
                </a:lnTo>
                <a:close/>
              </a:path>
              <a:path w="3509645" h="854710">
                <a:moveTo>
                  <a:pt x="870470" y="226009"/>
                </a:moveTo>
                <a:lnTo>
                  <a:pt x="860310" y="223596"/>
                </a:lnTo>
                <a:lnTo>
                  <a:pt x="857897" y="233857"/>
                </a:lnTo>
                <a:lnTo>
                  <a:pt x="868172" y="236169"/>
                </a:lnTo>
                <a:lnTo>
                  <a:pt x="870470" y="226009"/>
                </a:lnTo>
                <a:close/>
              </a:path>
              <a:path w="3509645" h="854710">
                <a:moveTo>
                  <a:pt x="879906" y="343662"/>
                </a:moveTo>
                <a:lnTo>
                  <a:pt x="870051" y="340106"/>
                </a:lnTo>
                <a:lnTo>
                  <a:pt x="866394" y="349948"/>
                </a:lnTo>
                <a:lnTo>
                  <a:pt x="876236" y="353517"/>
                </a:lnTo>
                <a:lnTo>
                  <a:pt x="879906" y="343662"/>
                </a:lnTo>
                <a:close/>
              </a:path>
              <a:path w="3509645" h="854710">
                <a:moveTo>
                  <a:pt x="890905" y="230720"/>
                </a:moveTo>
                <a:lnTo>
                  <a:pt x="880745" y="228307"/>
                </a:lnTo>
                <a:lnTo>
                  <a:pt x="878332" y="238582"/>
                </a:lnTo>
                <a:lnTo>
                  <a:pt x="888492" y="240880"/>
                </a:lnTo>
                <a:lnTo>
                  <a:pt x="890905" y="230720"/>
                </a:lnTo>
                <a:close/>
              </a:path>
              <a:path w="3509645" h="854710">
                <a:moveTo>
                  <a:pt x="899502" y="350901"/>
                </a:moveTo>
                <a:lnTo>
                  <a:pt x="889749" y="347332"/>
                </a:lnTo>
                <a:lnTo>
                  <a:pt x="886091" y="357187"/>
                </a:lnTo>
                <a:lnTo>
                  <a:pt x="895934" y="360743"/>
                </a:lnTo>
                <a:lnTo>
                  <a:pt x="899502" y="350901"/>
                </a:lnTo>
                <a:close/>
              </a:path>
              <a:path w="3509645" h="854710">
                <a:moveTo>
                  <a:pt x="911339" y="235432"/>
                </a:moveTo>
                <a:lnTo>
                  <a:pt x="901065" y="233133"/>
                </a:lnTo>
                <a:lnTo>
                  <a:pt x="898766" y="243293"/>
                </a:lnTo>
                <a:lnTo>
                  <a:pt x="908926" y="245706"/>
                </a:lnTo>
                <a:lnTo>
                  <a:pt x="911339" y="235432"/>
                </a:lnTo>
                <a:close/>
              </a:path>
              <a:path w="3509645" h="854710">
                <a:moveTo>
                  <a:pt x="919200" y="358025"/>
                </a:moveTo>
                <a:lnTo>
                  <a:pt x="909345" y="354457"/>
                </a:lnTo>
                <a:lnTo>
                  <a:pt x="905789" y="364312"/>
                </a:lnTo>
                <a:lnTo>
                  <a:pt x="915631" y="367868"/>
                </a:lnTo>
                <a:lnTo>
                  <a:pt x="919200" y="358025"/>
                </a:lnTo>
                <a:close/>
              </a:path>
              <a:path w="3509645" h="854710">
                <a:moveTo>
                  <a:pt x="931773" y="240144"/>
                </a:moveTo>
                <a:lnTo>
                  <a:pt x="921499" y="237845"/>
                </a:lnTo>
                <a:lnTo>
                  <a:pt x="919200" y="248005"/>
                </a:lnTo>
                <a:lnTo>
                  <a:pt x="929360" y="250418"/>
                </a:lnTo>
                <a:lnTo>
                  <a:pt x="931773" y="240144"/>
                </a:lnTo>
                <a:close/>
              </a:path>
              <a:path w="3509645" h="854710">
                <a:moveTo>
                  <a:pt x="938898" y="365252"/>
                </a:moveTo>
                <a:lnTo>
                  <a:pt x="929043" y="361581"/>
                </a:lnTo>
                <a:lnTo>
                  <a:pt x="925487" y="371436"/>
                </a:lnTo>
                <a:lnTo>
                  <a:pt x="935329" y="375094"/>
                </a:lnTo>
                <a:lnTo>
                  <a:pt x="938898" y="365252"/>
                </a:lnTo>
                <a:close/>
              </a:path>
              <a:path w="3509645" h="854710">
                <a:moveTo>
                  <a:pt x="952195" y="244970"/>
                </a:moveTo>
                <a:lnTo>
                  <a:pt x="941933" y="242557"/>
                </a:lnTo>
                <a:lnTo>
                  <a:pt x="939520" y="252717"/>
                </a:lnTo>
                <a:lnTo>
                  <a:pt x="949794" y="255130"/>
                </a:lnTo>
                <a:lnTo>
                  <a:pt x="952195" y="244970"/>
                </a:lnTo>
                <a:close/>
              </a:path>
              <a:path w="3509645" h="854710">
                <a:moveTo>
                  <a:pt x="958596" y="372376"/>
                </a:moveTo>
                <a:lnTo>
                  <a:pt x="948740" y="368808"/>
                </a:lnTo>
                <a:lnTo>
                  <a:pt x="945184" y="378663"/>
                </a:lnTo>
                <a:lnTo>
                  <a:pt x="955027" y="382219"/>
                </a:lnTo>
                <a:lnTo>
                  <a:pt x="958596" y="372376"/>
                </a:lnTo>
                <a:close/>
              </a:path>
              <a:path w="3509645" h="854710">
                <a:moveTo>
                  <a:pt x="972527" y="249682"/>
                </a:moveTo>
                <a:lnTo>
                  <a:pt x="962367" y="247269"/>
                </a:lnTo>
                <a:lnTo>
                  <a:pt x="959954" y="257543"/>
                </a:lnTo>
                <a:lnTo>
                  <a:pt x="970216" y="259842"/>
                </a:lnTo>
                <a:lnTo>
                  <a:pt x="972527" y="249682"/>
                </a:lnTo>
                <a:close/>
              </a:path>
              <a:path w="3509645" h="854710">
                <a:moveTo>
                  <a:pt x="978293" y="379501"/>
                </a:moveTo>
                <a:lnTo>
                  <a:pt x="968438" y="375932"/>
                </a:lnTo>
                <a:lnTo>
                  <a:pt x="964882" y="385787"/>
                </a:lnTo>
                <a:lnTo>
                  <a:pt x="974725" y="389343"/>
                </a:lnTo>
                <a:lnTo>
                  <a:pt x="978293" y="379501"/>
                </a:lnTo>
                <a:close/>
              </a:path>
              <a:path w="3509645" h="854710">
                <a:moveTo>
                  <a:pt x="992962" y="254393"/>
                </a:moveTo>
                <a:lnTo>
                  <a:pt x="982789" y="252095"/>
                </a:lnTo>
                <a:lnTo>
                  <a:pt x="980389" y="262255"/>
                </a:lnTo>
                <a:lnTo>
                  <a:pt x="990650" y="264668"/>
                </a:lnTo>
                <a:lnTo>
                  <a:pt x="992962" y="254393"/>
                </a:lnTo>
                <a:close/>
              </a:path>
              <a:path w="3509645" h="854710">
                <a:moveTo>
                  <a:pt x="997991" y="386727"/>
                </a:moveTo>
                <a:lnTo>
                  <a:pt x="988136" y="383171"/>
                </a:lnTo>
                <a:lnTo>
                  <a:pt x="984580" y="393014"/>
                </a:lnTo>
                <a:lnTo>
                  <a:pt x="994422" y="396582"/>
                </a:lnTo>
                <a:lnTo>
                  <a:pt x="997991" y="386727"/>
                </a:lnTo>
                <a:close/>
              </a:path>
              <a:path w="3509645" h="854710">
                <a:moveTo>
                  <a:pt x="1013383" y="259118"/>
                </a:moveTo>
                <a:lnTo>
                  <a:pt x="1003223" y="256806"/>
                </a:lnTo>
                <a:lnTo>
                  <a:pt x="1000810" y="266966"/>
                </a:lnTo>
                <a:lnTo>
                  <a:pt x="1010983" y="269379"/>
                </a:lnTo>
                <a:lnTo>
                  <a:pt x="1013383" y="259118"/>
                </a:lnTo>
                <a:close/>
              </a:path>
              <a:path w="3509645" h="854710">
                <a:moveTo>
                  <a:pt x="1017689" y="393852"/>
                </a:moveTo>
                <a:lnTo>
                  <a:pt x="1007833" y="390296"/>
                </a:lnTo>
                <a:lnTo>
                  <a:pt x="1004277" y="400138"/>
                </a:lnTo>
                <a:lnTo>
                  <a:pt x="1014120" y="403707"/>
                </a:lnTo>
                <a:lnTo>
                  <a:pt x="1017689" y="393852"/>
                </a:lnTo>
                <a:close/>
              </a:path>
              <a:path w="3509645" h="854710">
                <a:moveTo>
                  <a:pt x="1033818" y="263931"/>
                </a:moveTo>
                <a:lnTo>
                  <a:pt x="1023556" y="261518"/>
                </a:lnTo>
                <a:lnTo>
                  <a:pt x="1021245" y="271691"/>
                </a:lnTo>
                <a:lnTo>
                  <a:pt x="1031405" y="274091"/>
                </a:lnTo>
                <a:lnTo>
                  <a:pt x="1033818" y="263931"/>
                </a:lnTo>
                <a:close/>
              </a:path>
              <a:path w="3509645" h="854710">
                <a:moveTo>
                  <a:pt x="1037386" y="401078"/>
                </a:moveTo>
                <a:lnTo>
                  <a:pt x="1027531" y="397421"/>
                </a:lnTo>
                <a:lnTo>
                  <a:pt x="1023975" y="407263"/>
                </a:lnTo>
                <a:lnTo>
                  <a:pt x="1033818" y="410933"/>
                </a:lnTo>
                <a:lnTo>
                  <a:pt x="1037386" y="401078"/>
                </a:lnTo>
                <a:close/>
              </a:path>
              <a:path w="3509645" h="854710">
                <a:moveTo>
                  <a:pt x="1054252" y="268643"/>
                </a:moveTo>
                <a:lnTo>
                  <a:pt x="1043978" y="266242"/>
                </a:lnTo>
                <a:lnTo>
                  <a:pt x="1041679" y="276504"/>
                </a:lnTo>
                <a:lnTo>
                  <a:pt x="1051839" y="278815"/>
                </a:lnTo>
                <a:lnTo>
                  <a:pt x="1054252" y="268643"/>
                </a:lnTo>
                <a:close/>
              </a:path>
              <a:path w="3509645" h="854710">
                <a:moveTo>
                  <a:pt x="1057084" y="408203"/>
                </a:moveTo>
                <a:lnTo>
                  <a:pt x="1047229" y="404647"/>
                </a:lnTo>
                <a:lnTo>
                  <a:pt x="1043673" y="414489"/>
                </a:lnTo>
                <a:lnTo>
                  <a:pt x="1053515" y="418058"/>
                </a:lnTo>
                <a:lnTo>
                  <a:pt x="1057084" y="408203"/>
                </a:lnTo>
                <a:close/>
              </a:path>
              <a:path w="3509645" h="854710">
                <a:moveTo>
                  <a:pt x="1074572" y="273367"/>
                </a:moveTo>
                <a:lnTo>
                  <a:pt x="1064412" y="270954"/>
                </a:lnTo>
                <a:lnTo>
                  <a:pt x="1061999" y="281216"/>
                </a:lnTo>
                <a:lnTo>
                  <a:pt x="1072273" y="283527"/>
                </a:lnTo>
                <a:lnTo>
                  <a:pt x="1074572" y="273367"/>
                </a:lnTo>
                <a:close/>
              </a:path>
              <a:path w="3509645" h="854710">
                <a:moveTo>
                  <a:pt x="1076782" y="415328"/>
                </a:moveTo>
                <a:lnTo>
                  <a:pt x="1066927" y="411772"/>
                </a:lnTo>
                <a:lnTo>
                  <a:pt x="1063371" y="421614"/>
                </a:lnTo>
                <a:lnTo>
                  <a:pt x="1073213" y="425183"/>
                </a:lnTo>
                <a:lnTo>
                  <a:pt x="1076782" y="415328"/>
                </a:lnTo>
                <a:close/>
              </a:path>
              <a:path w="3509645" h="854710">
                <a:moveTo>
                  <a:pt x="1095006" y="278079"/>
                </a:moveTo>
                <a:lnTo>
                  <a:pt x="1084846" y="275767"/>
                </a:lnTo>
                <a:lnTo>
                  <a:pt x="1082433" y="285940"/>
                </a:lnTo>
                <a:lnTo>
                  <a:pt x="1092708" y="288340"/>
                </a:lnTo>
                <a:lnTo>
                  <a:pt x="1095006" y="278079"/>
                </a:lnTo>
                <a:close/>
              </a:path>
              <a:path w="3509645" h="854710">
                <a:moveTo>
                  <a:pt x="1096479" y="422567"/>
                </a:moveTo>
                <a:lnTo>
                  <a:pt x="1086624" y="418998"/>
                </a:lnTo>
                <a:lnTo>
                  <a:pt x="1083068" y="428853"/>
                </a:lnTo>
                <a:lnTo>
                  <a:pt x="1092911" y="432409"/>
                </a:lnTo>
                <a:lnTo>
                  <a:pt x="1096479" y="422567"/>
                </a:lnTo>
                <a:close/>
              </a:path>
              <a:path w="3509645" h="854710">
                <a:moveTo>
                  <a:pt x="1115441" y="282790"/>
                </a:moveTo>
                <a:lnTo>
                  <a:pt x="1105281" y="280492"/>
                </a:lnTo>
                <a:lnTo>
                  <a:pt x="1102868" y="290652"/>
                </a:lnTo>
                <a:lnTo>
                  <a:pt x="1113028" y="293065"/>
                </a:lnTo>
                <a:lnTo>
                  <a:pt x="1115441" y="282790"/>
                </a:lnTo>
                <a:close/>
              </a:path>
              <a:path w="3509645" h="854710">
                <a:moveTo>
                  <a:pt x="1116177" y="429691"/>
                </a:moveTo>
                <a:lnTo>
                  <a:pt x="1106322" y="426123"/>
                </a:lnTo>
                <a:lnTo>
                  <a:pt x="1102766" y="435978"/>
                </a:lnTo>
                <a:lnTo>
                  <a:pt x="1112608" y="439534"/>
                </a:lnTo>
                <a:lnTo>
                  <a:pt x="1116177" y="429691"/>
                </a:lnTo>
                <a:close/>
              </a:path>
              <a:path w="3509645" h="854710">
                <a:moveTo>
                  <a:pt x="1135875" y="436918"/>
                </a:moveTo>
                <a:lnTo>
                  <a:pt x="1126020" y="433247"/>
                </a:lnTo>
                <a:lnTo>
                  <a:pt x="1122464" y="443103"/>
                </a:lnTo>
                <a:lnTo>
                  <a:pt x="1132306" y="446760"/>
                </a:lnTo>
                <a:lnTo>
                  <a:pt x="1135875" y="436918"/>
                </a:lnTo>
                <a:close/>
              </a:path>
              <a:path w="3509645" h="854710">
                <a:moveTo>
                  <a:pt x="1135875" y="287616"/>
                </a:moveTo>
                <a:lnTo>
                  <a:pt x="1125601" y="285203"/>
                </a:lnTo>
                <a:lnTo>
                  <a:pt x="1123302" y="295363"/>
                </a:lnTo>
                <a:lnTo>
                  <a:pt x="1133462" y="297776"/>
                </a:lnTo>
                <a:lnTo>
                  <a:pt x="1135875" y="287616"/>
                </a:lnTo>
                <a:close/>
              </a:path>
              <a:path w="3509645" h="854710">
                <a:moveTo>
                  <a:pt x="1155573" y="444042"/>
                </a:moveTo>
                <a:lnTo>
                  <a:pt x="1145717" y="440474"/>
                </a:lnTo>
                <a:lnTo>
                  <a:pt x="1142161" y="450329"/>
                </a:lnTo>
                <a:lnTo>
                  <a:pt x="1152004" y="453885"/>
                </a:lnTo>
                <a:lnTo>
                  <a:pt x="1155573" y="444042"/>
                </a:lnTo>
                <a:close/>
              </a:path>
              <a:path w="3509645" h="854710">
                <a:moveTo>
                  <a:pt x="1156296" y="292328"/>
                </a:moveTo>
                <a:lnTo>
                  <a:pt x="1146035" y="289915"/>
                </a:lnTo>
                <a:lnTo>
                  <a:pt x="1143723" y="300189"/>
                </a:lnTo>
                <a:lnTo>
                  <a:pt x="1153896" y="302488"/>
                </a:lnTo>
                <a:lnTo>
                  <a:pt x="1156296" y="292328"/>
                </a:lnTo>
                <a:close/>
              </a:path>
              <a:path w="3509645" h="854710">
                <a:moveTo>
                  <a:pt x="1175270" y="451167"/>
                </a:moveTo>
                <a:lnTo>
                  <a:pt x="1165415" y="447598"/>
                </a:lnTo>
                <a:lnTo>
                  <a:pt x="1161859" y="457454"/>
                </a:lnTo>
                <a:lnTo>
                  <a:pt x="1171600" y="461010"/>
                </a:lnTo>
                <a:lnTo>
                  <a:pt x="1175270" y="451167"/>
                </a:lnTo>
                <a:close/>
              </a:path>
              <a:path w="3509645" h="854710">
                <a:moveTo>
                  <a:pt x="1176731" y="297040"/>
                </a:moveTo>
                <a:lnTo>
                  <a:pt x="1166469" y="294627"/>
                </a:lnTo>
                <a:lnTo>
                  <a:pt x="1164158" y="304901"/>
                </a:lnTo>
                <a:lnTo>
                  <a:pt x="1174318" y="307200"/>
                </a:lnTo>
                <a:lnTo>
                  <a:pt x="1176731" y="297040"/>
                </a:lnTo>
                <a:close/>
              </a:path>
              <a:path w="3509645" h="854710">
                <a:moveTo>
                  <a:pt x="1194968" y="458393"/>
                </a:moveTo>
                <a:lnTo>
                  <a:pt x="1185113" y="454837"/>
                </a:lnTo>
                <a:lnTo>
                  <a:pt x="1181442" y="464578"/>
                </a:lnTo>
                <a:lnTo>
                  <a:pt x="1191298" y="468249"/>
                </a:lnTo>
                <a:lnTo>
                  <a:pt x="1194968" y="458393"/>
                </a:lnTo>
                <a:close/>
              </a:path>
              <a:path w="3509645" h="854710">
                <a:moveTo>
                  <a:pt x="1197063" y="301752"/>
                </a:moveTo>
                <a:lnTo>
                  <a:pt x="1186891" y="299453"/>
                </a:lnTo>
                <a:lnTo>
                  <a:pt x="1184490" y="309613"/>
                </a:lnTo>
                <a:lnTo>
                  <a:pt x="1194752" y="312026"/>
                </a:lnTo>
                <a:lnTo>
                  <a:pt x="1197063" y="301752"/>
                </a:lnTo>
                <a:close/>
              </a:path>
              <a:path w="3509645" h="854710">
                <a:moveTo>
                  <a:pt x="1214666" y="465518"/>
                </a:moveTo>
                <a:lnTo>
                  <a:pt x="1204810" y="461962"/>
                </a:lnTo>
                <a:lnTo>
                  <a:pt x="1201140" y="471805"/>
                </a:lnTo>
                <a:lnTo>
                  <a:pt x="1210995" y="475373"/>
                </a:lnTo>
                <a:lnTo>
                  <a:pt x="1214666" y="465518"/>
                </a:lnTo>
                <a:close/>
              </a:path>
              <a:path w="3509645" h="854710">
                <a:moveTo>
                  <a:pt x="1217485" y="306476"/>
                </a:moveTo>
                <a:lnTo>
                  <a:pt x="1207325" y="304165"/>
                </a:lnTo>
                <a:lnTo>
                  <a:pt x="1204912" y="314325"/>
                </a:lnTo>
                <a:lnTo>
                  <a:pt x="1215186" y="316738"/>
                </a:lnTo>
                <a:lnTo>
                  <a:pt x="1217485" y="306476"/>
                </a:lnTo>
                <a:close/>
              </a:path>
              <a:path w="3509645" h="854710">
                <a:moveTo>
                  <a:pt x="1234363" y="472643"/>
                </a:moveTo>
                <a:lnTo>
                  <a:pt x="1224508" y="469087"/>
                </a:lnTo>
                <a:lnTo>
                  <a:pt x="1220838" y="478929"/>
                </a:lnTo>
                <a:lnTo>
                  <a:pt x="1230693" y="482498"/>
                </a:lnTo>
                <a:lnTo>
                  <a:pt x="1234363" y="472643"/>
                </a:lnTo>
                <a:close/>
              </a:path>
              <a:path w="3509645" h="854710">
                <a:moveTo>
                  <a:pt x="1237919" y="311289"/>
                </a:moveTo>
                <a:lnTo>
                  <a:pt x="1227759" y="308876"/>
                </a:lnTo>
                <a:lnTo>
                  <a:pt x="1225346" y="319049"/>
                </a:lnTo>
                <a:lnTo>
                  <a:pt x="1235506" y="321449"/>
                </a:lnTo>
                <a:lnTo>
                  <a:pt x="1237919" y="311289"/>
                </a:lnTo>
                <a:close/>
              </a:path>
              <a:path w="3509645" h="854710">
                <a:moveTo>
                  <a:pt x="1253947" y="479869"/>
                </a:moveTo>
                <a:lnTo>
                  <a:pt x="1244104" y="476313"/>
                </a:lnTo>
                <a:lnTo>
                  <a:pt x="1240536" y="486156"/>
                </a:lnTo>
                <a:lnTo>
                  <a:pt x="1250391" y="489724"/>
                </a:lnTo>
                <a:lnTo>
                  <a:pt x="1253947" y="479869"/>
                </a:lnTo>
                <a:close/>
              </a:path>
              <a:path w="3509645" h="854710">
                <a:moveTo>
                  <a:pt x="1258354" y="316001"/>
                </a:moveTo>
                <a:lnTo>
                  <a:pt x="1248079" y="313601"/>
                </a:lnTo>
                <a:lnTo>
                  <a:pt x="1245781" y="323862"/>
                </a:lnTo>
                <a:lnTo>
                  <a:pt x="1255941" y="326174"/>
                </a:lnTo>
                <a:lnTo>
                  <a:pt x="1258354" y="316001"/>
                </a:lnTo>
                <a:close/>
              </a:path>
              <a:path w="3509645" h="854710">
                <a:moveTo>
                  <a:pt x="1273644" y="486994"/>
                </a:moveTo>
                <a:lnTo>
                  <a:pt x="1263802" y="483438"/>
                </a:lnTo>
                <a:lnTo>
                  <a:pt x="1260233" y="493280"/>
                </a:lnTo>
                <a:lnTo>
                  <a:pt x="1270088" y="496849"/>
                </a:lnTo>
                <a:lnTo>
                  <a:pt x="1273644" y="486994"/>
                </a:lnTo>
                <a:close/>
              </a:path>
              <a:path w="3509645" h="854710">
                <a:moveTo>
                  <a:pt x="1278788" y="320725"/>
                </a:moveTo>
                <a:lnTo>
                  <a:pt x="1268514" y="318312"/>
                </a:lnTo>
                <a:lnTo>
                  <a:pt x="1266215" y="328574"/>
                </a:lnTo>
                <a:lnTo>
                  <a:pt x="1276375" y="330885"/>
                </a:lnTo>
                <a:lnTo>
                  <a:pt x="1278788" y="320725"/>
                </a:lnTo>
                <a:close/>
              </a:path>
              <a:path w="3509645" h="854710">
                <a:moveTo>
                  <a:pt x="1293342" y="494233"/>
                </a:moveTo>
                <a:lnTo>
                  <a:pt x="1283500" y="490562"/>
                </a:lnTo>
                <a:lnTo>
                  <a:pt x="1279931" y="500405"/>
                </a:lnTo>
                <a:lnTo>
                  <a:pt x="1289786" y="504075"/>
                </a:lnTo>
                <a:lnTo>
                  <a:pt x="1293342" y="494233"/>
                </a:lnTo>
                <a:close/>
              </a:path>
              <a:path w="3509645" h="854710">
                <a:moveTo>
                  <a:pt x="1299108" y="325437"/>
                </a:moveTo>
                <a:lnTo>
                  <a:pt x="1288948" y="323126"/>
                </a:lnTo>
                <a:lnTo>
                  <a:pt x="1286535" y="333298"/>
                </a:lnTo>
                <a:lnTo>
                  <a:pt x="1296809" y="335699"/>
                </a:lnTo>
                <a:lnTo>
                  <a:pt x="1299108" y="325437"/>
                </a:lnTo>
                <a:close/>
              </a:path>
              <a:path w="3509645" h="854710">
                <a:moveTo>
                  <a:pt x="1313040" y="501357"/>
                </a:moveTo>
                <a:lnTo>
                  <a:pt x="1303197" y="497789"/>
                </a:lnTo>
                <a:lnTo>
                  <a:pt x="1299629" y="507644"/>
                </a:lnTo>
                <a:lnTo>
                  <a:pt x="1309484" y="511200"/>
                </a:lnTo>
                <a:lnTo>
                  <a:pt x="1313040" y="501357"/>
                </a:lnTo>
                <a:close/>
              </a:path>
              <a:path w="3509645" h="854710">
                <a:moveTo>
                  <a:pt x="1319542" y="330250"/>
                </a:moveTo>
                <a:lnTo>
                  <a:pt x="1309382" y="327850"/>
                </a:lnTo>
                <a:lnTo>
                  <a:pt x="1306969" y="338010"/>
                </a:lnTo>
                <a:lnTo>
                  <a:pt x="1317231" y="340423"/>
                </a:lnTo>
                <a:lnTo>
                  <a:pt x="1319542" y="330250"/>
                </a:lnTo>
                <a:close/>
              </a:path>
              <a:path w="3509645" h="854710">
                <a:moveTo>
                  <a:pt x="1332738" y="508482"/>
                </a:moveTo>
                <a:lnTo>
                  <a:pt x="1322895" y="504913"/>
                </a:lnTo>
                <a:lnTo>
                  <a:pt x="1319326" y="514769"/>
                </a:lnTo>
                <a:lnTo>
                  <a:pt x="1329182" y="518325"/>
                </a:lnTo>
                <a:lnTo>
                  <a:pt x="1332738" y="508482"/>
                </a:lnTo>
                <a:close/>
              </a:path>
              <a:path w="3509645" h="854710">
                <a:moveTo>
                  <a:pt x="1339977" y="334975"/>
                </a:moveTo>
                <a:lnTo>
                  <a:pt x="1329804" y="332562"/>
                </a:lnTo>
                <a:lnTo>
                  <a:pt x="1327404" y="342823"/>
                </a:lnTo>
                <a:lnTo>
                  <a:pt x="1337665" y="345135"/>
                </a:lnTo>
                <a:lnTo>
                  <a:pt x="1339977" y="334975"/>
                </a:lnTo>
                <a:close/>
              </a:path>
              <a:path w="3509645" h="854710">
                <a:moveTo>
                  <a:pt x="1352435" y="515708"/>
                </a:moveTo>
                <a:lnTo>
                  <a:pt x="1342593" y="512140"/>
                </a:lnTo>
                <a:lnTo>
                  <a:pt x="1339024" y="521995"/>
                </a:lnTo>
                <a:lnTo>
                  <a:pt x="1348879" y="525551"/>
                </a:lnTo>
                <a:lnTo>
                  <a:pt x="1352435" y="515708"/>
                </a:lnTo>
                <a:close/>
              </a:path>
              <a:path w="3509645" h="854710">
                <a:moveTo>
                  <a:pt x="1360398" y="339686"/>
                </a:moveTo>
                <a:lnTo>
                  <a:pt x="1350238" y="337273"/>
                </a:lnTo>
                <a:lnTo>
                  <a:pt x="1347825" y="347548"/>
                </a:lnTo>
                <a:lnTo>
                  <a:pt x="1357998" y="349846"/>
                </a:lnTo>
                <a:lnTo>
                  <a:pt x="1360398" y="339686"/>
                </a:lnTo>
                <a:close/>
              </a:path>
              <a:path w="3509645" h="854710">
                <a:moveTo>
                  <a:pt x="1372133" y="522833"/>
                </a:moveTo>
                <a:lnTo>
                  <a:pt x="1362290" y="519264"/>
                </a:lnTo>
                <a:lnTo>
                  <a:pt x="1358722" y="529120"/>
                </a:lnTo>
                <a:lnTo>
                  <a:pt x="1368577" y="532676"/>
                </a:lnTo>
                <a:lnTo>
                  <a:pt x="1372133" y="522833"/>
                </a:lnTo>
                <a:close/>
              </a:path>
              <a:path w="3509645" h="854710">
                <a:moveTo>
                  <a:pt x="1380832" y="344398"/>
                </a:moveTo>
                <a:lnTo>
                  <a:pt x="1370571" y="342099"/>
                </a:lnTo>
                <a:lnTo>
                  <a:pt x="1368259" y="352259"/>
                </a:lnTo>
                <a:lnTo>
                  <a:pt x="1378419" y="354672"/>
                </a:lnTo>
                <a:lnTo>
                  <a:pt x="1380832" y="344398"/>
                </a:lnTo>
                <a:close/>
              </a:path>
              <a:path w="3509645" h="854710">
                <a:moveTo>
                  <a:pt x="1391831" y="530059"/>
                </a:moveTo>
                <a:lnTo>
                  <a:pt x="1381988" y="526389"/>
                </a:lnTo>
                <a:lnTo>
                  <a:pt x="1378419" y="536244"/>
                </a:lnTo>
                <a:lnTo>
                  <a:pt x="1388275" y="539915"/>
                </a:lnTo>
                <a:lnTo>
                  <a:pt x="1391831" y="530059"/>
                </a:lnTo>
                <a:close/>
              </a:path>
              <a:path w="3509645" h="854710">
                <a:moveTo>
                  <a:pt x="1401267" y="349110"/>
                </a:moveTo>
                <a:lnTo>
                  <a:pt x="1390992" y="346811"/>
                </a:lnTo>
                <a:lnTo>
                  <a:pt x="1388694" y="356971"/>
                </a:lnTo>
                <a:lnTo>
                  <a:pt x="1398854" y="359384"/>
                </a:lnTo>
                <a:lnTo>
                  <a:pt x="1401267" y="349110"/>
                </a:lnTo>
                <a:close/>
              </a:path>
              <a:path w="3509645" h="854710">
                <a:moveTo>
                  <a:pt x="1411528" y="537184"/>
                </a:moveTo>
                <a:lnTo>
                  <a:pt x="1401686" y="533628"/>
                </a:lnTo>
                <a:lnTo>
                  <a:pt x="1398117" y="543471"/>
                </a:lnTo>
                <a:lnTo>
                  <a:pt x="1407972" y="547039"/>
                </a:lnTo>
                <a:lnTo>
                  <a:pt x="1411528" y="537184"/>
                </a:lnTo>
                <a:close/>
              </a:path>
              <a:path w="3509645" h="854710">
                <a:moveTo>
                  <a:pt x="1421587" y="353936"/>
                </a:moveTo>
                <a:lnTo>
                  <a:pt x="1411427" y="351523"/>
                </a:lnTo>
                <a:lnTo>
                  <a:pt x="1409014" y="361683"/>
                </a:lnTo>
                <a:lnTo>
                  <a:pt x="1419288" y="364096"/>
                </a:lnTo>
                <a:lnTo>
                  <a:pt x="1421587" y="353936"/>
                </a:lnTo>
                <a:close/>
              </a:path>
              <a:path w="3509645" h="854710">
                <a:moveTo>
                  <a:pt x="1431226" y="544309"/>
                </a:moveTo>
                <a:lnTo>
                  <a:pt x="1421384" y="540753"/>
                </a:lnTo>
                <a:lnTo>
                  <a:pt x="1417815" y="550595"/>
                </a:lnTo>
                <a:lnTo>
                  <a:pt x="1427670" y="554164"/>
                </a:lnTo>
                <a:lnTo>
                  <a:pt x="1431226" y="544309"/>
                </a:lnTo>
                <a:close/>
              </a:path>
              <a:path w="3509645" h="854710">
                <a:moveTo>
                  <a:pt x="1442021" y="358648"/>
                </a:moveTo>
                <a:lnTo>
                  <a:pt x="1431861" y="356235"/>
                </a:lnTo>
                <a:lnTo>
                  <a:pt x="1429448" y="366509"/>
                </a:lnTo>
                <a:lnTo>
                  <a:pt x="1439722" y="368808"/>
                </a:lnTo>
                <a:lnTo>
                  <a:pt x="1442021" y="358648"/>
                </a:lnTo>
                <a:close/>
              </a:path>
              <a:path w="3509645" h="854710">
                <a:moveTo>
                  <a:pt x="1450924" y="551535"/>
                </a:moveTo>
                <a:lnTo>
                  <a:pt x="1441081" y="547979"/>
                </a:lnTo>
                <a:lnTo>
                  <a:pt x="1437513" y="557822"/>
                </a:lnTo>
                <a:lnTo>
                  <a:pt x="1447368" y="561390"/>
                </a:lnTo>
                <a:lnTo>
                  <a:pt x="1450924" y="551535"/>
                </a:lnTo>
                <a:close/>
              </a:path>
              <a:path w="3509645" h="854710">
                <a:moveTo>
                  <a:pt x="1462455" y="363359"/>
                </a:moveTo>
                <a:lnTo>
                  <a:pt x="1452295" y="360959"/>
                </a:lnTo>
                <a:lnTo>
                  <a:pt x="1449882" y="371221"/>
                </a:lnTo>
                <a:lnTo>
                  <a:pt x="1460042" y="373532"/>
                </a:lnTo>
                <a:lnTo>
                  <a:pt x="1462455" y="363359"/>
                </a:lnTo>
                <a:close/>
              </a:path>
              <a:path w="3509645" h="854710">
                <a:moveTo>
                  <a:pt x="1470621" y="558660"/>
                </a:moveTo>
                <a:lnTo>
                  <a:pt x="1460779" y="555104"/>
                </a:lnTo>
                <a:lnTo>
                  <a:pt x="1457210" y="564946"/>
                </a:lnTo>
                <a:lnTo>
                  <a:pt x="1467065" y="568515"/>
                </a:lnTo>
                <a:lnTo>
                  <a:pt x="1470621" y="558660"/>
                </a:lnTo>
                <a:close/>
              </a:path>
              <a:path w="3509645" h="854710">
                <a:moveTo>
                  <a:pt x="1482890" y="368084"/>
                </a:moveTo>
                <a:lnTo>
                  <a:pt x="1472615" y="365772"/>
                </a:lnTo>
                <a:lnTo>
                  <a:pt x="1470317" y="375932"/>
                </a:lnTo>
                <a:lnTo>
                  <a:pt x="1480477" y="378345"/>
                </a:lnTo>
                <a:lnTo>
                  <a:pt x="1482890" y="368084"/>
                </a:lnTo>
                <a:close/>
              </a:path>
              <a:path w="3509645" h="854710">
                <a:moveTo>
                  <a:pt x="1490319" y="565899"/>
                </a:moveTo>
                <a:lnTo>
                  <a:pt x="1480477" y="562229"/>
                </a:lnTo>
                <a:lnTo>
                  <a:pt x="1476908" y="572071"/>
                </a:lnTo>
                <a:lnTo>
                  <a:pt x="1486763" y="575741"/>
                </a:lnTo>
                <a:lnTo>
                  <a:pt x="1490319" y="565899"/>
                </a:lnTo>
                <a:close/>
              </a:path>
              <a:path w="3509645" h="854710">
                <a:moveTo>
                  <a:pt x="1503311" y="372795"/>
                </a:moveTo>
                <a:lnTo>
                  <a:pt x="1493050" y="370484"/>
                </a:lnTo>
                <a:lnTo>
                  <a:pt x="1490738" y="380657"/>
                </a:lnTo>
                <a:lnTo>
                  <a:pt x="1500911" y="383057"/>
                </a:lnTo>
                <a:lnTo>
                  <a:pt x="1503311" y="372795"/>
                </a:lnTo>
                <a:close/>
              </a:path>
              <a:path w="3509645" h="854710">
                <a:moveTo>
                  <a:pt x="1510017" y="573024"/>
                </a:moveTo>
                <a:lnTo>
                  <a:pt x="1500174" y="569455"/>
                </a:lnTo>
                <a:lnTo>
                  <a:pt x="1496606" y="579310"/>
                </a:lnTo>
                <a:lnTo>
                  <a:pt x="1506461" y="582866"/>
                </a:lnTo>
                <a:lnTo>
                  <a:pt x="1510017" y="573024"/>
                </a:lnTo>
                <a:close/>
              </a:path>
              <a:path w="3509645" h="854710">
                <a:moveTo>
                  <a:pt x="1523746" y="377609"/>
                </a:moveTo>
                <a:lnTo>
                  <a:pt x="1513484" y="375208"/>
                </a:lnTo>
                <a:lnTo>
                  <a:pt x="1511173" y="385368"/>
                </a:lnTo>
                <a:lnTo>
                  <a:pt x="1521333" y="387781"/>
                </a:lnTo>
                <a:lnTo>
                  <a:pt x="1523746" y="377609"/>
                </a:lnTo>
                <a:close/>
              </a:path>
              <a:path w="3509645" h="854710">
                <a:moveTo>
                  <a:pt x="1529715" y="580148"/>
                </a:moveTo>
                <a:lnTo>
                  <a:pt x="1519872" y="576580"/>
                </a:lnTo>
                <a:lnTo>
                  <a:pt x="1516202" y="586435"/>
                </a:lnTo>
                <a:lnTo>
                  <a:pt x="1526057" y="589991"/>
                </a:lnTo>
                <a:lnTo>
                  <a:pt x="1529715" y="580148"/>
                </a:lnTo>
                <a:close/>
              </a:path>
              <a:path w="3509645" h="854710">
                <a:moveTo>
                  <a:pt x="1544078" y="382333"/>
                </a:moveTo>
                <a:lnTo>
                  <a:pt x="1533906" y="379920"/>
                </a:lnTo>
                <a:lnTo>
                  <a:pt x="1531505" y="390182"/>
                </a:lnTo>
                <a:lnTo>
                  <a:pt x="1541767" y="392493"/>
                </a:lnTo>
                <a:lnTo>
                  <a:pt x="1544078" y="382333"/>
                </a:lnTo>
                <a:close/>
              </a:path>
              <a:path w="3509645" h="854710">
                <a:moveTo>
                  <a:pt x="1549412" y="587375"/>
                </a:moveTo>
                <a:lnTo>
                  <a:pt x="1539570" y="583806"/>
                </a:lnTo>
                <a:lnTo>
                  <a:pt x="1535899" y="593661"/>
                </a:lnTo>
                <a:lnTo>
                  <a:pt x="1545755" y="597217"/>
                </a:lnTo>
                <a:lnTo>
                  <a:pt x="1549412" y="587375"/>
                </a:lnTo>
                <a:close/>
              </a:path>
              <a:path w="3509645" h="854710">
                <a:moveTo>
                  <a:pt x="1564500" y="387045"/>
                </a:moveTo>
                <a:lnTo>
                  <a:pt x="1554340" y="384632"/>
                </a:lnTo>
                <a:lnTo>
                  <a:pt x="1551927" y="394906"/>
                </a:lnTo>
                <a:lnTo>
                  <a:pt x="1562201" y="397205"/>
                </a:lnTo>
                <a:lnTo>
                  <a:pt x="1564500" y="387045"/>
                </a:lnTo>
                <a:close/>
              </a:path>
              <a:path w="3509645" h="854710">
                <a:moveTo>
                  <a:pt x="1569110" y="594499"/>
                </a:moveTo>
                <a:lnTo>
                  <a:pt x="1559267" y="590931"/>
                </a:lnTo>
                <a:lnTo>
                  <a:pt x="1555597" y="600786"/>
                </a:lnTo>
                <a:lnTo>
                  <a:pt x="1565452" y="604342"/>
                </a:lnTo>
                <a:lnTo>
                  <a:pt x="1569110" y="594499"/>
                </a:lnTo>
                <a:close/>
              </a:path>
              <a:path w="3509645" h="854710">
                <a:moveTo>
                  <a:pt x="1584934" y="391756"/>
                </a:moveTo>
                <a:lnTo>
                  <a:pt x="1574774" y="389458"/>
                </a:lnTo>
                <a:lnTo>
                  <a:pt x="1572361" y="399618"/>
                </a:lnTo>
                <a:lnTo>
                  <a:pt x="1582521" y="402031"/>
                </a:lnTo>
                <a:lnTo>
                  <a:pt x="1584934" y="391756"/>
                </a:lnTo>
                <a:close/>
              </a:path>
              <a:path w="3509645" h="854710">
                <a:moveTo>
                  <a:pt x="1588706" y="601726"/>
                </a:moveTo>
                <a:lnTo>
                  <a:pt x="1578965" y="598055"/>
                </a:lnTo>
                <a:lnTo>
                  <a:pt x="1575295" y="607910"/>
                </a:lnTo>
                <a:lnTo>
                  <a:pt x="1585150" y="611581"/>
                </a:lnTo>
                <a:lnTo>
                  <a:pt x="1588706" y="601726"/>
                </a:lnTo>
                <a:close/>
              </a:path>
              <a:path w="3509645" h="854710">
                <a:moveTo>
                  <a:pt x="1605368" y="396468"/>
                </a:moveTo>
                <a:lnTo>
                  <a:pt x="1595094" y="394169"/>
                </a:lnTo>
                <a:lnTo>
                  <a:pt x="1592795" y="404329"/>
                </a:lnTo>
                <a:lnTo>
                  <a:pt x="1602955" y="406742"/>
                </a:lnTo>
                <a:lnTo>
                  <a:pt x="1605368" y="396468"/>
                </a:lnTo>
                <a:close/>
              </a:path>
              <a:path w="3509645" h="854710">
                <a:moveTo>
                  <a:pt x="1608404" y="608850"/>
                </a:moveTo>
                <a:lnTo>
                  <a:pt x="1598561" y="605294"/>
                </a:lnTo>
                <a:lnTo>
                  <a:pt x="1594993" y="615137"/>
                </a:lnTo>
                <a:lnTo>
                  <a:pt x="1604848" y="618705"/>
                </a:lnTo>
                <a:lnTo>
                  <a:pt x="1608404" y="608850"/>
                </a:lnTo>
                <a:close/>
              </a:path>
              <a:path w="3509645" h="854710">
                <a:moveTo>
                  <a:pt x="1625803" y="401294"/>
                </a:moveTo>
                <a:lnTo>
                  <a:pt x="1615528" y="398881"/>
                </a:lnTo>
                <a:lnTo>
                  <a:pt x="1613230" y="409155"/>
                </a:lnTo>
                <a:lnTo>
                  <a:pt x="1623390" y="411454"/>
                </a:lnTo>
                <a:lnTo>
                  <a:pt x="1625803" y="401294"/>
                </a:lnTo>
                <a:close/>
              </a:path>
              <a:path w="3509645" h="854710">
                <a:moveTo>
                  <a:pt x="1628101" y="615975"/>
                </a:moveTo>
                <a:lnTo>
                  <a:pt x="1618259" y="612419"/>
                </a:lnTo>
                <a:lnTo>
                  <a:pt x="1614690" y="622261"/>
                </a:lnTo>
                <a:lnTo>
                  <a:pt x="1624545" y="625830"/>
                </a:lnTo>
                <a:lnTo>
                  <a:pt x="1628101" y="615975"/>
                </a:lnTo>
                <a:close/>
              </a:path>
              <a:path w="3509645" h="854710">
                <a:moveTo>
                  <a:pt x="1646123" y="406006"/>
                </a:moveTo>
                <a:lnTo>
                  <a:pt x="1635963" y="403593"/>
                </a:lnTo>
                <a:lnTo>
                  <a:pt x="1633550" y="413867"/>
                </a:lnTo>
                <a:lnTo>
                  <a:pt x="1643824" y="416166"/>
                </a:lnTo>
                <a:lnTo>
                  <a:pt x="1646123" y="406006"/>
                </a:lnTo>
                <a:close/>
              </a:path>
              <a:path w="3509645" h="854710">
                <a:moveTo>
                  <a:pt x="1647799" y="623201"/>
                </a:moveTo>
                <a:lnTo>
                  <a:pt x="1637957" y="619645"/>
                </a:lnTo>
                <a:lnTo>
                  <a:pt x="1634388" y="629386"/>
                </a:lnTo>
                <a:lnTo>
                  <a:pt x="1644243" y="633056"/>
                </a:lnTo>
                <a:lnTo>
                  <a:pt x="1647799" y="623201"/>
                </a:lnTo>
                <a:close/>
              </a:path>
              <a:path w="3509645" h="854710">
                <a:moveTo>
                  <a:pt x="1666557" y="410718"/>
                </a:moveTo>
                <a:lnTo>
                  <a:pt x="1656397" y="408419"/>
                </a:lnTo>
                <a:lnTo>
                  <a:pt x="1653984" y="418579"/>
                </a:lnTo>
                <a:lnTo>
                  <a:pt x="1664246" y="420992"/>
                </a:lnTo>
                <a:lnTo>
                  <a:pt x="1666557" y="410718"/>
                </a:lnTo>
                <a:close/>
              </a:path>
              <a:path w="3509645" h="854710">
                <a:moveTo>
                  <a:pt x="1667497" y="630326"/>
                </a:moveTo>
                <a:lnTo>
                  <a:pt x="1657654" y="626770"/>
                </a:lnTo>
                <a:lnTo>
                  <a:pt x="1654086" y="636612"/>
                </a:lnTo>
                <a:lnTo>
                  <a:pt x="1663941" y="640181"/>
                </a:lnTo>
                <a:lnTo>
                  <a:pt x="1667497" y="630326"/>
                </a:lnTo>
                <a:close/>
              </a:path>
              <a:path w="3509645" h="854710">
                <a:moveTo>
                  <a:pt x="1686991" y="415442"/>
                </a:moveTo>
                <a:lnTo>
                  <a:pt x="1676819" y="413131"/>
                </a:lnTo>
                <a:lnTo>
                  <a:pt x="1674418" y="423291"/>
                </a:lnTo>
                <a:lnTo>
                  <a:pt x="1684680" y="425704"/>
                </a:lnTo>
                <a:lnTo>
                  <a:pt x="1686991" y="415442"/>
                </a:lnTo>
                <a:close/>
              </a:path>
              <a:path w="3509645" h="854710">
                <a:moveTo>
                  <a:pt x="1687195" y="637565"/>
                </a:moveTo>
                <a:lnTo>
                  <a:pt x="1677352" y="633895"/>
                </a:lnTo>
                <a:lnTo>
                  <a:pt x="1673783" y="643737"/>
                </a:lnTo>
                <a:lnTo>
                  <a:pt x="1683639" y="647306"/>
                </a:lnTo>
                <a:lnTo>
                  <a:pt x="1687195" y="637565"/>
                </a:lnTo>
                <a:close/>
              </a:path>
              <a:path w="3509645" h="854710">
                <a:moveTo>
                  <a:pt x="1706892" y="644690"/>
                </a:moveTo>
                <a:lnTo>
                  <a:pt x="1697050" y="641121"/>
                </a:lnTo>
                <a:lnTo>
                  <a:pt x="1693481" y="650976"/>
                </a:lnTo>
                <a:lnTo>
                  <a:pt x="1703336" y="654532"/>
                </a:lnTo>
                <a:lnTo>
                  <a:pt x="1706892" y="644690"/>
                </a:lnTo>
                <a:close/>
              </a:path>
              <a:path w="3509645" h="854710">
                <a:moveTo>
                  <a:pt x="1707413" y="420255"/>
                </a:moveTo>
                <a:lnTo>
                  <a:pt x="1697253" y="417842"/>
                </a:lnTo>
                <a:lnTo>
                  <a:pt x="1694840" y="428015"/>
                </a:lnTo>
                <a:lnTo>
                  <a:pt x="1705013" y="430415"/>
                </a:lnTo>
                <a:lnTo>
                  <a:pt x="1707413" y="420255"/>
                </a:lnTo>
                <a:close/>
              </a:path>
              <a:path w="3509645" h="854710">
                <a:moveTo>
                  <a:pt x="1726590" y="651814"/>
                </a:moveTo>
                <a:lnTo>
                  <a:pt x="1716747" y="648246"/>
                </a:lnTo>
                <a:lnTo>
                  <a:pt x="1713179" y="658101"/>
                </a:lnTo>
                <a:lnTo>
                  <a:pt x="1723034" y="661657"/>
                </a:lnTo>
                <a:lnTo>
                  <a:pt x="1726590" y="651814"/>
                </a:lnTo>
                <a:close/>
              </a:path>
              <a:path w="3509645" h="854710">
                <a:moveTo>
                  <a:pt x="1727847" y="424967"/>
                </a:moveTo>
                <a:lnTo>
                  <a:pt x="1717586" y="422567"/>
                </a:lnTo>
                <a:lnTo>
                  <a:pt x="1715274" y="432828"/>
                </a:lnTo>
                <a:lnTo>
                  <a:pt x="1725434" y="435140"/>
                </a:lnTo>
                <a:lnTo>
                  <a:pt x="1727847" y="424967"/>
                </a:lnTo>
                <a:close/>
              </a:path>
              <a:path w="3509645" h="854710">
                <a:moveTo>
                  <a:pt x="1746288" y="659041"/>
                </a:moveTo>
                <a:lnTo>
                  <a:pt x="1736445" y="655370"/>
                </a:lnTo>
                <a:lnTo>
                  <a:pt x="1732876" y="665226"/>
                </a:lnTo>
                <a:lnTo>
                  <a:pt x="1742732" y="668883"/>
                </a:lnTo>
                <a:lnTo>
                  <a:pt x="1746288" y="659041"/>
                </a:lnTo>
                <a:close/>
              </a:path>
              <a:path w="3509645" h="854710">
                <a:moveTo>
                  <a:pt x="1748282" y="429691"/>
                </a:moveTo>
                <a:lnTo>
                  <a:pt x="1738007" y="427278"/>
                </a:lnTo>
                <a:lnTo>
                  <a:pt x="1735709" y="437540"/>
                </a:lnTo>
                <a:lnTo>
                  <a:pt x="1745869" y="439851"/>
                </a:lnTo>
                <a:lnTo>
                  <a:pt x="1748282" y="429691"/>
                </a:lnTo>
                <a:close/>
              </a:path>
              <a:path w="3509645" h="854710">
                <a:moveTo>
                  <a:pt x="1765985" y="666165"/>
                </a:moveTo>
                <a:lnTo>
                  <a:pt x="1756143" y="662597"/>
                </a:lnTo>
                <a:lnTo>
                  <a:pt x="1752574" y="672452"/>
                </a:lnTo>
                <a:lnTo>
                  <a:pt x="1762429" y="676008"/>
                </a:lnTo>
                <a:lnTo>
                  <a:pt x="1765985" y="666165"/>
                </a:lnTo>
                <a:close/>
              </a:path>
              <a:path w="3509645" h="854710">
                <a:moveTo>
                  <a:pt x="1768602" y="434403"/>
                </a:moveTo>
                <a:lnTo>
                  <a:pt x="1758442" y="432092"/>
                </a:lnTo>
                <a:lnTo>
                  <a:pt x="1756029" y="442264"/>
                </a:lnTo>
                <a:lnTo>
                  <a:pt x="1766303" y="444665"/>
                </a:lnTo>
                <a:lnTo>
                  <a:pt x="1768602" y="434403"/>
                </a:lnTo>
                <a:close/>
              </a:path>
              <a:path w="3509645" h="854710">
                <a:moveTo>
                  <a:pt x="1785683" y="673290"/>
                </a:moveTo>
                <a:lnTo>
                  <a:pt x="1775841" y="669721"/>
                </a:lnTo>
                <a:lnTo>
                  <a:pt x="1772272" y="679577"/>
                </a:lnTo>
                <a:lnTo>
                  <a:pt x="1782127" y="683133"/>
                </a:lnTo>
                <a:lnTo>
                  <a:pt x="1785683" y="673290"/>
                </a:lnTo>
                <a:close/>
              </a:path>
              <a:path w="3509645" h="854710">
                <a:moveTo>
                  <a:pt x="1789036" y="439115"/>
                </a:moveTo>
                <a:lnTo>
                  <a:pt x="1778876" y="436816"/>
                </a:lnTo>
                <a:lnTo>
                  <a:pt x="1776463" y="446976"/>
                </a:lnTo>
                <a:lnTo>
                  <a:pt x="1786737" y="449389"/>
                </a:lnTo>
                <a:lnTo>
                  <a:pt x="1789036" y="439115"/>
                </a:lnTo>
                <a:close/>
              </a:path>
              <a:path w="3509645" h="854710">
                <a:moveTo>
                  <a:pt x="1805381" y="680516"/>
                </a:moveTo>
                <a:lnTo>
                  <a:pt x="1795538" y="676960"/>
                </a:lnTo>
                <a:lnTo>
                  <a:pt x="1791970" y="686803"/>
                </a:lnTo>
                <a:lnTo>
                  <a:pt x="1801825" y="690372"/>
                </a:lnTo>
                <a:lnTo>
                  <a:pt x="1805381" y="680516"/>
                </a:lnTo>
                <a:close/>
              </a:path>
              <a:path w="3509645" h="854710">
                <a:moveTo>
                  <a:pt x="1809470" y="443941"/>
                </a:moveTo>
                <a:lnTo>
                  <a:pt x="1799310" y="441528"/>
                </a:lnTo>
                <a:lnTo>
                  <a:pt x="1796897" y="451688"/>
                </a:lnTo>
                <a:lnTo>
                  <a:pt x="1807057" y="454101"/>
                </a:lnTo>
                <a:lnTo>
                  <a:pt x="1809470" y="443941"/>
                </a:lnTo>
                <a:close/>
              </a:path>
              <a:path w="3509645" h="854710">
                <a:moveTo>
                  <a:pt x="1825078" y="687641"/>
                </a:moveTo>
                <a:lnTo>
                  <a:pt x="1815236" y="684085"/>
                </a:lnTo>
                <a:lnTo>
                  <a:pt x="1811667" y="693928"/>
                </a:lnTo>
                <a:lnTo>
                  <a:pt x="1821522" y="697496"/>
                </a:lnTo>
                <a:lnTo>
                  <a:pt x="1825078" y="687641"/>
                </a:lnTo>
                <a:close/>
              </a:path>
              <a:path w="3509645" h="854710">
                <a:moveTo>
                  <a:pt x="1829904" y="448652"/>
                </a:moveTo>
                <a:lnTo>
                  <a:pt x="1819630" y="446239"/>
                </a:lnTo>
                <a:lnTo>
                  <a:pt x="1817331" y="456514"/>
                </a:lnTo>
                <a:lnTo>
                  <a:pt x="1827491" y="458812"/>
                </a:lnTo>
                <a:lnTo>
                  <a:pt x="1829904" y="448652"/>
                </a:lnTo>
                <a:close/>
              </a:path>
              <a:path w="3509645" h="854710">
                <a:moveTo>
                  <a:pt x="1844776" y="694867"/>
                </a:moveTo>
                <a:lnTo>
                  <a:pt x="1834934" y="691210"/>
                </a:lnTo>
                <a:lnTo>
                  <a:pt x="1831365" y="701052"/>
                </a:lnTo>
                <a:lnTo>
                  <a:pt x="1841220" y="704723"/>
                </a:lnTo>
                <a:lnTo>
                  <a:pt x="1844776" y="694867"/>
                </a:lnTo>
                <a:close/>
              </a:path>
              <a:path w="3509645" h="854710">
                <a:moveTo>
                  <a:pt x="1850326" y="453364"/>
                </a:moveTo>
                <a:lnTo>
                  <a:pt x="1840064" y="450951"/>
                </a:lnTo>
                <a:lnTo>
                  <a:pt x="1837753" y="461225"/>
                </a:lnTo>
                <a:lnTo>
                  <a:pt x="1847926" y="463524"/>
                </a:lnTo>
                <a:lnTo>
                  <a:pt x="1850326" y="453364"/>
                </a:lnTo>
                <a:close/>
              </a:path>
              <a:path w="3509645" h="854710">
                <a:moveTo>
                  <a:pt x="1864474" y="701992"/>
                </a:moveTo>
                <a:lnTo>
                  <a:pt x="1854631" y="698436"/>
                </a:lnTo>
                <a:lnTo>
                  <a:pt x="1851063" y="708279"/>
                </a:lnTo>
                <a:lnTo>
                  <a:pt x="1860804" y="711847"/>
                </a:lnTo>
                <a:lnTo>
                  <a:pt x="1864474" y="701992"/>
                </a:lnTo>
                <a:close/>
              </a:path>
              <a:path w="3509645" h="854710">
                <a:moveTo>
                  <a:pt x="1870760" y="458076"/>
                </a:moveTo>
                <a:lnTo>
                  <a:pt x="1860499" y="455777"/>
                </a:lnTo>
                <a:lnTo>
                  <a:pt x="1858086" y="465937"/>
                </a:lnTo>
                <a:lnTo>
                  <a:pt x="1868347" y="468350"/>
                </a:lnTo>
                <a:lnTo>
                  <a:pt x="1870760" y="458076"/>
                </a:lnTo>
                <a:close/>
              </a:path>
              <a:path w="3509645" h="854710">
                <a:moveTo>
                  <a:pt x="1884172" y="709117"/>
                </a:moveTo>
                <a:lnTo>
                  <a:pt x="1874329" y="705561"/>
                </a:lnTo>
                <a:lnTo>
                  <a:pt x="1870659" y="715403"/>
                </a:lnTo>
                <a:lnTo>
                  <a:pt x="1880501" y="718972"/>
                </a:lnTo>
                <a:lnTo>
                  <a:pt x="1884172" y="709117"/>
                </a:lnTo>
                <a:close/>
              </a:path>
              <a:path w="3509645" h="854710">
                <a:moveTo>
                  <a:pt x="1891093" y="462800"/>
                </a:moveTo>
                <a:lnTo>
                  <a:pt x="1880920" y="460489"/>
                </a:lnTo>
                <a:lnTo>
                  <a:pt x="1878520" y="470649"/>
                </a:lnTo>
                <a:lnTo>
                  <a:pt x="1888782" y="473062"/>
                </a:lnTo>
                <a:lnTo>
                  <a:pt x="1891093" y="462800"/>
                </a:lnTo>
                <a:close/>
              </a:path>
              <a:path w="3509645" h="854710">
                <a:moveTo>
                  <a:pt x="1903869" y="716356"/>
                </a:moveTo>
                <a:lnTo>
                  <a:pt x="1894027" y="712787"/>
                </a:lnTo>
                <a:lnTo>
                  <a:pt x="1890356" y="722642"/>
                </a:lnTo>
                <a:lnTo>
                  <a:pt x="1900199" y="726198"/>
                </a:lnTo>
                <a:lnTo>
                  <a:pt x="1903869" y="716356"/>
                </a:lnTo>
                <a:close/>
              </a:path>
              <a:path w="3509645" h="854710">
                <a:moveTo>
                  <a:pt x="1911515" y="467614"/>
                </a:moveTo>
                <a:lnTo>
                  <a:pt x="1901355" y="465201"/>
                </a:lnTo>
                <a:lnTo>
                  <a:pt x="1898942" y="475373"/>
                </a:lnTo>
                <a:lnTo>
                  <a:pt x="1909216" y="477774"/>
                </a:lnTo>
                <a:lnTo>
                  <a:pt x="1911515" y="467614"/>
                </a:lnTo>
                <a:close/>
              </a:path>
              <a:path w="3509645" h="854710">
                <a:moveTo>
                  <a:pt x="1923465" y="723480"/>
                </a:moveTo>
                <a:lnTo>
                  <a:pt x="1913724" y="719912"/>
                </a:lnTo>
                <a:lnTo>
                  <a:pt x="1910054" y="729767"/>
                </a:lnTo>
                <a:lnTo>
                  <a:pt x="1919897" y="733323"/>
                </a:lnTo>
                <a:lnTo>
                  <a:pt x="1923465" y="723480"/>
                </a:lnTo>
                <a:close/>
              </a:path>
              <a:path w="3509645" h="854710">
                <a:moveTo>
                  <a:pt x="1931949" y="472325"/>
                </a:moveTo>
                <a:lnTo>
                  <a:pt x="1921789" y="469925"/>
                </a:lnTo>
                <a:lnTo>
                  <a:pt x="1919376" y="480187"/>
                </a:lnTo>
                <a:lnTo>
                  <a:pt x="1929536" y="482498"/>
                </a:lnTo>
                <a:lnTo>
                  <a:pt x="1931949" y="472325"/>
                </a:lnTo>
                <a:close/>
              </a:path>
              <a:path w="3509645" h="854710">
                <a:moveTo>
                  <a:pt x="1943163" y="730707"/>
                </a:moveTo>
                <a:lnTo>
                  <a:pt x="1933308" y="727036"/>
                </a:lnTo>
                <a:lnTo>
                  <a:pt x="1929752" y="736892"/>
                </a:lnTo>
                <a:lnTo>
                  <a:pt x="1939594" y="740549"/>
                </a:lnTo>
                <a:lnTo>
                  <a:pt x="1943163" y="730707"/>
                </a:lnTo>
                <a:close/>
              </a:path>
              <a:path w="3509645" h="854710">
                <a:moveTo>
                  <a:pt x="1952383" y="477050"/>
                </a:moveTo>
                <a:lnTo>
                  <a:pt x="1942109" y="474637"/>
                </a:lnTo>
                <a:lnTo>
                  <a:pt x="1939810" y="484898"/>
                </a:lnTo>
                <a:lnTo>
                  <a:pt x="1949970" y="487311"/>
                </a:lnTo>
                <a:lnTo>
                  <a:pt x="1952383" y="477050"/>
                </a:lnTo>
                <a:close/>
              </a:path>
              <a:path w="3509645" h="854710">
                <a:moveTo>
                  <a:pt x="1962861" y="737831"/>
                </a:moveTo>
                <a:lnTo>
                  <a:pt x="1953006" y="734263"/>
                </a:lnTo>
                <a:lnTo>
                  <a:pt x="1949450" y="744118"/>
                </a:lnTo>
                <a:lnTo>
                  <a:pt x="1959292" y="747674"/>
                </a:lnTo>
                <a:lnTo>
                  <a:pt x="1962861" y="737831"/>
                </a:lnTo>
                <a:close/>
              </a:path>
              <a:path w="3509645" h="854710">
                <a:moveTo>
                  <a:pt x="1972818" y="481761"/>
                </a:moveTo>
                <a:lnTo>
                  <a:pt x="1962543" y="479450"/>
                </a:lnTo>
                <a:lnTo>
                  <a:pt x="1960245" y="489623"/>
                </a:lnTo>
                <a:lnTo>
                  <a:pt x="1970405" y="492023"/>
                </a:lnTo>
                <a:lnTo>
                  <a:pt x="1972818" y="481761"/>
                </a:lnTo>
                <a:close/>
              </a:path>
              <a:path w="3509645" h="854710">
                <a:moveTo>
                  <a:pt x="1982558" y="744956"/>
                </a:moveTo>
                <a:lnTo>
                  <a:pt x="1972703" y="741387"/>
                </a:lnTo>
                <a:lnTo>
                  <a:pt x="1969147" y="751243"/>
                </a:lnTo>
                <a:lnTo>
                  <a:pt x="1978990" y="754799"/>
                </a:lnTo>
                <a:lnTo>
                  <a:pt x="1982558" y="744956"/>
                </a:lnTo>
                <a:close/>
              </a:path>
              <a:path w="3509645" h="854710">
                <a:moveTo>
                  <a:pt x="1993138" y="486575"/>
                </a:moveTo>
                <a:lnTo>
                  <a:pt x="1982978" y="484174"/>
                </a:lnTo>
                <a:lnTo>
                  <a:pt x="1980565" y="494334"/>
                </a:lnTo>
                <a:lnTo>
                  <a:pt x="1990839" y="496747"/>
                </a:lnTo>
                <a:lnTo>
                  <a:pt x="1993138" y="486575"/>
                </a:lnTo>
                <a:close/>
              </a:path>
              <a:path w="3509645" h="854710">
                <a:moveTo>
                  <a:pt x="2002256" y="752182"/>
                </a:moveTo>
                <a:lnTo>
                  <a:pt x="1992401" y="748626"/>
                </a:lnTo>
                <a:lnTo>
                  <a:pt x="1988845" y="758469"/>
                </a:lnTo>
                <a:lnTo>
                  <a:pt x="1998687" y="762038"/>
                </a:lnTo>
                <a:lnTo>
                  <a:pt x="2002256" y="752182"/>
                </a:lnTo>
                <a:close/>
              </a:path>
              <a:path w="3509645" h="854710">
                <a:moveTo>
                  <a:pt x="2013572" y="491299"/>
                </a:moveTo>
                <a:lnTo>
                  <a:pt x="2003412" y="488886"/>
                </a:lnTo>
                <a:lnTo>
                  <a:pt x="2000999" y="499148"/>
                </a:lnTo>
                <a:lnTo>
                  <a:pt x="2011260" y="501459"/>
                </a:lnTo>
                <a:lnTo>
                  <a:pt x="2013572" y="491299"/>
                </a:lnTo>
                <a:close/>
              </a:path>
              <a:path w="3509645" h="854710">
                <a:moveTo>
                  <a:pt x="2021954" y="759307"/>
                </a:moveTo>
                <a:lnTo>
                  <a:pt x="2012099" y="755751"/>
                </a:lnTo>
                <a:lnTo>
                  <a:pt x="2008543" y="765594"/>
                </a:lnTo>
                <a:lnTo>
                  <a:pt x="2018385" y="769162"/>
                </a:lnTo>
                <a:lnTo>
                  <a:pt x="2021954" y="759307"/>
                </a:lnTo>
                <a:close/>
              </a:path>
              <a:path w="3509645" h="854710">
                <a:moveTo>
                  <a:pt x="2034006" y="496011"/>
                </a:moveTo>
                <a:lnTo>
                  <a:pt x="2023833" y="493598"/>
                </a:lnTo>
                <a:lnTo>
                  <a:pt x="2021433" y="503872"/>
                </a:lnTo>
                <a:lnTo>
                  <a:pt x="2031593" y="506171"/>
                </a:lnTo>
                <a:lnTo>
                  <a:pt x="2034006" y="496011"/>
                </a:lnTo>
                <a:close/>
              </a:path>
              <a:path w="3509645" h="854710">
                <a:moveTo>
                  <a:pt x="2041652" y="766533"/>
                </a:moveTo>
                <a:lnTo>
                  <a:pt x="2031796" y="762876"/>
                </a:lnTo>
                <a:lnTo>
                  <a:pt x="2028240" y="772718"/>
                </a:lnTo>
                <a:lnTo>
                  <a:pt x="2038083" y="776389"/>
                </a:lnTo>
                <a:lnTo>
                  <a:pt x="2041652" y="766533"/>
                </a:lnTo>
                <a:close/>
              </a:path>
              <a:path w="3509645" h="854710">
                <a:moveTo>
                  <a:pt x="2054428" y="500722"/>
                </a:moveTo>
                <a:lnTo>
                  <a:pt x="2044268" y="498424"/>
                </a:lnTo>
                <a:lnTo>
                  <a:pt x="2041855" y="508584"/>
                </a:lnTo>
                <a:lnTo>
                  <a:pt x="2052027" y="510997"/>
                </a:lnTo>
                <a:lnTo>
                  <a:pt x="2054428" y="500722"/>
                </a:lnTo>
                <a:close/>
              </a:path>
              <a:path w="3509645" h="854710">
                <a:moveTo>
                  <a:pt x="2061349" y="773658"/>
                </a:moveTo>
                <a:lnTo>
                  <a:pt x="2051494" y="770102"/>
                </a:lnTo>
                <a:lnTo>
                  <a:pt x="2047938" y="779945"/>
                </a:lnTo>
                <a:lnTo>
                  <a:pt x="2057781" y="783513"/>
                </a:lnTo>
                <a:lnTo>
                  <a:pt x="2061349" y="773658"/>
                </a:lnTo>
                <a:close/>
              </a:path>
              <a:path w="3509645" h="854710">
                <a:moveTo>
                  <a:pt x="2074862" y="505434"/>
                </a:moveTo>
                <a:lnTo>
                  <a:pt x="2064600" y="503135"/>
                </a:lnTo>
                <a:lnTo>
                  <a:pt x="2062289" y="513295"/>
                </a:lnTo>
                <a:lnTo>
                  <a:pt x="2072449" y="515708"/>
                </a:lnTo>
                <a:lnTo>
                  <a:pt x="2074862" y="505434"/>
                </a:lnTo>
                <a:close/>
              </a:path>
              <a:path w="3509645" h="854710">
                <a:moveTo>
                  <a:pt x="2081047" y="780783"/>
                </a:moveTo>
                <a:lnTo>
                  <a:pt x="2071192" y="777227"/>
                </a:lnTo>
                <a:lnTo>
                  <a:pt x="2067636" y="787069"/>
                </a:lnTo>
                <a:lnTo>
                  <a:pt x="2077478" y="790638"/>
                </a:lnTo>
                <a:lnTo>
                  <a:pt x="2081047" y="780783"/>
                </a:lnTo>
                <a:close/>
              </a:path>
              <a:path w="3509645" h="854710">
                <a:moveTo>
                  <a:pt x="2095296" y="510260"/>
                </a:moveTo>
                <a:lnTo>
                  <a:pt x="2085022" y="507847"/>
                </a:lnTo>
                <a:lnTo>
                  <a:pt x="2082723" y="518007"/>
                </a:lnTo>
                <a:lnTo>
                  <a:pt x="2092883" y="520420"/>
                </a:lnTo>
                <a:lnTo>
                  <a:pt x="2095296" y="510260"/>
                </a:lnTo>
                <a:close/>
              </a:path>
              <a:path w="3509645" h="854710">
                <a:moveTo>
                  <a:pt x="2100745" y="788022"/>
                </a:moveTo>
                <a:lnTo>
                  <a:pt x="2090889" y="784453"/>
                </a:lnTo>
                <a:lnTo>
                  <a:pt x="2087333" y="794308"/>
                </a:lnTo>
                <a:lnTo>
                  <a:pt x="2097176" y="797864"/>
                </a:lnTo>
                <a:lnTo>
                  <a:pt x="2100745" y="788022"/>
                </a:lnTo>
                <a:close/>
              </a:path>
              <a:path w="3509645" h="854710">
                <a:moveTo>
                  <a:pt x="2115616" y="514972"/>
                </a:moveTo>
                <a:lnTo>
                  <a:pt x="2105456" y="512559"/>
                </a:lnTo>
                <a:lnTo>
                  <a:pt x="2103043" y="522833"/>
                </a:lnTo>
                <a:lnTo>
                  <a:pt x="2113318" y="525132"/>
                </a:lnTo>
                <a:lnTo>
                  <a:pt x="2115616" y="514972"/>
                </a:lnTo>
                <a:close/>
              </a:path>
              <a:path w="3509645" h="854710">
                <a:moveTo>
                  <a:pt x="2120442" y="795147"/>
                </a:moveTo>
                <a:lnTo>
                  <a:pt x="2110587" y="791578"/>
                </a:lnTo>
                <a:lnTo>
                  <a:pt x="2107031" y="801433"/>
                </a:lnTo>
                <a:lnTo>
                  <a:pt x="2116874" y="804989"/>
                </a:lnTo>
                <a:lnTo>
                  <a:pt x="2120442" y="795147"/>
                </a:lnTo>
                <a:close/>
              </a:path>
              <a:path w="3509645" h="854710">
                <a:moveTo>
                  <a:pt x="2136051" y="519684"/>
                </a:moveTo>
                <a:lnTo>
                  <a:pt x="2125891" y="517283"/>
                </a:lnTo>
                <a:lnTo>
                  <a:pt x="2123478" y="527545"/>
                </a:lnTo>
                <a:lnTo>
                  <a:pt x="2133752" y="529856"/>
                </a:lnTo>
                <a:lnTo>
                  <a:pt x="2136051" y="519684"/>
                </a:lnTo>
                <a:close/>
              </a:path>
              <a:path w="3509645" h="854710">
                <a:moveTo>
                  <a:pt x="2140140" y="802373"/>
                </a:moveTo>
                <a:lnTo>
                  <a:pt x="2130285" y="798703"/>
                </a:lnTo>
                <a:lnTo>
                  <a:pt x="2126729" y="808558"/>
                </a:lnTo>
                <a:lnTo>
                  <a:pt x="2136571" y="812114"/>
                </a:lnTo>
                <a:lnTo>
                  <a:pt x="2140140" y="802373"/>
                </a:lnTo>
                <a:close/>
              </a:path>
              <a:path w="3509645" h="854710">
                <a:moveTo>
                  <a:pt x="2156485" y="524408"/>
                </a:moveTo>
                <a:lnTo>
                  <a:pt x="2146325" y="522097"/>
                </a:lnTo>
                <a:lnTo>
                  <a:pt x="2143912" y="532257"/>
                </a:lnTo>
                <a:lnTo>
                  <a:pt x="2154072" y="534670"/>
                </a:lnTo>
                <a:lnTo>
                  <a:pt x="2156485" y="524408"/>
                </a:lnTo>
                <a:close/>
              </a:path>
              <a:path w="3509645" h="854710">
                <a:moveTo>
                  <a:pt x="2159838" y="809498"/>
                </a:moveTo>
                <a:lnTo>
                  <a:pt x="2149983" y="805929"/>
                </a:lnTo>
                <a:lnTo>
                  <a:pt x="2146427" y="815784"/>
                </a:lnTo>
                <a:lnTo>
                  <a:pt x="2156269" y="819340"/>
                </a:lnTo>
                <a:lnTo>
                  <a:pt x="2159838" y="809498"/>
                </a:lnTo>
                <a:close/>
              </a:path>
              <a:path w="3509645" h="854710">
                <a:moveTo>
                  <a:pt x="2176919" y="529120"/>
                </a:moveTo>
                <a:lnTo>
                  <a:pt x="2166645" y="526808"/>
                </a:lnTo>
                <a:lnTo>
                  <a:pt x="2164346" y="536981"/>
                </a:lnTo>
                <a:lnTo>
                  <a:pt x="2174506" y="539381"/>
                </a:lnTo>
                <a:lnTo>
                  <a:pt x="2176919" y="529120"/>
                </a:lnTo>
                <a:close/>
              </a:path>
              <a:path w="3509645" h="854710">
                <a:moveTo>
                  <a:pt x="2179536" y="816622"/>
                </a:moveTo>
                <a:lnTo>
                  <a:pt x="2169680" y="813054"/>
                </a:lnTo>
                <a:lnTo>
                  <a:pt x="2166124" y="822909"/>
                </a:lnTo>
                <a:lnTo>
                  <a:pt x="2175967" y="826465"/>
                </a:lnTo>
                <a:lnTo>
                  <a:pt x="2179536" y="816622"/>
                </a:lnTo>
                <a:close/>
              </a:path>
              <a:path w="3509645" h="854710">
                <a:moveTo>
                  <a:pt x="2197341" y="533933"/>
                </a:moveTo>
                <a:lnTo>
                  <a:pt x="2187079" y="531533"/>
                </a:lnTo>
                <a:lnTo>
                  <a:pt x="2184768" y="541693"/>
                </a:lnTo>
                <a:lnTo>
                  <a:pt x="2194941" y="544106"/>
                </a:lnTo>
                <a:lnTo>
                  <a:pt x="2197341" y="533933"/>
                </a:lnTo>
                <a:close/>
              </a:path>
              <a:path w="3509645" h="854710">
                <a:moveTo>
                  <a:pt x="2199233" y="823849"/>
                </a:moveTo>
                <a:lnTo>
                  <a:pt x="2189378" y="820178"/>
                </a:lnTo>
                <a:lnTo>
                  <a:pt x="2185822" y="830033"/>
                </a:lnTo>
                <a:lnTo>
                  <a:pt x="2195665" y="833704"/>
                </a:lnTo>
                <a:lnTo>
                  <a:pt x="2199233" y="823849"/>
                </a:lnTo>
                <a:close/>
              </a:path>
              <a:path w="3509645" h="854710">
                <a:moveTo>
                  <a:pt x="2217674" y="538657"/>
                </a:moveTo>
                <a:lnTo>
                  <a:pt x="2207514" y="536244"/>
                </a:lnTo>
                <a:lnTo>
                  <a:pt x="2205101" y="546506"/>
                </a:lnTo>
                <a:lnTo>
                  <a:pt x="2215362" y="548817"/>
                </a:lnTo>
                <a:lnTo>
                  <a:pt x="2217674" y="538657"/>
                </a:lnTo>
                <a:close/>
              </a:path>
              <a:path w="3509645" h="854710">
                <a:moveTo>
                  <a:pt x="2238108" y="543369"/>
                </a:moveTo>
                <a:lnTo>
                  <a:pt x="2227935" y="540956"/>
                </a:lnTo>
                <a:lnTo>
                  <a:pt x="2225535" y="551230"/>
                </a:lnTo>
                <a:lnTo>
                  <a:pt x="2235797" y="553529"/>
                </a:lnTo>
                <a:lnTo>
                  <a:pt x="2238108" y="543369"/>
                </a:lnTo>
                <a:close/>
              </a:path>
              <a:path w="3509645" h="854710">
                <a:moveTo>
                  <a:pt x="2238527" y="843648"/>
                </a:moveTo>
                <a:lnTo>
                  <a:pt x="2210752" y="814451"/>
                </a:lnTo>
                <a:lnTo>
                  <a:pt x="2206256" y="809701"/>
                </a:lnTo>
                <a:lnTo>
                  <a:pt x="2205418" y="812025"/>
                </a:lnTo>
                <a:lnTo>
                  <a:pt x="2192007" y="849096"/>
                </a:lnTo>
                <a:lnTo>
                  <a:pt x="2238527" y="843648"/>
                </a:lnTo>
                <a:close/>
              </a:path>
              <a:path w="3509645" h="854710">
                <a:moveTo>
                  <a:pt x="2258530" y="548081"/>
                </a:moveTo>
                <a:lnTo>
                  <a:pt x="2248370" y="545782"/>
                </a:lnTo>
                <a:lnTo>
                  <a:pt x="2245957" y="555942"/>
                </a:lnTo>
                <a:lnTo>
                  <a:pt x="2256231" y="558355"/>
                </a:lnTo>
                <a:lnTo>
                  <a:pt x="2258530" y="548081"/>
                </a:lnTo>
                <a:close/>
              </a:path>
              <a:path w="3509645" h="854710">
                <a:moveTo>
                  <a:pt x="2274773" y="799757"/>
                </a:moveTo>
                <a:lnTo>
                  <a:pt x="2266188" y="793775"/>
                </a:lnTo>
                <a:lnTo>
                  <a:pt x="2260206" y="802373"/>
                </a:lnTo>
                <a:lnTo>
                  <a:pt x="2268905" y="808342"/>
                </a:lnTo>
                <a:lnTo>
                  <a:pt x="2274773" y="799757"/>
                </a:lnTo>
                <a:close/>
              </a:path>
              <a:path w="3509645" h="854710">
                <a:moveTo>
                  <a:pt x="2278964" y="552907"/>
                </a:moveTo>
                <a:lnTo>
                  <a:pt x="2268804" y="550494"/>
                </a:lnTo>
                <a:lnTo>
                  <a:pt x="2266391" y="560654"/>
                </a:lnTo>
                <a:lnTo>
                  <a:pt x="2276551" y="563067"/>
                </a:lnTo>
                <a:lnTo>
                  <a:pt x="2278964" y="552907"/>
                </a:lnTo>
                <a:close/>
              </a:path>
              <a:path w="3509645" h="854710">
                <a:moveTo>
                  <a:pt x="2279599" y="820496"/>
                </a:moveTo>
                <a:lnTo>
                  <a:pt x="2262936" y="809002"/>
                </a:lnTo>
                <a:lnTo>
                  <a:pt x="2252040" y="801484"/>
                </a:lnTo>
                <a:lnTo>
                  <a:pt x="2245118" y="796709"/>
                </a:lnTo>
                <a:lnTo>
                  <a:pt x="2238527" y="843127"/>
                </a:lnTo>
                <a:lnTo>
                  <a:pt x="2279599" y="820496"/>
                </a:lnTo>
                <a:close/>
              </a:path>
              <a:path w="3509645" h="854710">
                <a:moveTo>
                  <a:pt x="2286724" y="782459"/>
                </a:moveTo>
                <a:lnTo>
                  <a:pt x="2278126" y="776592"/>
                </a:lnTo>
                <a:lnTo>
                  <a:pt x="2272157" y="785190"/>
                </a:lnTo>
                <a:lnTo>
                  <a:pt x="2280742" y="791159"/>
                </a:lnTo>
                <a:lnTo>
                  <a:pt x="2286724" y="782459"/>
                </a:lnTo>
                <a:close/>
              </a:path>
              <a:path w="3509645" h="854710">
                <a:moveTo>
                  <a:pt x="2298560" y="765276"/>
                </a:moveTo>
                <a:lnTo>
                  <a:pt x="2289962" y="759307"/>
                </a:lnTo>
                <a:lnTo>
                  <a:pt x="2283993" y="767905"/>
                </a:lnTo>
                <a:lnTo>
                  <a:pt x="2292693" y="773874"/>
                </a:lnTo>
                <a:lnTo>
                  <a:pt x="2298560" y="765276"/>
                </a:lnTo>
                <a:close/>
              </a:path>
              <a:path w="3509645" h="854710">
                <a:moveTo>
                  <a:pt x="2299398" y="557618"/>
                </a:moveTo>
                <a:lnTo>
                  <a:pt x="2289124" y="555205"/>
                </a:lnTo>
                <a:lnTo>
                  <a:pt x="2286825" y="565480"/>
                </a:lnTo>
                <a:lnTo>
                  <a:pt x="2296985" y="567778"/>
                </a:lnTo>
                <a:lnTo>
                  <a:pt x="2299398" y="557618"/>
                </a:lnTo>
                <a:close/>
              </a:path>
              <a:path w="3509645" h="854710">
                <a:moveTo>
                  <a:pt x="2310498" y="747991"/>
                </a:moveTo>
                <a:lnTo>
                  <a:pt x="2301913" y="742022"/>
                </a:lnTo>
                <a:lnTo>
                  <a:pt x="2295944" y="750722"/>
                </a:lnTo>
                <a:lnTo>
                  <a:pt x="2304529" y="756589"/>
                </a:lnTo>
                <a:lnTo>
                  <a:pt x="2310498" y="747991"/>
                </a:lnTo>
                <a:close/>
              </a:path>
              <a:path w="3509645" h="854710">
                <a:moveTo>
                  <a:pt x="2319832" y="562330"/>
                </a:moveTo>
                <a:lnTo>
                  <a:pt x="2309558" y="559917"/>
                </a:lnTo>
                <a:lnTo>
                  <a:pt x="2307259" y="570191"/>
                </a:lnTo>
                <a:lnTo>
                  <a:pt x="2317419" y="572490"/>
                </a:lnTo>
                <a:lnTo>
                  <a:pt x="2319832" y="562330"/>
                </a:lnTo>
                <a:close/>
              </a:path>
              <a:path w="3509645" h="854710">
                <a:moveTo>
                  <a:pt x="2322449" y="730707"/>
                </a:moveTo>
                <a:lnTo>
                  <a:pt x="2313749" y="724839"/>
                </a:lnTo>
                <a:lnTo>
                  <a:pt x="2307882" y="733425"/>
                </a:lnTo>
                <a:lnTo>
                  <a:pt x="2316480" y="739406"/>
                </a:lnTo>
                <a:lnTo>
                  <a:pt x="2322449" y="730707"/>
                </a:lnTo>
                <a:close/>
              </a:path>
              <a:path w="3509645" h="854710">
                <a:moveTo>
                  <a:pt x="2334285" y="713524"/>
                </a:moveTo>
                <a:lnTo>
                  <a:pt x="2325700" y="707555"/>
                </a:lnTo>
                <a:lnTo>
                  <a:pt x="2319718" y="716140"/>
                </a:lnTo>
                <a:lnTo>
                  <a:pt x="2328316" y="722109"/>
                </a:lnTo>
                <a:lnTo>
                  <a:pt x="2334285" y="713524"/>
                </a:lnTo>
                <a:close/>
              </a:path>
              <a:path w="3509645" h="854710">
                <a:moveTo>
                  <a:pt x="2340152" y="567042"/>
                </a:moveTo>
                <a:lnTo>
                  <a:pt x="2329992" y="564743"/>
                </a:lnTo>
                <a:lnTo>
                  <a:pt x="2327579" y="574903"/>
                </a:lnTo>
                <a:lnTo>
                  <a:pt x="2337854" y="577316"/>
                </a:lnTo>
                <a:lnTo>
                  <a:pt x="2340152" y="567042"/>
                </a:lnTo>
                <a:close/>
              </a:path>
              <a:path w="3509645" h="854710">
                <a:moveTo>
                  <a:pt x="2346236" y="696239"/>
                </a:moveTo>
                <a:lnTo>
                  <a:pt x="2337536" y="690257"/>
                </a:lnTo>
                <a:lnTo>
                  <a:pt x="2331669" y="698957"/>
                </a:lnTo>
                <a:lnTo>
                  <a:pt x="2340254" y="704926"/>
                </a:lnTo>
                <a:lnTo>
                  <a:pt x="2346236" y="696239"/>
                </a:lnTo>
                <a:close/>
              </a:path>
              <a:path w="3509645" h="854710">
                <a:moveTo>
                  <a:pt x="2358072" y="679056"/>
                </a:moveTo>
                <a:lnTo>
                  <a:pt x="2349474" y="673074"/>
                </a:lnTo>
                <a:lnTo>
                  <a:pt x="2343505" y="681672"/>
                </a:lnTo>
                <a:lnTo>
                  <a:pt x="2352205" y="687641"/>
                </a:lnTo>
                <a:lnTo>
                  <a:pt x="2358072" y="679056"/>
                </a:lnTo>
                <a:close/>
              </a:path>
              <a:path w="3509645" h="854710">
                <a:moveTo>
                  <a:pt x="2360587" y="571766"/>
                </a:moveTo>
                <a:lnTo>
                  <a:pt x="2350427" y="569455"/>
                </a:lnTo>
                <a:lnTo>
                  <a:pt x="2348014" y="579615"/>
                </a:lnTo>
                <a:lnTo>
                  <a:pt x="2358275" y="582028"/>
                </a:lnTo>
                <a:lnTo>
                  <a:pt x="2360587" y="571766"/>
                </a:lnTo>
                <a:close/>
              </a:path>
              <a:path w="3509645" h="854710">
                <a:moveTo>
                  <a:pt x="2370010" y="661758"/>
                </a:moveTo>
                <a:lnTo>
                  <a:pt x="2361425" y="655789"/>
                </a:lnTo>
                <a:lnTo>
                  <a:pt x="2355456" y="664387"/>
                </a:lnTo>
                <a:lnTo>
                  <a:pt x="2364041" y="670356"/>
                </a:lnTo>
                <a:lnTo>
                  <a:pt x="2370010" y="661758"/>
                </a:lnTo>
                <a:close/>
              </a:path>
              <a:path w="3509645" h="854710">
                <a:moveTo>
                  <a:pt x="2381021" y="576580"/>
                </a:moveTo>
                <a:lnTo>
                  <a:pt x="2370848" y="574167"/>
                </a:lnTo>
                <a:lnTo>
                  <a:pt x="2368448" y="584339"/>
                </a:lnTo>
                <a:lnTo>
                  <a:pt x="2378608" y="586740"/>
                </a:lnTo>
                <a:lnTo>
                  <a:pt x="2381021" y="576580"/>
                </a:lnTo>
                <a:close/>
              </a:path>
              <a:path w="3509645" h="854710">
                <a:moveTo>
                  <a:pt x="2381961" y="644474"/>
                </a:moveTo>
                <a:lnTo>
                  <a:pt x="2373261" y="638606"/>
                </a:lnTo>
                <a:lnTo>
                  <a:pt x="2367292" y="647204"/>
                </a:lnTo>
                <a:lnTo>
                  <a:pt x="2375992" y="653173"/>
                </a:lnTo>
                <a:lnTo>
                  <a:pt x="2381961" y="644474"/>
                </a:lnTo>
                <a:close/>
              </a:path>
              <a:path w="3509645" h="854710">
                <a:moveTo>
                  <a:pt x="2393797" y="627291"/>
                </a:moveTo>
                <a:lnTo>
                  <a:pt x="2385212" y="621322"/>
                </a:lnTo>
                <a:lnTo>
                  <a:pt x="2379230" y="629907"/>
                </a:lnTo>
                <a:lnTo>
                  <a:pt x="2387828" y="635889"/>
                </a:lnTo>
                <a:lnTo>
                  <a:pt x="2393797" y="627291"/>
                </a:lnTo>
                <a:close/>
              </a:path>
              <a:path w="3509645" h="854710">
                <a:moveTo>
                  <a:pt x="2401443" y="581291"/>
                </a:moveTo>
                <a:lnTo>
                  <a:pt x="2391181" y="578891"/>
                </a:lnTo>
                <a:lnTo>
                  <a:pt x="2388870" y="589153"/>
                </a:lnTo>
                <a:lnTo>
                  <a:pt x="2399042" y="591464"/>
                </a:lnTo>
                <a:lnTo>
                  <a:pt x="2401443" y="581291"/>
                </a:lnTo>
                <a:close/>
              </a:path>
              <a:path w="3509645" h="854710">
                <a:moveTo>
                  <a:pt x="2405748" y="610006"/>
                </a:moveTo>
                <a:lnTo>
                  <a:pt x="2397048" y="604037"/>
                </a:lnTo>
                <a:lnTo>
                  <a:pt x="2391181" y="612724"/>
                </a:lnTo>
                <a:lnTo>
                  <a:pt x="2399766" y="618591"/>
                </a:lnTo>
                <a:lnTo>
                  <a:pt x="2405748" y="610006"/>
                </a:lnTo>
                <a:close/>
              </a:path>
              <a:path w="3509645" h="854710">
                <a:moveTo>
                  <a:pt x="2421877" y="586016"/>
                </a:moveTo>
                <a:lnTo>
                  <a:pt x="2411615" y="583603"/>
                </a:lnTo>
                <a:lnTo>
                  <a:pt x="2410625" y="587984"/>
                </a:lnTo>
                <a:lnTo>
                  <a:pt x="2408986" y="586854"/>
                </a:lnTo>
                <a:lnTo>
                  <a:pt x="2403017" y="595439"/>
                </a:lnTo>
                <a:lnTo>
                  <a:pt x="2411615" y="601408"/>
                </a:lnTo>
                <a:lnTo>
                  <a:pt x="2415781" y="595350"/>
                </a:lnTo>
                <a:lnTo>
                  <a:pt x="2419464" y="596176"/>
                </a:lnTo>
                <a:lnTo>
                  <a:pt x="2421877" y="586016"/>
                </a:lnTo>
                <a:close/>
              </a:path>
              <a:path w="3509645" h="854710">
                <a:moveTo>
                  <a:pt x="2429522" y="575538"/>
                </a:moveTo>
                <a:lnTo>
                  <a:pt x="2420937" y="569556"/>
                </a:lnTo>
                <a:lnTo>
                  <a:pt x="2414968" y="578154"/>
                </a:lnTo>
                <a:lnTo>
                  <a:pt x="2423553" y="584123"/>
                </a:lnTo>
                <a:lnTo>
                  <a:pt x="2429522" y="575538"/>
                </a:lnTo>
                <a:close/>
              </a:path>
              <a:path w="3509645" h="854710">
                <a:moveTo>
                  <a:pt x="2441371" y="558241"/>
                </a:moveTo>
                <a:lnTo>
                  <a:pt x="2432774" y="552272"/>
                </a:lnTo>
                <a:lnTo>
                  <a:pt x="2426805" y="560971"/>
                </a:lnTo>
                <a:lnTo>
                  <a:pt x="2435504" y="566940"/>
                </a:lnTo>
                <a:lnTo>
                  <a:pt x="2441371" y="558241"/>
                </a:lnTo>
                <a:close/>
              </a:path>
              <a:path w="3509645" h="854710">
                <a:moveTo>
                  <a:pt x="2442311" y="590727"/>
                </a:moveTo>
                <a:lnTo>
                  <a:pt x="2432037" y="588416"/>
                </a:lnTo>
                <a:lnTo>
                  <a:pt x="2429738" y="598589"/>
                </a:lnTo>
                <a:lnTo>
                  <a:pt x="2439898" y="600989"/>
                </a:lnTo>
                <a:lnTo>
                  <a:pt x="2442311" y="590727"/>
                </a:lnTo>
                <a:close/>
              </a:path>
              <a:path w="3509645" h="854710">
                <a:moveTo>
                  <a:pt x="2453309" y="541058"/>
                </a:moveTo>
                <a:lnTo>
                  <a:pt x="2444724" y="535089"/>
                </a:lnTo>
                <a:lnTo>
                  <a:pt x="2438743" y="543687"/>
                </a:lnTo>
                <a:lnTo>
                  <a:pt x="2447340" y="549656"/>
                </a:lnTo>
                <a:lnTo>
                  <a:pt x="2453309" y="541058"/>
                </a:lnTo>
                <a:close/>
              </a:path>
              <a:path w="3509645" h="854710">
                <a:moveTo>
                  <a:pt x="2462631" y="595439"/>
                </a:moveTo>
                <a:lnTo>
                  <a:pt x="2452471" y="593140"/>
                </a:lnTo>
                <a:lnTo>
                  <a:pt x="2450058" y="603300"/>
                </a:lnTo>
                <a:lnTo>
                  <a:pt x="2460333" y="605713"/>
                </a:lnTo>
                <a:lnTo>
                  <a:pt x="2462631" y="595439"/>
                </a:lnTo>
                <a:close/>
              </a:path>
              <a:path w="3509645" h="854710">
                <a:moveTo>
                  <a:pt x="2465260" y="523773"/>
                </a:moveTo>
                <a:lnTo>
                  <a:pt x="2456561" y="517804"/>
                </a:lnTo>
                <a:lnTo>
                  <a:pt x="2450592" y="526503"/>
                </a:lnTo>
                <a:lnTo>
                  <a:pt x="2459278" y="532371"/>
                </a:lnTo>
                <a:lnTo>
                  <a:pt x="2465260" y="523773"/>
                </a:lnTo>
                <a:close/>
              </a:path>
              <a:path w="3509645" h="854710">
                <a:moveTo>
                  <a:pt x="2477097" y="506488"/>
                </a:moveTo>
                <a:lnTo>
                  <a:pt x="2468499" y="500621"/>
                </a:lnTo>
                <a:lnTo>
                  <a:pt x="2462530" y="509206"/>
                </a:lnTo>
                <a:lnTo>
                  <a:pt x="2471128" y="515188"/>
                </a:lnTo>
                <a:lnTo>
                  <a:pt x="2477097" y="506488"/>
                </a:lnTo>
                <a:close/>
              </a:path>
              <a:path w="3509645" h="854710">
                <a:moveTo>
                  <a:pt x="2483066" y="600265"/>
                </a:moveTo>
                <a:lnTo>
                  <a:pt x="2472906" y="597852"/>
                </a:lnTo>
                <a:lnTo>
                  <a:pt x="2470493" y="608012"/>
                </a:lnTo>
                <a:lnTo>
                  <a:pt x="2480767" y="610425"/>
                </a:lnTo>
                <a:lnTo>
                  <a:pt x="2483066" y="600265"/>
                </a:lnTo>
                <a:close/>
              </a:path>
              <a:path w="3509645" h="854710">
                <a:moveTo>
                  <a:pt x="2489035" y="489305"/>
                </a:moveTo>
                <a:lnTo>
                  <a:pt x="2480348" y="483336"/>
                </a:lnTo>
                <a:lnTo>
                  <a:pt x="2474480" y="491921"/>
                </a:lnTo>
                <a:lnTo>
                  <a:pt x="2483066" y="497890"/>
                </a:lnTo>
                <a:lnTo>
                  <a:pt x="2489035" y="489305"/>
                </a:lnTo>
                <a:close/>
              </a:path>
              <a:path w="3509645" h="854710">
                <a:moveTo>
                  <a:pt x="2500884" y="472020"/>
                </a:moveTo>
                <a:lnTo>
                  <a:pt x="2492286" y="466039"/>
                </a:lnTo>
                <a:lnTo>
                  <a:pt x="2486317" y="474738"/>
                </a:lnTo>
                <a:lnTo>
                  <a:pt x="2495016" y="480606"/>
                </a:lnTo>
                <a:lnTo>
                  <a:pt x="2500884" y="472020"/>
                </a:lnTo>
                <a:close/>
              </a:path>
              <a:path w="3509645" h="854710">
                <a:moveTo>
                  <a:pt x="2503500" y="604977"/>
                </a:moveTo>
                <a:lnTo>
                  <a:pt x="2493340" y="602564"/>
                </a:lnTo>
                <a:lnTo>
                  <a:pt x="2490927" y="612838"/>
                </a:lnTo>
                <a:lnTo>
                  <a:pt x="2501087" y="615137"/>
                </a:lnTo>
                <a:lnTo>
                  <a:pt x="2503500" y="604977"/>
                </a:lnTo>
                <a:close/>
              </a:path>
              <a:path w="3509645" h="854710">
                <a:moveTo>
                  <a:pt x="2512822" y="454837"/>
                </a:moveTo>
                <a:lnTo>
                  <a:pt x="2504236" y="448856"/>
                </a:lnTo>
                <a:lnTo>
                  <a:pt x="2498255" y="457454"/>
                </a:lnTo>
                <a:lnTo>
                  <a:pt x="2506853" y="463423"/>
                </a:lnTo>
                <a:lnTo>
                  <a:pt x="2512822" y="454837"/>
                </a:lnTo>
                <a:close/>
              </a:path>
              <a:path w="3509645" h="854710">
                <a:moveTo>
                  <a:pt x="2523934" y="609688"/>
                </a:moveTo>
                <a:lnTo>
                  <a:pt x="2513660" y="607275"/>
                </a:lnTo>
                <a:lnTo>
                  <a:pt x="2511361" y="617550"/>
                </a:lnTo>
                <a:lnTo>
                  <a:pt x="2521521" y="619848"/>
                </a:lnTo>
                <a:lnTo>
                  <a:pt x="2523934" y="609688"/>
                </a:lnTo>
                <a:close/>
              </a:path>
              <a:path w="3509645" h="854710">
                <a:moveTo>
                  <a:pt x="2524658" y="437540"/>
                </a:moveTo>
                <a:lnTo>
                  <a:pt x="2516073" y="431571"/>
                </a:lnTo>
                <a:lnTo>
                  <a:pt x="2510104" y="440169"/>
                </a:lnTo>
                <a:lnTo>
                  <a:pt x="2518791" y="446138"/>
                </a:lnTo>
                <a:lnTo>
                  <a:pt x="2524658" y="437540"/>
                </a:lnTo>
                <a:close/>
              </a:path>
              <a:path w="3509645" h="854710">
                <a:moveTo>
                  <a:pt x="2536609" y="420255"/>
                </a:moveTo>
                <a:lnTo>
                  <a:pt x="2528011" y="414286"/>
                </a:lnTo>
                <a:lnTo>
                  <a:pt x="2522042" y="422986"/>
                </a:lnTo>
                <a:lnTo>
                  <a:pt x="2530640" y="428955"/>
                </a:lnTo>
                <a:lnTo>
                  <a:pt x="2536609" y="420255"/>
                </a:lnTo>
                <a:close/>
              </a:path>
              <a:path w="3509645" h="854710">
                <a:moveTo>
                  <a:pt x="2544356" y="614400"/>
                </a:moveTo>
                <a:lnTo>
                  <a:pt x="2534094" y="612101"/>
                </a:lnTo>
                <a:lnTo>
                  <a:pt x="2531783" y="622261"/>
                </a:lnTo>
                <a:lnTo>
                  <a:pt x="2541955" y="624674"/>
                </a:lnTo>
                <a:lnTo>
                  <a:pt x="2544356" y="614400"/>
                </a:lnTo>
                <a:close/>
              </a:path>
              <a:path w="3509645" h="854710">
                <a:moveTo>
                  <a:pt x="2548547" y="403072"/>
                </a:moveTo>
                <a:lnTo>
                  <a:pt x="2539860" y="397103"/>
                </a:lnTo>
                <a:lnTo>
                  <a:pt x="2533993" y="405688"/>
                </a:lnTo>
                <a:lnTo>
                  <a:pt x="2542578" y="411670"/>
                </a:lnTo>
                <a:lnTo>
                  <a:pt x="2548547" y="403072"/>
                </a:lnTo>
                <a:close/>
              </a:path>
              <a:path w="3509645" h="854710">
                <a:moveTo>
                  <a:pt x="2560396" y="385787"/>
                </a:moveTo>
                <a:lnTo>
                  <a:pt x="2551798" y="379818"/>
                </a:lnTo>
                <a:lnTo>
                  <a:pt x="2545829" y="388505"/>
                </a:lnTo>
                <a:lnTo>
                  <a:pt x="2554414" y="394373"/>
                </a:lnTo>
                <a:lnTo>
                  <a:pt x="2560396" y="385787"/>
                </a:lnTo>
                <a:close/>
              </a:path>
              <a:path w="3509645" h="854710">
                <a:moveTo>
                  <a:pt x="2564688" y="619125"/>
                </a:moveTo>
                <a:lnTo>
                  <a:pt x="2554528" y="616813"/>
                </a:lnTo>
                <a:lnTo>
                  <a:pt x="2552115" y="626973"/>
                </a:lnTo>
                <a:lnTo>
                  <a:pt x="2562377" y="629386"/>
                </a:lnTo>
                <a:lnTo>
                  <a:pt x="2564688" y="619125"/>
                </a:lnTo>
                <a:close/>
              </a:path>
              <a:path w="3509645" h="854710">
                <a:moveTo>
                  <a:pt x="2572334" y="368503"/>
                </a:moveTo>
                <a:lnTo>
                  <a:pt x="2563634" y="362635"/>
                </a:lnTo>
                <a:lnTo>
                  <a:pt x="2557767" y="371221"/>
                </a:lnTo>
                <a:lnTo>
                  <a:pt x="2566365" y="377190"/>
                </a:lnTo>
                <a:lnTo>
                  <a:pt x="2572334" y="368503"/>
                </a:lnTo>
                <a:close/>
              </a:path>
              <a:path w="3509645" h="854710">
                <a:moveTo>
                  <a:pt x="2584170" y="351320"/>
                </a:moveTo>
                <a:lnTo>
                  <a:pt x="2575585" y="345338"/>
                </a:lnTo>
                <a:lnTo>
                  <a:pt x="2569616" y="353936"/>
                </a:lnTo>
                <a:lnTo>
                  <a:pt x="2578303" y="359905"/>
                </a:lnTo>
                <a:lnTo>
                  <a:pt x="2584170" y="351320"/>
                </a:lnTo>
                <a:close/>
              </a:path>
              <a:path w="3509645" h="854710">
                <a:moveTo>
                  <a:pt x="2585123" y="623938"/>
                </a:moveTo>
                <a:lnTo>
                  <a:pt x="2574950" y="621525"/>
                </a:lnTo>
                <a:lnTo>
                  <a:pt x="2572550" y="631698"/>
                </a:lnTo>
                <a:lnTo>
                  <a:pt x="2582811" y="634098"/>
                </a:lnTo>
                <a:lnTo>
                  <a:pt x="2585123" y="623938"/>
                </a:lnTo>
                <a:close/>
              </a:path>
              <a:path w="3509645" h="854710">
                <a:moveTo>
                  <a:pt x="2596121" y="334022"/>
                </a:moveTo>
                <a:lnTo>
                  <a:pt x="2587523" y="328053"/>
                </a:lnTo>
                <a:lnTo>
                  <a:pt x="2581554" y="336753"/>
                </a:lnTo>
                <a:lnTo>
                  <a:pt x="2590152" y="342620"/>
                </a:lnTo>
                <a:lnTo>
                  <a:pt x="2596121" y="334022"/>
                </a:lnTo>
                <a:close/>
              </a:path>
              <a:path w="3509645" h="854710">
                <a:moveTo>
                  <a:pt x="2605544" y="628650"/>
                </a:moveTo>
                <a:lnTo>
                  <a:pt x="2595384" y="626249"/>
                </a:lnTo>
                <a:lnTo>
                  <a:pt x="2592971" y="636511"/>
                </a:lnTo>
                <a:lnTo>
                  <a:pt x="2603246" y="638822"/>
                </a:lnTo>
                <a:lnTo>
                  <a:pt x="2605544" y="628650"/>
                </a:lnTo>
                <a:close/>
              </a:path>
              <a:path w="3509645" h="854710">
                <a:moveTo>
                  <a:pt x="2608059" y="316839"/>
                </a:moveTo>
                <a:lnTo>
                  <a:pt x="2599372" y="310870"/>
                </a:lnTo>
                <a:lnTo>
                  <a:pt x="2593390" y="319468"/>
                </a:lnTo>
                <a:lnTo>
                  <a:pt x="2602090" y="325437"/>
                </a:lnTo>
                <a:lnTo>
                  <a:pt x="2608059" y="316839"/>
                </a:lnTo>
                <a:close/>
              </a:path>
              <a:path w="3509645" h="854710">
                <a:moveTo>
                  <a:pt x="2619908" y="299554"/>
                </a:moveTo>
                <a:lnTo>
                  <a:pt x="2611310" y="293585"/>
                </a:lnTo>
                <a:lnTo>
                  <a:pt x="2605341" y="302171"/>
                </a:lnTo>
                <a:lnTo>
                  <a:pt x="2613926" y="308152"/>
                </a:lnTo>
                <a:lnTo>
                  <a:pt x="2619908" y="299554"/>
                </a:lnTo>
                <a:close/>
              </a:path>
              <a:path w="3509645" h="854710">
                <a:moveTo>
                  <a:pt x="2625979" y="633374"/>
                </a:moveTo>
                <a:lnTo>
                  <a:pt x="2615819" y="631063"/>
                </a:lnTo>
                <a:lnTo>
                  <a:pt x="2613406" y="641223"/>
                </a:lnTo>
                <a:lnTo>
                  <a:pt x="2623566" y="643636"/>
                </a:lnTo>
                <a:lnTo>
                  <a:pt x="2625979" y="633374"/>
                </a:lnTo>
                <a:close/>
              </a:path>
              <a:path w="3509645" h="854710">
                <a:moveTo>
                  <a:pt x="2631846" y="282270"/>
                </a:moveTo>
                <a:lnTo>
                  <a:pt x="2623147" y="276402"/>
                </a:lnTo>
                <a:lnTo>
                  <a:pt x="2617279" y="284988"/>
                </a:lnTo>
                <a:lnTo>
                  <a:pt x="2625877" y="290969"/>
                </a:lnTo>
                <a:lnTo>
                  <a:pt x="2631846" y="282270"/>
                </a:lnTo>
                <a:close/>
              </a:path>
              <a:path w="3509645" h="854710">
                <a:moveTo>
                  <a:pt x="2643682" y="265087"/>
                </a:moveTo>
                <a:lnTo>
                  <a:pt x="2635097" y="259118"/>
                </a:lnTo>
                <a:lnTo>
                  <a:pt x="2629128" y="267703"/>
                </a:lnTo>
                <a:lnTo>
                  <a:pt x="2637713" y="273672"/>
                </a:lnTo>
                <a:lnTo>
                  <a:pt x="2643682" y="265087"/>
                </a:lnTo>
                <a:close/>
              </a:path>
              <a:path w="3509645" h="854710">
                <a:moveTo>
                  <a:pt x="2646413" y="638086"/>
                </a:moveTo>
                <a:lnTo>
                  <a:pt x="2636139" y="635774"/>
                </a:lnTo>
                <a:lnTo>
                  <a:pt x="2633840" y="645947"/>
                </a:lnTo>
                <a:lnTo>
                  <a:pt x="2644000" y="648347"/>
                </a:lnTo>
                <a:lnTo>
                  <a:pt x="2646413" y="638086"/>
                </a:lnTo>
                <a:close/>
              </a:path>
              <a:path w="3509645" h="854710">
                <a:moveTo>
                  <a:pt x="2655633" y="247802"/>
                </a:moveTo>
                <a:lnTo>
                  <a:pt x="2647035" y="241820"/>
                </a:lnTo>
                <a:lnTo>
                  <a:pt x="2641066" y="250520"/>
                </a:lnTo>
                <a:lnTo>
                  <a:pt x="2649664" y="256387"/>
                </a:lnTo>
                <a:lnTo>
                  <a:pt x="2655633" y="247802"/>
                </a:lnTo>
                <a:close/>
              </a:path>
              <a:path w="3509645" h="854710">
                <a:moveTo>
                  <a:pt x="2666847" y="642899"/>
                </a:moveTo>
                <a:lnTo>
                  <a:pt x="2656573" y="640499"/>
                </a:lnTo>
                <a:lnTo>
                  <a:pt x="2654274" y="650659"/>
                </a:lnTo>
                <a:lnTo>
                  <a:pt x="2664434" y="653072"/>
                </a:lnTo>
                <a:lnTo>
                  <a:pt x="2666847" y="642899"/>
                </a:lnTo>
                <a:close/>
              </a:path>
              <a:path w="3509645" h="854710">
                <a:moveTo>
                  <a:pt x="2667470" y="230505"/>
                </a:moveTo>
                <a:lnTo>
                  <a:pt x="2658884" y="224637"/>
                </a:lnTo>
                <a:lnTo>
                  <a:pt x="2652903" y="233235"/>
                </a:lnTo>
                <a:lnTo>
                  <a:pt x="2661602" y="239204"/>
                </a:lnTo>
                <a:lnTo>
                  <a:pt x="2667470" y="230505"/>
                </a:lnTo>
                <a:close/>
              </a:path>
              <a:path w="3509645" h="854710">
                <a:moveTo>
                  <a:pt x="2679420" y="213321"/>
                </a:moveTo>
                <a:lnTo>
                  <a:pt x="2670822" y="207352"/>
                </a:lnTo>
                <a:lnTo>
                  <a:pt x="2664853" y="215950"/>
                </a:lnTo>
                <a:lnTo>
                  <a:pt x="2673439" y="221919"/>
                </a:lnTo>
                <a:lnTo>
                  <a:pt x="2679420" y="213321"/>
                </a:lnTo>
                <a:close/>
              </a:path>
              <a:path w="3509645" h="854710">
                <a:moveTo>
                  <a:pt x="2687167" y="647623"/>
                </a:moveTo>
                <a:lnTo>
                  <a:pt x="2677007" y="645210"/>
                </a:lnTo>
                <a:lnTo>
                  <a:pt x="2674594" y="655472"/>
                </a:lnTo>
                <a:lnTo>
                  <a:pt x="2684869" y="657783"/>
                </a:lnTo>
                <a:lnTo>
                  <a:pt x="2687167" y="647623"/>
                </a:lnTo>
                <a:close/>
              </a:path>
              <a:path w="3509645" h="854710">
                <a:moveTo>
                  <a:pt x="2691358" y="196037"/>
                </a:moveTo>
                <a:lnTo>
                  <a:pt x="2682659" y="190068"/>
                </a:lnTo>
                <a:lnTo>
                  <a:pt x="2676690" y="198767"/>
                </a:lnTo>
                <a:lnTo>
                  <a:pt x="2685389" y="204736"/>
                </a:lnTo>
                <a:lnTo>
                  <a:pt x="2691358" y="196037"/>
                </a:lnTo>
                <a:close/>
              </a:path>
              <a:path w="3509645" h="854710">
                <a:moveTo>
                  <a:pt x="2703195" y="178854"/>
                </a:moveTo>
                <a:lnTo>
                  <a:pt x="2694609" y="172885"/>
                </a:lnTo>
                <a:lnTo>
                  <a:pt x="2688640" y="181470"/>
                </a:lnTo>
                <a:lnTo>
                  <a:pt x="2697226" y="187452"/>
                </a:lnTo>
                <a:lnTo>
                  <a:pt x="2703195" y="178854"/>
                </a:lnTo>
                <a:close/>
              </a:path>
              <a:path w="3509645" h="854710">
                <a:moveTo>
                  <a:pt x="2707602" y="652335"/>
                </a:moveTo>
                <a:lnTo>
                  <a:pt x="2697442" y="649922"/>
                </a:lnTo>
                <a:lnTo>
                  <a:pt x="2695029" y="660196"/>
                </a:lnTo>
                <a:lnTo>
                  <a:pt x="2705290" y="662495"/>
                </a:lnTo>
                <a:lnTo>
                  <a:pt x="2707602" y="652335"/>
                </a:lnTo>
                <a:close/>
              </a:path>
              <a:path w="3509645" h="854710">
                <a:moveTo>
                  <a:pt x="2715145" y="161569"/>
                </a:moveTo>
                <a:lnTo>
                  <a:pt x="2706446" y="155600"/>
                </a:lnTo>
                <a:lnTo>
                  <a:pt x="2700578" y="164185"/>
                </a:lnTo>
                <a:lnTo>
                  <a:pt x="2709176" y="170154"/>
                </a:lnTo>
                <a:lnTo>
                  <a:pt x="2715145" y="161569"/>
                </a:lnTo>
                <a:close/>
              </a:path>
              <a:path w="3509645" h="854710">
                <a:moveTo>
                  <a:pt x="2726982" y="144284"/>
                </a:moveTo>
                <a:lnTo>
                  <a:pt x="2718397" y="138417"/>
                </a:lnTo>
                <a:lnTo>
                  <a:pt x="2712415" y="147002"/>
                </a:lnTo>
                <a:lnTo>
                  <a:pt x="2721114" y="152971"/>
                </a:lnTo>
                <a:lnTo>
                  <a:pt x="2726982" y="144284"/>
                </a:lnTo>
                <a:close/>
              </a:path>
              <a:path w="3509645" h="854710">
                <a:moveTo>
                  <a:pt x="2728036" y="657047"/>
                </a:moveTo>
                <a:lnTo>
                  <a:pt x="2717863" y="654748"/>
                </a:lnTo>
                <a:lnTo>
                  <a:pt x="2715463" y="664908"/>
                </a:lnTo>
                <a:lnTo>
                  <a:pt x="2725623" y="667321"/>
                </a:lnTo>
                <a:lnTo>
                  <a:pt x="2728036" y="657047"/>
                </a:lnTo>
                <a:close/>
              </a:path>
              <a:path w="3509645" h="854710">
                <a:moveTo>
                  <a:pt x="2738932" y="127101"/>
                </a:moveTo>
                <a:lnTo>
                  <a:pt x="2730335" y="121119"/>
                </a:lnTo>
                <a:lnTo>
                  <a:pt x="2724366" y="129717"/>
                </a:lnTo>
                <a:lnTo>
                  <a:pt x="2732951" y="135686"/>
                </a:lnTo>
                <a:lnTo>
                  <a:pt x="2738932" y="127101"/>
                </a:lnTo>
                <a:close/>
              </a:path>
              <a:path w="3509645" h="854710">
                <a:moveTo>
                  <a:pt x="2748457" y="661758"/>
                </a:moveTo>
                <a:lnTo>
                  <a:pt x="2738196" y="659460"/>
                </a:lnTo>
                <a:lnTo>
                  <a:pt x="2735884" y="669620"/>
                </a:lnTo>
                <a:lnTo>
                  <a:pt x="2746057" y="672033"/>
                </a:lnTo>
                <a:lnTo>
                  <a:pt x="2748457" y="661758"/>
                </a:lnTo>
                <a:close/>
              </a:path>
              <a:path w="3509645" h="854710">
                <a:moveTo>
                  <a:pt x="2750769" y="109804"/>
                </a:moveTo>
                <a:lnTo>
                  <a:pt x="2742171" y="103835"/>
                </a:lnTo>
                <a:lnTo>
                  <a:pt x="2736202" y="112534"/>
                </a:lnTo>
                <a:lnTo>
                  <a:pt x="2744901" y="118402"/>
                </a:lnTo>
                <a:lnTo>
                  <a:pt x="2750769" y="109804"/>
                </a:lnTo>
                <a:close/>
              </a:path>
              <a:path w="3509645" h="854710">
                <a:moveTo>
                  <a:pt x="2762707" y="92519"/>
                </a:moveTo>
                <a:lnTo>
                  <a:pt x="2754122" y="86652"/>
                </a:lnTo>
                <a:lnTo>
                  <a:pt x="2748153" y="95250"/>
                </a:lnTo>
                <a:lnTo>
                  <a:pt x="2756738" y="101219"/>
                </a:lnTo>
                <a:lnTo>
                  <a:pt x="2762707" y="92519"/>
                </a:lnTo>
                <a:close/>
              </a:path>
              <a:path w="3509645" h="854710">
                <a:moveTo>
                  <a:pt x="2768892" y="666584"/>
                </a:moveTo>
                <a:lnTo>
                  <a:pt x="2758630" y="664171"/>
                </a:lnTo>
                <a:lnTo>
                  <a:pt x="2756319" y="674331"/>
                </a:lnTo>
                <a:lnTo>
                  <a:pt x="2766479" y="676744"/>
                </a:lnTo>
                <a:lnTo>
                  <a:pt x="2768892" y="666584"/>
                </a:lnTo>
                <a:close/>
              </a:path>
              <a:path w="3509645" h="854710">
                <a:moveTo>
                  <a:pt x="2774658" y="75336"/>
                </a:moveTo>
                <a:lnTo>
                  <a:pt x="2765958" y="69367"/>
                </a:lnTo>
                <a:lnTo>
                  <a:pt x="2760091" y="77952"/>
                </a:lnTo>
                <a:lnTo>
                  <a:pt x="2768689" y="83934"/>
                </a:lnTo>
                <a:lnTo>
                  <a:pt x="2774658" y="75336"/>
                </a:lnTo>
                <a:close/>
              </a:path>
              <a:path w="3509645" h="854710">
                <a:moveTo>
                  <a:pt x="2786494" y="58051"/>
                </a:moveTo>
                <a:lnTo>
                  <a:pt x="2777909" y="52082"/>
                </a:lnTo>
                <a:lnTo>
                  <a:pt x="2771927" y="60769"/>
                </a:lnTo>
                <a:lnTo>
                  <a:pt x="2780525" y="66751"/>
                </a:lnTo>
                <a:lnTo>
                  <a:pt x="2786494" y="58051"/>
                </a:lnTo>
                <a:close/>
              </a:path>
              <a:path w="3509645" h="854710">
                <a:moveTo>
                  <a:pt x="2789326" y="671296"/>
                </a:moveTo>
                <a:lnTo>
                  <a:pt x="2779052" y="668883"/>
                </a:lnTo>
                <a:lnTo>
                  <a:pt x="2776753" y="679157"/>
                </a:lnTo>
                <a:lnTo>
                  <a:pt x="2786913" y="681456"/>
                </a:lnTo>
                <a:lnTo>
                  <a:pt x="2789326" y="671296"/>
                </a:lnTo>
                <a:close/>
              </a:path>
              <a:path w="3509645" h="854710">
                <a:moveTo>
                  <a:pt x="2798445" y="40868"/>
                </a:moveTo>
                <a:lnTo>
                  <a:pt x="2789745" y="34899"/>
                </a:lnTo>
                <a:lnTo>
                  <a:pt x="2783878" y="43484"/>
                </a:lnTo>
                <a:lnTo>
                  <a:pt x="2792463" y="49453"/>
                </a:lnTo>
                <a:lnTo>
                  <a:pt x="2798445" y="40868"/>
                </a:lnTo>
                <a:close/>
              </a:path>
              <a:path w="3509645" h="854710">
                <a:moveTo>
                  <a:pt x="2809646" y="676008"/>
                </a:moveTo>
                <a:lnTo>
                  <a:pt x="2799486" y="673608"/>
                </a:lnTo>
                <a:lnTo>
                  <a:pt x="2797073" y="683869"/>
                </a:lnTo>
                <a:lnTo>
                  <a:pt x="2807347" y="686181"/>
                </a:lnTo>
                <a:lnTo>
                  <a:pt x="2809646" y="676008"/>
                </a:lnTo>
                <a:close/>
              </a:path>
              <a:path w="3509645" h="854710">
                <a:moveTo>
                  <a:pt x="2810281" y="23583"/>
                </a:moveTo>
                <a:lnTo>
                  <a:pt x="2801683" y="17602"/>
                </a:lnTo>
                <a:lnTo>
                  <a:pt x="2795714" y="26301"/>
                </a:lnTo>
                <a:lnTo>
                  <a:pt x="2804414" y="32169"/>
                </a:lnTo>
                <a:lnTo>
                  <a:pt x="2810281" y="23583"/>
                </a:lnTo>
                <a:close/>
              </a:path>
              <a:path w="3509645" h="854710">
                <a:moveTo>
                  <a:pt x="2828823" y="8077"/>
                </a:moveTo>
                <a:lnTo>
                  <a:pt x="2822219" y="0"/>
                </a:lnTo>
                <a:lnTo>
                  <a:pt x="2818041" y="3441"/>
                </a:lnTo>
                <a:lnTo>
                  <a:pt x="2813634" y="419"/>
                </a:lnTo>
                <a:lnTo>
                  <a:pt x="2807665" y="9017"/>
                </a:lnTo>
                <a:lnTo>
                  <a:pt x="2816250" y="14986"/>
                </a:lnTo>
                <a:lnTo>
                  <a:pt x="2818358" y="11912"/>
                </a:lnTo>
                <a:lnTo>
                  <a:pt x="2820759" y="14782"/>
                </a:lnTo>
                <a:lnTo>
                  <a:pt x="2828823" y="8077"/>
                </a:lnTo>
                <a:close/>
              </a:path>
              <a:path w="3509645" h="854710">
                <a:moveTo>
                  <a:pt x="2830080" y="680732"/>
                </a:moveTo>
                <a:lnTo>
                  <a:pt x="2819920" y="678421"/>
                </a:lnTo>
                <a:lnTo>
                  <a:pt x="2817507" y="688581"/>
                </a:lnTo>
                <a:lnTo>
                  <a:pt x="2827782" y="690994"/>
                </a:lnTo>
                <a:lnTo>
                  <a:pt x="2830080" y="680732"/>
                </a:lnTo>
                <a:close/>
              </a:path>
              <a:path w="3509645" h="854710">
                <a:moveTo>
                  <a:pt x="2842133" y="24307"/>
                </a:moveTo>
                <a:lnTo>
                  <a:pt x="2835529" y="16243"/>
                </a:lnTo>
                <a:lnTo>
                  <a:pt x="2827363" y="22847"/>
                </a:lnTo>
                <a:lnTo>
                  <a:pt x="2834068" y="30911"/>
                </a:lnTo>
                <a:lnTo>
                  <a:pt x="2842133" y="24307"/>
                </a:lnTo>
                <a:close/>
              </a:path>
              <a:path w="3509645" h="854710">
                <a:moveTo>
                  <a:pt x="2850515" y="685444"/>
                </a:moveTo>
                <a:lnTo>
                  <a:pt x="2840355" y="683133"/>
                </a:lnTo>
                <a:lnTo>
                  <a:pt x="2837942" y="693305"/>
                </a:lnTo>
                <a:lnTo>
                  <a:pt x="2848102" y="695706"/>
                </a:lnTo>
                <a:lnTo>
                  <a:pt x="2850515" y="685444"/>
                </a:lnTo>
                <a:close/>
              </a:path>
              <a:path w="3509645" h="854710">
                <a:moveTo>
                  <a:pt x="2855442" y="40449"/>
                </a:moveTo>
                <a:lnTo>
                  <a:pt x="2848838" y="32385"/>
                </a:lnTo>
                <a:lnTo>
                  <a:pt x="2840774" y="39090"/>
                </a:lnTo>
                <a:lnTo>
                  <a:pt x="2847365" y="47155"/>
                </a:lnTo>
                <a:lnTo>
                  <a:pt x="2855442" y="40449"/>
                </a:lnTo>
                <a:close/>
              </a:path>
              <a:path w="3509645" h="854710">
                <a:moveTo>
                  <a:pt x="2868739" y="56692"/>
                </a:moveTo>
                <a:lnTo>
                  <a:pt x="2862148" y="48514"/>
                </a:lnTo>
                <a:lnTo>
                  <a:pt x="2854071" y="55219"/>
                </a:lnTo>
                <a:lnTo>
                  <a:pt x="2860675" y="63284"/>
                </a:lnTo>
                <a:lnTo>
                  <a:pt x="2868739" y="56692"/>
                </a:lnTo>
                <a:close/>
              </a:path>
              <a:path w="3509645" h="854710">
                <a:moveTo>
                  <a:pt x="2870949" y="690257"/>
                </a:moveTo>
                <a:lnTo>
                  <a:pt x="2860675" y="687857"/>
                </a:lnTo>
                <a:lnTo>
                  <a:pt x="2858376" y="698017"/>
                </a:lnTo>
                <a:lnTo>
                  <a:pt x="2868536" y="700430"/>
                </a:lnTo>
                <a:lnTo>
                  <a:pt x="2870949" y="690257"/>
                </a:lnTo>
                <a:close/>
              </a:path>
              <a:path w="3509645" h="854710">
                <a:moveTo>
                  <a:pt x="2882150" y="72821"/>
                </a:moveTo>
                <a:lnTo>
                  <a:pt x="2875445" y="64757"/>
                </a:lnTo>
                <a:lnTo>
                  <a:pt x="2867380" y="71361"/>
                </a:lnTo>
                <a:lnTo>
                  <a:pt x="2873984" y="79527"/>
                </a:lnTo>
                <a:lnTo>
                  <a:pt x="2882150" y="72821"/>
                </a:lnTo>
                <a:close/>
              </a:path>
              <a:path w="3509645" h="854710">
                <a:moveTo>
                  <a:pt x="2891371" y="694982"/>
                </a:moveTo>
                <a:lnTo>
                  <a:pt x="2881109" y="692569"/>
                </a:lnTo>
                <a:lnTo>
                  <a:pt x="2878798" y="702830"/>
                </a:lnTo>
                <a:lnTo>
                  <a:pt x="2888970" y="705142"/>
                </a:lnTo>
                <a:lnTo>
                  <a:pt x="2891371" y="694982"/>
                </a:lnTo>
                <a:close/>
              </a:path>
              <a:path w="3509645" h="854710">
                <a:moveTo>
                  <a:pt x="2895460" y="89065"/>
                </a:moveTo>
                <a:lnTo>
                  <a:pt x="2888754" y="80886"/>
                </a:lnTo>
                <a:lnTo>
                  <a:pt x="2880690" y="87591"/>
                </a:lnTo>
                <a:lnTo>
                  <a:pt x="2887294" y="95669"/>
                </a:lnTo>
                <a:lnTo>
                  <a:pt x="2895460" y="89065"/>
                </a:lnTo>
                <a:close/>
              </a:path>
              <a:path w="3509645" h="854710">
                <a:moveTo>
                  <a:pt x="2908770" y="105194"/>
                </a:moveTo>
                <a:lnTo>
                  <a:pt x="2902064" y="97129"/>
                </a:lnTo>
                <a:lnTo>
                  <a:pt x="2893999" y="103733"/>
                </a:lnTo>
                <a:lnTo>
                  <a:pt x="2900591" y="111899"/>
                </a:lnTo>
                <a:lnTo>
                  <a:pt x="2908770" y="105194"/>
                </a:lnTo>
                <a:close/>
              </a:path>
              <a:path w="3509645" h="854710">
                <a:moveTo>
                  <a:pt x="2911703" y="699693"/>
                </a:moveTo>
                <a:lnTo>
                  <a:pt x="2901543" y="697280"/>
                </a:lnTo>
                <a:lnTo>
                  <a:pt x="2899130" y="707555"/>
                </a:lnTo>
                <a:lnTo>
                  <a:pt x="2909392" y="709955"/>
                </a:lnTo>
                <a:lnTo>
                  <a:pt x="2911703" y="699693"/>
                </a:lnTo>
                <a:close/>
              </a:path>
              <a:path w="3509645" h="854710">
                <a:moveTo>
                  <a:pt x="2922079" y="121335"/>
                </a:moveTo>
                <a:lnTo>
                  <a:pt x="2915374" y="113271"/>
                </a:lnTo>
                <a:lnTo>
                  <a:pt x="2907296" y="119976"/>
                </a:lnTo>
                <a:lnTo>
                  <a:pt x="2914002" y="128041"/>
                </a:lnTo>
                <a:lnTo>
                  <a:pt x="2922079" y="121335"/>
                </a:lnTo>
                <a:close/>
              </a:path>
              <a:path w="3509645" h="854710">
                <a:moveTo>
                  <a:pt x="2932138" y="704405"/>
                </a:moveTo>
                <a:lnTo>
                  <a:pt x="2921965" y="702106"/>
                </a:lnTo>
                <a:lnTo>
                  <a:pt x="2919565" y="712266"/>
                </a:lnTo>
                <a:lnTo>
                  <a:pt x="2929826" y="714679"/>
                </a:lnTo>
                <a:lnTo>
                  <a:pt x="2932138" y="704405"/>
                </a:lnTo>
                <a:close/>
              </a:path>
              <a:path w="3509645" h="854710">
                <a:moveTo>
                  <a:pt x="2935376" y="137579"/>
                </a:moveTo>
                <a:lnTo>
                  <a:pt x="2928670" y="129501"/>
                </a:lnTo>
                <a:lnTo>
                  <a:pt x="2920606" y="136105"/>
                </a:lnTo>
                <a:lnTo>
                  <a:pt x="2927312" y="144170"/>
                </a:lnTo>
                <a:lnTo>
                  <a:pt x="2935376" y="137579"/>
                </a:lnTo>
                <a:close/>
              </a:path>
              <a:path w="3509645" h="854710">
                <a:moveTo>
                  <a:pt x="2948686" y="153708"/>
                </a:moveTo>
                <a:lnTo>
                  <a:pt x="2941980" y="145643"/>
                </a:lnTo>
                <a:lnTo>
                  <a:pt x="2933916" y="152349"/>
                </a:lnTo>
                <a:lnTo>
                  <a:pt x="2940621" y="160413"/>
                </a:lnTo>
                <a:lnTo>
                  <a:pt x="2948686" y="153708"/>
                </a:lnTo>
                <a:close/>
              </a:path>
              <a:path w="3509645" h="854710">
                <a:moveTo>
                  <a:pt x="2952559" y="709231"/>
                </a:moveTo>
                <a:lnTo>
                  <a:pt x="2942399" y="706818"/>
                </a:lnTo>
                <a:lnTo>
                  <a:pt x="2939986" y="716978"/>
                </a:lnTo>
                <a:lnTo>
                  <a:pt x="2950260" y="719391"/>
                </a:lnTo>
                <a:lnTo>
                  <a:pt x="2952559" y="709231"/>
                </a:lnTo>
                <a:close/>
              </a:path>
              <a:path w="3509645" h="854710">
                <a:moveTo>
                  <a:pt x="2961995" y="169951"/>
                </a:moveTo>
                <a:lnTo>
                  <a:pt x="2955391" y="161772"/>
                </a:lnTo>
                <a:lnTo>
                  <a:pt x="2947225" y="168478"/>
                </a:lnTo>
                <a:lnTo>
                  <a:pt x="2953931" y="176555"/>
                </a:lnTo>
                <a:lnTo>
                  <a:pt x="2961995" y="169951"/>
                </a:lnTo>
                <a:close/>
              </a:path>
              <a:path w="3509645" h="854710">
                <a:moveTo>
                  <a:pt x="2972993" y="713943"/>
                </a:moveTo>
                <a:lnTo>
                  <a:pt x="2962833" y="711530"/>
                </a:lnTo>
                <a:lnTo>
                  <a:pt x="2960420" y="721804"/>
                </a:lnTo>
                <a:lnTo>
                  <a:pt x="2970580" y="724103"/>
                </a:lnTo>
                <a:lnTo>
                  <a:pt x="2972993" y="713943"/>
                </a:lnTo>
                <a:close/>
              </a:path>
              <a:path w="3509645" h="854710">
                <a:moveTo>
                  <a:pt x="2975305" y="186080"/>
                </a:moveTo>
                <a:lnTo>
                  <a:pt x="2968701" y="178015"/>
                </a:lnTo>
                <a:lnTo>
                  <a:pt x="2960522" y="184619"/>
                </a:lnTo>
                <a:lnTo>
                  <a:pt x="2967228" y="192786"/>
                </a:lnTo>
                <a:lnTo>
                  <a:pt x="2975305" y="186080"/>
                </a:lnTo>
                <a:close/>
              </a:path>
              <a:path w="3509645" h="854710">
                <a:moveTo>
                  <a:pt x="2988602" y="202323"/>
                </a:moveTo>
                <a:lnTo>
                  <a:pt x="2982010" y="194157"/>
                </a:lnTo>
                <a:lnTo>
                  <a:pt x="2973933" y="200863"/>
                </a:lnTo>
                <a:lnTo>
                  <a:pt x="2980537" y="208927"/>
                </a:lnTo>
                <a:lnTo>
                  <a:pt x="2988602" y="202323"/>
                </a:lnTo>
                <a:close/>
              </a:path>
              <a:path w="3509645" h="854710">
                <a:moveTo>
                  <a:pt x="2993428" y="718654"/>
                </a:moveTo>
                <a:lnTo>
                  <a:pt x="2983153" y="716241"/>
                </a:lnTo>
                <a:lnTo>
                  <a:pt x="2980855" y="726516"/>
                </a:lnTo>
                <a:lnTo>
                  <a:pt x="2991015" y="728814"/>
                </a:lnTo>
                <a:lnTo>
                  <a:pt x="2993428" y="718654"/>
                </a:lnTo>
                <a:close/>
              </a:path>
              <a:path w="3509645" h="854710">
                <a:moveTo>
                  <a:pt x="3001911" y="218465"/>
                </a:moveTo>
                <a:lnTo>
                  <a:pt x="2995307" y="210388"/>
                </a:lnTo>
                <a:lnTo>
                  <a:pt x="2987243" y="216992"/>
                </a:lnTo>
                <a:lnTo>
                  <a:pt x="2993847" y="225056"/>
                </a:lnTo>
                <a:lnTo>
                  <a:pt x="3001911" y="218465"/>
                </a:lnTo>
                <a:close/>
              </a:path>
              <a:path w="3509645" h="854710">
                <a:moveTo>
                  <a:pt x="3013862" y="723366"/>
                </a:moveTo>
                <a:lnTo>
                  <a:pt x="3003588" y="721067"/>
                </a:lnTo>
                <a:lnTo>
                  <a:pt x="3001289" y="731227"/>
                </a:lnTo>
                <a:lnTo>
                  <a:pt x="3011449" y="733640"/>
                </a:lnTo>
                <a:lnTo>
                  <a:pt x="3013862" y="723366"/>
                </a:lnTo>
                <a:close/>
              </a:path>
              <a:path w="3509645" h="854710">
                <a:moveTo>
                  <a:pt x="3015221" y="234594"/>
                </a:moveTo>
                <a:lnTo>
                  <a:pt x="3008617" y="226529"/>
                </a:lnTo>
                <a:lnTo>
                  <a:pt x="3000552" y="233235"/>
                </a:lnTo>
                <a:lnTo>
                  <a:pt x="3007156" y="241300"/>
                </a:lnTo>
                <a:lnTo>
                  <a:pt x="3015221" y="234594"/>
                </a:lnTo>
                <a:close/>
              </a:path>
              <a:path w="3509645" h="854710">
                <a:moveTo>
                  <a:pt x="3028632" y="250837"/>
                </a:moveTo>
                <a:lnTo>
                  <a:pt x="3021927" y="242773"/>
                </a:lnTo>
                <a:lnTo>
                  <a:pt x="3013862" y="249364"/>
                </a:lnTo>
                <a:lnTo>
                  <a:pt x="3020453" y="257441"/>
                </a:lnTo>
                <a:lnTo>
                  <a:pt x="3028632" y="250837"/>
                </a:lnTo>
                <a:close/>
              </a:path>
              <a:path w="3509645" h="854710">
                <a:moveTo>
                  <a:pt x="3034182" y="728091"/>
                </a:moveTo>
                <a:lnTo>
                  <a:pt x="3024022" y="725779"/>
                </a:lnTo>
                <a:lnTo>
                  <a:pt x="3021609" y="735939"/>
                </a:lnTo>
                <a:lnTo>
                  <a:pt x="3031883" y="738352"/>
                </a:lnTo>
                <a:lnTo>
                  <a:pt x="3034182" y="728091"/>
                </a:lnTo>
                <a:close/>
              </a:path>
              <a:path w="3509645" h="854710">
                <a:moveTo>
                  <a:pt x="3041942" y="266966"/>
                </a:moveTo>
                <a:lnTo>
                  <a:pt x="3035236" y="258902"/>
                </a:lnTo>
                <a:lnTo>
                  <a:pt x="3027159" y="265607"/>
                </a:lnTo>
                <a:lnTo>
                  <a:pt x="3033763" y="273672"/>
                </a:lnTo>
                <a:lnTo>
                  <a:pt x="3041942" y="266966"/>
                </a:lnTo>
                <a:close/>
              </a:path>
              <a:path w="3509645" h="854710">
                <a:moveTo>
                  <a:pt x="3054616" y="732904"/>
                </a:moveTo>
                <a:lnTo>
                  <a:pt x="3044456" y="730491"/>
                </a:lnTo>
                <a:lnTo>
                  <a:pt x="3042043" y="740664"/>
                </a:lnTo>
                <a:lnTo>
                  <a:pt x="3052305" y="743064"/>
                </a:lnTo>
                <a:lnTo>
                  <a:pt x="3054616" y="732904"/>
                </a:lnTo>
                <a:close/>
              </a:path>
              <a:path w="3509645" h="854710">
                <a:moveTo>
                  <a:pt x="3055239" y="283210"/>
                </a:moveTo>
                <a:lnTo>
                  <a:pt x="3048533" y="275043"/>
                </a:lnTo>
                <a:lnTo>
                  <a:pt x="3040469" y="281749"/>
                </a:lnTo>
                <a:lnTo>
                  <a:pt x="3047174" y="289814"/>
                </a:lnTo>
                <a:lnTo>
                  <a:pt x="3055239" y="283210"/>
                </a:lnTo>
                <a:close/>
              </a:path>
              <a:path w="3509645" h="854710">
                <a:moveTo>
                  <a:pt x="3068548" y="299351"/>
                </a:moveTo>
                <a:lnTo>
                  <a:pt x="3061843" y="291274"/>
                </a:lnTo>
                <a:lnTo>
                  <a:pt x="3053778" y="297878"/>
                </a:lnTo>
                <a:lnTo>
                  <a:pt x="3060484" y="306057"/>
                </a:lnTo>
                <a:lnTo>
                  <a:pt x="3068548" y="299351"/>
                </a:lnTo>
                <a:close/>
              </a:path>
              <a:path w="3509645" h="854710">
                <a:moveTo>
                  <a:pt x="3075051" y="737616"/>
                </a:moveTo>
                <a:lnTo>
                  <a:pt x="3064878" y="735215"/>
                </a:lnTo>
                <a:lnTo>
                  <a:pt x="3062478" y="745477"/>
                </a:lnTo>
                <a:lnTo>
                  <a:pt x="3072638" y="747788"/>
                </a:lnTo>
                <a:lnTo>
                  <a:pt x="3075051" y="737616"/>
                </a:lnTo>
                <a:close/>
              </a:path>
              <a:path w="3509645" h="854710">
                <a:moveTo>
                  <a:pt x="3081858" y="315480"/>
                </a:moveTo>
                <a:lnTo>
                  <a:pt x="3075152" y="307416"/>
                </a:lnTo>
                <a:lnTo>
                  <a:pt x="3067088" y="314121"/>
                </a:lnTo>
                <a:lnTo>
                  <a:pt x="3073793" y="322186"/>
                </a:lnTo>
                <a:lnTo>
                  <a:pt x="3081858" y="315480"/>
                </a:lnTo>
                <a:close/>
              </a:path>
              <a:path w="3509645" h="854710">
                <a:moveTo>
                  <a:pt x="3095167" y="331724"/>
                </a:moveTo>
                <a:lnTo>
                  <a:pt x="3088563" y="323659"/>
                </a:lnTo>
                <a:lnTo>
                  <a:pt x="3080385" y="330250"/>
                </a:lnTo>
                <a:lnTo>
                  <a:pt x="3087090" y="338328"/>
                </a:lnTo>
                <a:lnTo>
                  <a:pt x="3095167" y="331724"/>
                </a:lnTo>
                <a:close/>
              </a:path>
              <a:path w="3509645" h="854710">
                <a:moveTo>
                  <a:pt x="3095472" y="742340"/>
                </a:moveTo>
                <a:lnTo>
                  <a:pt x="3085211" y="739927"/>
                </a:lnTo>
                <a:lnTo>
                  <a:pt x="3082899" y="750189"/>
                </a:lnTo>
                <a:lnTo>
                  <a:pt x="3093072" y="752500"/>
                </a:lnTo>
                <a:lnTo>
                  <a:pt x="3095472" y="742340"/>
                </a:lnTo>
                <a:close/>
              </a:path>
              <a:path w="3509645" h="854710">
                <a:moveTo>
                  <a:pt x="3108464" y="347853"/>
                </a:moveTo>
                <a:lnTo>
                  <a:pt x="3101873" y="339788"/>
                </a:lnTo>
                <a:lnTo>
                  <a:pt x="3093694" y="346494"/>
                </a:lnTo>
                <a:lnTo>
                  <a:pt x="3100400" y="354558"/>
                </a:lnTo>
                <a:lnTo>
                  <a:pt x="3108464" y="347853"/>
                </a:lnTo>
                <a:close/>
              </a:path>
              <a:path w="3509645" h="854710">
                <a:moveTo>
                  <a:pt x="3115907" y="747052"/>
                </a:moveTo>
                <a:lnTo>
                  <a:pt x="3105645" y="744740"/>
                </a:lnTo>
                <a:lnTo>
                  <a:pt x="3103334" y="754913"/>
                </a:lnTo>
                <a:lnTo>
                  <a:pt x="3113494" y="757313"/>
                </a:lnTo>
                <a:lnTo>
                  <a:pt x="3115907" y="747052"/>
                </a:lnTo>
                <a:close/>
              </a:path>
              <a:path w="3509645" h="854710">
                <a:moveTo>
                  <a:pt x="3121774" y="364096"/>
                </a:moveTo>
                <a:lnTo>
                  <a:pt x="3115170" y="356031"/>
                </a:lnTo>
                <a:lnTo>
                  <a:pt x="3107004" y="362635"/>
                </a:lnTo>
                <a:lnTo>
                  <a:pt x="3113709" y="370700"/>
                </a:lnTo>
                <a:lnTo>
                  <a:pt x="3121774" y="364096"/>
                </a:lnTo>
                <a:close/>
              </a:path>
              <a:path w="3509645" h="854710">
                <a:moveTo>
                  <a:pt x="3135084" y="380238"/>
                </a:moveTo>
                <a:lnTo>
                  <a:pt x="3128480" y="372160"/>
                </a:lnTo>
                <a:lnTo>
                  <a:pt x="3120415" y="378764"/>
                </a:lnTo>
                <a:lnTo>
                  <a:pt x="3127019" y="386943"/>
                </a:lnTo>
                <a:lnTo>
                  <a:pt x="3135084" y="380238"/>
                </a:lnTo>
                <a:close/>
              </a:path>
              <a:path w="3509645" h="854710">
                <a:moveTo>
                  <a:pt x="3136341" y="751763"/>
                </a:moveTo>
                <a:lnTo>
                  <a:pt x="3126067" y="749465"/>
                </a:lnTo>
                <a:lnTo>
                  <a:pt x="3123768" y="759625"/>
                </a:lnTo>
                <a:lnTo>
                  <a:pt x="3133928" y="762038"/>
                </a:lnTo>
                <a:lnTo>
                  <a:pt x="3136341" y="751763"/>
                </a:lnTo>
                <a:close/>
              </a:path>
              <a:path w="3509645" h="854710">
                <a:moveTo>
                  <a:pt x="3148393" y="396468"/>
                </a:moveTo>
                <a:lnTo>
                  <a:pt x="3141789" y="388302"/>
                </a:lnTo>
                <a:lnTo>
                  <a:pt x="3133725" y="395008"/>
                </a:lnTo>
                <a:lnTo>
                  <a:pt x="3140316" y="403072"/>
                </a:lnTo>
                <a:lnTo>
                  <a:pt x="3148393" y="396468"/>
                </a:lnTo>
                <a:close/>
              </a:path>
              <a:path w="3509645" h="854710">
                <a:moveTo>
                  <a:pt x="3156661" y="756589"/>
                </a:moveTo>
                <a:lnTo>
                  <a:pt x="3146501" y="754176"/>
                </a:lnTo>
                <a:lnTo>
                  <a:pt x="3144088" y="764336"/>
                </a:lnTo>
                <a:lnTo>
                  <a:pt x="3154362" y="766749"/>
                </a:lnTo>
                <a:lnTo>
                  <a:pt x="3156661" y="756589"/>
                </a:lnTo>
                <a:close/>
              </a:path>
              <a:path w="3509645" h="854710">
                <a:moveTo>
                  <a:pt x="3161804" y="412610"/>
                </a:moveTo>
                <a:lnTo>
                  <a:pt x="3155099" y="404545"/>
                </a:lnTo>
                <a:lnTo>
                  <a:pt x="3147022" y="411137"/>
                </a:lnTo>
                <a:lnTo>
                  <a:pt x="3153626" y="419315"/>
                </a:lnTo>
                <a:lnTo>
                  <a:pt x="3161804" y="412610"/>
                </a:lnTo>
                <a:close/>
              </a:path>
              <a:path w="3509645" h="854710">
                <a:moveTo>
                  <a:pt x="3175101" y="428739"/>
                </a:moveTo>
                <a:lnTo>
                  <a:pt x="3168396" y="420674"/>
                </a:lnTo>
                <a:lnTo>
                  <a:pt x="3160331" y="427380"/>
                </a:lnTo>
                <a:lnTo>
                  <a:pt x="3166935" y="435444"/>
                </a:lnTo>
                <a:lnTo>
                  <a:pt x="3175101" y="428739"/>
                </a:lnTo>
                <a:close/>
              </a:path>
              <a:path w="3509645" h="854710">
                <a:moveTo>
                  <a:pt x="3177095" y="761301"/>
                </a:moveTo>
                <a:lnTo>
                  <a:pt x="3166935" y="758888"/>
                </a:lnTo>
                <a:lnTo>
                  <a:pt x="3164522" y="769162"/>
                </a:lnTo>
                <a:lnTo>
                  <a:pt x="3174796" y="771461"/>
                </a:lnTo>
                <a:lnTo>
                  <a:pt x="3177095" y="761301"/>
                </a:lnTo>
                <a:close/>
              </a:path>
              <a:path w="3509645" h="854710">
                <a:moveTo>
                  <a:pt x="3188411" y="444982"/>
                </a:moveTo>
                <a:lnTo>
                  <a:pt x="3181705" y="436918"/>
                </a:lnTo>
                <a:lnTo>
                  <a:pt x="3173641" y="443522"/>
                </a:lnTo>
                <a:lnTo>
                  <a:pt x="3180346" y="451586"/>
                </a:lnTo>
                <a:lnTo>
                  <a:pt x="3188411" y="444982"/>
                </a:lnTo>
                <a:close/>
              </a:path>
              <a:path w="3509645" h="854710">
                <a:moveTo>
                  <a:pt x="3197529" y="766013"/>
                </a:moveTo>
                <a:lnTo>
                  <a:pt x="3187369" y="763600"/>
                </a:lnTo>
                <a:lnTo>
                  <a:pt x="3184956" y="773874"/>
                </a:lnTo>
                <a:lnTo>
                  <a:pt x="3195116" y="776287"/>
                </a:lnTo>
                <a:lnTo>
                  <a:pt x="3197529" y="766013"/>
                </a:lnTo>
                <a:close/>
              </a:path>
              <a:path w="3509645" h="854710">
                <a:moveTo>
                  <a:pt x="3201720" y="461124"/>
                </a:moveTo>
                <a:lnTo>
                  <a:pt x="3195015" y="453047"/>
                </a:lnTo>
                <a:lnTo>
                  <a:pt x="3186950" y="459752"/>
                </a:lnTo>
                <a:lnTo>
                  <a:pt x="3193656" y="467829"/>
                </a:lnTo>
                <a:lnTo>
                  <a:pt x="3201720" y="461124"/>
                </a:lnTo>
                <a:close/>
              </a:path>
              <a:path w="3509645" h="854710">
                <a:moveTo>
                  <a:pt x="3215030" y="477354"/>
                </a:moveTo>
                <a:lnTo>
                  <a:pt x="3208324" y="469188"/>
                </a:lnTo>
                <a:lnTo>
                  <a:pt x="3200247" y="475894"/>
                </a:lnTo>
                <a:lnTo>
                  <a:pt x="3206953" y="483958"/>
                </a:lnTo>
                <a:lnTo>
                  <a:pt x="3215030" y="477354"/>
                </a:lnTo>
                <a:close/>
              </a:path>
              <a:path w="3509645" h="854710">
                <a:moveTo>
                  <a:pt x="3217964" y="770724"/>
                </a:moveTo>
                <a:lnTo>
                  <a:pt x="3207689" y="768426"/>
                </a:lnTo>
                <a:lnTo>
                  <a:pt x="3205391" y="778586"/>
                </a:lnTo>
                <a:lnTo>
                  <a:pt x="3215551" y="780999"/>
                </a:lnTo>
                <a:lnTo>
                  <a:pt x="3217964" y="770724"/>
                </a:lnTo>
                <a:close/>
              </a:path>
              <a:path w="3509645" h="854710">
                <a:moveTo>
                  <a:pt x="3228327" y="493496"/>
                </a:moveTo>
                <a:lnTo>
                  <a:pt x="3221621" y="485432"/>
                </a:lnTo>
                <a:lnTo>
                  <a:pt x="3213557" y="492023"/>
                </a:lnTo>
                <a:lnTo>
                  <a:pt x="3220262" y="500202"/>
                </a:lnTo>
                <a:lnTo>
                  <a:pt x="3228327" y="493496"/>
                </a:lnTo>
                <a:close/>
              </a:path>
              <a:path w="3509645" h="854710">
                <a:moveTo>
                  <a:pt x="3238385" y="775550"/>
                </a:moveTo>
                <a:lnTo>
                  <a:pt x="3228124" y="773137"/>
                </a:lnTo>
                <a:lnTo>
                  <a:pt x="3225812" y="783297"/>
                </a:lnTo>
                <a:lnTo>
                  <a:pt x="3235985" y="785710"/>
                </a:lnTo>
                <a:lnTo>
                  <a:pt x="3238385" y="775550"/>
                </a:lnTo>
                <a:close/>
              </a:path>
              <a:path w="3509645" h="854710">
                <a:moveTo>
                  <a:pt x="3241637" y="509739"/>
                </a:moveTo>
                <a:lnTo>
                  <a:pt x="3235033" y="501561"/>
                </a:lnTo>
                <a:lnTo>
                  <a:pt x="3226866" y="508266"/>
                </a:lnTo>
                <a:lnTo>
                  <a:pt x="3233572" y="516331"/>
                </a:lnTo>
                <a:lnTo>
                  <a:pt x="3241637" y="509739"/>
                </a:lnTo>
                <a:close/>
              </a:path>
              <a:path w="3509645" h="854710">
                <a:moveTo>
                  <a:pt x="3254946" y="525868"/>
                </a:moveTo>
                <a:lnTo>
                  <a:pt x="3248342" y="517804"/>
                </a:lnTo>
                <a:lnTo>
                  <a:pt x="3240176" y="524408"/>
                </a:lnTo>
                <a:lnTo>
                  <a:pt x="3246882" y="532574"/>
                </a:lnTo>
                <a:lnTo>
                  <a:pt x="3254946" y="525868"/>
                </a:lnTo>
                <a:close/>
              </a:path>
              <a:path w="3509645" h="854710">
                <a:moveTo>
                  <a:pt x="3258718" y="780262"/>
                </a:moveTo>
                <a:lnTo>
                  <a:pt x="3248558" y="777849"/>
                </a:lnTo>
                <a:lnTo>
                  <a:pt x="3246145" y="788123"/>
                </a:lnTo>
                <a:lnTo>
                  <a:pt x="3256407" y="790422"/>
                </a:lnTo>
                <a:lnTo>
                  <a:pt x="3258718" y="780262"/>
                </a:lnTo>
                <a:close/>
              </a:path>
              <a:path w="3509645" h="854710">
                <a:moveTo>
                  <a:pt x="3268256" y="542010"/>
                </a:moveTo>
                <a:lnTo>
                  <a:pt x="3261652" y="533933"/>
                </a:lnTo>
                <a:lnTo>
                  <a:pt x="3253587" y="540639"/>
                </a:lnTo>
                <a:lnTo>
                  <a:pt x="3260179" y="548716"/>
                </a:lnTo>
                <a:lnTo>
                  <a:pt x="3268256" y="542010"/>
                </a:lnTo>
                <a:close/>
              </a:path>
              <a:path w="3509645" h="854710">
                <a:moveTo>
                  <a:pt x="3279152" y="784974"/>
                </a:moveTo>
                <a:lnTo>
                  <a:pt x="3268980" y="782574"/>
                </a:lnTo>
                <a:lnTo>
                  <a:pt x="3266579" y="792835"/>
                </a:lnTo>
                <a:lnTo>
                  <a:pt x="3276841" y="795147"/>
                </a:lnTo>
                <a:lnTo>
                  <a:pt x="3279152" y="784974"/>
                </a:lnTo>
                <a:close/>
              </a:path>
              <a:path w="3509645" h="854710">
                <a:moveTo>
                  <a:pt x="3281553" y="558241"/>
                </a:moveTo>
                <a:lnTo>
                  <a:pt x="3274961" y="550176"/>
                </a:lnTo>
                <a:lnTo>
                  <a:pt x="3266884" y="556780"/>
                </a:lnTo>
                <a:lnTo>
                  <a:pt x="3273488" y="564845"/>
                </a:lnTo>
                <a:lnTo>
                  <a:pt x="3281553" y="558241"/>
                </a:lnTo>
                <a:close/>
              </a:path>
              <a:path w="3509645" h="854710">
                <a:moveTo>
                  <a:pt x="3294964" y="574382"/>
                </a:moveTo>
                <a:lnTo>
                  <a:pt x="3288258" y="566318"/>
                </a:lnTo>
                <a:lnTo>
                  <a:pt x="3280194" y="573024"/>
                </a:lnTo>
                <a:lnTo>
                  <a:pt x="3286798" y="581088"/>
                </a:lnTo>
                <a:lnTo>
                  <a:pt x="3294964" y="574382"/>
                </a:lnTo>
                <a:close/>
              </a:path>
              <a:path w="3509645" h="854710">
                <a:moveTo>
                  <a:pt x="3299574" y="789698"/>
                </a:moveTo>
                <a:lnTo>
                  <a:pt x="3289414" y="787387"/>
                </a:lnTo>
                <a:lnTo>
                  <a:pt x="3287001" y="797547"/>
                </a:lnTo>
                <a:lnTo>
                  <a:pt x="3297174" y="799960"/>
                </a:lnTo>
                <a:lnTo>
                  <a:pt x="3299574" y="789698"/>
                </a:lnTo>
                <a:close/>
              </a:path>
              <a:path w="3509645" h="854710">
                <a:moveTo>
                  <a:pt x="3308273" y="590626"/>
                </a:moveTo>
                <a:lnTo>
                  <a:pt x="3301568" y="582447"/>
                </a:lnTo>
                <a:lnTo>
                  <a:pt x="3293503" y="589153"/>
                </a:lnTo>
                <a:lnTo>
                  <a:pt x="3300107" y="597217"/>
                </a:lnTo>
                <a:lnTo>
                  <a:pt x="3308273" y="590626"/>
                </a:lnTo>
                <a:close/>
              </a:path>
              <a:path w="3509645" h="854710">
                <a:moveTo>
                  <a:pt x="3320008" y="794410"/>
                </a:moveTo>
                <a:lnTo>
                  <a:pt x="3309848" y="792099"/>
                </a:lnTo>
                <a:lnTo>
                  <a:pt x="3307435" y="802271"/>
                </a:lnTo>
                <a:lnTo>
                  <a:pt x="3317595" y="804672"/>
                </a:lnTo>
                <a:lnTo>
                  <a:pt x="3320008" y="794410"/>
                </a:lnTo>
                <a:close/>
              </a:path>
              <a:path w="3509645" h="854710">
                <a:moveTo>
                  <a:pt x="3321583" y="606755"/>
                </a:moveTo>
                <a:lnTo>
                  <a:pt x="3314877" y="598690"/>
                </a:lnTo>
                <a:lnTo>
                  <a:pt x="3306813" y="605294"/>
                </a:lnTo>
                <a:lnTo>
                  <a:pt x="3313404" y="613460"/>
                </a:lnTo>
                <a:lnTo>
                  <a:pt x="3321583" y="606755"/>
                </a:lnTo>
                <a:close/>
              </a:path>
              <a:path w="3509645" h="854710">
                <a:moveTo>
                  <a:pt x="3334893" y="622896"/>
                </a:moveTo>
                <a:lnTo>
                  <a:pt x="3328187" y="614819"/>
                </a:lnTo>
                <a:lnTo>
                  <a:pt x="3320110" y="621525"/>
                </a:lnTo>
                <a:lnTo>
                  <a:pt x="3326815" y="629602"/>
                </a:lnTo>
                <a:lnTo>
                  <a:pt x="3334893" y="622896"/>
                </a:lnTo>
                <a:close/>
              </a:path>
              <a:path w="3509645" h="854710">
                <a:moveTo>
                  <a:pt x="3340443" y="799223"/>
                </a:moveTo>
                <a:lnTo>
                  <a:pt x="3330168" y="796823"/>
                </a:lnTo>
                <a:lnTo>
                  <a:pt x="3327870" y="806983"/>
                </a:lnTo>
                <a:lnTo>
                  <a:pt x="3338030" y="809396"/>
                </a:lnTo>
                <a:lnTo>
                  <a:pt x="3340443" y="799223"/>
                </a:lnTo>
                <a:close/>
              </a:path>
              <a:path w="3509645" h="854710">
                <a:moveTo>
                  <a:pt x="3348190" y="639127"/>
                </a:moveTo>
                <a:lnTo>
                  <a:pt x="3341484" y="631063"/>
                </a:lnTo>
                <a:lnTo>
                  <a:pt x="3333419" y="637667"/>
                </a:lnTo>
                <a:lnTo>
                  <a:pt x="3340125" y="645731"/>
                </a:lnTo>
                <a:lnTo>
                  <a:pt x="3348190" y="639127"/>
                </a:lnTo>
                <a:close/>
              </a:path>
              <a:path w="3509645" h="854710">
                <a:moveTo>
                  <a:pt x="3360877" y="803948"/>
                </a:moveTo>
                <a:lnTo>
                  <a:pt x="3350603" y="801535"/>
                </a:lnTo>
                <a:lnTo>
                  <a:pt x="3348304" y="811796"/>
                </a:lnTo>
                <a:lnTo>
                  <a:pt x="3358464" y="814108"/>
                </a:lnTo>
                <a:lnTo>
                  <a:pt x="3360877" y="803948"/>
                </a:lnTo>
                <a:close/>
              </a:path>
              <a:path w="3509645" h="854710">
                <a:moveTo>
                  <a:pt x="3361499" y="655269"/>
                </a:moveTo>
                <a:lnTo>
                  <a:pt x="3354794" y="647204"/>
                </a:lnTo>
                <a:lnTo>
                  <a:pt x="3346729" y="653910"/>
                </a:lnTo>
                <a:lnTo>
                  <a:pt x="3353435" y="661974"/>
                </a:lnTo>
                <a:lnTo>
                  <a:pt x="3361499" y="655269"/>
                </a:lnTo>
                <a:close/>
              </a:path>
              <a:path w="3509645" h="854710">
                <a:moveTo>
                  <a:pt x="3374809" y="671512"/>
                </a:moveTo>
                <a:lnTo>
                  <a:pt x="3368205" y="663435"/>
                </a:lnTo>
                <a:lnTo>
                  <a:pt x="3360039" y="670039"/>
                </a:lnTo>
                <a:lnTo>
                  <a:pt x="3366744" y="678103"/>
                </a:lnTo>
                <a:lnTo>
                  <a:pt x="3374809" y="671512"/>
                </a:lnTo>
                <a:close/>
              </a:path>
              <a:path w="3509645" h="854710">
                <a:moveTo>
                  <a:pt x="3381197" y="808659"/>
                </a:moveTo>
                <a:lnTo>
                  <a:pt x="3371037" y="806246"/>
                </a:lnTo>
                <a:lnTo>
                  <a:pt x="3368624" y="816521"/>
                </a:lnTo>
                <a:lnTo>
                  <a:pt x="3378898" y="818819"/>
                </a:lnTo>
                <a:lnTo>
                  <a:pt x="3381197" y="808659"/>
                </a:lnTo>
                <a:close/>
              </a:path>
              <a:path w="3509645" h="854710">
                <a:moveTo>
                  <a:pt x="3388118" y="687641"/>
                </a:moveTo>
                <a:lnTo>
                  <a:pt x="3381514" y="679577"/>
                </a:lnTo>
                <a:lnTo>
                  <a:pt x="3373336" y="686282"/>
                </a:lnTo>
                <a:lnTo>
                  <a:pt x="3380041" y="694347"/>
                </a:lnTo>
                <a:lnTo>
                  <a:pt x="3388118" y="687641"/>
                </a:lnTo>
                <a:close/>
              </a:path>
              <a:path w="3509645" h="854710">
                <a:moveTo>
                  <a:pt x="3401415" y="703884"/>
                </a:moveTo>
                <a:lnTo>
                  <a:pt x="3394824" y="695706"/>
                </a:lnTo>
                <a:lnTo>
                  <a:pt x="3386747" y="702411"/>
                </a:lnTo>
                <a:lnTo>
                  <a:pt x="3393351" y="710488"/>
                </a:lnTo>
                <a:lnTo>
                  <a:pt x="3401415" y="703884"/>
                </a:lnTo>
                <a:close/>
              </a:path>
              <a:path w="3509645" h="854710">
                <a:moveTo>
                  <a:pt x="3401631" y="813371"/>
                </a:moveTo>
                <a:lnTo>
                  <a:pt x="3391471" y="811072"/>
                </a:lnTo>
                <a:lnTo>
                  <a:pt x="3389058" y="821232"/>
                </a:lnTo>
                <a:lnTo>
                  <a:pt x="3399320" y="823645"/>
                </a:lnTo>
                <a:lnTo>
                  <a:pt x="3401631" y="813371"/>
                </a:lnTo>
                <a:close/>
              </a:path>
              <a:path w="3509645" h="854710">
                <a:moveTo>
                  <a:pt x="3414725" y="720013"/>
                </a:moveTo>
                <a:lnTo>
                  <a:pt x="3408121" y="711949"/>
                </a:lnTo>
                <a:lnTo>
                  <a:pt x="3400056" y="718553"/>
                </a:lnTo>
                <a:lnTo>
                  <a:pt x="3406660" y="726719"/>
                </a:lnTo>
                <a:lnTo>
                  <a:pt x="3414725" y="720013"/>
                </a:lnTo>
                <a:close/>
              </a:path>
              <a:path w="3509645" h="854710">
                <a:moveTo>
                  <a:pt x="3422065" y="818083"/>
                </a:moveTo>
                <a:lnTo>
                  <a:pt x="3411893" y="815784"/>
                </a:lnTo>
                <a:lnTo>
                  <a:pt x="3409492" y="825944"/>
                </a:lnTo>
                <a:lnTo>
                  <a:pt x="3419652" y="828357"/>
                </a:lnTo>
                <a:lnTo>
                  <a:pt x="3422065" y="818083"/>
                </a:lnTo>
                <a:close/>
              </a:path>
              <a:path w="3509645" h="854710">
                <a:moveTo>
                  <a:pt x="3428034" y="736155"/>
                </a:moveTo>
                <a:lnTo>
                  <a:pt x="3421430" y="728091"/>
                </a:lnTo>
                <a:lnTo>
                  <a:pt x="3413366" y="734796"/>
                </a:lnTo>
                <a:lnTo>
                  <a:pt x="3419970" y="742861"/>
                </a:lnTo>
                <a:lnTo>
                  <a:pt x="3428034" y="736155"/>
                </a:lnTo>
                <a:close/>
              </a:path>
              <a:path w="3509645" h="854710">
                <a:moveTo>
                  <a:pt x="3441446" y="752398"/>
                </a:moveTo>
                <a:lnTo>
                  <a:pt x="3434740" y="744321"/>
                </a:lnTo>
                <a:lnTo>
                  <a:pt x="3426676" y="750925"/>
                </a:lnTo>
                <a:lnTo>
                  <a:pt x="3433267" y="758990"/>
                </a:lnTo>
                <a:lnTo>
                  <a:pt x="3441446" y="752398"/>
                </a:lnTo>
                <a:close/>
              </a:path>
              <a:path w="3509645" h="854710">
                <a:moveTo>
                  <a:pt x="3442487" y="822909"/>
                </a:moveTo>
                <a:lnTo>
                  <a:pt x="3432225" y="820496"/>
                </a:lnTo>
                <a:lnTo>
                  <a:pt x="3429914" y="830656"/>
                </a:lnTo>
                <a:lnTo>
                  <a:pt x="3440087" y="833069"/>
                </a:lnTo>
                <a:lnTo>
                  <a:pt x="3442487" y="822909"/>
                </a:lnTo>
                <a:close/>
              </a:path>
              <a:path w="3509645" h="854710">
                <a:moveTo>
                  <a:pt x="3454755" y="768527"/>
                </a:moveTo>
                <a:lnTo>
                  <a:pt x="3448050" y="760463"/>
                </a:lnTo>
                <a:lnTo>
                  <a:pt x="3439972" y="767168"/>
                </a:lnTo>
                <a:lnTo>
                  <a:pt x="3446576" y="775233"/>
                </a:lnTo>
                <a:lnTo>
                  <a:pt x="3454755" y="768527"/>
                </a:lnTo>
                <a:close/>
              </a:path>
              <a:path w="3509645" h="854710">
                <a:moveTo>
                  <a:pt x="3462921" y="827620"/>
                </a:moveTo>
                <a:lnTo>
                  <a:pt x="3452660" y="825207"/>
                </a:lnTo>
                <a:lnTo>
                  <a:pt x="3450348" y="835482"/>
                </a:lnTo>
                <a:lnTo>
                  <a:pt x="3460508" y="837780"/>
                </a:lnTo>
                <a:lnTo>
                  <a:pt x="3462921" y="827620"/>
                </a:lnTo>
                <a:close/>
              </a:path>
              <a:path w="3509645" h="854710">
                <a:moveTo>
                  <a:pt x="3468052" y="784771"/>
                </a:moveTo>
                <a:lnTo>
                  <a:pt x="3461347" y="776706"/>
                </a:lnTo>
                <a:lnTo>
                  <a:pt x="3453282" y="783297"/>
                </a:lnTo>
                <a:lnTo>
                  <a:pt x="3459988" y="791375"/>
                </a:lnTo>
                <a:lnTo>
                  <a:pt x="3468052" y="784771"/>
                </a:lnTo>
                <a:close/>
              </a:path>
              <a:path w="3509645" h="854710">
                <a:moveTo>
                  <a:pt x="3481362" y="800900"/>
                </a:moveTo>
                <a:lnTo>
                  <a:pt x="3474656" y="792835"/>
                </a:lnTo>
                <a:lnTo>
                  <a:pt x="3466592" y="799439"/>
                </a:lnTo>
                <a:lnTo>
                  <a:pt x="3473297" y="807605"/>
                </a:lnTo>
                <a:lnTo>
                  <a:pt x="3481362" y="800900"/>
                </a:lnTo>
                <a:close/>
              </a:path>
              <a:path w="3509645" h="854710">
                <a:moveTo>
                  <a:pt x="3509340" y="843127"/>
                </a:moveTo>
                <a:lnTo>
                  <a:pt x="3498862" y="797445"/>
                </a:lnTo>
                <a:lnTo>
                  <a:pt x="3493312" y="802017"/>
                </a:lnTo>
                <a:lnTo>
                  <a:pt x="3479901" y="813041"/>
                </a:lnTo>
                <a:lnTo>
                  <a:pt x="3475964" y="816279"/>
                </a:lnTo>
                <a:lnTo>
                  <a:pt x="3472980" y="813790"/>
                </a:lnTo>
                <a:lnTo>
                  <a:pt x="3471557" y="819899"/>
                </a:lnTo>
                <a:lnTo>
                  <a:pt x="3466490" y="824064"/>
                </a:lnTo>
                <a:lnTo>
                  <a:pt x="3470198" y="825728"/>
                </a:lnTo>
                <a:lnTo>
                  <a:pt x="3463442" y="854659"/>
                </a:lnTo>
                <a:lnTo>
                  <a:pt x="3509022" y="843648"/>
                </a:lnTo>
                <a:lnTo>
                  <a:pt x="3507295" y="842225"/>
                </a:lnTo>
                <a:lnTo>
                  <a:pt x="3509340" y="843127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18269" y="1850986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0137" y="1818862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9960" y="3007220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35704" y="3014764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60333" y="3007492"/>
            <a:ext cx="638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4613" y="3864826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98567" y="3865714"/>
            <a:ext cx="647065" cy="358140"/>
            <a:chOff x="5198567" y="3865714"/>
            <a:chExt cx="647065" cy="358140"/>
          </a:xfrm>
        </p:grpSpPr>
        <p:sp>
          <p:nvSpPr>
            <p:cNvPr id="39" name="object 39"/>
            <p:cNvSpPr/>
            <p:nvPr/>
          </p:nvSpPr>
          <p:spPr>
            <a:xfrm>
              <a:off x="5203964" y="3871112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3964" y="3871112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09203" y="3906713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45469" y="3500733"/>
            <a:ext cx="1647189" cy="1002665"/>
            <a:chOff x="4745469" y="3500733"/>
            <a:chExt cx="1647189" cy="1002665"/>
          </a:xfrm>
        </p:grpSpPr>
        <p:sp>
          <p:nvSpPr>
            <p:cNvPr id="43" name="object 43"/>
            <p:cNvSpPr/>
            <p:nvPr/>
          </p:nvSpPr>
          <p:spPr>
            <a:xfrm>
              <a:off x="4773339" y="350293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2" y="324856"/>
                  </a:lnTo>
                  <a:lnTo>
                    <a:pt x="351834" y="10896"/>
                  </a:lnTo>
                  <a:lnTo>
                    <a:pt x="340624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7"/>
                  </a:moveTo>
                  <a:lnTo>
                    <a:pt x="79943" y="327841"/>
                  </a:lnTo>
                  <a:lnTo>
                    <a:pt x="83924" y="326165"/>
                  </a:lnTo>
                  <a:lnTo>
                    <a:pt x="85705" y="321555"/>
                  </a:lnTo>
                  <a:lnTo>
                    <a:pt x="82353" y="313592"/>
                  </a:lnTo>
                  <a:lnTo>
                    <a:pt x="77743" y="311706"/>
                  </a:lnTo>
                  <a:lnTo>
                    <a:pt x="73761" y="313486"/>
                  </a:lnTo>
                  <a:lnTo>
                    <a:pt x="47202" y="324856"/>
                  </a:lnTo>
                  <a:lnTo>
                    <a:pt x="19907" y="352987"/>
                  </a:lnTo>
                  <a:lnTo>
                    <a:pt x="8591" y="342091"/>
                  </a:lnTo>
                  <a:lnTo>
                    <a:pt x="8591" y="340460"/>
                  </a:lnTo>
                  <a:lnTo>
                    <a:pt x="0" y="362207"/>
                  </a:lnTo>
                  <a:close/>
                </a:path>
                <a:path w="352425" h="362585">
                  <a:moveTo>
                    <a:pt x="8591" y="340460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7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60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7"/>
                  </a:lnTo>
                  <a:lnTo>
                    <a:pt x="47202" y="324856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73339" y="3500733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2"/>
                  </a:moveTo>
                  <a:lnTo>
                    <a:pt x="1603161" y="18754"/>
                  </a:lnTo>
                  <a:lnTo>
                    <a:pt x="1618460" y="15297"/>
                  </a:lnTo>
                  <a:lnTo>
                    <a:pt x="1615105" y="0"/>
                  </a:lnTo>
                  <a:lnTo>
                    <a:pt x="1599704" y="3352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4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4" y="32270"/>
                  </a:lnTo>
                  <a:lnTo>
                    <a:pt x="1557060" y="28917"/>
                  </a:lnTo>
                  <a:lnTo>
                    <a:pt x="1553707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6" y="23677"/>
                  </a:moveTo>
                  <a:lnTo>
                    <a:pt x="1511065" y="38976"/>
                  </a:lnTo>
                  <a:lnTo>
                    <a:pt x="1526362" y="35623"/>
                  </a:lnTo>
                  <a:lnTo>
                    <a:pt x="1523009" y="20326"/>
                  </a:lnTo>
                  <a:lnTo>
                    <a:pt x="1507606" y="23677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5" y="45786"/>
                  </a:lnTo>
                  <a:lnTo>
                    <a:pt x="1495663" y="42433"/>
                  </a:lnTo>
                  <a:lnTo>
                    <a:pt x="1492309" y="27031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7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5" y="44004"/>
                  </a:moveTo>
                  <a:lnTo>
                    <a:pt x="1418967" y="59302"/>
                  </a:lnTo>
                  <a:lnTo>
                    <a:pt x="1434265" y="55949"/>
                  </a:lnTo>
                  <a:lnTo>
                    <a:pt x="1430911" y="40651"/>
                  </a:lnTo>
                  <a:lnTo>
                    <a:pt x="1415615" y="44004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8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7" y="57520"/>
                  </a:moveTo>
                  <a:lnTo>
                    <a:pt x="1357569" y="72923"/>
                  </a:lnTo>
                  <a:lnTo>
                    <a:pt x="1372866" y="69465"/>
                  </a:lnTo>
                  <a:lnTo>
                    <a:pt x="1369513" y="54168"/>
                  </a:lnTo>
                  <a:lnTo>
                    <a:pt x="1354217" y="57520"/>
                  </a:lnTo>
                  <a:close/>
                </a:path>
                <a:path w="1618614" h="381000">
                  <a:moveTo>
                    <a:pt x="1323517" y="64331"/>
                  </a:moveTo>
                  <a:lnTo>
                    <a:pt x="1326870" y="79628"/>
                  </a:lnTo>
                  <a:lnTo>
                    <a:pt x="1342273" y="76276"/>
                  </a:lnTo>
                  <a:lnTo>
                    <a:pt x="1338814" y="60977"/>
                  </a:lnTo>
                  <a:lnTo>
                    <a:pt x="1323517" y="64331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0" y="86438"/>
                  </a:lnTo>
                  <a:lnTo>
                    <a:pt x="1311573" y="83085"/>
                  </a:lnTo>
                  <a:lnTo>
                    <a:pt x="1308116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9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19" y="84658"/>
                  </a:moveTo>
                  <a:lnTo>
                    <a:pt x="1234774" y="99955"/>
                  </a:lnTo>
                  <a:lnTo>
                    <a:pt x="1250175" y="96602"/>
                  </a:lnTo>
                  <a:lnTo>
                    <a:pt x="1246718" y="81199"/>
                  </a:lnTo>
                  <a:lnTo>
                    <a:pt x="1231419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5" y="103412"/>
                  </a:lnTo>
                  <a:lnTo>
                    <a:pt x="1216018" y="88011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4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4"/>
                  </a:moveTo>
                  <a:lnTo>
                    <a:pt x="1142676" y="120281"/>
                  </a:lnTo>
                  <a:lnTo>
                    <a:pt x="1158078" y="116928"/>
                  </a:lnTo>
                  <a:lnTo>
                    <a:pt x="1154724" y="101526"/>
                  </a:lnTo>
                  <a:lnTo>
                    <a:pt x="1139323" y="104984"/>
                  </a:lnTo>
                  <a:close/>
                </a:path>
                <a:path w="1618614" h="381000">
                  <a:moveTo>
                    <a:pt x="1108623" y="111690"/>
                  </a:moveTo>
                  <a:lnTo>
                    <a:pt x="1111977" y="127091"/>
                  </a:lnTo>
                  <a:lnTo>
                    <a:pt x="1127378" y="123634"/>
                  </a:lnTo>
                  <a:lnTo>
                    <a:pt x="1124026" y="108337"/>
                  </a:lnTo>
                  <a:lnTo>
                    <a:pt x="1108623" y="111690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79" y="130444"/>
                  </a:lnTo>
                  <a:lnTo>
                    <a:pt x="1093327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5" y="125310"/>
                  </a:moveTo>
                  <a:lnTo>
                    <a:pt x="1050579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5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5" y="147417"/>
                  </a:lnTo>
                  <a:lnTo>
                    <a:pt x="1035281" y="143960"/>
                  </a:lnTo>
                  <a:lnTo>
                    <a:pt x="1031929" y="128663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7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7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7" y="160934"/>
                  </a:lnTo>
                  <a:lnTo>
                    <a:pt x="973882" y="157581"/>
                  </a:lnTo>
                  <a:lnTo>
                    <a:pt x="970531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30" y="152342"/>
                  </a:moveTo>
                  <a:lnTo>
                    <a:pt x="927887" y="167744"/>
                  </a:lnTo>
                  <a:lnTo>
                    <a:pt x="943184" y="164285"/>
                  </a:lnTo>
                  <a:lnTo>
                    <a:pt x="939831" y="148990"/>
                  </a:lnTo>
                  <a:lnTo>
                    <a:pt x="924430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4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2" y="165858"/>
                  </a:moveTo>
                  <a:lnTo>
                    <a:pt x="866489" y="181259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2" y="165858"/>
                  </a:lnTo>
                  <a:close/>
                </a:path>
                <a:path w="1618614" h="381000">
                  <a:moveTo>
                    <a:pt x="832436" y="172669"/>
                  </a:moveTo>
                  <a:lnTo>
                    <a:pt x="835789" y="188070"/>
                  </a:lnTo>
                  <a:lnTo>
                    <a:pt x="851087" y="184613"/>
                  </a:lnTo>
                  <a:lnTo>
                    <a:pt x="847733" y="169316"/>
                  </a:lnTo>
                  <a:lnTo>
                    <a:pt x="832436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2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8" y="186184"/>
                  </a:moveTo>
                  <a:lnTo>
                    <a:pt x="774392" y="201587"/>
                  </a:lnTo>
                  <a:lnTo>
                    <a:pt x="789688" y="198128"/>
                  </a:lnTo>
                  <a:lnTo>
                    <a:pt x="786335" y="182831"/>
                  </a:lnTo>
                  <a:lnTo>
                    <a:pt x="771038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1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1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6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5" y="228617"/>
                  </a:lnTo>
                  <a:lnTo>
                    <a:pt x="666997" y="225266"/>
                  </a:lnTo>
                  <a:lnTo>
                    <a:pt x="663539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9" y="232075"/>
                  </a:lnTo>
                  <a:lnTo>
                    <a:pt x="632840" y="216673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5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5" y="226837"/>
                  </a:lnTo>
                  <a:close/>
                </a:path>
                <a:path w="1618614" h="381000">
                  <a:moveTo>
                    <a:pt x="556145" y="233646"/>
                  </a:moveTo>
                  <a:lnTo>
                    <a:pt x="559498" y="248944"/>
                  </a:lnTo>
                  <a:lnTo>
                    <a:pt x="574899" y="245591"/>
                  </a:lnTo>
                  <a:lnTo>
                    <a:pt x="571442" y="230190"/>
                  </a:lnTo>
                  <a:lnTo>
                    <a:pt x="556145" y="233646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4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1"/>
                  </a:lnTo>
                  <a:lnTo>
                    <a:pt x="482803" y="265917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3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2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6" y="286245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1" y="281005"/>
                  </a:moveTo>
                  <a:lnTo>
                    <a:pt x="344709" y="296407"/>
                  </a:lnTo>
                  <a:lnTo>
                    <a:pt x="360006" y="292950"/>
                  </a:lnTo>
                  <a:lnTo>
                    <a:pt x="356654" y="277653"/>
                  </a:lnTo>
                  <a:lnTo>
                    <a:pt x="341251" y="281005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1" y="303113"/>
                  </a:lnTo>
                  <a:lnTo>
                    <a:pt x="329307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4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1"/>
                  </a:moveTo>
                  <a:lnTo>
                    <a:pt x="252611" y="316734"/>
                  </a:lnTo>
                  <a:lnTo>
                    <a:pt x="267910" y="313277"/>
                  </a:lnTo>
                  <a:lnTo>
                    <a:pt x="264556" y="297978"/>
                  </a:lnTo>
                  <a:lnTo>
                    <a:pt x="249154" y="301331"/>
                  </a:lnTo>
                  <a:close/>
                </a:path>
                <a:path w="1618614" h="381000">
                  <a:moveTo>
                    <a:pt x="218456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6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3" y="330250"/>
                  </a:lnTo>
                  <a:lnTo>
                    <a:pt x="206510" y="326898"/>
                  </a:lnTo>
                  <a:lnTo>
                    <a:pt x="203159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9"/>
                  </a:moveTo>
                  <a:lnTo>
                    <a:pt x="160515" y="337060"/>
                  </a:lnTo>
                  <a:lnTo>
                    <a:pt x="175812" y="333603"/>
                  </a:lnTo>
                  <a:lnTo>
                    <a:pt x="172459" y="318305"/>
                  </a:lnTo>
                  <a:lnTo>
                    <a:pt x="157162" y="321659"/>
                  </a:lnTo>
                  <a:close/>
                </a:path>
                <a:path w="1618614" h="381000">
                  <a:moveTo>
                    <a:pt x="126464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4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7"/>
                  </a:lnTo>
                  <a:lnTo>
                    <a:pt x="114414" y="347223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7"/>
                  </a:moveTo>
                  <a:lnTo>
                    <a:pt x="85601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016" y="357947"/>
                  </a:lnTo>
                  <a:lnTo>
                    <a:pt x="53016" y="360739"/>
                  </a:lnTo>
                  <a:lnTo>
                    <a:pt x="37719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7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9"/>
                  </a:lnTo>
                  <a:lnTo>
                    <a:pt x="0" y="364407"/>
                  </a:lnTo>
                  <a:close/>
                </a:path>
                <a:path w="1618614" h="381000">
                  <a:moveTo>
                    <a:pt x="34366" y="340264"/>
                  </a:moveTo>
                  <a:lnTo>
                    <a:pt x="34366" y="348795"/>
                  </a:lnTo>
                  <a:lnTo>
                    <a:pt x="49663" y="345338"/>
                  </a:lnTo>
                  <a:lnTo>
                    <a:pt x="50310" y="348313"/>
                  </a:lnTo>
                  <a:lnTo>
                    <a:pt x="80361" y="327241"/>
                  </a:lnTo>
                  <a:lnTo>
                    <a:pt x="83714" y="324802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3" y="311914"/>
                  </a:lnTo>
                  <a:lnTo>
                    <a:pt x="34366" y="340264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7" y="357386"/>
                  </a:lnTo>
                  <a:lnTo>
                    <a:pt x="83714" y="353929"/>
                  </a:lnTo>
                  <a:lnTo>
                    <a:pt x="80361" y="338632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9" y="364092"/>
                  </a:lnTo>
                  <a:lnTo>
                    <a:pt x="53016" y="360739"/>
                  </a:lnTo>
                  <a:lnTo>
                    <a:pt x="52383" y="357833"/>
                  </a:lnTo>
                  <a:lnTo>
                    <a:pt x="39929" y="355591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383" y="357833"/>
                  </a:moveTo>
                  <a:lnTo>
                    <a:pt x="53016" y="360739"/>
                  </a:lnTo>
                  <a:lnTo>
                    <a:pt x="53016" y="357947"/>
                  </a:lnTo>
                  <a:lnTo>
                    <a:pt x="52383" y="357833"/>
                  </a:lnTo>
                  <a:close/>
                </a:path>
                <a:path w="1618614" h="381000">
                  <a:moveTo>
                    <a:pt x="39929" y="355591"/>
                  </a:moveTo>
                  <a:lnTo>
                    <a:pt x="52383" y="357833"/>
                  </a:lnTo>
                  <a:lnTo>
                    <a:pt x="50310" y="348313"/>
                  </a:lnTo>
                  <a:lnTo>
                    <a:pt x="39929" y="355591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8"/>
                  </a:lnTo>
                  <a:lnTo>
                    <a:pt x="39929" y="355591"/>
                  </a:lnTo>
                  <a:lnTo>
                    <a:pt x="50310" y="348313"/>
                  </a:lnTo>
                  <a:lnTo>
                    <a:pt x="49663" y="345338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8"/>
                  </a:moveTo>
                  <a:lnTo>
                    <a:pt x="36398" y="358067"/>
                  </a:lnTo>
                  <a:lnTo>
                    <a:pt x="39929" y="355591"/>
                  </a:lnTo>
                  <a:lnTo>
                    <a:pt x="35688" y="354828"/>
                  </a:lnTo>
                  <a:close/>
                </a:path>
                <a:path w="1618614" h="381000">
                  <a:moveTo>
                    <a:pt x="21374" y="352252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8"/>
                  </a:lnTo>
                  <a:lnTo>
                    <a:pt x="21374" y="352252"/>
                  </a:lnTo>
                  <a:close/>
                </a:path>
                <a:path w="1618614" h="381000">
                  <a:moveTo>
                    <a:pt x="21374" y="349391"/>
                  </a:moveTo>
                  <a:lnTo>
                    <a:pt x="21374" y="352252"/>
                  </a:lnTo>
                  <a:lnTo>
                    <a:pt x="35688" y="354828"/>
                  </a:lnTo>
                  <a:lnTo>
                    <a:pt x="34366" y="348795"/>
                  </a:lnTo>
                  <a:lnTo>
                    <a:pt x="34366" y="340264"/>
                  </a:lnTo>
                  <a:lnTo>
                    <a:pt x="21374" y="349391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9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7"/>
                  </a:lnTo>
                  <a:lnTo>
                    <a:pt x="21374" y="352252"/>
                  </a:lnTo>
                  <a:lnTo>
                    <a:pt x="21374" y="349391"/>
                  </a:lnTo>
                  <a:lnTo>
                    <a:pt x="18230" y="3515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22690" y="3501152"/>
              <a:ext cx="869950" cy="371475"/>
            </a:xfrm>
            <a:custGeom>
              <a:avLst/>
              <a:gdLst/>
              <a:ahLst/>
              <a:cxnLst/>
              <a:rect l="l" t="t" r="r" b="b"/>
              <a:pathLst>
                <a:path w="869950" h="371475">
                  <a:moveTo>
                    <a:pt x="849306" y="6076"/>
                  </a:moveTo>
                  <a:lnTo>
                    <a:pt x="855383" y="20534"/>
                  </a:lnTo>
                  <a:lnTo>
                    <a:pt x="869842" y="14457"/>
                  </a:lnTo>
                  <a:lnTo>
                    <a:pt x="863765" y="0"/>
                  </a:lnTo>
                  <a:lnTo>
                    <a:pt x="849306" y="6076"/>
                  </a:lnTo>
                  <a:close/>
                </a:path>
                <a:path w="869950" h="371475">
                  <a:moveTo>
                    <a:pt x="820282" y="18230"/>
                  </a:moveTo>
                  <a:lnTo>
                    <a:pt x="826361" y="32689"/>
                  </a:lnTo>
                  <a:lnTo>
                    <a:pt x="840924" y="26612"/>
                  </a:lnTo>
                  <a:lnTo>
                    <a:pt x="834847" y="12153"/>
                  </a:lnTo>
                  <a:lnTo>
                    <a:pt x="820282" y="18230"/>
                  </a:lnTo>
                  <a:close/>
                </a:path>
                <a:path w="869950" h="371475">
                  <a:moveTo>
                    <a:pt x="791364" y="30384"/>
                  </a:moveTo>
                  <a:lnTo>
                    <a:pt x="797443" y="44842"/>
                  </a:lnTo>
                  <a:lnTo>
                    <a:pt x="811900" y="38766"/>
                  </a:lnTo>
                  <a:lnTo>
                    <a:pt x="805823" y="24307"/>
                  </a:lnTo>
                  <a:lnTo>
                    <a:pt x="791364" y="30384"/>
                  </a:lnTo>
                  <a:close/>
                </a:path>
                <a:path w="869950" h="371475">
                  <a:moveTo>
                    <a:pt x="762342" y="42538"/>
                  </a:moveTo>
                  <a:lnTo>
                    <a:pt x="768419" y="56997"/>
                  </a:lnTo>
                  <a:lnTo>
                    <a:pt x="782878" y="50920"/>
                  </a:lnTo>
                  <a:lnTo>
                    <a:pt x="776801" y="36461"/>
                  </a:lnTo>
                  <a:lnTo>
                    <a:pt x="762342" y="42538"/>
                  </a:lnTo>
                  <a:close/>
                </a:path>
                <a:path w="869950" h="371475">
                  <a:moveTo>
                    <a:pt x="733319" y="54692"/>
                  </a:moveTo>
                  <a:lnTo>
                    <a:pt x="739501" y="69255"/>
                  </a:lnTo>
                  <a:lnTo>
                    <a:pt x="753960" y="63074"/>
                  </a:lnTo>
                  <a:lnTo>
                    <a:pt x="747883" y="48615"/>
                  </a:lnTo>
                  <a:lnTo>
                    <a:pt x="733319" y="54692"/>
                  </a:lnTo>
                  <a:close/>
                </a:path>
                <a:path w="869950" h="371475">
                  <a:moveTo>
                    <a:pt x="704401" y="66845"/>
                  </a:moveTo>
                  <a:lnTo>
                    <a:pt x="710478" y="81409"/>
                  </a:lnTo>
                  <a:lnTo>
                    <a:pt x="724937" y="75332"/>
                  </a:lnTo>
                  <a:lnTo>
                    <a:pt x="718861" y="60769"/>
                  </a:lnTo>
                  <a:lnTo>
                    <a:pt x="704401" y="66845"/>
                  </a:lnTo>
                  <a:close/>
                </a:path>
                <a:path w="869950" h="371475">
                  <a:moveTo>
                    <a:pt x="675379" y="79000"/>
                  </a:moveTo>
                  <a:lnTo>
                    <a:pt x="681456" y="93563"/>
                  </a:lnTo>
                  <a:lnTo>
                    <a:pt x="696019" y="87486"/>
                  </a:lnTo>
                  <a:lnTo>
                    <a:pt x="689944" y="72922"/>
                  </a:lnTo>
                  <a:lnTo>
                    <a:pt x="675379" y="79000"/>
                  </a:lnTo>
                  <a:close/>
                </a:path>
                <a:path w="869950" h="371475">
                  <a:moveTo>
                    <a:pt x="646461" y="91154"/>
                  </a:moveTo>
                  <a:lnTo>
                    <a:pt x="652538" y="105717"/>
                  </a:lnTo>
                  <a:lnTo>
                    <a:pt x="666997" y="99640"/>
                  </a:lnTo>
                  <a:lnTo>
                    <a:pt x="660920" y="85077"/>
                  </a:lnTo>
                  <a:lnTo>
                    <a:pt x="646461" y="91154"/>
                  </a:lnTo>
                  <a:close/>
                </a:path>
                <a:path w="869950" h="371475">
                  <a:moveTo>
                    <a:pt x="617438" y="103412"/>
                  </a:moveTo>
                  <a:lnTo>
                    <a:pt x="623515" y="117871"/>
                  </a:lnTo>
                  <a:lnTo>
                    <a:pt x="637974" y="111794"/>
                  </a:lnTo>
                  <a:lnTo>
                    <a:pt x="631897" y="97229"/>
                  </a:lnTo>
                  <a:lnTo>
                    <a:pt x="617438" y="103412"/>
                  </a:lnTo>
                  <a:close/>
                </a:path>
                <a:path w="869950" h="371475">
                  <a:moveTo>
                    <a:pt x="588416" y="115566"/>
                  </a:moveTo>
                  <a:lnTo>
                    <a:pt x="594493" y="130025"/>
                  </a:lnTo>
                  <a:lnTo>
                    <a:pt x="609057" y="123948"/>
                  </a:lnTo>
                  <a:lnTo>
                    <a:pt x="602979" y="109489"/>
                  </a:lnTo>
                  <a:lnTo>
                    <a:pt x="588416" y="115566"/>
                  </a:lnTo>
                  <a:close/>
                </a:path>
                <a:path w="869950" h="371475">
                  <a:moveTo>
                    <a:pt x="559498" y="127720"/>
                  </a:moveTo>
                  <a:lnTo>
                    <a:pt x="565575" y="142179"/>
                  </a:lnTo>
                  <a:lnTo>
                    <a:pt x="580034" y="136102"/>
                  </a:lnTo>
                  <a:lnTo>
                    <a:pt x="573957" y="121643"/>
                  </a:lnTo>
                  <a:lnTo>
                    <a:pt x="559498" y="127720"/>
                  </a:lnTo>
                  <a:close/>
                </a:path>
                <a:path w="869950" h="371475">
                  <a:moveTo>
                    <a:pt x="530476" y="139873"/>
                  </a:moveTo>
                  <a:lnTo>
                    <a:pt x="536553" y="154332"/>
                  </a:lnTo>
                  <a:lnTo>
                    <a:pt x="551012" y="148255"/>
                  </a:lnTo>
                  <a:lnTo>
                    <a:pt x="544934" y="133797"/>
                  </a:lnTo>
                  <a:lnTo>
                    <a:pt x="530476" y="139873"/>
                  </a:lnTo>
                  <a:close/>
                </a:path>
                <a:path w="869950" h="371475">
                  <a:moveTo>
                    <a:pt x="501453" y="152027"/>
                  </a:moveTo>
                  <a:lnTo>
                    <a:pt x="507530" y="166486"/>
                  </a:lnTo>
                  <a:lnTo>
                    <a:pt x="522094" y="160409"/>
                  </a:lnTo>
                  <a:lnTo>
                    <a:pt x="516016" y="145950"/>
                  </a:lnTo>
                  <a:lnTo>
                    <a:pt x="501453" y="152027"/>
                  </a:lnTo>
                  <a:close/>
                </a:path>
                <a:path w="869950" h="371475">
                  <a:moveTo>
                    <a:pt x="472535" y="164181"/>
                  </a:moveTo>
                  <a:lnTo>
                    <a:pt x="478612" y="178640"/>
                  </a:lnTo>
                  <a:lnTo>
                    <a:pt x="493071" y="172563"/>
                  </a:lnTo>
                  <a:lnTo>
                    <a:pt x="486994" y="158104"/>
                  </a:lnTo>
                  <a:lnTo>
                    <a:pt x="472535" y="164181"/>
                  </a:lnTo>
                  <a:close/>
                </a:path>
                <a:path w="869950" h="371475">
                  <a:moveTo>
                    <a:pt x="443513" y="176335"/>
                  </a:moveTo>
                  <a:lnTo>
                    <a:pt x="449588" y="190794"/>
                  </a:lnTo>
                  <a:lnTo>
                    <a:pt x="464153" y="184717"/>
                  </a:lnTo>
                  <a:lnTo>
                    <a:pt x="458076" y="170258"/>
                  </a:lnTo>
                  <a:lnTo>
                    <a:pt x="443513" y="176335"/>
                  </a:lnTo>
                  <a:close/>
                </a:path>
                <a:path w="869950" h="371475">
                  <a:moveTo>
                    <a:pt x="414594" y="188489"/>
                  </a:moveTo>
                  <a:lnTo>
                    <a:pt x="420670" y="202948"/>
                  </a:lnTo>
                  <a:lnTo>
                    <a:pt x="435129" y="196871"/>
                  </a:lnTo>
                  <a:lnTo>
                    <a:pt x="429054" y="182412"/>
                  </a:lnTo>
                  <a:lnTo>
                    <a:pt x="414594" y="188489"/>
                  </a:lnTo>
                  <a:close/>
                </a:path>
                <a:path w="869950" h="371475">
                  <a:moveTo>
                    <a:pt x="385571" y="200643"/>
                  </a:moveTo>
                  <a:lnTo>
                    <a:pt x="391648" y="215207"/>
                  </a:lnTo>
                  <a:lnTo>
                    <a:pt x="406107" y="209025"/>
                  </a:lnTo>
                  <a:lnTo>
                    <a:pt x="400030" y="194566"/>
                  </a:lnTo>
                  <a:lnTo>
                    <a:pt x="385571" y="200643"/>
                  </a:lnTo>
                  <a:close/>
                </a:path>
                <a:path w="869950" h="371475">
                  <a:moveTo>
                    <a:pt x="356548" y="212797"/>
                  </a:moveTo>
                  <a:lnTo>
                    <a:pt x="362626" y="227361"/>
                  </a:lnTo>
                  <a:lnTo>
                    <a:pt x="377189" y="221284"/>
                  </a:lnTo>
                  <a:lnTo>
                    <a:pt x="371113" y="206720"/>
                  </a:lnTo>
                  <a:lnTo>
                    <a:pt x="356548" y="212797"/>
                  </a:lnTo>
                  <a:close/>
                </a:path>
                <a:path w="869950" h="371475">
                  <a:moveTo>
                    <a:pt x="327630" y="224951"/>
                  </a:moveTo>
                  <a:lnTo>
                    <a:pt x="333709" y="239515"/>
                  </a:lnTo>
                  <a:lnTo>
                    <a:pt x="348166" y="233438"/>
                  </a:lnTo>
                  <a:lnTo>
                    <a:pt x="342089" y="218874"/>
                  </a:lnTo>
                  <a:lnTo>
                    <a:pt x="327630" y="224951"/>
                  </a:lnTo>
                  <a:close/>
                </a:path>
                <a:path w="869950" h="371475">
                  <a:moveTo>
                    <a:pt x="298608" y="237105"/>
                  </a:moveTo>
                  <a:lnTo>
                    <a:pt x="304685" y="251668"/>
                  </a:lnTo>
                  <a:lnTo>
                    <a:pt x="319144" y="245591"/>
                  </a:lnTo>
                  <a:lnTo>
                    <a:pt x="313067" y="231028"/>
                  </a:lnTo>
                  <a:lnTo>
                    <a:pt x="298608" y="237105"/>
                  </a:lnTo>
                  <a:close/>
                </a:path>
                <a:path w="869950" h="371475">
                  <a:moveTo>
                    <a:pt x="269585" y="249364"/>
                  </a:moveTo>
                  <a:lnTo>
                    <a:pt x="275662" y="263823"/>
                  </a:lnTo>
                  <a:lnTo>
                    <a:pt x="290226" y="257745"/>
                  </a:lnTo>
                  <a:lnTo>
                    <a:pt x="284149" y="243182"/>
                  </a:lnTo>
                  <a:lnTo>
                    <a:pt x="269585" y="249364"/>
                  </a:lnTo>
                  <a:close/>
                </a:path>
                <a:path w="869950" h="371475">
                  <a:moveTo>
                    <a:pt x="240667" y="261518"/>
                  </a:moveTo>
                  <a:lnTo>
                    <a:pt x="246744" y="275976"/>
                  </a:lnTo>
                  <a:lnTo>
                    <a:pt x="261203" y="269900"/>
                  </a:lnTo>
                  <a:lnTo>
                    <a:pt x="255127" y="255441"/>
                  </a:lnTo>
                  <a:lnTo>
                    <a:pt x="240667" y="261518"/>
                  </a:lnTo>
                  <a:close/>
                </a:path>
                <a:path w="869950" h="371475">
                  <a:moveTo>
                    <a:pt x="211645" y="273672"/>
                  </a:moveTo>
                  <a:lnTo>
                    <a:pt x="217722" y="288131"/>
                  </a:lnTo>
                  <a:lnTo>
                    <a:pt x="232181" y="282054"/>
                  </a:lnTo>
                  <a:lnTo>
                    <a:pt x="226104" y="267595"/>
                  </a:lnTo>
                  <a:lnTo>
                    <a:pt x="211645" y="273672"/>
                  </a:lnTo>
                  <a:close/>
                </a:path>
                <a:path w="869950" h="371475">
                  <a:moveTo>
                    <a:pt x="182727" y="285826"/>
                  </a:moveTo>
                  <a:lnTo>
                    <a:pt x="188804" y="300285"/>
                  </a:lnTo>
                  <a:lnTo>
                    <a:pt x="203263" y="294208"/>
                  </a:lnTo>
                  <a:lnTo>
                    <a:pt x="197186" y="279749"/>
                  </a:lnTo>
                  <a:lnTo>
                    <a:pt x="182727" y="285826"/>
                  </a:lnTo>
                  <a:close/>
                </a:path>
                <a:path w="869950" h="371475">
                  <a:moveTo>
                    <a:pt x="153704" y="297978"/>
                  </a:moveTo>
                  <a:lnTo>
                    <a:pt x="159781" y="312439"/>
                  </a:lnTo>
                  <a:lnTo>
                    <a:pt x="174240" y="306362"/>
                  </a:lnTo>
                  <a:lnTo>
                    <a:pt x="168163" y="291903"/>
                  </a:lnTo>
                  <a:lnTo>
                    <a:pt x="153704" y="297978"/>
                  </a:lnTo>
                  <a:close/>
                </a:path>
                <a:path w="869950" h="371475">
                  <a:moveTo>
                    <a:pt x="124682" y="310132"/>
                  </a:moveTo>
                  <a:lnTo>
                    <a:pt x="130759" y="324592"/>
                  </a:lnTo>
                  <a:lnTo>
                    <a:pt x="145323" y="318515"/>
                  </a:lnTo>
                  <a:lnTo>
                    <a:pt x="139245" y="304055"/>
                  </a:lnTo>
                  <a:lnTo>
                    <a:pt x="124682" y="310132"/>
                  </a:lnTo>
                  <a:close/>
                </a:path>
                <a:path w="869950" h="371475">
                  <a:moveTo>
                    <a:pt x="95764" y="322287"/>
                  </a:moveTo>
                  <a:lnTo>
                    <a:pt x="101841" y="336746"/>
                  </a:lnTo>
                  <a:lnTo>
                    <a:pt x="116300" y="330669"/>
                  </a:lnTo>
                  <a:lnTo>
                    <a:pt x="110223" y="316210"/>
                  </a:lnTo>
                  <a:lnTo>
                    <a:pt x="95764" y="322287"/>
                  </a:lnTo>
                  <a:close/>
                </a:path>
                <a:path w="869950" h="371475">
                  <a:moveTo>
                    <a:pt x="0" y="371007"/>
                  </a:moveTo>
                  <a:lnTo>
                    <a:pt x="91259" y="370798"/>
                  </a:lnTo>
                  <a:lnTo>
                    <a:pt x="94820" y="367235"/>
                  </a:lnTo>
                  <a:lnTo>
                    <a:pt x="94820" y="358540"/>
                  </a:lnTo>
                  <a:lnTo>
                    <a:pt x="91259" y="355081"/>
                  </a:lnTo>
                  <a:lnTo>
                    <a:pt x="57996" y="355130"/>
                  </a:lnTo>
                  <a:lnTo>
                    <a:pt x="43795" y="361158"/>
                  </a:lnTo>
                  <a:lnTo>
                    <a:pt x="41290" y="355154"/>
                  </a:lnTo>
                  <a:lnTo>
                    <a:pt x="37677" y="355159"/>
                  </a:lnTo>
                  <a:lnTo>
                    <a:pt x="29337" y="363609"/>
                  </a:lnTo>
                  <a:lnTo>
                    <a:pt x="29337" y="367235"/>
                  </a:lnTo>
                  <a:lnTo>
                    <a:pt x="21897" y="370273"/>
                  </a:lnTo>
                  <a:lnTo>
                    <a:pt x="15821" y="355815"/>
                  </a:lnTo>
                  <a:lnTo>
                    <a:pt x="15821" y="354969"/>
                  </a:lnTo>
                  <a:lnTo>
                    <a:pt x="0" y="371007"/>
                  </a:lnTo>
                  <a:close/>
                </a:path>
                <a:path w="869950" h="371475">
                  <a:moveTo>
                    <a:pt x="66742" y="334441"/>
                  </a:moveTo>
                  <a:lnTo>
                    <a:pt x="72817" y="348900"/>
                  </a:lnTo>
                  <a:lnTo>
                    <a:pt x="87278" y="342823"/>
                  </a:lnTo>
                  <a:lnTo>
                    <a:pt x="81199" y="328363"/>
                  </a:lnTo>
                  <a:lnTo>
                    <a:pt x="66742" y="334441"/>
                  </a:lnTo>
                  <a:close/>
                </a:path>
                <a:path w="869950" h="371475">
                  <a:moveTo>
                    <a:pt x="37718" y="332771"/>
                  </a:moveTo>
                  <a:lnTo>
                    <a:pt x="37718" y="346595"/>
                  </a:lnTo>
                  <a:lnTo>
                    <a:pt x="52020" y="340627"/>
                  </a:lnTo>
                  <a:lnTo>
                    <a:pt x="72294" y="320086"/>
                  </a:lnTo>
                  <a:lnTo>
                    <a:pt x="75332" y="317049"/>
                  </a:lnTo>
                  <a:lnTo>
                    <a:pt x="75228" y="312019"/>
                  </a:lnTo>
                  <a:lnTo>
                    <a:pt x="69151" y="305942"/>
                  </a:lnTo>
                  <a:lnTo>
                    <a:pt x="64122" y="305942"/>
                  </a:lnTo>
                  <a:lnTo>
                    <a:pt x="61084" y="309086"/>
                  </a:lnTo>
                  <a:lnTo>
                    <a:pt x="37718" y="332771"/>
                  </a:lnTo>
                  <a:close/>
                </a:path>
                <a:path w="869950" h="371475">
                  <a:moveTo>
                    <a:pt x="40218" y="352585"/>
                  </a:moveTo>
                  <a:lnTo>
                    <a:pt x="41290" y="355154"/>
                  </a:lnTo>
                  <a:lnTo>
                    <a:pt x="57996" y="355130"/>
                  </a:lnTo>
                  <a:lnTo>
                    <a:pt x="58359" y="354976"/>
                  </a:lnTo>
                  <a:lnTo>
                    <a:pt x="52282" y="340518"/>
                  </a:lnTo>
                  <a:lnTo>
                    <a:pt x="52020" y="340627"/>
                  </a:lnTo>
                  <a:lnTo>
                    <a:pt x="40218" y="352585"/>
                  </a:lnTo>
                  <a:close/>
                </a:path>
                <a:path w="869950" h="371475">
                  <a:moveTo>
                    <a:pt x="41290" y="355154"/>
                  </a:moveTo>
                  <a:lnTo>
                    <a:pt x="43795" y="361158"/>
                  </a:lnTo>
                  <a:lnTo>
                    <a:pt x="57996" y="355130"/>
                  </a:lnTo>
                  <a:lnTo>
                    <a:pt x="41290" y="355154"/>
                  </a:lnTo>
                  <a:close/>
                </a:path>
                <a:path w="869950" h="371475">
                  <a:moveTo>
                    <a:pt x="37718" y="346595"/>
                  </a:moveTo>
                  <a:lnTo>
                    <a:pt x="40218" y="352585"/>
                  </a:lnTo>
                  <a:lnTo>
                    <a:pt x="52020" y="340627"/>
                  </a:lnTo>
                  <a:lnTo>
                    <a:pt x="37718" y="346595"/>
                  </a:lnTo>
                  <a:close/>
                </a:path>
                <a:path w="869950" h="371475">
                  <a:moveTo>
                    <a:pt x="15821" y="354969"/>
                  </a:moveTo>
                  <a:lnTo>
                    <a:pt x="15821" y="355815"/>
                  </a:lnTo>
                  <a:lnTo>
                    <a:pt x="23260" y="352672"/>
                  </a:lnTo>
                  <a:lnTo>
                    <a:pt x="24306" y="355179"/>
                  </a:lnTo>
                  <a:lnTo>
                    <a:pt x="37718" y="355117"/>
                  </a:lnTo>
                  <a:lnTo>
                    <a:pt x="40218" y="352585"/>
                  </a:lnTo>
                  <a:lnTo>
                    <a:pt x="37718" y="346595"/>
                  </a:lnTo>
                  <a:lnTo>
                    <a:pt x="37718" y="332771"/>
                  </a:lnTo>
                  <a:lnTo>
                    <a:pt x="15821" y="354969"/>
                  </a:lnTo>
                  <a:close/>
                </a:path>
                <a:path w="869950" h="371475">
                  <a:moveTo>
                    <a:pt x="24306" y="355179"/>
                  </a:moveTo>
                  <a:lnTo>
                    <a:pt x="28273" y="364687"/>
                  </a:lnTo>
                  <a:lnTo>
                    <a:pt x="37677" y="355159"/>
                  </a:lnTo>
                  <a:lnTo>
                    <a:pt x="24306" y="355179"/>
                  </a:lnTo>
                  <a:close/>
                </a:path>
                <a:path w="869950" h="371475">
                  <a:moveTo>
                    <a:pt x="15821" y="355815"/>
                  </a:moveTo>
                  <a:lnTo>
                    <a:pt x="21897" y="370273"/>
                  </a:lnTo>
                  <a:lnTo>
                    <a:pt x="29337" y="367235"/>
                  </a:lnTo>
                  <a:lnTo>
                    <a:pt x="28273" y="364687"/>
                  </a:lnTo>
                  <a:lnTo>
                    <a:pt x="24413" y="368598"/>
                  </a:lnTo>
                  <a:lnTo>
                    <a:pt x="18859" y="355187"/>
                  </a:lnTo>
                  <a:lnTo>
                    <a:pt x="18859" y="354532"/>
                  </a:lnTo>
                  <a:lnTo>
                    <a:pt x="15821" y="355815"/>
                  </a:lnTo>
                  <a:close/>
                </a:path>
                <a:path w="869950" h="371475">
                  <a:moveTo>
                    <a:pt x="28273" y="364687"/>
                  </a:moveTo>
                  <a:lnTo>
                    <a:pt x="29337" y="367235"/>
                  </a:lnTo>
                  <a:lnTo>
                    <a:pt x="29337" y="363609"/>
                  </a:lnTo>
                  <a:lnTo>
                    <a:pt x="28273" y="364687"/>
                  </a:lnTo>
                  <a:close/>
                </a:path>
                <a:path w="869950" h="371475">
                  <a:moveTo>
                    <a:pt x="18859" y="355187"/>
                  </a:moveTo>
                  <a:lnTo>
                    <a:pt x="24413" y="368598"/>
                  </a:lnTo>
                  <a:lnTo>
                    <a:pt x="28273" y="364687"/>
                  </a:lnTo>
                  <a:lnTo>
                    <a:pt x="24306" y="355179"/>
                  </a:lnTo>
                  <a:lnTo>
                    <a:pt x="18859" y="355187"/>
                  </a:lnTo>
                  <a:close/>
                </a:path>
                <a:path w="869950" h="371475">
                  <a:moveTo>
                    <a:pt x="18859" y="354532"/>
                  </a:moveTo>
                  <a:lnTo>
                    <a:pt x="18859" y="355187"/>
                  </a:lnTo>
                  <a:lnTo>
                    <a:pt x="24306" y="355179"/>
                  </a:lnTo>
                  <a:lnTo>
                    <a:pt x="23260" y="352672"/>
                  </a:lnTo>
                  <a:lnTo>
                    <a:pt x="18859" y="354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13858" y="3502513"/>
              <a:ext cx="408940" cy="370205"/>
            </a:xfrm>
            <a:custGeom>
              <a:avLst/>
              <a:gdLst/>
              <a:ahLst/>
              <a:cxnLst/>
              <a:rect l="l" t="t" r="r" b="b"/>
              <a:pathLst>
                <a:path w="408939" h="370204">
                  <a:moveTo>
                    <a:pt x="0" y="11734"/>
                  </a:moveTo>
                  <a:lnTo>
                    <a:pt x="11629" y="22212"/>
                  </a:lnTo>
                  <a:lnTo>
                    <a:pt x="22212" y="10582"/>
                  </a:lnTo>
                  <a:lnTo>
                    <a:pt x="10477" y="0"/>
                  </a:lnTo>
                  <a:lnTo>
                    <a:pt x="0" y="11734"/>
                  </a:lnTo>
                  <a:close/>
                </a:path>
                <a:path w="408939" h="370204">
                  <a:moveTo>
                    <a:pt x="23364" y="32795"/>
                  </a:moveTo>
                  <a:lnTo>
                    <a:pt x="34994" y="43272"/>
                  </a:lnTo>
                  <a:lnTo>
                    <a:pt x="45472" y="31642"/>
                  </a:lnTo>
                  <a:lnTo>
                    <a:pt x="33841" y="21060"/>
                  </a:lnTo>
                  <a:lnTo>
                    <a:pt x="23364" y="32795"/>
                  </a:lnTo>
                  <a:close/>
                </a:path>
                <a:path w="408939" h="370204">
                  <a:moveTo>
                    <a:pt x="46729" y="53750"/>
                  </a:moveTo>
                  <a:lnTo>
                    <a:pt x="58360" y="64331"/>
                  </a:lnTo>
                  <a:lnTo>
                    <a:pt x="68837" y="52597"/>
                  </a:lnTo>
                  <a:lnTo>
                    <a:pt x="57207" y="42119"/>
                  </a:lnTo>
                  <a:lnTo>
                    <a:pt x="46729" y="53750"/>
                  </a:lnTo>
                  <a:close/>
                </a:path>
                <a:path w="408939" h="370204">
                  <a:moveTo>
                    <a:pt x="69989" y="74809"/>
                  </a:moveTo>
                  <a:lnTo>
                    <a:pt x="81724" y="85390"/>
                  </a:lnTo>
                  <a:lnTo>
                    <a:pt x="92201" y="73657"/>
                  </a:lnTo>
                  <a:lnTo>
                    <a:pt x="80571" y="63179"/>
                  </a:lnTo>
                  <a:lnTo>
                    <a:pt x="69989" y="74809"/>
                  </a:lnTo>
                  <a:close/>
                </a:path>
                <a:path w="408939" h="370204">
                  <a:moveTo>
                    <a:pt x="93355" y="95868"/>
                  </a:moveTo>
                  <a:lnTo>
                    <a:pt x="105088" y="106347"/>
                  </a:lnTo>
                  <a:lnTo>
                    <a:pt x="115566" y="94716"/>
                  </a:lnTo>
                  <a:lnTo>
                    <a:pt x="103936" y="84239"/>
                  </a:lnTo>
                  <a:lnTo>
                    <a:pt x="93355" y="95868"/>
                  </a:lnTo>
                  <a:close/>
                </a:path>
                <a:path w="408939" h="370204">
                  <a:moveTo>
                    <a:pt x="116719" y="116928"/>
                  </a:moveTo>
                  <a:lnTo>
                    <a:pt x="128454" y="127406"/>
                  </a:lnTo>
                  <a:lnTo>
                    <a:pt x="138931" y="115777"/>
                  </a:lnTo>
                  <a:lnTo>
                    <a:pt x="127302" y="105194"/>
                  </a:lnTo>
                  <a:lnTo>
                    <a:pt x="116719" y="116928"/>
                  </a:lnTo>
                  <a:close/>
                </a:path>
                <a:path w="408939" h="370204">
                  <a:moveTo>
                    <a:pt x="140083" y="137989"/>
                  </a:moveTo>
                  <a:lnTo>
                    <a:pt x="151714" y="148466"/>
                  </a:lnTo>
                  <a:lnTo>
                    <a:pt x="162295" y="136836"/>
                  </a:lnTo>
                  <a:lnTo>
                    <a:pt x="150561" y="126254"/>
                  </a:lnTo>
                  <a:lnTo>
                    <a:pt x="140083" y="137989"/>
                  </a:lnTo>
                  <a:close/>
                </a:path>
                <a:path w="408939" h="370204">
                  <a:moveTo>
                    <a:pt x="163449" y="158944"/>
                  </a:moveTo>
                  <a:lnTo>
                    <a:pt x="175079" y="169525"/>
                  </a:lnTo>
                  <a:lnTo>
                    <a:pt x="185661" y="157791"/>
                  </a:lnTo>
                  <a:lnTo>
                    <a:pt x="173926" y="147313"/>
                  </a:lnTo>
                  <a:lnTo>
                    <a:pt x="163449" y="158944"/>
                  </a:lnTo>
                  <a:close/>
                </a:path>
                <a:path w="408939" h="370204">
                  <a:moveTo>
                    <a:pt x="186813" y="180003"/>
                  </a:moveTo>
                  <a:lnTo>
                    <a:pt x="198443" y="190586"/>
                  </a:lnTo>
                  <a:lnTo>
                    <a:pt x="209026" y="178851"/>
                  </a:lnTo>
                  <a:lnTo>
                    <a:pt x="197290" y="168374"/>
                  </a:lnTo>
                  <a:lnTo>
                    <a:pt x="186813" y="180003"/>
                  </a:lnTo>
                  <a:close/>
                </a:path>
                <a:path w="408939" h="370204">
                  <a:moveTo>
                    <a:pt x="210178" y="201062"/>
                  </a:moveTo>
                  <a:lnTo>
                    <a:pt x="221808" y="211541"/>
                  </a:lnTo>
                  <a:lnTo>
                    <a:pt x="232285" y="199910"/>
                  </a:lnTo>
                  <a:lnTo>
                    <a:pt x="220656" y="189433"/>
                  </a:lnTo>
                  <a:lnTo>
                    <a:pt x="210178" y="201062"/>
                  </a:lnTo>
                  <a:close/>
                </a:path>
                <a:path w="408939" h="370204">
                  <a:moveTo>
                    <a:pt x="233438" y="222123"/>
                  </a:moveTo>
                  <a:lnTo>
                    <a:pt x="245173" y="232600"/>
                  </a:lnTo>
                  <a:lnTo>
                    <a:pt x="255650" y="220969"/>
                  </a:lnTo>
                  <a:lnTo>
                    <a:pt x="244020" y="210388"/>
                  </a:lnTo>
                  <a:lnTo>
                    <a:pt x="233438" y="222123"/>
                  </a:lnTo>
                  <a:close/>
                </a:path>
                <a:path w="408939" h="370204">
                  <a:moveTo>
                    <a:pt x="256804" y="243183"/>
                  </a:moveTo>
                  <a:lnTo>
                    <a:pt x="268537" y="253660"/>
                  </a:lnTo>
                  <a:lnTo>
                    <a:pt x="279016" y="242030"/>
                  </a:lnTo>
                  <a:lnTo>
                    <a:pt x="267385" y="231447"/>
                  </a:lnTo>
                  <a:lnTo>
                    <a:pt x="256804" y="243183"/>
                  </a:lnTo>
                  <a:close/>
                </a:path>
                <a:path w="408939" h="370204">
                  <a:moveTo>
                    <a:pt x="280168" y="264242"/>
                  </a:moveTo>
                  <a:lnTo>
                    <a:pt x="291903" y="274720"/>
                  </a:lnTo>
                  <a:lnTo>
                    <a:pt x="302380" y="263090"/>
                  </a:lnTo>
                  <a:lnTo>
                    <a:pt x="290751" y="252507"/>
                  </a:lnTo>
                  <a:lnTo>
                    <a:pt x="280168" y="264242"/>
                  </a:lnTo>
                  <a:close/>
                </a:path>
                <a:path w="408939" h="370204">
                  <a:moveTo>
                    <a:pt x="320611" y="334755"/>
                  </a:moveTo>
                  <a:lnTo>
                    <a:pt x="322811" y="339261"/>
                  </a:lnTo>
                  <a:lnTo>
                    <a:pt x="326898" y="340728"/>
                  </a:lnTo>
                  <a:lnTo>
                    <a:pt x="408936" y="369646"/>
                  </a:lnTo>
                  <a:lnTo>
                    <a:pt x="396363" y="343158"/>
                  </a:lnTo>
                  <a:lnTo>
                    <a:pt x="396363" y="348481"/>
                  </a:lnTo>
                  <a:lnTo>
                    <a:pt x="386619" y="359274"/>
                  </a:lnTo>
                  <a:lnTo>
                    <a:pt x="386022" y="358013"/>
                  </a:lnTo>
                  <a:lnTo>
                    <a:pt x="385257" y="358855"/>
                  </a:lnTo>
                  <a:lnTo>
                    <a:pt x="373627" y="348377"/>
                  </a:lnTo>
                  <a:lnTo>
                    <a:pt x="373627" y="340507"/>
                  </a:lnTo>
                  <a:lnTo>
                    <a:pt x="362860" y="336731"/>
                  </a:lnTo>
                  <a:lnTo>
                    <a:pt x="361892" y="337794"/>
                  </a:lnTo>
                  <a:lnTo>
                    <a:pt x="359343" y="335497"/>
                  </a:lnTo>
                  <a:lnTo>
                    <a:pt x="332136" y="325955"/>
                  </a:lnTo>
                  <a:lnTo>
                    <a:pt x="328049" y="324488"/>
                  </a:lnTo>
                  <a:lnTo>
                    <a:pt x="323545" y="326584"/>
                  </a:lnTo>
                  <a:lnTo>
                    <a:pt x="320611" y="334755"/>
                  </a:lnTo>
                  <a:close/>
                </a:path>
                <a:path w="408939" h="370204">
                  <a:moveTo>
                    <a:pt x="386022" y="358013"/>
                  </a:moveTo>
                  <a:lnTo>
                    <a:pt x="386619" y="359274"/>
                  </a:lnTo>
                  <a:lnTo>
                    <a:pt x="396363" y="348481"/>
                  </a:lnTo>
                  <a:lnTo>
                    <a:pt x="395099" y="348038"/>
                  </a:lnTo>
                  <a:lnTo>
                    <a:pt x="386022" y="358013"/>
                  </a:lnTo>
                  <a:close/>
                </a:path>
                <a:path w="408939" h="370204">
                  <a:moveTo>
                    <a:pt x="395099" y="348038"/>
                  </a:moveTo>
                  <a:lnTo>
                    <a:pt x="396363" y="348481"/>
                  </a:lnTo>
                  <a:lnTo>
                    <a:pt x="396363" y="343158"/>
                  </a:lnTo>
                  <a:lnTo>
                    <a:pt x="395839" y="342055"/>
                  </a:lnTo>
                  <a:lnTo>
                    <a:pt x="395839" y="347224"/>
                  </a:lnTo>
                  <a:lnTo>
                    <a:pt x="395099" y="348038"/>
                  </a:lnTo>
                  <a:close/>
                </a:path>
                <a:path w="408939" h="370204">
                  <a:moveTo>
                    <a:pt x="378978" y="342384"/>
                  </a:moveTo>
                  <a:lnTo>
                    <a:pt x="395099" y="348038"/>
                  </a:lnTo>
                  <a:lnTo>
                    <a:pt x="395839" y="347224"/>
                  </a:lnTo>
                  <a:lnTo>
                    <a:pt x="384105" y="336641"/>
                  </a:lnTo>
                  <a:lnTo>
                    <a:pt x="378978" y="342384"/>
                  </a:lnTo>
                  <a:close/>
                </a:path>
                <a:path w="408939" h="370204">
                  <a:moveTo>
                    <a:pt x="371465" y="327274"/>
                  </a:moveTo>
                  <a:lnTo>
                    <a:pt x="378549" y="342233"/>
                  </a:lnTo>
                  <a:lnTo>
                    <a:pt x="378978" y="342384"/>
                  </a:lnTo>
                  <a:lnTo>
                    <a:pt x="384105" y="336641"/>
                  </a:lnTo>
                  <a:lnTo>
                    <a:pt x="395839" y="347224"/>
                  </a:lnTo>
                  <a:lnTo>
                    <a:pt x="395839" y="342055"/>
                  </a:lnTo>
                  <a:lnTo>
                    <a:pt x="372474" y="292830"/>
                  </a:lnTo>
                  <a:lnTo>
                    <a:pt x="372474" y="326165"/>
                  </a:lnTo>
                  <a:lnTo>
                    <a:pt x="371465" y="327274"/>
                  </a:lnTo>
                  <a:close/>
                </a:path>
                <a:path w="408939" h="370204">
                  <a:moveTo>
                    <a:pt x="378744" y="342645"/>
                  </a:moveTo>
                  <a:lnTo>
                    <a:pt x="386022" y="358013"/>
                  </a:lnTo>
                  <a:lnTo>
                    <a:pt x="395099" y="348038"/>
                  </a:lnTo>
                  <a:lnTo>
                    <a:pt x="378978" y="342384"/>
                  </a:lnTo>
                  <a:lnTo>
                    <a:pt x="378744" y="342645"/>
                  </a:lnTo>
                  <a:close/>
                </a:path>
                <a:path w="408939" h="370204">
                  <a:moveTo>
                    <a:pt x="373627" y="348377"/>
                  </a:moveTo>
                  <a:lnTo>
                    <a:pt x="385257" y="358855"/>
                  </a:lnTo>
                  <a:lnTo>
                    <a:pt x="386022" y="358013"/>
                  </a:lnTo>
                  <a:lnTo>
                    <a:pt x="378744" y="342645"/>
                  </a:lnTo>
                  <a:lnTo>
                    <a:pt x="373627" y="348377"/>
                  </a:lnTo>
                  <a:close/>
                </a:path>
                <a:path w="408939" h="370204">
                  <a:moveTo>
                    <a:pt x="378549" y="342233"/>
                  </a:moveTo>
                  <a:lnTo>
                    <a:pt x="378744" y="342645"/>
                  </a:lnTo>
                  <a:lnTo>
                    <a:pt x="378978" y="342384"/>
                  </a:lnTo>
                  <a:lnTo>
                    <a:pt x="378549" y="342233"/>
                  </a:lnTo>
                  <a:close/>
                </a:path>
                <a:path w="408939" h="370204">
                  <a:moveTo>
                    <a:pt x="373627" y="340507"/>
                  </a:moveTo>
                  <a:lnTo>
                    <a:pt x="373627" y="348377"/>
                  </a:lnTo>
                  <a:lnTo>
                    <a:pt x="378744" y="342645"/>
                  </a:lnTo>
                  <a:lnTo>
                    <a:pt x="378549" y="342233"/>
                  </a:lnTo>
                  <a:lnTo>
                    <a:pt x="373627" y="340507"/>
                  </a:lnTo>
                  <a:close/>
                </a:path>
                <a:path w="408939" h="370204">
                  <a:moveTo>
                    <a:pt x="369815" y="323790"/>
                  </a:moveTo>
                  <a:lnTo>
                    <a:pt x="371465" y="327274"/>
                  </a:lnTo>
                  <a:lnTo>
                    <a:pt x="372474" y="326165"/>
                  </a:lnTo>
                  <a:lnTo>
                    <a:pt x="369815" y="323790"/>
                  </a:lnTo>
                  <a:close/>
                </a:path>
                <a:path w="408939" h="370204">
                  <a:moveTo>
                    <a:pt x="355606" y="293894"/>
                  </a:moveTo>
                  <a:lnTo>
                    <a:pt x="357492" y="297770"/>
                  </a:lnTo>
                  <a:lnTo>
                    <a:pt x="369815" y="323790"/>
                  </a:lnTo>
                  <a:lnTo>
                    <a:pt x="372474" y="326165"/>
                  </a:lnTo>
                  <a:lnTo>
                    <a:pt x="372474" y="292830"/>
                  </a:lnTo>
                  <a:lnTo>
                    <a:pt x="371636" y="291064"/>
                  </a:lnTo>
                  <a:lnTo>
                    <a:pt x="369855" y="287083"/>
                  </a:lnTo>
                  <a:lnTo>
                    <a:pt x="365141" y="285407"/>
                  </a:lnTo>
                  <a:lnTo>
                    <a:pt x="361264" y="287293"/>
                  </a:lnTo>
                  <a:lnTo>
                    <a:pt x="357282" y="289178"/>
                  </a:lnTo>
                  <a:lnTo>
                    <a:pt x="355606" y="293894"/>
                  </a:lnTo>
                  <a:close/>
                </a:path>
                <a:path w="408939" h="370204">
                  <a:moveTo>
                    <a:pt x="350262" y="327317"/>
                  </a:moveTo>
                  <a:lnTo>
                    <a:pt x="359343" y="335497"/>
                  </a:lnTo>
                  <a:lnTo>
                    <a:pt x="362860" y="336731"/>
                  </a:lnTo>
                  <a:lnTo>
                    <a:pt x="371465" y="327274"/>
                  </a:lnTo>
                  <a:lnTo>
                    <a:pt x="369815" y="323790"/>
                  </a:lnTo>
                  <a:lnTo>
                    <a:pt x="360739" y="315687"/>
                  </a:lnTo>
                  <a:lnTo>
                    <a:pt x="350262" y="327317"/>
                  </a:lnTo>
                  <a:close/>
                </a:path>
                <a:path w="408939" h="370204">
                  <a:moveTo>
                    <a:pt x="359343" y="335497"/>
                  </a:moveTo>
                  <a:lnTo>
                    <a:pt x="361892" y="337794"/>
                  </a:lnTo>
                  <a:lnTo>
                    <a:pt x="362860" y="336731"/>
                  </a:lnTo>
                  <a:lnTo>
                    <a:pt x="359343" y="335497"/>
                  </a:lnTo>
                  <a:close/>
                </a:path>
                <a:path w="408939" h="370204">
                  <a:moveTo>
                    <a:pt x="326898" y="306257"/>
                  </a:moveTo>
                  <a:lnTo>
                    <a:pt x="338527" y="316839"/>
                  </a:lnTo>
                  <a:lnTo>
                    <a:pt x="349110" y="305104"/>
                  </a:lnTo>
                  <a:lnTo>
                    <a:pt x="337375" y="294627"/>
                  </a:lnTo>
                  <a:lnTo>
                    <a:pt x="326898" y="306257"/>
                  </a:lnTo>
                  <a:close/>
                </a:path>
                <a:path w="408939" h="370204">
                  <a:moveTo>
                    <a:pt x="303532" y="285197"/>
                  </a:moveTo>
                  <a:lnTo>
                    <a:pt x="315267" y="295780"/>
                  </a:lnTo>
                  <a:lnTo>
                    <a:pt x="325744" y="284045"/>
                  </a:lnTo>
                  <a:lnTo>
                    <a:pt x="314115" y="273568"/>
                  </a:lnTo>
                  <a:lnTo>
                    <a:pt x="303532" y="2851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45469" y="4210898"/>
              <a:ext cx="70485" cy="292735"/>
            </a:xfrm>
            <a:custGeom>
              <a:avLst/>
              <a:gdLst/>
              <a:ahLst/>
              <a:cxnLst/>
              <a:rect l="l" t="t" r="r" b="b"/>
              <a:pathLst>
                <a:path w="70485" h="292735">
                  <a:moveTo>
                    <a:pt x="0" y="209444"/>
                  </a:moveTo>
                  <a:lnTo>
                    <a:pt x="1781" y="213426"/>
                  </a:lnTo>
                  <a:lnTo>
                    <a:pt x="37928" y="292426"/>
                  </a:lnTo>
                  <a:lnTo>
                    <a:pt x="70199" y="207035"/>
                  </a:lnTo>
                  <a:lnTo>
                    <a:pt x="68103" y="202529"/>
                  </a:lnTo>
                  <a:lnTo>
                    <a:pt x="64016" y="200958"/>
                  </a:lnTo>
                  <a:lnTo>
                    <a:pt x="59931" y="199491"/>
                  </a:lnTo>
                  <a:lnTo>
                    <a:pt x="55426" y="201481"/>
                  </a:lnTo>
                  <a:lnTo>
                    <a:pt x="53958" y="205568"/>
                  </a:lnTo>
                  <a:lnTo>
                    <a:pt x="45157" y="228833"/>
                  </a:lnTo>
                  <a:lnTo>
                    <a:pt x="45157" y="271786"/>
                  </a:lnTo>
                  <a:lnTo>
                    <a:pt x="29441" y="272309"/>
                  </a:lnTo>
                  <a:lnTo>
                    <a:pt x="28080" y="233108"/>
                  </a:lnTo>
                  <a:lnTo>
                    <a:pt x="14249" y="202948"/>
                  </a:lnTo>
                  <a:lnTo>
                    <a:pt x="9639" y="201167"/>
                  </a:lnTo>
                  <a:lnTo>
                    <a:pt x="5657" y="202948"/>
                  </a:lnTo>
                  <a:lnTo>
                    <a:pt x="1676" y="204834"/>
                  </a:lnTo>
                  <a:lnTo>
                    <a:pt x="0" y="209444"/>
                  </a:lnTo>
                  <a:close/>
                </a:path>
                <a:path w="70485" h="292735">
                  <a:moveTo>
                    <a:pt x="28080" y="233108"/>
                  </a:moveTo>
                  <a:lnTo>
                    <a:pt x="29441" y="272309"/>
                  </a:lnTo>
                  <a:lnTo>
                    <a:pt x="45157" y="271786"/>
                  </a:lnTo>
                  <a:lnTo>
                    <a:pt x="44424" y="250665"/>
                  </a:lnTo>
                  <a:lnTo>
                    <a:pt x="44424" y="268747"/>
                  </a:lnTo>
                  <a:lnTo>
                    <a:pt x="29860" y="269270"/>
                  </a:lnTo>
                  <a:lnTo>
                    <a:pt x="29860" y="236988"/>
                  </a:lnTo>
                  <a:lnTo>
                    <a:pt x="28080" y="233108"/>
                  </a:lnTo>
                  <a:close/>
                </a:path>
                <a:path w="70485" h="292735">
                  <a:moveTo>
                    <a:pt x="43792" y="232442"/>
                  </a:moveTo>
                  <a:lnTo>
                    <a:pt x="45157" y="271786"/>
                  </a:lnTo>
                  <a:lnTo>
                    <a:pt x="45157" y="228833"/>
                  </a:lnTo>
                  <a:lnTo>
                    <a:pt x="43792" y="232442"/>
                  </a:lnTo>
                  <a:close/>
                </a:path>
                <a:path w="70485" h="292735">
                  <a:moveTo>
                    <a:pt x="29860" y="269270"/>
                  </a:moveTo>
                  <a:lnTo>
                    <a:pt x="44424" y="268747"/>
                  </a:lnTo>
                  <a:lnTo>
                    <a:pt x="36552" y="251580"/>
                  </a:lnTo>
                  <a:lnTo>
                    <a:pt x="29860" y="269270"/>
                  </a:lnTo>
                  <a:close/>
                </a:path>
                <a:path w="70485" h="292735">
                  <a:moveTo>
                    <a:pt x="36552" y="251580"/>
                  </a:moveTo>
                  <a:lnTo>
                    <a:pt x="44424" y="268747"/>
                  </a:lnTo>
                  <a:lnTo>
                    <a:pt x="44424" y="250665"/>
                  </a:lnTo>
                  <a:lnTo>
                    <a:pt x="43792" y="232442"/>
                  </a:lnTo>
                  <a:lnTo>
                    <a:pt x="36552" y="251580"/>
                  </a:lnTo>
                  <a:close/>
                </a:path>
                <a:path w="70485" h="292735">
                  <a:moveTo>
                    <a:pt x="20011" y="628"/>
                  </a:moveTo>
                  <a:lnTo>
                    <a:pt x="28080" y="233108"/>
                  </a:lnTo>
                  <a:lnTo>
                    <a:pt x="36552" y="251580"/>
                  </a:lnTo>
                  <a:lnTo>
                    <a:pt x="43792" y="232442"/>
                  </a:lnTo>
                  <a:lnTo>
                    <a:pt x="35727" y="0"/>
                  </a:lnTo>
                  <a:lnTo>
                    <a:pt x="20011" y="628"/>
                  </a:lnTo>
                  <a:close/>
                </a:path>
                <a:path w="70485" h="292735">
                  <a:moveTo>
                    <a:pt x="29860" y="236988"/>
                  </a:moveTo>
                  <a:lnTo>
                    <a:pt x="29860" y="269270"/>
                  </a:lnTo>
                  <a:lnTo>
                    <a:pt x="36552" y="251580"/>
                  </a:lnTo>
                  <a:lnTo>
                    <a:pt x="29860" y="236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31089" y="3876141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17315" y="3500733"/>
            <a:ext cx="1632585" cy="392430"/>
            <a:chOff x="5117315" y="3500733"/>
            <a:chExt cx="1632585" cy="392430"/>
          </a:xfrm>
        </p:grpSpPr>
        <p:sp>
          <p:nvSpPr>
            <p:cNvPr id="50" name="object 50"/>
            <p:cNvSpPr/>
            <p:nvPr/>
          </p:nvSpPr>
          <p:spPr>
            <a:xfrm>
              <a:off x="5117315" y="3500733"/>
              <a:ext cx="1632585" cy="392430"/>
            </a:xfrm>
            <a:custGeom>
              <a:avLst/>
              <a:gdLst/>
              <a:ahLst/>
              <a:cxnLst/>
              <a:rect l="l" t="t" r="r" b="b"/>
              <a:pathLst>
                <a:path w="1632584" h="392429">
                  <a:moveTo>
                    <a:pt x="0" y="15297"/>
                  </a:moveTo>
                  <a:lnTo>
                    <a:pt x="15402" y="18754"/>
                  </a:lnTo>
                  <a:lnTo>
                    <a:pt x="18859" y="3456"/>
                  </a:lnTo>
                  <a:lnTo>
                    <a:pt x="3563" y="0"/>
                  </a:lnTo>
                  <a:lnTo>
                    <a:pt x="0" y="15297"/>
                  </a:lnTo>
                  <a:close/>
                </a:path>
                <a:path w="1632584" h="392429">
                  <a:moveTo>
                    <a:pt x="30699" y="22212"/>
                  </a:moveTo>
                  <a:lnTo>
                    <a:pt x="45996" y="25669"/>
                  </a:lnTo>
                  <a:lnTo>
                    <a:pt x="49453" y="10372"/>
                  </a:lnTo>
                  <a:lnTo>
                    <a:pt x="34156" y="6915"/>
                  </a:lnTo>
                  <a:lnTo>
                    <a:pt x="30699" y="22212"/>
                  </a:lnTo>
                  <a:close/>
                </a:path>
                <a:path w="1632584" h="392429">
                  <a:moveTo>
                    <a:pt x="61399" y="29231"/>
                  </a:moveTo>
                  <a:lnTo>
                    <a:pt x="76695" y="32689"/>
                  </a:lnTo>
                  <a:lnTo>
                    <a:pt x="80153" y="17287"/>
                  </a:lnTo>
                  <a:lnTo>
                    <a:pt x="64856" y="13830"/>
                  </a:lnTo>
                  <a:lnTo>
                    <a:pt x="61399" y="29231"/>
                  </a:lnTo>
                  <a:close/>
                </a:path>
                <a:path w="1632584" h="392429">
                  <a:moveTo>
                    <a:pt x="91992" y="36146"/>
                  </a:moveTo>
                  <a:lnTo>
                    <a:pt x="107395" y="39604"/>
                  </a:lnTo>
                  <a:lnTo>
                    <a:pt x="110851" y="24307"/>
                  </a:lnTo>
                  <a:lnTo>
                    <a:pt x="95450" y="20745"/>
                  </a:lnTo>
                  <a:lnTo>
                    <a:pt x="91992" y="36146"/>
                  </a:lnTo>
                  <a:close/>
                </a:path>
                <a:path w="1632584" h="392429">
                  <a:moveTo>
                    <a:pt x="122692" y="43061"/>
                  </a:moveTo>
                  <a:lnTo>
                    <a:pt x="137989" y="46520"/>
                  </a:lnTo>
                  <a:lnTo>
                    <a:pt x="141446" y="31222"/>
                  </a:lnTo>
                  <a:lnTo>
                    <a:pt x="126149" y="27764"/>
                  </a:lnTo>
                  <a:lnTo>
                    <a:pt x="122692" y="43061"/>
                  </a:lnTo>
                  <a:close/>
                </a:path>
                <a:path w="1632584" h="392429">
                  <a:moveTo>
                    <a:pt x="153286" y="49977"/>
                  </a:moveTo>
                  <a:lnTo>
                    <a:pt x="168687" y="53435"/>
                  </a:lnTo>
                  <a:lnTo>
                    <a:pt x="172145" y="38138"/>
                  </a:lnTo>
                  <a:lnTo>
                    <a:pt x="156848" y="34679"/>
                  </a:lnTo>
                  <a:lnTo>
                    <a:pt x="153286" y="49977"/>
                  </a:lnTo>
                  <a:close/>
                </a:path>
                <a:path w="1632584" h="392429">
                  <a:moveTo>
                    <a:pt x="183986" y="56892"/>
                  </a:moveTo>
                  <a:lnTo>
                    <a:pt x="199283" y="60454"/>
                  </a:lnTo>
                  <a:lnTo>
                    <a:pt x="202740" y="45053"/>
                  </a:lnTo>
                  <a:lnTo>
                    <a:pt x="187443" y="41595"/>
                  </a:lnTo>
                  <a:lnTo>
                    <a:pt x="183986" y="56892"/>
                  </a:lnTo>
                  <a:close/>
                </a:path>
                <a:path w="1632584" h="392429">
                  <a:moveTo>
                    <a:pt x="214684" y="63912"/>
                  </a:moveTo>
                  <a:lnTo>
                    <a:pt x="229981" y="67369"/>
                  </a:lnTo>
                  <a:lnTo>
                    <a:pt x="233438" y="51968"/>
                  </a:lnTo>
                  <a:lnTo>
                    <a:pt x="218142" y="48510"/>
                  </a:lnTo>
                  <a:lnTo>
                    <a:pt x="214684" y="63912"/>
                  </a:lnTo>
                  <a:close/>
                </a:path>
                <a:path w="1632584" h="392429">
                  <a:moveTo>
                    <a:pt x="245278" y="70827"/>
                  </a:moveTo>
                  <a:lnTo>
                    <a:pt x="260680" y="74284"/>
                  </a:lnTo>
                  <a:lnTo>
                    <a:pt x="264138" y="58987"/>
                  </a:lnTo>
                  <a:lnTo>
                    <a:pt x="248735" y="55530"/>
                  </a:lnTo>
                  <a:lnTo>
                    <a:pt x="245278" y="70827"/>
                  </a:lnTo>
                  <a:close/>
                </a:path>
                <a:path w="1632584" h="392429">
                  <a:moveTo>
                    <a:pt x="275977" y="77743"/>
                  </a:moveTo>
                  <a:lnTo>
                    <a:pt x="291274" y="81199"/>
                  </a:lnTo>
                  <a:lnTo>
                    <a:pt x="294732" y="65902"/>
                  </a:lnTo>
                  <a:lnTo>
                    <a:pt x="279435" y="62445"/>
                  </a:lnTo>
                  <a:lnTo>
                    <a:pt x="275977" y="77743"/>
                  </a:lnTo>
                  <a:close/>
                </a:path>
                <a:path w="1632584" h="392429">
                  <a:moveTo>
                    <a:pt x="306571" y="84658"/>
                  </a:moveTo>
                  <a:lnTo>
                    <a:pt x="321974" y="88115"/>
                  </a:lnTo>
                  <a:lnTo>
                    <a:pt x="325431" y="72817"/>
                  </a:lnTo>
                  <a:lnTo>
                    <a:pt x="310134" y="69361"/>
                  </a:lnTo>
                  <a:lnTo>
                    <a:pt x="306571" y="84658"/>
                  </a:lnTo>
                  <a:close/>
                </a:path>
                <a:path w="1632584" h="392429">
                  <a:moveTo>
                    <a:pt x="337271" y="91677"/>
                  </a:moveTo>
                  <a:lnTo>
                    <a:pt x="352568" y="95135"/>
                  </a:lnTo>
                  <a:lnTo>
                    <a:pt x="356025" y="79733"/>
                  </a:lnTo>
                  <a:lnTo>
                    <a:pt x="340729" y="76276"/>
                  </a:lnTo>
                  <a:lnTo>
                    <a:pt x="337271" y="91677"/>
                  </a:lnTo>
                  <a:close/>
                </a:path>
                <a:path w="1632584" h="392429">
                  <a:moveTo>
                    <a:pt x="367969" y="98592"/>
                  </a:moveTo>
                  <a:lnTo>
                    <a:pt x="383266" y="102050"/>
                  </a:lnTo>
                  <a:lnTo>
                    <a:pt x="386725" y="86753"/>
                  </a:lnTo>
                  <a:lnTo>
                    <a:pt x="371428" y="83191"/>
                  </a:lnTo>
                  <a:lnTo>
                    <a:pt x="367969" y="98592"/>
                  </a:lnTo>
                  <a:close/>
                </a:path>
                <a:path w="1632584" h="392429">
                  <a:moveTo>
                    <a:pt x="398565" y="105507"/>
                  </a:moveTo>
                  <a:lnTo>
                    <a:pt x="413966" y="108965"/>
                  </a:lnTo>
                  <a:lnTo>
                    <a:pt x="417423" y="93668"/>
                  </a:lnTo>
                  <a:lnTo>
                    <a:pt x="402022" y="90210"/>
                  </a:lnTo>
                  <a:lnTo>
                    <a:pt x="398565" y="105507"/>
                  </a:lnTo>
                  <a:close/>
                </a:path>
                <a:path w="1632584" h="392429">
                  <a:moveTo>
                    <a:pt x="429263" y="112422"/>
                  </a:moveTo>
                  <a:lnTo>
                    <a:pt x="444560" y="115881"/>
                  </a:lnTo>
                  <a:lnTo>
                    <a:pt x="448017" y="100584"/>
                  </a:lnTo>
                  <a:lnTo>
                    <a:pt x="432722" y="97125"/>
                  </a:lnTo>
                  <a:lnTo>
                    <a:pt x="429263" y="112422"/>
                  </a:lnTo>
                  <a:close/>
                </a:path>
                <a:path w="1632584" h="392429">
                  <a:moveTo>
                    <a:pt x="459858" y="119338"/>
                  </a:moveTo>
                  <a:lnTo>
                    <a:pt x="475259" y="122796"/>
                  </a:lnTo>
                  <a:lnTo>
                    <a:pt x="478717" y="107499"/>
                  </a:lnTo>
                  <a:lnTo>
                    <a:pt x="463420" y="104040"/>
                  </a:lnTo>
                  <a:lnTo>
                    <a:pt x="459858" y="119338"/>
                  </a:lnTo>
                  <a:close/>
                </a:path>
                <a:path w="1632584" h="392429">
                  <a:moveTo>
                    <a:pt x="490557" y="126358"/>
                  </a:moveTo>
                  <a:lnTo>
                    <a:pt x="505853" y="129815"/>
                  </a:lnTo>
                  <a:lnTo>
                    <a:pt x="509311" y="114414"/>
                  </a:lnTo>
                  <a:lnTo>
                    <a:pt x="494014" y="110956"/>
                  </a:lnTo>
                  <a:lnTo>
                    <a:pt x="490557" y="126358"/>
                  </a:lnTo>
                  <a:close/>
                </a:path>
                <a:path w="1632584" h="392429">
                  <a:moveTo>
                    <a:pt x="521256" y="133273"/>
                  </a:moveTo>
                  <a:lnTo>
                    <a:pt x="536553" y="136730"/>
                  </a:lnTo>
                  <a:lnTo>
                    <a:pt x="540011" y="121433"/>
                  </a:lnTo>
                  <a:lnTo>
                    <a:pt x="524713" y="117871"/>
                  </a:lnTo>
                  <a:lnTo>
                    <a:pt x="521256" y="133273"/>
                  </a:lnTo>
                  <a:close/>
                </a:path>
                <a:path w="1632584" h="392429">
                  <a:moveTo>
                    <a:pt x="551850" y="140188"/>
                  </a:moveTo>
                  <a:lnTo>
                    <a:pt x="567251" y="143645"/>
                  </a:lnTo>
                  <a:lnTo>
                    <a:pt x="570710" y="128348"/>
                  </a:lnTo>
                  <a:lnTo>
                    <a:pt x="555307" y="124891"/>
                  </a:lnTo>
                  <a:lnTo>
                    <a:pt x="551850" y="140188"/>
                  </a:lnTo>
                  <a:close/>
                </a:path>
                <a:path w="1632584" h="392429">
                  <a:moveTo>
                    <a:pt x="582549" y="147104"/>
                  </a:moveTo>
                  <a:lnTo>
                    <a:pt x="597846" y="150561"/>
                  </a:lnTo>
                  <a:lnTo>
                    <a:pt x="601304" y="135263"/>
                  </a:lnTo>
                  <a:lnTo>
                    <a:pt x="586007" y="131806"/>
                  </a:lnTo>
                  <a:lnTo>
                    <a:pt x="582549" y="147104"/>
                  </a:lnTo>
                  <a:close/>
                </a:path>
                <a:path w="1632584" h="392429">
                  <a:moveTo>
                    <a:pt x="613144" y="154019"/>
                  </a:moveTo>
                  <a:lnTo>
                    <a:pt x="628545" y="157581"/>
                  </a:lnTo>
                  <a:lnTo>
                    <a:pt x="632002" y="142179"/>
                  </a:lnTo>
                  <a:lnTo>
                    <a:pt x="616705" y="138722"/>
                  </a:lnTo>
                  <a:lnTo>
                    <a:pt x="613144" y="154019"/>
                  </a:lnTo>
                  <a:close/>
                </a:path>
                <a:path w="1632584" h="392429">
                  <a:moveTo>
                    <a:pt x="643843" y="161038"/>
                  </a:moveTo>
                  <a:lnTo>
                    <a:pt x="659140" y="164496"/>
                  </a:lnTo>
                  <a:lnTo>
                    <a:pt x="662597" y="149094"/>
                  </a:lnTo>
                  <a:lnTo>
                    <a:pt x="647301" y="145637"/>
                  </a:lnTo>
                  <a:lnTo>
                    <a:pt x="643843" y="161038"/>
                  </a:lnTo>
                  <a:close/>
                </a:path>
                <a:path w="1632584" h="392429">
                  <a:moveTo>
                    <a:pt x="674541" y="167953"/>
                  </a:moveTo>
                  <a:lnTo>
                    <a:pt x="689838" y="171411"/>
                  </a:lnTo>
                  <a:lnTo>
                    <a:pt x="693296" y="156114"/>
                  </a:lnTo>
                  <a:lnTo>
                    <a:pt x="677999" y="152656"/>
                  </a:lnTo>
                  <a:lnTo>
                    <a:pt x="674541" y="167953"/>
                  </a:lnTo>
                  <a:close/>
                </a:path>
                <a:path w="1632584" h="392429">
                  <a:moveTo>
                    <a:pt x="705137" y="174868"/>
                  </a:moveTo>
                  <a:lnTo>
                    <a:pt x="720538" y="178327"/>
                  </a:lnTo>
                  <a:lnTo>
                    <a:pt x="723995" y="163029"/>
                  </a:lnTo>
                  <a:lnTo>
                    <a:pt x="708593" y="159571"/>
                  </a:lnTo>
                  <a:lnTo>
                    <a:pt x="705137" y="174868"/>
                  </a:lnTo>
                  <a:close/>
                </a:path>
                <a:path w="1632584" h="392429">
                  <a:moveTo>
                    <a:pt x="735835" y="181783"/>
                  </a:moveTo>
                  <a:lnTo>
                    <a:pt x="751132" y="185242"/>
                  </a:lnTo>
                  <a:lnTo>
                    <a:pt x="754590" y="169945"/>
                  </a:lnTo>
                  <a:lnTo>
                    <a:pt x="739292" y="166486"/>
                  </a:lnTo>
                  <a:lnTo>
                    <a:pt x="735835" y="181783"/>
                  </a:lnTo>
                  <a:close/>
                </a:path>
                <a:path w="1632584" h="392429">
                  <a:moveTo>
                    <a:pt x="766429" y="188804"/>
                  </a:moveTo>
                  <a:lnTo>
                    <a:pt x="781831" y="192261"/>
                  </a:lnTo>
                  <a:lnTo>
                    <a:pt x="785289" y="176860"/>
                  </a:lnTo>
                  <a:lnTo>
                    <a:pt x="769992" y="173401"/>
                  </a:lnTo>
                  <a:lnTo>
                    <a:pt x="766429" y="188804"/>
                  </a:lnTo>
                  <a:close/>
                </a:path>
                <a:path w="1632584" h="392429">
                  <a:moveTo>
                    <a:pt x="797129" y="195719"/>
                  </a:moveTo>
                  <a:lnTo>
                    <a:pt x="812425" y="199176"/>
                  </a:lnTo>
                  <a:lnTo>
                    <a:pt x="815883" y="183879"/>
                  </a:lnTo>
                  <a:lnTo>
                    <a:pt x="800586" y="180317"/>
                  </a:lnTo>
                  <a:lnTo>
                    <a:pt x="797129" y="195719"/>
                  </a:lnTo>
                  <a:close/>
                </a:path>
                <a:path w="1632584" h="392429">
                  <a:moveTo>
                    <a:pt x="827827" y="202634"/>
                  </a:moveTo>
                  <a:lnTo>
                    <a:pt x="843125" y="206091"/>
                  </a:lnTo>
                  <a:lnTo>
                    <a:pt x="846583" y="190794"/>
                  </a:lnTo>
                  <a:lnTo>
                    <a:pt x="831284" y="187336"/>
                  </a:lnTo>
                  <a:lnTo>
                    <a:pt x="827827" y="202634"/>
                  </a:lnTo>
                  <a:close/>
                </a:path>
                <a:path w="1632584" h="392429">
                  <a:moveTo>
                    <a:pt x="858422" y="209550"/>
                  </a:moveTo>
                  <a:lnTo>
                    <a:pt x="873824" y="213006"/>
                  </a:lnTo>
                  <a:lnTo>
                    <a:pt x="877281" y="197709"/>
                  </a:lnTo>
                  <a:lnTo>
                    <a:pt x="861879" y="194252"/>
                  </a:lnTo>
                  <a:lnTo>
                    <a:pt x="858422" y="209550"/>
                  </a:lnTo>
                  <a:close/>
                </a:path>
                <a:path w="1632584" h="392429">
                  <a:moveTo>
                    <a:pt x="889120" y="216465"/>
                  </a:moveTo>
                  <a:lnTo>
                    <a:pt x="904417" y="219922"/>
                  </a:lnTo>
                  <a:lnTo>
                    <a:pt x="907876" y="204624"/>
                  </a:lnTo>
                  <a:lnTo>
                    <a:pt x="892578" y="201166"/>
                  </a:lnTo>
                  <a:lnTo>
                    <a:pt x="889120" y="216465"/>
                  </a:lnTo>
                  <a:close/>
                </a:path>
                <a:path w="1632584" h="392429">
                  <a:moveTo>
                    <a:pt x="919716" y="223484"/>
                  </a:moveTo>
                  <a:lnTo>
                    <a:pt x="935117" y="226942"/>
                  </a:lnTo>
                  <a:lnTo>
                    <a:pt x="938574" y="211540"/>
                  </a:lnTo>
                  <a:lnTo>
                    <a:pt x="923277" y="208083"/>
                  </a:lnTo>
                  <a:lnTo>
                    <a:pt x="919716" y="223484"/>
                  </a:lnTo>
                  <a:close/>
                </a:path>
                <a:path w="1632584" h="392429">
                  <a:moveTo>
                    <a:pt x="950414" y="230399"/>
                  </a:moveTo>
                  <a:lnTo>
                    <a:pt x="965711" y="233857"/>
                  </a:lnTo>
                  <a:lnTo>
                    <a:pt x="969168" y="218560"/>
                  </a:lnTo>
                  <a:lnTo>
                    <a:pt x="953871" y="215102"/>
                  </a:lnTo>
                  <a:lnTo>
                    <a:pt x="950414" y="230399"/>
                  </a:lnTo>
                  <a:close/>
                </a:path>
                <a:path w="1632584" h="392429">
                  <a:moveTo>
                    <a:pt x="981114" y="237314"/>
                  </a:moveTo>
                  <a:lnTo>
                    <a:pt x="996410" y="240772"/>
                  </a:lnTo>
                  <a:lnTo>
                    <a:pt x="999868" y="225475"/>
                  </a:lnTo>
                  <a:lnTo>
                    <a:pt x="984571" y="222017"/>
                  </a:lnTo>
                  <a:lnTo>
                    <a:pt x="981114" y="237314"/>
                  </a:lnTo>
                  <a:close/>
                </a:path>
                <a:path w="1632584" h="392429">
                  <a:moveTo>
                    <a:pt x="1011708" y="244229"/>
                  </a:moveTo>
                  <a:lnTo>
                    <a:pt x="1027109" y="247688"/>
                  </a:lnTo>
                  <a:lnTo>
                    <a:pt x="1030566" y="232390"/>
                  </a:lnTo>
                  <a:lnTo>
                    <a:pt x="1015165" y="228932"/>
                  </a:lnTo>
                  <a:lnTo>
                    <a:pt x="1011708" y="244229"/>
                  </a:lnTo>
                  <a:close/>
                </a:path>
                <a:path w="1632584" h="392429">
                  <a:moveTo>
                    <a:pt x="1042407" y="251145"/>
                  </a:moveTo>
                  <a:lnTo>
                    <a:pt x="1057704" y="254707"/>
                  </a:lnTo>
                  <a:lnTo>
                    <a:pt x="1061162" y="239306"/>
                  </a:lnTo>
                  <a:lnTo>
                    <a:pt x="1045864" y="235847"/>
                  </a:lnTo>
                  <a:lnTo>
                    <a:pt x="1042407" y="251145"/>
                  </a:lnTo>
                  <a:close/>
                </a:path>
                <a:path w="1632584" h="392429">
                  <a:moveTo>
                    <a:pt x="1073001" y="258164"/>
                  </a:moveTo>
                  <a:lnTo>
                    <a:pt x="1088402" y="261622"/>
                  </a:lnTo>
                  <a:lnTo>
                    <a:pt x="1091860" y="246221"/>
                  </a:lnTo>
                  <a:lnTo>
                    <a:pt x="1076563" y="242763"/>
                  </a:lnTo>
                  <a:lnTo>
                    <a:pt x="1073001" y="258164"/>
                  </a:lnTo>
                  <a:close/>
                </a:path>
                <a:path w="1632584" h="392429">
                  <a:moveTo>
                    <a:pt x="1103701" y="265080"/>
                  </a:moveTo>
                  <a:lnTo>
                    <a:pt x="1118997" y="268537"/>
                  </a:lnTo>
                  <a:lnTo>
                    <a:pt x="1122455" y="253240"/>
                  </a:lnTo>
                  <a:lnTo>
                    <a:pt x="1107158" y="249783"/>
                  </a:lnTo>
                  <a:lnTo>
                    <a:pt x="1103701" y="265080"/>
                  </a:lnTo>
                  <a:close/>
                </a:path>
                <a:path w="1632584" h="392429">
                  <a:moveTo>
                    <a:pt x="1134399" y="271995"/>
                  </a:moveTo>
                  <a:lnTo>
                    <a:pt x="1149696" y="275452"/>
                  </a:lnTo>
                  <a:lnTo>
                    <a:pt x="1153154" y="260155"/>
                  </a:lnTo>
                  <a:lnTo>
                    <a:pt x="1137856" y="256697"/>
                  </a:lnTo>
                  <a:lnTo>
                    <a:pt x="1134399" y="271995"/>
                  </a:lnTo>
                  <a:close/>
                </a:path>
                <a:path w="1632584" h="392429">
                  <a:moveTo>
                    <a:pt x="1164993" y="278911"/>
                  </a:moveTo>
                  <a:lnTo>
                    <a:pt x="1180395" y="282367"/>
                  </a:lnTo>
                  <a:lnTo>
                    <a:pt x="1183853" y="267070"/>
                  </a:lnTo>
                  <a:lnTo>
                    <a:pt x="1168452" y="263613"/>
                  </a:lnTo>
                  <a:lnTo>
                    <a:pt x="1164993" y="278911"/>
                  </a:lnTo>
                  <a:close/>
                </a:path>
                <a:path w="1632584" h="392429">
                  <a:moveTo>
                    <a:pt x="1195692" y="285930"/>
                  </a:moveTo>
                  <a:lnTo>
                    <a:pt x="1210989" y="289388"/>
                  </a:lnTo>
                  <a:lnTo>
                    <a:pt x="1214447" y="273985"/>
                  </a:lnTo>
                  <a:lnTo>
                    <a:pt x="1199150" y="270527"/>
                  </a:lnTo>
                  <a:lnTo>
                    <a:pt x="1195692" y="285930"/>
                  </a:lnTo>
                  <a:close/>
                </a:path>
                <a:path w="1632584" h="392429">
                  <a:moveTo>
                    <a:pt x="1226287" y="292845"/>
                  </a:moveTo>
                  <a:lnTo>
                    <a:pt x="1241689" y="296303"/>
                  </a:lnTo>
                  <a:lnTo>
                    <a:pt x="1245146" y="281005"/>
                  </a:lnTo>
                  <a:lnTo>
                    <a:pt x="1229848" y="277444"/>
                  </a:lnTo>
                  <a:lnTo>
                    <a:pt x="1226287" y="292845"/>
                  </a:lnTo>
                  <a:close/>
                </a:path>
                <a:path w="1632584" h="392429">
                  <a:moveTo>
                    <a:pt x="1256986" y="299760"/>
                  </a:moveTo>
                  <a:lnTo>
                    <a:pt x="1272283" y="303218"/>
                  </a:lnTo>
                  <a:lnTo>
                    <a:pt x="1275740" y="287921"/>
                  </a:lnTo>
                  <a:lnTo>
                    <a:pt x="1260443" y="284463"/>
                  </a:lnTo>
                  <a:lnTo>
                    <a:pt x="1256986" y="299760"/>
                  </a:lnTo>
                  <a:close/>
                </a:path>
                <a:path w="1632584" h="392429">
                  <a:moveTo>
                    <a:pt x="1287686" y="306675"/>
                  </a:moveTo>
                  <a:lnTo>
                    <a:pt x="1302981" y="310134"/>
                  </a:lnTo>
                  <a:lnTo>
                    <a:pt x="1306440" y="294835"/>
                  </a:lnTo>
                  <a:lnTo>
                    <a:pt x="1291142" y="291378"/>
                  </a:lnTo>
                  <a:lnTo>
                    <a:pt x="1287686" y="306675"/>
                  </a:lnTo>
                  <a:close/>
                </a:path>
                <a:path w="1632584" h="392429">
                  <a:moveTo>
                    <a:pt x="1318280" y="313590"/>
                  </a:moveTo>
                  <a:lnTo>
                    <a:pt x="1333681" y="317049"/>
                  </a:lnTo>
                  <a:lnTo>
                    <a:pt x="1337138" y="301751"/>
                  </a:lnTo>
                  <a:lnTo>
                    <a:pt x="1321737" y="298293"/>
                  </a:lnTo>
                  <a:lnTo>
                    <a:pt x="1318280" y="313590"/>
                  </a:lnTo>
                  <a:close/>
                </a:path>
                <a:path w="1632584" h="392429">
                  <a:moveTo>
                    <a:pt x="1348978" y="320611"/>
                  </a:moveTo>
                  <a:lnTo>
                    <a:pt x="1364275" y="324068"/>
                  </a:lnTo>
                  <a:lnTo>
                    <a:pt x="1367734" y="308667"/>
                  </a:lnTo>
                  <a:lnTo>
                    <a:pt x="1352435" y="305208"/>
                  </a:lnTo>
                  <a:lnTo>
                    <a:pt x="1348978" y="320611"/>
                  </a:lnTo>
                  <a:close/>
                </a:path>
                <a:path w="1632584" h="392429">
                  <a:moveTo>
                    <a:pt x="1379573" y="327525"/>
                  </a:moveTo>
                  <a:lnTo>
                    <a:pt x="1394975" y="330983"/>
                  </a:lnTo>
                  <a:lnTo>
                    <a:pt x="1398432" y="315686"/>
                  </a:lnTo>
                  <a:lnTo>
                    <a:pt x="1383135" y="312228"/>
                  </a:lnTo>
                  <a:lnTo>
                    <a:pt x="1379573" y="327525"/>
                  </a:lnTo>
                  <a:close/>
                </a:path>
                <a:path w="1632584" h="392429">
                  <a:moveTo>
                    <a:pt x="1410271" y="334441"/>
                  </a:moveTo>
                  <a:lnTo>
                    <a:pt x="1425569" y="337898"/>
                  </a:lnTo>
                  <a:lnTo>
                    <a:pt x="1429026" y="322601"/>
                  </a:lnTo>
                  <a:lnTo>
                    <a:pt x="1413729" y="319144"/>
                  </a:lnTo>
                  <a:lnTo>
                    <a:pt x="1410271" y="334441"/>
                  </a:lnTo>
                  <a:close/>
                </a:path>
                <a:path w="1632584" h="392429">
                  <a:moveTo>
                    <a:pt x="1440971" y="341356"/>
                  </a:moveTo>
                  <a:lnTo>
                    <a:pt x="1456268" y="344813"/>
                  </a:lnTo>
                  <a:lnTo>
                    <a:pt x="1459726" y="329516"/>
                  </a:lnTo>
                  <a:lnTo>
                    <a:pt x="1444428" y="326058"/>
                  </a:lnTo>
                  <a:lnTo>
                    <a:pt x="1440971" y="341356"/>
                  </a:lnTo>
                  <a:close/>
                </a:path>
                <a:path w="1632584" h="392429">
                  <a:moveTo>
                    <a:pt x="1471565" y="348272"/>
                  </a:moveTo>
                  <a:lnTo>
                    <a:pt x="1486966" y="351834"/>
                  </a:lnTo>
                  <a:lnTo>
                    <a:pt x="1490425" y="336431"/>
                  </a:lnTo>
                  <a:lnTo>
                    <a:pt x="1475023" y="332974"/>
                  </a:lnTo>
                  <a:lnTo>
                    <a:pt x="1471565" y="348272"/>
                  </a:lnTo>
                  <a:close/>
                </a:path>
                <a:path w="1632584" h="392429">
                  <a:moveTo>
                    <a:pt x="1502263" y="355291"/>
                  </a:moveTo>
                  <a:lnTo>
                    <a:pt x="1517561" y="358749"/>
                  </a:lnTo>
                  <a:lnTo>
                    <a:pt x="1521019" y="343347"/>
                  </a:lnTo>
                  <a:lnTo>
                    <a:pt x="1505722" y="339888"/>
                  </a:lnTo>
                  <a:lnTo>
                    <a:pt x="1502263" y="355291"/>
                  </a:lnTo>
                  <a:close/>
                </a:path>
                <a:path w="1632584" h="392429">
                  <a:moveTo>
                    <a:pt x="1536735" y="380856"/>
                  </a:moveTo>
                  <a:lnTo>
                    <a:pt x="1538202" y="389448"/>
                  </a:lnTo>
                  <a:lnTo>
                    <a:pt x="1542288" y="392276"/>
                  </a:lnTo>
                  <a:lnTo>
                    <a:pt x="1632290" y="376665"/>
                  </a:lnTo>
                  <a:lnTo>
                    <a:pt x="1613011" y="362968"/>
                  </a:lnTo>
                  <a:lnTo>
                    <a:pt x="1613011" y="364196"/>
                  </a:lnTo>
                  <a:lnTo>
                    <a:pt x="1609553" y="379495"/>
                  </a:lnTo>
                  <a:lnTo>
                    <a:pt x="1594256" y="376036"/>
                  </a:lnTo>
                  <a:lnTo>
                    <a:pt x="1594256" y="368936"/>
                  </a:lnTo>
                  <a:lnTo>
                    <a:pt x="1592414" y="367626"/>
                  </a:lnTo>
                  <a:lnTo>
                    <a:pt x="1579487" y="369863"/>
                  </a:lnTo>
                  <a:lnTo>
                    <a:pt x="1578855" y="372579"/>
                  </a:lnTo>
                  <a:lnTo>
                    <a:pt x="1572322" y="371103"/>
                  </a:lnTo>
                  <a:lnTo>
                    <a:pt x="1539563" y="376770"/>
                  </a:lnTo>
                  <a:lnTo>
                    <a:pt x="1536735" y="380856"/>
                  </a:lnTo>
                  <a:close/>
                </a:path>
                <a:path w="1632584" h="392429">
                  <a:moveTo>
                    <a:pt x="1594256" y="376036"/>
                  </a:moveTo>
                  <a:lnTo>
                    <a:pt x="1609553" y="379495"/>
                  </a:lnTo>
                  <a:lnTo>
                    <a:pt x="1613011" y="364196"/>
                  </a:lnTo>
                  <a:lnTo>
                    <a:pt x="1611020" y="363746"/>
                  </a:lnTo>
                  <a:lnTo>
                    <a:pt x="1611020" y="364407"/>
                  </a:lnTo>
                  <a:lnTo>
                    <a:pt x="1607773" y="378551"/>
                  </a:lnTo>
                  <a:lnTo>
                    <a:pt x="1595639" y="369920"/>
                  </a:lnTo>
                  <a:lnTo>
                    <a:pt x="1594256" y="376036"/>
                  </a:lnTo>
                  <a:close/>
                </a:path>
                <a:path w="1632584" h="392429">
                  <a:moveTo>
                    <a:pt x="1581771" y="360056"/>
                  </a:moveTo>
                  <a:lnTo>
                    <a:pt x="1592414" y="367626"/>
                  </a:lnTo>
                  <a:lnTo>
                    <a:pt x="1596310" y="366952"/>
                  </a:lnTo>
                  <a:lnTo>
                    <a:pt x="1597714" y="360739"/>
                  </a:lnTo>
                  <a:lnTo>
                    <a:pt x="1613011" y="364196"/>
                  </a:lnTo>
                  <a:lnTo>
                    <a:pt x="1613011" y="362968"/>
                  </a:lnTo>
                  <a:lnTo>
                    <a:pt x="1582417" y="341231"/>
                  </a:lnTo>
                  <a:lnTo>
                    <a:pt x="1582417" y="357282"/>
                  </a:lnTo>
                  <a:lnTo>
                    <a:pt x="1581771" y="360056"/>
                  </a:lnTo>
                  <a:close/>
                </a:path>
                <a:path w="1632584" h="392429">
                  <a:moveTo>
                    <a:pt x="1595639" y="369920"/>
                  </a:moveTo>
                  <a:lnTo>
                    <a:pt x="1607773" y="378551"/>
                  </a:lnTo>
                  <a:lnTo>
                    <a:pt x="1611020" y="364407"/>
                  </a:lnTo>
                  <a:lnTo>
                    <a:pt x="1596310" y="366952"/>
                  </a:lnTo>
                  <a:lnTo>
                    <a:pt x="1595639" y="369920"/>
                  </a:lnTo>
                  <a:close/>
                </a:path>
                <a:path w="1632584" h="392429">
                  <a:moveTo>
                    <a:pt x="1596310" y="366952"/>
                  </a:moveTo>
                  <a:lnTo>
                    <a:pt x="1611020" y="364407"/>
                  </a:lnTo>
                  <a:lnTo>
                    <a:pt x="1611020" y="363746"/>
                  </a:lnTo>
                  <a:lnTo>
                    <a:pt x="1597714" y="360739"/>
                  </a:lnTo>
                  <a:lnTo>
                    <a:pt x="1596310" y="366952"/>
                  </a:lnTo>
                  <a:close/>
                </a:path>
                <a:path w="1632584" h="392429">
                  <a:moveTo>
                    <a:pt x="1592414" y="367626"/>
                  </a:moveTo>
                  <a:lnTo>
                    <a:pt x="1595639" y="369920"/>
                  </a:lnTo>
                  <a:lnTo>
                    <a:pt x="1596310" y="366952"/>
                  </a:lnTo>
                  <a:lnTo>
                    <a:pt x="1592414" y="367626"/>
                  </a:lnTo>
                  <a:close/>
                </a:path>
                <a:path w="1632584" h="392429">
                  <a:moveTo>
                    <a:pt x="1594256" y="368936"/>
                  </a:moveTo>
                  <a:lnTo>
                    <a:pt x="1594256" y="376036"/>
                  </a:lnTo>
                  <a:lnTo>
                    <a:pt x="1595639" y="369920"/>
                  </a:lnTo>
                  <a:lnTo>
                    <a:pt x="1594256" y="368936"/>
                  </a:lnTo>
                  <a:close/>
                </a:path>
                <a:path w="1632584" h="392429">
                  <a:moveTo>
                    <a:pt x="1575775" y="355791"/>
                  </a:moveTo>
                  <a:lnTo>
                    <a:pt x="1581771" y="360056"/>
                  </a:lnTo>
                  <a:lnTo>
                    <a:pt x="1582417" y="357282"/>
                  </a:lnTo>
                  <a:lnTo>
                    <a:pt x="1575775" y="355791"/>
                  </a:lnTo>
                  <a:close/>
                </a:path>
                <a:path w="1632584" h="392429">
                  <a:moveTo>
                    <a:pt x="1547841" y="331717"/>
                  </a:moveTo>
                  <a:lnTo>
                    <a:pt x="1548679" y="336536"/>
                  </a:lnTo>
                  <a:lnTo>
                    <a:pt x="1552242" y="339051"/>
                  </a:lnTo>
                  <a:lnTo>
                    <a:pt x="1575775" y="355791"/>
                  </a:lnTo>
                  <a:lnTo>
                    <a:pt x="1582417" y="357282"/>
                  </a:lnTo>
                  <a:lnTo>
                    <a:pt x="1582417" y="341231"/>
                  </a:lnTo>
                  <a:lnTo>
                    <a:pt x="1557794" y="323754"/>
                  </a:lnTo>
                  <a:lnTo>
                    <a:pt x="1552870" y="324591"/>
                  </a:lnTo>
                  <a:lnTo>
                    <a:pt x="1547841" y="331717"/>
                  </a:lnTo>
                  <a:close/>
                </a:path>
                <a:path w="1632584" h="392429">
                  <a:moveTo>
                    <a:pt x="1563557" y="369121"/>
                  </a:moveTo>
                  <a:lnTo>
                    <a:pt x="1572322" y="371103"/>
                  </a:lnTo>
                  <a:lnTo>
                    <a:pt x="1579487" y="369863"/>
                  </a:lnTo>
                  <a:lnTo>
                    <a:pt x="1581771" y="360056"/>
                  </a:lnTo>
                  <a:lnTo>
                    <a:pt x="1575775" y="355791"/>
                  </a:lnTo>
                  <a:lnTo>
                    <a:pt x="1567014" y="353824"/>
                  </a:lnTo>
                  <a:lnTo>
                    <a:pt x="1563557" y="369121"/>
                  </a:lnTo>
                  <a:close/>
                </a:path>
                <a:path w="1632584" h="392429">
                  <a:moveTo>
                    <a:pt x="1572322" y="371103"/>
                  </a:moveTo>
                  <a:lnTo>
                    <a:pt x="1578855" y="372579"/>
                  </a:lnTo>
                  <a:lnTo>
                    <a:pt x="1579487" y="369863"/>
                  </a:lnTo>
                  <a:lnTo>
                    <a:pt x="1572322" y="371103"/>
                  </a:lnTo>
                  <a:close/>
                </a:path>
                <a:path w="1632584" h="392429">
                  <a:moveTo>
                    <a:pt x="1532859" y="362206"/>
                  </a:moveTo>
                  <a:lnTo>
                    <a:pt x="1548260" y="365664"/>
                  </a:lnTo>
                  <a:lnTo>
                    <a:pt x="1551717" y="350366"/>
                  </a:lnTo>
                  <a:lnTo>
                    <a:pt x="1536420" y="346909"/>
                  </a:lnTo>
                  <a:lnTo>
                    <a:pt x="1532859" y="3622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3312" y="3502932"/>
              <a:ext cx="365760" cy="374650"/>
            </a:xfrm>
            <a:custGeom>
              <a:avLst/>
              <a:gdLst/>
              <a:ahLst/>
              <a:cxnLst/>
              <a:rect l="l" t="t" r="r" b="b"/>
              <a:pathLst>
                <a:path w="365759" h="374650">
                  <a:moveTo>
                    <a:pt x="279749" y="334022"/>
                  </a:moveTo>
                  <a:lnTo>
                    <a:pt x="281635" y="338632"/>
                  </a:lnTo>
                  <a:lnTo>
                    <a:pt x="285616" y="340309"/>
                  </a:lnTo>
                  <a:lnTo>
                    <a:pt x="365559" y="374465"/>
                  </a:lnTo>
                  <a:lnTo>
                    <a:pt x="356969" y="352793"/>
                  </a:lnTo>
                  <a:lnTo>
                    <a:pt x="356969" y="354349"/>
                  </a:lnTo>
                  <a:lnTo>
                    <a:pt x="345652" y="365245"/>
                  </a:lnTo>
                  <a:lnTo>
                    <a:pt x="318241" y="337145"/>
                  </a:lnTo>
                  <a:lnTo>
                    <a:pt x="291797" y="325850"/>
                  </a:lnTo>
                  <a:lnTo>
                    <a:pt x="287712" y="324173"/>
                  </a:lnTo>
                  <a:lnTo>
                    <a:pt x="283102" y="326059"/>
                  </a:lnTo>
                  <a:lnTo>
                    <a:pt x="279749" y="334022"/>
                  </a:lnTo>
                  <a:close/>
                </a:path>
                <a:path w="365759" h="374650">
                  <a:moveTo>
                    <a:pt x="318241" y="337145"/>
                  </a:moveTo>
                  <a:lnTo>
                    <a:pt x="345652" y="365245"/>
                  </a:lnTo>
                  <a:lnTo>
                    <a:pt x="356969" y="354349"/>
                  </a:lnTo>
                  <a:lnTo>
                    <a:pt x="354349" y="351663"/>
                  </a:lnTo>
                  <a:lnTo>
                    <a:pt x="354349" y="352568"/>
                  </a:lnTo>
                  <a:lnTo>
                    <a:pt x="343976" y="362731"/>
                  </a:lnTo>
                  <a:lnTo>
                    <a:pt x="336992" y="345154"/>
                  </a:lnTo>
                  <a:lnTo>
                    <a:pt x="318241" y="337145"/>
                  </a:lnTo>
                  <a:close/>
                </a:path>
                <a:path w="365759" h="374650">
                  <a:moveTo>
                    <a:pt x="317258" y="295361"/>
                  </a:moveTo>
                  <a:lnTo>
                    <a:pt x="318829" y="299446"/>
                  </a:lnTo>
                  <a:lnTo>
                    <a:pt x="329426" y="326113"/>
                  </a:lnTo>
                  <a:lnTo>
                    <a:pt x="356969" y="354349"/>
                  </a:lnTo>
                  <a:lnTo>
                    <a:pt x="356969" y="352793"/>
                  </a:lnTo>
                  <a:lnTo>
                    <a:pt x="333498" y="293579"/>
                  </a:lnTo>
                  <a:lnTo>
                    <a:pt x="331821" y="289598"/>
                  </a:lnTo>
                  <a:lnTo>
                    <a:pt x="327317" y="287608"/>
                  </a:lnTo>
                  <a:lnTo>
                    <a:pt x="323231" y="289178"/>
                  </a:lnTo>
                  <a:lnTo>
                    <a:pt x="319250" y="290751"/>
                  </a:lnTo>
                  <a:lnTo>
                    <a:pt x="317258" y="295361"/>
                  </a:lnTo>
                  <a:close/>
                </a:path>
                <a:path w="365759" h="374650">
                  <a:moveTo>
                    <a:pt x="336992" y="345154"/>
                  </a:moveTo>
                  <a:lnTo>
                    <a:pt x="343976" y="362731"/>
                  </a:lnTo>
                  <a:lnTo>
                    <a:pt x="354349" y="352568"/>
                  </a:lnTo>
                  <a:lnTo>
                    <a:pt x="336992" y="345154"/>
                  </a:lnTo>
                  <a:close/>
                </a:path>
                <a:path w="365759" h="374650">
                  <a:moveTo>
                    <a:pt x="329426" y="326113"/>
                  </a:moveTo>
                  <a:lnTo>
                    <a:pt x="336992" y="345154"/>
                  </a:lnTo>
                  <a:lnTo>
                    <a:pt x="354349" y="352568"/>
                  </a:lnTo>
                  <a:lnTo>
                    <a:pt x="354349" y="351663"/>
                  </a:lnTo>
                  <a:lnTo>
                    <a:pt x="329426" y="326113"/>
                  </a:lnTo>
                  <a:close/>
                </a:path>
                <a:path w="365759" h="374650">
                  <a:moveTo>
                    <a:pt x="0" y="10896"/>
                  </a:moveTo>
                  <a:lnTo>
                    <a:pt x="318241" y="337145"/>
                  </a:lnTo>
                  <a:lnTo>
                    <a:pt x="336992" y="345154"/>
                  </a:lnTo>
                  <a:lnTo>
                    <a:pt x="329426" y="326113"/>
                  </a:lnTo>
                  <a:lnTo>
                    <a:pt x="11315" y="0"/>
                  </a:lnTo>
                  <a:lnTo>
                    <a:pt x="0" y="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54071" y="3721848"/>
            <a:ext cx="571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70501" y="4203877"/>
            <a:ext cx="2016760" cy="302895"/>
          </a:xfrm>
          <a:custGeom>
            <a:avLst/>
            <a:gdLst/>
            <a:ahLst/>
            <a:cxnLst/>
            <a:rect l="l" t="t" r="r" b="b"/>
            <a:pathLst>
              <a:path w="2016759" h="302895">
                <a:moveTo>
                  <a:pt x="108026" y="290334"/>
                </a:moveTo>
                <a:lnTo>
                  <a:pt x="104673" y="286880"/>
                </a:lnTo>
                <a:lnTo>
                  <a:pt x="104152" y="286766"/>
                </a:lnTo>
                <a:lnTo>
                  <a:pt x="71386" y="285877"/>
                </a:lnTo>
                <a:lnTo>
                  <a:pt x="81000" y="282168"/>
                </a:lnTo>
                <a:lnTo>
                  <a:pt x="75336" y="267500"/>
                </a:lnTo>
                <a:lnTo>
                  <a:pt x="65989" y="271106"/>
                </a:lnTo>
                <a:lnTo>
                  <a:pt x="86652" y="251358"/>
                </a:lnTo>
                <a:lnTo>
                  <a:pt x="89801" y="248323"/>
                </a:lnTo>
                <a:lnTo>
                  <a:pt x="89903" y="243293"/>
                </a:lnTo>
                <a:lnTo>
                  <a:pt x="86868" y="240258"/>
                </a:lnTo>
                <a:lnTo>
                  <a:pt x="83934" y="237109"/>
                </a:lnTo>
                <a:lnTo>
                  <a:pt x="78905" y="236905"/>
                </a:lnTo>
                <a:lnTo>
                  <a:pt x="75755" y="239941"/>
                </a:lnTo>
                <a:lnTo>
                  <a:pt x="65506" y="249758"/>
                </a:lnTo>
                <a:lnTo>
                  <a:pt x="65506" y="285711"/>
                </a:lnTo>
                <a:lnTo>
                  <a:pt x="51663" y="285318"/>
                </a:lnTo>
                <a:lnTo>
                  <a:pt x="51117" y="285305"/>
                </a:lnTo>
                <a:lnTo>
                  <a:pt x="61518" y="275374"/>
                </a:lnTo>
                <a:lnTo>
                  <a:pt x="65506" y="285711"/>
                </a:lnTo>
                <a:lnTo>
                  <a:pt x="65506" y="249758"/>
                </a:lnTo>
                <a:lnTo>
                  <a:pt x="60667" y="254381"/>
                </a:lnTo>
                <a:lnTo>
                  <a:pt x="31330" y="282435"/>
                </a:lnTo>
                <a:lnTo>
                  <a:pt x="12890" y="300075"/>
                </a:lnTo>
                <a:lnTo>
                  <a:pt x="104152" y="302488"/>
                </a:lnTo>
                <a:lnTo>
                  <a:pt x="107823" y="299034"/>
                </a:lnTo>
                <a:lnTo>
                  <a:pt x="108026" y="290334"/>
                </a:lnTo>
                <a:close/>
              </a:path>
              <a:path w="2016759" h="302895">
                <a:moveTo>
                  <a:pt x="110337" y="270954"/>
                </a:moveTo>
                <a:lnTo>
                  <a:pt x="104673" y="256286"/>
                </a:lnTo>
                <a:lnTo>
                  <a:pt x="90004" y="261937"/>
                </a:lnTo>
                <a:lnTo>
                  <a:pt x="95669" y="276504"/>
                </a:lnTo>
                <a:lnTo>
                  <a:pt x="110337" y="270954"/>
                </a:lnTo>
                <a:close/>
              </a:path>
              <a:path w="2016759" h="302895">
                <a:moveTo>
                  <a:pt x="139674" y="259638"/>
                </a:moveTo>
                <a:lnTo>
                  <a:pt x="134010" y="244970"/>
                </a:lnTo>
                <a:lnTo>
                  <a:pt x="119341" y="250621"/>
                </a:lnTo>
                <a:lnTo>
                  <a:pt x="125006" y="265290"/>
                </a:lnTo>
                <a:lnTo>
                  <a:pt x="139674" y="259638"/>
                </a:lnTo>
                <a:close/>
              </a:path>
              <a:path w="2016759" h="302895">
                <a:moveTo>
                  <a:pt x="169011" y="248323"/>
                </a:moveTo>
                <a:lnTo>
                  <a:pt x="163347" y="233654"/>
                </a:lnTo>
                <a:lnTo>
                  <a:pt x="148678" y="239306"/>
                </a:lnTo>
                <a:lnTo>
                  <a:pt x="154343" y="253974"/>
                </a:lnTo>
                <a:lnTo>
                  <a:pt x="169011" y="248323"/>
                </a:lnTo>
                <a:close/>
              </a:path>
              <a:path w="2016759" h="302895">
                <a:moveTo>
                  <a:pt x="198348" y="237007"/>
                </a:moveTo>
                <a:lnTo>
                  <a:pt x="192684" y="222338"/>
                </a:lnTo>
                <a:lnTo>
                  <a:pt x="178015" y="227990"/>
                </a:lnTo>
                <a:lnTo>
                  <a:pt x="183680" y="242658"/>
                </a:lnTo>
                <a:lnTo>
                  <a:pt x="198348" y="237007"/>
                </a:lnTo>
                <a:close/>
              </a:path>
              <a:path w="2016759" h="302895">
                <a:moveTo>
                  <a:pt x="227571" y="225691"/>
                </a:moveTo>
                <a:lnTo>
                  <a:pt x="222021" y="211023"/>
                </a:lnTo>
                <a:lnTo>
                  <a:pt x="207352" y="216674"/>
                </a:lnTo>
                <a:lnTo>
                  <a:pt x="213017" y="231343"/>
                </a:lnTo>
                <a:lnTo>
                  <a:pt x="227571" y="225691"/>
                </a:lnTo>
                <a:close/>
              </a:path>
              <a:path w="2016759" h="302895">
                <a:moveTo>
                  <a:pt x="256908" y="214376"/>
                </a:moveTo>
                <a:lnTo>
                  <a:pt x="251256" y="199707"/>
                </a:lnTo>
                <a:lnTo>
                  <a:pt x="236689" y="205359"/>
                </a:lnTo>
                <a:lnTo>
                  <a:pt x="242239" y="220027"/>
                </a:lnTo>
                <a:lnTo>
                  <a:pt x="256908" y="214376"/>
                </a:lnTo>
                <a:close/>
              </a:path>
              <a:path w="2016759" h="302895">
                <a:moveTo>
                  <a:pt x="286245" y="203060"/>
                </a:moveTo>
                <a:lnTo>
                  <a:pt x="280593" y="188391"/>
                </a:lnTo>
                <a:lnTo>
                  <a:pt x="265925" y="194043"/>
                </a:lnTo>
                <a:lnTo>
                  <a:pt x="271576" y="208711"/>
                </a:lnTo>
                <a:lnTo>
                  <a:pt x="286245" y="203060"/>
                </a:lnTo>
                <a:close/>
              </a:path>
              <a:path w="2016759" h="302895">
                <a:moveTo>
                  <a:pt x="315582" y="191744"/>
                </a:moveTo>
                <a:lnTo>
                  <a:pt x="309930" y="177076"/>
                </a:lnTo>
                <a:lnTo>
                  <a:pt x="295262" y="182727"/>
                </a:lnTo>
                <a:lnTo>
                  <a:pt x="300913" y="197396"/>
                </a:lnTo>
                <a:lnTo>
                  <a:pt x="315582" y="191744"/>
                </a:lnTo>
                <a:close/>
              </a:path>
              <a:path w="2016759" h="302895">
                <a:moveTo>
                  <a:pt x="344919" y="180428"/>
                </a:moveTo>
                <a:lnTo>
                  <a:pt x="339267" y="165760"/>
                </a:lnTo>
                <a:lnTo>
                  <a:pt x="324599" y="171411"/>
                </a:lnTo>
                <a:lnTo>
                  <a:pt x="330250" y="186080"/>
                </a:lnTo>
                <a:lnTo>
                  <a:pt x="344919" y="180428"/>
                </a:lnTo>
                <a:close/>
              </a:path>
              <a:path w="2016759" h="302895">
                <a:moveTo>
                  <a:pt x="432930" y="146583"/>
                </a:moveTo>
                <a:lnTo>
                  <a:pt x="427278" y="131914"/>
                </a:lnTo>
                <a:lnTo>
                  <a:pt x="412610" y="137579"/>
                </a:lnTo>
                <a:lnTo>
                  <a:pt x="418261" y="152247"/>
                </a:lnTo>
                <a:lnTo>
                  <a:pt x="432930" y="146583"/>
                </a:lnTo>
                <a:close/>
              </a:path>
              <a:path w="2016759" h="302895">
                <a:moveTo>
                  <a:pt x="462267" y="135267"/>
                </a:moveTo>
                <a:lnTo>
                  <a:pt x="456615" y="120599"/>
                </a:lnTo>
                <a:lnTo>
                  <a:pt x="441947" y="126263"/>
                </a:lnTo>
                <a:lnTo>
                  <a:pt x="447598" y="140931"/>
                </a:lnTo>
                <a:lnTo>
                  <a:pt x="462267" y="135267"/>
                </a:lnTo>
                <a:close/>
              </a:path>
              <a:path w="2016759" h="302895">
                <a:moveTo>
                  <a:pt x="491604" y="123952"/>
                </a:moveTo>
                <a:lnTo>
                  <a:pt x="485952" y="109283"/>
                </a:lnTo>
                <a:lnTo>
                  <a:pt x="471284" y="114947"/>
                </a:lnTo>
                <a:lnTo>
                  <a:pt x="476935" y="129616"/>
                </a:lnTo>
                <a:lnTo>
                  <a:pt x="491604" y="123952"/>
                </a:lnTo>
                <a:close/>
              </a:path>
              <a:path w="2016759" h="302895">
                <a:moveTo>
                  <a:pt x="520941" y="112636"/>
                </a:moveTo>
                <a:lnTo>
                  <a:pt x="515289" y="97967"/>
                </a:lnTo>
                <a:lnTo>
                  <a:pt x="500621" y="103632"/>
                </a:lnTo>
                <a:lnTo>
                  <a:pt x="506272" y="118300"/>
                </a:lnTo>
                <a:lnTo>
                  <a:pt x="520941" y="112636"/>
                </a:lnTo>
                <a:close/>
              </a:path>
              <a:path w="2016759" h="302895">
                <a:moveTo>
                  <a:pt x="550278" y="101320"/>
                </a:moveTo>
                <a:lnTo>
                  <a:pt x="544626" y="86652"/>
                </a:lnTo>
                <a:lnTo>
                  <a:pt x="529958" y="92316"/>
                </a:lnTo>
                <a:lnTo>
                  <a:pt x="535609" y="106984"/>
                </a:lnTo>
                <a:lnTo>
                  <a:pt x="550278" y="101320"/>
                </a:lnTo>
                <a:close/>
              </a:path>
              <a:path w="2016759" h="302895">
                <a:moveTo>
                  <a:pt x="579615" y="90004"/>
                </a:moveTo>
                <a:lnTo>
                  <a:pt x="573963" y="75336"/>
                </a:lnTo>
                <a:lnTo>
                  <a:pt x="559295" y="81000"/>
                </a:lnTo>
                <a:lnTo>
                  <a:pt x="564946" y="95669"/>
                </a:lnTo>
                <a:lnTo>
                  <a:pt x="579615" y="90004"/>
                </a:lnTo>
                <a:close/>
              </a:path>
              <a:path w="2016759" h="302895">
                <a:moveTo>
                  <a:pt x="608952" y="78689"/>
                </a:moveTo>
                <a:lnTo>
                  <a:pt x="603300" y="64020"/>
                </a:lnTo>
                <a:lnTo>
                  <a:pt x="588632" y="69684"/>
                </a:lnTo>
                <a:lnTo>
                  <a:pt x="594283" y="84353"/>
                </a:lnTo>
                <a:lnTo>
                  <a:pt x="608952" y="78689"/>
                </a:lnTo>
                <a:close/>
              </a:path>
              <a:path w="2016759" h="302895">
                <a:moveTo>
                  <a:pt x="638187" y="67475"/>
                </a:moveTo>
                <a:lnTo>
                  <a:pt x="632637" y="52806"/>
                </a:lnTo>
                <a:lnTo>
                  <a:pt x="617969" y="58470"/>
                </a:lnTo>
                <a:lnTo>
                  <a:pt x="623620" y="73037"/>
                </a:lnTo>
                <a:lnTo>
                  <a:pt x="638187" y="67475"/>
                </a:lnTo>
                <a:close/>
              </a:path>
              <a:path w="2016759" h="302895">
                <a:moveTo>
                  <a:pt x="667524" y="56159"/>
                </a:moveTo>
                <a:lnTo>
                  <a:pt x="661873" y="41490"/>
                </a:lnTo>
                <a:lnTo>
                  <a:pt x="647306" y="47155"/>
                </a:lnTo>
                <a:lnTo>
                  <a:pt x="652856" y="61823"/>
                </a:lnTo>
                <a:lnTo>
                  <a:pt x="667524" y="56159"/>
                </a:lnTo>
                <a:close/>
              </a:path>
              <a:path w="2016759" h="302895">
                <a:moveTo>
                  <a:pt x="696861" y="44843"/>
                </a:moveTo>
                <a:lnTo>
                  <a:pt x="691210" y="30175"/>
                </a:lnTo>
                <a:lnTo>
                  <a:pt x="676541" y="35839"/>
                </a:lnTo>
                <a:lnTo>
                  <a:pt x="682193" y="50507"/>
                </a:lnTo>
                <a:lnTo>
                  <a:pt x="696861" y="44843"/>
                </a:lnTo>
                <a:close/>
              </a:path>
              <a:path w="2016759" h="302895">
                <a:moveTo>
                  <a:pt x="726198" y="33528"/>
                </a:moveTo>
                <a:lnTo>
                  <a:pt x="720547" y="18859"/>
                </a:lnTo>
                <a:lnTo>
                  <a:pt x="705878" y="24523"/>
                </a:lnTo>
                <a:lnTo>
                  <a:pt x="711530" y="39192"/>
                </a:lnTo>
                <a:lnTo>
                  <a:pt x="726198" y="33528"/>
                </a:lnTo>
                <a:close/>
              </a:path>
              <a:path w="2016759" h="302895">
                <a:moveTo>
                  <a:pt x="760044" y="203479"/>
                </a:moveTo>
                <a:lnTo>
                  <a:pt x="744321" y="203479"/>
                </a:lnTo>
                <a:lnTo>
                  <a:pt x="744321" y="219189"/>
                </a:lnTo>
                <a:lnTo>
                  <a:pt x="760044" y="219189"/>
                </a:lnTo>
                <a:lnTo>
                  <a:pt x="760044" y="203479"/>
                </a:lnTo>
                <a:close/>
              </a:path>
              <a:path w="2016759" h="302895">
                <a:moveTo>
                  <a:pt x="760044" y="172046"/>
                </a:moveTo>
                <a:lnTo>
                  <a:pt x="744321" y="172046"/>
                </a:lnTo>
                <a:lnTo>
                  <a:pt x="744321" y="187756"/>
                </a:lnTo>
                <a:lnTo>
                  <a:pt x="760044" y="187756"/>
                </a:lnTo>
                <a:lnTo>
                  <a:pt x="760044" y="172046"/>
                </a:lnTo>
                <a:close/>
              </a:path>
              <a:path w="2016759" h="302895">
                <a:moveTo>
                  <a:pt x="760044" y="140614"/>
                </a:moveTo>
                <a:lnTo>
                  <a:pt x="744321" y="140614"/>
                </a:lnTo>
                <a:lnTo>
                  <a:pt x="744321" y="156324"/>
                </a:lnTo>
                <a:lnTo>
                  <a:pt x="760044" y="156324"/>
                </a:lnTo>
                <a:lnTo>
                  <a:pt x="760044" y="140614"/>
                </a:lnTo>
                <a:close/>
              </a:path>
              <a:path w="2016759" h="302895">
                <a:moveTo>
                  <a:pt x="760044" y="109181"/>
                </a:moveTo>
                <a:lnTo>
                  <a:pt x="744321" y="109181"/>
                </a:lnTo>
                <a:lnTo>
                  <a:pt x="744321" y="124891"/>
                </a:lnTo>
                <a:lnTo>
                  <a:pt x="760044" y="124891"/>
                </a:lnTo>
                <a:lnTo>
                  <a:pt x="760044" y="109181"/>
                </a:lnTo>
                <a:close/>
              </a:path>
              <a:path w="2016759" h="302895">
                <a:moveTo>
                  <a:pt x="760044" y="77749"/>
                </a:moveTo>
                <a:lnTo>
                  <a:pt x="744321" y="77749"/>
                </a:lnTo>
                <a:lnTo>
                  <a:pt x="744321" y="93459"/>
                </a:lnTo>
                <a:lnTo>
                  <a:pt x="760044" y="93459"/>
                </a:lnTo>
                <a:lnTo>
                  <a:pt x="760044" y="77749"/>
                </a:lnTo>
                <a:close/>
              </a:path>
              <a:path w="2016759" h="302895">
                <a:moveTo>
                  <a:pt x="760044" y="46316"/>
                </a:moveTo>
                <a:lnTo>
                  <a:pt x="744321" y="46316"/>
                </a:lnTo>
                <a:lnTo>
                  <a:pt x="744321" y="62026"/>
                </a:lnTo>
                <a:lnTo>
                  <a:pt x="760044" y="62026"/>
                </a:lnTo>
                <a:lnTo>
                  <a:pt x="760044" y="46316"/>
                </a:lnTo>
                <a:close/>
              </a:path>
              <a:path w="2016759" h="302895">
                <a:moveTo>
                  <a:pt x="760044" y="14884"/>
                </a:moveTo>
                <a:lnTo>
                  <a:pt x="752703" y="14884"/>
                </a:lnTo>
                <a:lnTo>
                  <a:pt x="749884" y="7543"/>
                </a:lnTo>
                <a:lnTo>
                  <a:pt x="735215" y="13208"/>
                </a:lnTo>
                <a:lnTo>
                  <a:pt x="740867" y="27876"/>
                </a:lnTo>
                <a:lnTo>
                  <a:pt x="744321" y="26543"/>
                </a:lnTo>
                <a:lnTo>
                  <a:pt x="744321" y="30594"/>
                </a:lnTo>
                <a:lnTo>
                  <a:pt x="760044" y="30594"/>
                </a:lnTo>
                <a:lnTo>
                  <a:pt x="760044" y="14884"/>
                </a:lnTo>
                <a:close/>
              </a:path>
              <a:path w="2016759" h="302895">
                <a:moveTo>
                  <a:pt x="787285" y="211759"/>
                </a:moveTo>
                <a:lnTo>
                  <a:pt x="785393" y="207149"/>
                </a:lnTo>
                <a:lnTo>
                  <a:pt x="777430" y="203796"/>
                </a:lnTo>
                <a:lnTo>
                  <a:pt x="772820" y="205778"/>
                </a:lnTo>
                <a:lnTo>
                  <a:pt x="760044" y="236423"/>
                </a:lnTo>
                <a:lnTo>
                  <a:pt x="760044" y="234911"/>
                </a:lnTo>
                <a:lnTo>
                  <a:pt x="754126" y="234911"/>
                </a:lnTo>
                <a:lnTo>
                  <a:pt x="754126" y="250621"/>
                </a:lnTo>
                <a:lnTo>
                  <a:pt x="752182" y="255282"/>
                </a:lnTo>
                <a:lnTo>
                  <a:pt x="750239" y="250621"/>
                </a:lnTo>
                <a:lnTo>
                  <a:pt x="754126" y="250621"/>
                </a:lnTo>
                <a:lnTo>
                  <a:pt x="754126" y="234911"/>
                </a:lnTo>
                <a:lnTo>
                  <a:pt x="744321" y="234911"/>
                </a:lnTo>
                <a:lnTo>
                  <a:pt x="744321" y="236423"/>
                </a:lnTo>
                <a:lnTo>
                  <a:pt x="731545" y="205778"/>
                </a:lnTo>
                <a:lnTo>
                  <a:pt x="726935" y="203796"/>
                </a:lnTo>
                <a:lnTo>
                  <a:pt x="718972" y="207149"/>
                </a:lnTo>
                <a:lnTo>
                  <a:pt x="717080" y="211759"/>
                </a:lnTo>
                <a:lnTo>
                  <a:pt x="751395" y="294246"/>
                </a:lnTo>
                <a:lnTo>
                  <a:pt x="736473" y="279996"/>
                </a:lnTo>
                <a:lnTo>
                  <a:pt x="689838" y="235534"/>
                </a:lnTo>
                <a:lnTo>
                  <a:pt x="686701" y="232498"/>
                </a:lnTo>
                <a:lnTo>
                  <a:pt x="681672" y="232600"/>
                </a:lnTo>
                <a:lnTo>
                  <a:pt x="678738" y="235750"/>
                </a:lnTo>
                <a:lnTo>
                  <a:pt x="675703" y="238887"/>
                </a:lnTo>
                <a:lnTo>
                  <a:pt x="675805" y="243916"/>
                </a:lnTo>
                <a:lnTo>
                  <a:pt x="678942" y="246849"/>
                </a:lnTo>
                <a:lnTo>
                  <a:pt x="699935" y="266865"/>
                </a:lnTo>
                <a:lnTo>
                  <a:pt x="401345" y="152107"/>
                </a:lnTo>
                <a:lnTo>
                  <a:pt x="397941" y="143230"/>
                </a:lnTo>
                <a:lnTo>
                  <a:pt x="388137" y="147027"/>
                </a:lnTo>
                <a:lnTo>
                  <a:pt x="5664" y="0"/>
                </a:lnTo>
                <a:lnTo>
                  <a:pt x="0" y="14668"/>
                </a:lnTo>
                <a:lnTo>
                  <a:pt x="366280" y="155448"/>
                </a:lnTo>
                <a:lnTo>
                  <a:pt x="353936" y="160210"/>
                </a:lnTo>
                <a:lnTo>
                  <a:pt x="359587" y="174764"/>
                </a:lnTo>
                <a:lnTo>
                  <a:pt x="374256" y="169214"/>
                </a:lnTo>
                <a:lnTo>
                  <a:pt x="369404" y="156654"/>
                </a:lnTo>
                <a:lnTo>
                  <a:pt x="694207" y="281470"/>
                </a:lnTo>
                <a:lnTo>
                  <a:pt x="665848" y="282257"/>
                </a:lnTo>
                <a:lnTo>
                  <a:pt x="661035" y="282371"/>
                </a:lnTo>
                <a:lnTo>
                  <a:pt x="657682" y="285940"/>
                </a:lnTo>
                <a:lnTo>
                  <a:pt x="657885" y="294627"/>
                </a:lnTo>
                <a:lnTo>
                  <a:pt x="661555" y="298094"/>
                </a:lnTo>
                <a:lnTo>
                  <a:pt x="751967" y="295605"/>
                </a:lnTo>
                <a:lnTo>
                  <a:pt x="752182" y="296100"/>
                </a:lnTo>
                <a:lnTo>
                  <a:pt x="752386" y="295592"/>
                </a:lnTo>
                <a:lnTo>
                  <a:pt x="752817" y="295579"/>
                </a:lnTo>
                <a:lnTo>
                  <a:pt x="752513" y="295300"/>
                </a:lnTo>
                <a:lnTo>
                  <a:pt x="787285" y="211759"/>
                </a:lnTo>
                <a:close/>
              </a:path>
              <a:path w="2016759" h="302895">
                <a:moveTo>
                  <a:pt x="2016404" y="210921"/>
                </a:moveTo>
                <a:lnTo>
                  <a:pt x="2014410" y="206311"/>
                </a:lnTo>
                <a:lnTo>
                  <a:pt x="2010422" y="204635"/>
                </a:lnTo>
                <a:lnTo>
                  <a:pt x="2006346" y="203060"/>
                </a:lnTo>
                <a:lnTo>
                  <a:pt x="2001735" y="204939"/>
                </a:lnTo>
                <a:lnTo>
                  <a:pt x="2000161" y="209029"/>
                </a:lnTo>
                <a:lnTo>
                  <a:pt x="1989785" y="234619"/>
                </a:lnTo>
                <a:lnTo>
                  <a:pt x="1989378" y="235623"/>
                </a:lnTo>
                <a:lnTo>
                  <a:pt x="1987169" y="19812"/>
                </a:lnTo>
                <a:lnTo>
                  <a:pt x="1971446" y="20015"/>
                </a:lnTo>
                <a:lnTo>
                  <a:pt x="1973668" y="236067"/>
                </a:lnTo>
                <a:lnTo>
                  <a:pt x="1960549" y="205359"/>
                </a:lnTo>
                <a:lnTo>
                  <a:pt x="1955939" y="203581"/>
                </a:lnTo>
                <a:lnTo>
                  <a:pt x="1947976" y="206933"/>
                </a:lnTo>
                <a:lnTo>
                  <a:pt x="1946097" y="211645"/>
                </a:lnTo>
                <a:lnTo>
                  <a:pt x="1947875" y="215633"/>
                </a:lnTo>
                <a:lnTo>
                  <a:pt x="1982038" y="295465"/>
                </a:lnTo>
                <a:lnTo>
                  <a:pt x="2014728" y="214896"/>
                </a:lnTo>
                <a:lnTo>
                  <a:pt x="2016404" y="210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999184" y="485167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4459433" y="4498295"/>
          <a:ext cx="763270" cy="1711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9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8755">
                        <a:lnSpc>
                          <a:spcPts val="1764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428365" y="4493266"/>
          <a:ext cx="664209" cy="1742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ts val="1205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98755">
                        <a:lnSpc>
                          <a:spcPts val="101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9185833" y="3857281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9188138" y="4502067"/>
          <a:ext cx="763270" cy="1701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98755">
                        <a:lnSpc>
                          <a:spcPts val="175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9474489" y="4204715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8" y="213635"/>
                </a:lnTo>
                <a:lnTo>
                  <a:pt x="64227" y="212064"/>
                </a:lnTo>
                <a:lnTo>
                  <a:pt x="60140" y="210492"/>
                </a:lnTo>
                <a:lnTo>
                  <a:pt x="55635" y="212483"/>
                </a:lnTo>
                <a:lnTo>
                  <a:pt x="44529" y="241011"/>
                </a:lnTo>
                <a:lnTo>
                  <a:pt x="44529" y="282682"/>
                </a:lnTo>
                <a:lnTo>
                  <a:pt x="28813" y="282996"/>
                </a:lnTo>
                <a:lnTo>
                  <a:pt x="27899" y="243877"/>
                </a:lnTo>
                <a:lnTo>
                  <a:pt x="16135" y="217408"/>
                </a:lnTo>
                <a:lnTo>
                  <a:pt x="14458" y="213426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7"/>
                </a:moveTo>
                <a:lnTo>
                  <a:pt x="28813" y="282996"/>
                </a:lnTo>
                <a:lnTo>
                  <a:pt x="44529" y="282682"/>
                </a:lnTo>
                <a:lnTo>
                  <a:pt x="43795" y="251273"/>
                </a:lnTo>
                <a:lnTo>
                  <a:pt x="43795" y="279643"/>
                </a:lnTo>
                <a:lnTo>
                  <a:pt x="29336" y="279958"/>
                </a:lnTo>
                <a:lnTo>
                  <a:pt x="29336" y="247111"/>
                </a:lnTo>
                <a:lnTo>
                  <a:pt x="27899" y="243877"/>
                </a:lnTo>
                <a:close/>
              </a:path>
              <a:path w="70484" h="303529">
                <a:moveTo>
                  <a:pt x="43611" y="243365"/>
                </a:moveTo>
                <a:lnTo>
                  <a:pt x="44529" y="282682"/>
                </a:lnTo>
                <a:lnTo>
                  <a:pt x="44529" y="241011"/>
                </a:lnTo>
                <a:lnTo>
                  <a:pt x="43611" y="243365"/>
                </a:lnTo>
                <a:close/>
              </a:path>
              <a:path w="70484" h="303529">
                <a:moveTo>
                  <a:pt x="29336" y="279958"/>
                </a:moveTo>
                <a:lnTo>
                  <a:pt x="43795" y="279643"/>
                </a:lnTo>
                <a:lnTo>
                  <a:pt x="36160" y="262465"/>
                </a:lnTo>
                <a:lnTo>
                  <a:pt x="29336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3"/>
                </a:lnTo>
                <a:lnTo>
                  <a:pt x="43795" y="251273"/>
                </a:lnTo>
                <a:lnTo>
                  <a:pt x="43611" y="243365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7"/>
                </a:lnTo>
                <a:lnTo>
                  <a:pt x="36160" y="262465"/>
                </a:lnTo>
                <a:lnTo>
                  <a:pt x="43611" y="243365"/>
                </a:lnTo>
                <a:lnTo>
                  <a:pt x="37928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6" y="247111"/>
                </a:moveTo>
                <a:lnTo>
                  <a:pt x="29336" y="279958"/>
                </a:lnTo>
                <a:lnTo>
                  <a:pt x="36160" y="262465"/>
                </a:lnTo>
                <a:lnTo>
                  <a:pt x="29336" y="247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249591" y="3872369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251896" y="4517154"/>
          <a:ext cx="763270" cy="1698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98120">
                        <a:lnSpc>
                          <a:spcPts val="1745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7538246" y="4219803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9" y="213636"/>
                </a:lnTo>
                <a:lnTo>
                  <a:pt x="64227" y="212064"/>
                </a:lnTo>
                <a:lnTo>
                  <a:pt x="60142" y="210493"/>
                </a:lnTo>
                <a:lnTo>
                  <a:pt x="55636" y="212483"/>
                </a:lnTo>
                <a:lnTo>
                  <a:pt x="44530" y="241011"/>
                </a:lnTo>
                <a:lnTo>
                  <a:pt x="44530" y="282682"/>
                </a:lnTo>
                <a:lnTo>
                  <a:pt x="28813" y="282997"/>
                </a:lnTo>
                <a:lnTo>
                  <a:pt x="27899" y="243878"/>
                </a:lnTo>
                <a:lnTo>
                  <a:pt x="16135" y="217408"/>
                </a:lnTo>
                <a:lnTo>
                  <a:pt x="14458" y="213427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8"/>
                </a:moveTo>
                <a:lnTo>
                  <a:pt x="28813" y="282997"/>
                </a:lnTo>
                <a:lnTo>
                  <a:pt x="44530" y="282682"/>
                </a:lnTo>
                <a:lnTo>
                  <a:pt x="43795" y="251243"/>
                </a:lnTo>
                <a:lnTo>
                  <a:pt x="43795" y="279645"/>
                </a:lnTo>
                <a:lnTo>
                  <a:pt x="29337" y="279958"/>
                </a:lnTo>
                <a:lnTo>
                  <a:pt x="29337" y="247112"/>
                </a:lnTo>
                <a:lnTo>
                  <a:pt x="27899" y="243878"/>
                </a:lnTo>
                <a:close/>
              </a:path>
              <a:path w="70484" h="303529">
                <a:moveTo>
                  <a:pt x="43611" y="243364"/>
                </a:moveTo>
                <a:lnTo>
                  <a:pt x="44530" y="282682"/>
                </a:lnTo>
                <a:lnTo>
                  <a:pt x="44530" y="241011"/>
                </a:lnTo>
                <a:lnTo>
                  <a:pt x="43611" y="243364"/>
                </a:lnTo>
                <a:close/>
              </a:path>
              <a:path w="70484" h="303529">
                <a:moveTo>
                  <a:pt x="29337" y="279958"/>
                </a:moveTo>
                <a:lnTo>
                  <a:pt x="43795" y="279645"/>
                </a:lnTo>
                <a:lnTo>
                  <a:pt x="36160" y="262465"/>
                </a:lnTo>
                <a:lnTo>
                  <a:pt x="29337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5"/>
                </a:lnTo>
                <a:lnTo>
                  <a:pt x="43795" y="251243"/>
                </a:lnTo>
                <a:lnTo>
                  <a:pt x="43611" y="243364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8"/>
                </a:lnTo>
                <a:lnTo>
                  <a:pt x="36160" y="262465"/>
                </a:lnTo>
                <a:lnTo>
                  <a:pt x="43611" y="243364"/>
                </a:lnTo>
                <a:lnTo>
                  <a:pt x="37929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7" y="247112"/>
                </a:moveTo>
                <a:lnTo>
                  <a:pt x="29337" y="279958"/>
                </a:lnTo>
                <a:lnTo>
                  <a:pt x="36160" y="262465"/>
                </a:lnTo>
                <a:lnTo>
                  <a:pt x="29337" y="247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922407" y="3717070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96974" y="3736454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05132" y="478252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192439" y="4493266"/>
          <a:ext cx="755015" cy="1716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8"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5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7485">
                        <a:lnSpc>
                          <a:spcPts val="1764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5045176" y="2563152"/>
            <a:ext cx="4460240" cy="1325880"/>
            <a:chOff x="5045176" y="2563152"/>
            <a:chExt cx="4460240" cy="1325880"/>
          </a:xfrm>
        </p:grpSpPr>
        <p:sp>
          <p:nvSpPr>
            <p:cNvPr id="68" name="object 68"/>
            <p:cNvSpPr/>
            <p:nvPr/>
          </p:nvSpPr>
          <p:spPr>
            <a:xfrm>
              <a:off x="7568311" y="3496970"/>
              <a:ext cx="1936750" cy="377825"/>
            </a:xfrm>
            <a:custGeom>
              <a:avLst/>
              <a:gdLst/>
              <a:ahLst/>
              <a:cxnLst/>
              <a:rect l="l" t="t" r="r" b="b"/>
              <a:pathLst>
                <a:path w="1936750" h="377825">
                  <a:moveTo>
                    <a:pt x="61925" y="325107"/>
                  </a:moveTo>
                  <a:lnTo>
                    <a:pt x="50812" y="314109"/>
                  </a:lnTo>
                  <a:lnTo>
                    <a:pt x="39712" y="325221"/>
                  </a:lnTo>
                  <a:lnTo>
                    <a:pt x="50812" y="336321"/>
                  </a:lnTo>
                  <a:lnTo>
                    <a:pt x="61925" y="325107"/>
                  </a:lnTo>
                  <a:close/>
                </a:path>
                <a:path w="1936750" h="377825">
                  <a:moveTo>
                    <a:pt x="84137" y="302895"/>
                  </a:moveTo>
                  <a:lnTo>
                    <a:pt x="72923" y="291795"/>
                  </a:lnTo>
                  <a:lnTo>
                    <a:pt x="61823" y="302895"/>
                  </a:lnTo>
                  <a:lnTo>
                    <a:pt x="73025" y="314007"/>
                  </a:lnTo>
                  <a:lnTo>
                    <a:pt x="84137" y="302895"/>
                  </a:lnTo>
                  <a:close/>
                </a:path>
                <a:path w="1936750" h="377825">
                  <a:moveTo>
                    <a:pt x="86233" y="336638"/>
                  </a:moveTo>
                  <a:lnTo>
                    <a:pt x="82880" y="328676"/>
                  </a:lnTo>
                  <a:lnTo>
                    <a:pt x="78270" y="326783"/>
                  </a:lnTo>
                  <a:lnTo>
                    <a:pt x="74282" y="328358"/>
                  </a:lnTo>
                  <a:lnTo>
                    <a:pt x="39712" y="342773"/>
                  </a:lnTo>
                  <a:lnTo>
                    <a:pt x="36423" y="344144"/>
                  </a:lnTo>
                  <a:lnTo>
                    <a:pt x="31940" y="339661"/>
                  </a:lnTo>
                  <a:lnTo>
                    <a:pt x="49136" y="297662"/>
                  </a:lnTo>
                  <a:lnTo>
                    <a:pt x="47155" y="293052"/>
                  </a:lnTo>
                  <a:lnTo>
                    <a:pt x="43167" y="291477"/>
                  </a:lnTo>
                  <a:lnTo>
                    <a:pt x="39077" y="289801"/>
                  </a:lnTo>
                  <a:lnTo>
                    <a:pt x="34582" y="291693"/>
                  </a:lnTo>
                  <a:lnTo>
                    <a:pt x="17500" y="333451"/>
                  </a:lnTo>
                  <a:lnTo>
                    <a:pt x="11417" y="348310"/>
                  </a:lnTo>
                  <a:lnTo>
                    <a:pt x="0" y="376237"/>
                  </a:lnTo>
                  <a:lnTo>
                    <a:pt x="80365" y="342925"/>
                  </a:lnTo>
                  <a:lnTo>
                    <a:pt x="84340" y="341249"/>
                  </a:lnTo>
                  <a:lnTo>
                    <a:pt x="86233" y="336638"/>
                  </a:lnTo>
                  <a:close/>
                </a:path>
                <a:path w="1936750" h="377825">
                  <a:moveTo>
                    <a:pt x="106248" y="280581"/>
                  </a:moveTo>
                  <a:lnTo>
                    <a:pt x="95135" y="269481"/>
                  </a:lnTo>
                  <a:lnTo>
                    <a:pt x="84035" y="280682"/>
                  </a:lnTo>
                  <a:lnTo>
                    <a:pt x="95135" y="291693"/>
                  </a:lnTo>
                  <a:lnTo>
                    <a:pt x="106248" y="280581"/>
                  </a:lnTo>
                  <a:close/>
                </a:path>
                <a:path w="1936750" h="377825">
                  <a:moveTo>
                    <a:pt x="128460" y="258267"/>
                  </a:moveTo>
                  <a:lnTo>
                    <a:pt x="117246" y="247269"/>
                  </a:lnTo>
                  <a:lnTo>
                    <a:pt x="106248" y="258368"/>
                  </a:lnTo>
                  <a:lnTo>
                    <a:pt x="117348" y="269481"/>
                  </a:lnTo>
                  <a:lnTo>
                    <a:pt x="128460" y="258267"/>
                  </a:lnTo>
                  <a:close/>
                </a:path>
                <a:path w="1936750" h="377825">
                  <a:moveTo>
                    <a:pt x="150558" y="236054"/>
                  </a:moveTo>
                  <a:lnTo>
                    <a:pt x="139458" y="224942"/>
                  </a:lnTo>
                  <a:lnTo>
                    <a:pt x="128346" y="236054"/>
                  </a:lnTo>
                  <a:lnTo>
                    <a:pt x="139458" y="247154"/>
                  </a:lnTo>
                  <a:lnTo>
                    <a:pt x="150558" y="236054"/>
                  </a:lnTo>
                  <a:close/>
                </a:path>
                <a:path w="1936750" h="377825">
                  <a:moveTo>
                    <a:pt x="172770" y="213741"/>
                  </a:moveTo>
                  <a:lnTo>
                    <a:pt x="161671" y="202628"/>
                  </a:lnTo>
                  <a:lnTo>
                    <a:pt x="150558" y="213842"/>
                  </a:lnTo>
                  <a:lnTo>
                    <a:pt x="161671" y="224840"/>
                  </a:lnTo>
                  <a:lnTo>
                    <a:pt x="172770" y="213741"/>
                  </a:lnTo>
                  <a:close/>
                </a:path>
                <a:path w="1936750" h="377825">
                  <a:moveTo>
                    <a:pt x="194881" y="191414"/>
                  </a:moveTo>
                  <a:lnTo>
                    <a:pt x="183781" y="180416"/>
                  </a:lnTo>
                  <a:lnTo>
                    <a:pt x="172669" y="191528"/>
                  </a:lnTo>
                  <a:lnTo>
                    <a:pt x="183883" y="202628"/>
                  </a:lnTo>
                  <a:lnTo>
                    <a:pt x="194881" y="191414"/>
                  </a:lnTo>
                  <a:close/>
                </a:path>
                <a:path w="1936750" h="377825">
                  <a:moveTo>
                    <a:pt x="217093" y="169202"/>
                  </a:moveTo>
                  <a:lnTo>
                    <a:pt x="205994" y="158102"/>
                  </a:lnTo>
                  <a:lnTo>
                    <a:pt x="194881" y="169202"/>
                  </a:lnTo>
                  <a:lnTo>
                    <a:pt x="205994" y="180314"/>
                  </a:lnTo>
                  <a:lnTo>
                    <a:pt x="217093" y="169202"/>
                  </a:lnTo>
                  <a:close/>
                </a:path>
                <a:path w="1936750" h="377825">
                  <a:moveTo>
                    <a:pt x="239306" y="146888"/>
                  </a:moveTo>
                  <a:lnTo>
                    <a:pt x="228092" y="135788"/>
                  </a:lnTo>
                  <a:lnTo>
                    <a:pt x="216992" y="146989"/>
                  </a:lnTo>
                  <a:lnTo>
                    <a:pt x="228206" y="158000"/>
                  </a:lnTo>
                  <a:lnTo>
                    <a:pt x="239306" y="146888"/>
                  </a:lnTo>
                  <a:close/>
                </a:path>
                <a:path w="1936750" h="377825">
                  <a:moveTo>
                    <a:pt x="261416" y="124574"/>
                  </a:moveTo>
                  <a:lnTo>
                    <a:pt x="250304" y="113461"/>
                  </a:lnTo>
                  <a:lnTo>
                    <a:pt x="239204" y="124675"/>
                  </a:lnTo>
                  <a:lnTo>
                    <a:pt x="250304" y="135788"/>
                  </a:lnTo>
                  <a:lnTo>
                    <a:pt x="261416" y="124574"/>
                  </a:lnTo>
                  <a:close/>
                </a:path>
                <a:path w="1936750" h="377825">
                  <a:moveTo>
                    <a:pt x="283629" y="102362"/>
                  </a:moveTo>
                  <a:lnTo>
                    <a:pt x="272415" y="91249"/>
                  </a:lnTo>
                  <a:lnTo>
                    <a:pt x="261416" y="102362"/>
                  </a:lnTo>
                  <a:lnTo>
                    <a:pt x="272516" y="113461"/>
                  </a:lnTo>
                  <a:lnTo>
                    <a:pt x="283629" y="102362"/>
                  </a:lnTo>
                  <a:close/>
                </a:path>
                <a:path w="1936750" h="377825">
                  <a:moveTo>
                    <a:pt x="305739" y="80048"/>
                  </a:moveTo>
                  <a:lnTo>
                    <a:pt x="294627" y="68935"/>
                  </a:lnTo>
                  <a:lnTo>
                    <a:pt x="283527" y="80048"/>
                  </a:lnTo>
                  <a:lnTo>
                    <a:pt x="294728" y="91147"/>
                  </a:lnTo>
                  <a:lnTo>
                    <a:pt x="305739" y="80048"/>
                  </a:lnTo>
                  <a:close/>
                </a:path>
                <a:path w="1936750" h="377825">
                  <a:moveTo>
                    <a:pt x="327952" y="57721"/>
                  </a:moveTo>
                  <a:lnTo>
                    <a:pt x="316839" y="46621"/>
                  </a:lnTo>
                  <a:lnTo>
                    <a:pt x="305739" y="57835"/>
                  </a:lnTo>
                  <a:lnTo>
                    <a:pt x="316839" y="68935"/>
                  </a:lnTo>
                  <a:lnTo>
                    <a:pt x="327952" y="57721"/>
                  </a:lnTo>
                  <a:close/>
                </a:path>
                <a:path w="1936750" h="377825">
                  <a:moveTo>
                    <a:pt x="350164" y="35509"/>
                  </a:moveTo>
                  <a:lnTo>
                    <a:pt x="338950" y="24409"/>
                  </a:lnTo>
                  <a:lnTo>
                    <a:pt x="327837" y="35509"/>
                  </a:lnTo>
                  <a:lnTo>
                    <a:pt x="339051" y="46621"/>
                  </a:lnTo>
                  <a:lnTo>
                    <a:pt x="350164" y="35509"/>
                  </a:lnTo>
                  <a:close/>
                </a:path>
                <a:path w="1936750" h="377825">
                  <a:moveTo>
                    <a:pt x="384213" y="3454"/>
                  </a:moveTo>
                  <a:lnTo>
                    <a:pt x="368808" y="0"/>
                  </a:lnTo>
                  <a:lnTo>
                    <a:pt x="367004" y="7950"/>
                  </a:lnTo>
                  <a:lnTo>
                    <a:pt x="361162" y="2095"/>
                  </a:lnTo>
                  <a:lnTo>
                    <a:pt x="350050" y="13195"/>
                  </a:lnTo>
                  <a:lnTo>
                    <a:pt x="361162" y="24307"/>
                  </a:lnTo>
                  <a:lnTo>
                    <a:pt x="369277" y="16179"/>
                  </a:lnTo>
                  <a:lnTo>
                    <a:pt x="380758" y="18745"/>
                  </a:lnTo>
                  <a:lnTo>
                    <a:pt x="384213" y="3454"/>
                  </a:lnTo>
                  <a:close/>
                </a:path>
                <a:path w="1936750" h="377825">
                  <a:moveTo>
                    <a:pt x="414807" y="10363"/>
                  </a:moveTo>
                  <a:lnTo>
                    <a:pt x="399503" y="6908"/>
                  </a:lnTo>
                  <a:lnTo>
                    <a:pt x="396049" y="22212"/>
                  </a:lnTo>
                  <a:lnTo>
                    <a:pt x="411353" y="25666"/>
                  </a:lnTo>
                  <a:lnTo>
                    <a:pt x="414807" y="10363"/>
                  </a:lnTo>
                  <a:close/>
                </a:path>
                <a:path w="1936750" h="377825">
                  <a:moveTo>
                    <a:pt x="445503" y="17284"/>
                  </a:moveTo>
                  <a:lnTo>
                    <a:pt x="430212" y="13830"/>
                  </a:lnTo>
                  <a:lnTo>
                    <a:pt x="426745" y="29121"/>
                  </a:lnTo>
                  <a:lnTo>
                    <a:pt x="442048" y="32575"/>
                  </a:lnTo>
                  <a:lnTo>
                    <a:pt x="445503" y="17284"/>
                  </a:lnTo>
                  <a:close/>
                </a:path>
                <a:path w="1936750" h="377825">
                  <a:moveTo>
                    <a:pt x="476199" y="24193"/>
                  </a:moveTo>
                  <a:lnTo>
                    <a:pt x="460806" y="20739"/>
                  </a:lnTo>
                  <a:lnTo>
                    <a:pt x="457339" y="36042"/>
                  </a:lnTo>
                  <a:lnTo>
                    <a:pt x="472744" y="39497"/>
                  </a:lnTo>
                  <a:lnTo>
                    <a:pt x="476199" y="24193"/>
                  </a:lnTo>
                  <a:close/>
                </a:path>
                <a:path w="1936750" h="377825">
                  <a:moveTo>
                    <a:pt x="506793" y="31115"/>
                  </a:moveTo>
                  <a:lnTo>
                    <a:pt x="491502" y="27660"/>
                  </a:lnTo>
                  <a:lnTo>
                    <a:pt x="488048" y="42951"/>
                  </a:lnTo>
                  <a:lnTo>
                    <a:pt x="503339" y="46405"/>
                  </a:lnTo>
                  <a:lnTo>
                    <a:pt x="506793" y="31115"/>
                  </a:lnTo>
                  <a:close/>
                </a:path>
                <a:path w="1936750" h="377825">
                  <a:moveTo>
                    <a:pt x="537502" y="38023"/>
                  </a:moveTo>
                  <a:lnTo>
                    <a:pt x="522198" y="34569"/>
                  </a:lnTo>
                  <a:lnTo>
                    <a:pt x="518744" y="49872"/>
                  </a:lnTo>
                  <a:lnTo>
                    <a:pt x="534035" y="53327"/>
                  </a:lnTo>
                  <a:lnTo>
                    <a:pt x="537502" y="38023"/>
                  </a:lnTo>
                  <a:close/>
                </a:path>
                <a:path w="1936750" h="377825">
                  <a:moveTo>
                    <a:pt x="568198" y="44945"/>
                  </a:moveTo>
                  <a:lnTo>
                    <a:pt x="552792" y="41490"/>
                  </a:lnTo>
                  <a:lnTo>
                    <a:pt x="549338" y="56781"/>
                  </a:lnTo>
                  <a:lnTo>
                    <a:pt x="564743" y="60236"/>
                  </a:lnTo>
                  <a:lnTo>
                    <a:pt x="568198" y="44945"/>
                  </a:lnTo>
                  <a:close/>
                </a:path>
                <a:path w="1936750" h="377825">
                  <a:moveTo>
                    <a:pt x="598792" y="51854"/>
                  </a:moveTo>
                  <a:lnTo>
                    <a:pt x="583488" y="48399"/>
                  </a:lnTo>
                  <a:lnTo>
                    <a:pt x="580034" y="63703"/>
                  </a:lnTo>
                  <a:lnTo>
                    <a:pt x="595337" y="67157"/>
                  </a:lnTo>
                  <a:lnTo>
                    <a:pt x="598792" y="51854"/>
                  </a:lnTo>
                  <a:close/>
                </a:path>
                <a:path w="1936750" h="377825">
                  <a:moveTo>
                    <a:pt x="629488" y="58775"/>
                  </a:moveTo>
                  <a:lnTo>
                    <a:pt x="614197" y="55321"/>
                  </a:lnTo>
                  <a:lnTo>
                    <a:pt x="610730" y="70612"/>
                  </a:lnTo>
                  <a:lnTo>
                    <a:pt x="626033" y="74066"/>
                  </a:lnTo>
                  <a:lnTo>
                    <a:pt x="629488" y="58775"/>
                  </a:lnTo>
                  <a:close/>
                </a:path>
                <a:path w="1936750" h="377825">
                  <a:moveTo>
                    <a:pt x="660184" y="65684"/>
                  </a:moveTo>
                  <a:lnTo>
                    <a:pt x="644791" y="62230"/>
                  </a:lnTo>
                  <a:lnTo>
                    <a:pt x="641324" y="77533"/>
                  </a:lnTo>
                  <a:lnTo>
                    <a:pt x="656729" y="80987"/>
                  </a:lnTo>
                  <a:lnTo>
                    <a:pt x="660184" y="65684"/>
                  </a:lnTo>
                  <a:close/>
                </a:path>
                <a:path w="1936750" h="377825">
                  <a:moveTo>
                    <a:pt x="690778" y="72605"/>
                  </a:moveTo>
                  <a:lnTo>
                    <a:pt x="675487" y="69151"/>
                  </a:lnTo>
                  <a:lnTo>
                    <a:pt x="672033" y="84442"/>
                  </a:lnTo>
                  <a:lnTo>
                    <a:pt x="687324" y="87896"/>
                  </a:lnTo>
                  <a:lnTo>
                    <a:pt x="690778" y="72605"/>
                  </a:lnTo>
                  <a:close/>
                </a:path>
                <a:path w="1936750" h="377825">
                  <a:moveTo>
                    <a:pt x="721487" y="79514"/>
                  </a:moveTo>
                  <a:lnTo>
                    <a:pt x="706183" y="76060"/>
                  </a:lnTo>
                  <a:lnTo>
                    <a:pt x="702729" y="91363"/>
                  </a:lnTo>
                  <a:lnTo>
                    <a:pt x="718019" y="94818"/>
                  </a:lnTo>
                  <a:lnTo>
                    <a:pt x="721487" y="79514"/>
                  </a:lnTo>
                  <a:close/>
                </a:path>
                <a:path w="1936750" h="377825">
                  <a:moveTo>
                    <a:pt x="752182" y="86436"/>
                  </a:moveTo>
                  <a:lnTo>
                    <a:pt x="736777" y="82981"/>
                  </a:lnTo>
                  <a:lnTo>
                    <a:pt x="733323" y="98272"/>
                  </a:lnTo>
                  <a:lnTo>
                    <a:pt x="748728" y="101727"/>
                  </a:lnTo>
                  <a:lnTo>
                    <a:pt x="752182" y="86436"/>
                  </a:lnTo>
                  <a:close/>
                </a:path>
                <a:path w="1936750" h="377825">
                  <a:moveTo>
                    <a:pt x="782777" y="93345"/>
                  </a:moveTo>
                  <a:lnTo>
                    <a:pt x="767473" y="89890"/>
                  </a:lnTo>
                  <a:lnTo>
                    <a:pt x="764019" y="105194"/>
                  </a:lnTo>
                  <a:lnTo>
                    <a:pt x="779322" y="108648"/>
                  </a:lnTo>
                  <a:lnTo>
                    <a:pt x="782777" y="93345"/>
                  </a:lnTo>
                  <a:close/>
                </a:path>
                <a:path w="1936750" h="377825">
                  <a:moveTo>
                    <a:pt x="813473" y="100266"/>
                  </a:moveTo>
                  <a:lnTo>
                    <a:pt x="798182" y="96812"/>
                  </a:lnTo>
                  <a:lnTo>
                    <a:pt x="794715" y="112102"/>
                  </a:lnTo>
                  <a:lnTo>
                    <a:pt x="810018" y="115557"/>
                  </a:lnTo>
                  <a:lnTo>
                    <a:pt x="813473" y="100266"/>
                  </a:lnTo>
                  <a:close/>
                </a:path>
                <a:path w="1936750" h="377825">
                  <a:moveTo>
                    <a:pt x="844169" y="107175"/>
                  </a:moveTo>
                  <a:lnTo>
                    <a:pt x="828776" y="103720"/>
                  </a:lnTo>
                  <a:lnTo>
                    <a:pt x="825309" y="119024"/>
                  </a:lnTo>
                  <a:lnTo>
                    <a:pt x="840714" y="122478"/>
                  </a:lnTo>
                  <a:lnTo>
                    <a:pt x="844169" y="107175"/>
                  </a:lnTo>
                  <a:close/>
                </a:path>
                <a:path w="1936750" h="377825">
                  <a:moveTo>
                    <a:pt x="874763" y="114096"/>
                  </a:moveTo>
                  <a:lnTo>
                    <a:pt x="859472" y="110642"/>
                  </a:lnTo>
                  <a:lnTo>
                    <a:pt x="856018" y="125933"/>
                  </a:lnTo>
                  <a:lnTo>
                    <a:pt x="871308" y="129387"/>
                  </a:lnTo>
                  <a:lnTo>
                    <a:pt x="874763" y="114096"/>
                  </a:lnTo>
                  <a:close/>
                </a:path>
                <a:path w="1936750" h="377825">
                  <a:moveTo>
                    <a:pt x="905471" y="121005"/>
                  </a:moveTo>
                  <a:lnTo>
                    <a:pt x="890168" y="117551"/>
                  </a:lnTo>
                  <a:lnTo>
                    <a:pt x="886714" y="132854"/>
                  </a:lnTo>
                  <a:lnTo>
                    <a:pt x="902004" y="136309"/>
                  </a:lnTo>
                  <a:lnTo>
                    <a:pt x="905471" y="121005"/>
                  </a:lnTo>
                  <a:close/>
                </a:path>
                <a:path w="1936750" h="377825">
                  <a:moveTo>
                    <a:pt x="936066" y="127927"/>
                  </a:moveTo>
                  <a:lnTo>
                    <a:pt x="920762" y="124472"/>
                  </a:lnTo>
                  <a:lnTo>
                    <a:pt x="917308" y="139763"/>
                  </a:lnTo>
                  <a:lnTo>
                    <a:pt x="932599" y="143217"/>
                  </a:lnTo>
                  <a:lnTo>
                    <a:pt x="936066" y="127927"/>
                  </a:lnTo>
                  <a:close/>
                </a:path>
                <a:path w="1936750" h="377825">
                  <a:moveTo>
                    <a:pt x="966762" y="134835"/>
                  </a:moveTo>
                  <a:lnTo>
                    <a:pt x="951458" y="131381"/>
                  </a:lnTo>
                  <a:lnTo>
                    <a:pt x="948004" y="146685"/>
                  </a:lnTo>
                  <a:lnTo>
                    <a:pt x="963307" y="150139"/>
                  </a:lnTo>
                  <a:lnTo>
                    <a:pt x="966762" y="134835"/>
                  </a:lnTo>
                  <a:close/>
                </a:path>
                <a:path w="1936750" h="377825">
                  <a:moveTo>
                    <a:pt x="997458" y="141757"/>
                  </a:moveTo>
                  <a:lnTo>
                    <a:pt x="982052" y="138303"/>
                  </a:lnTo>
                  <a:lnTo>
                    <a:pt x="978598" y="153593"/>
                  </a:lnTo>
                  <a:lnTo>
                    <a:pt x="994003" y="157048"/>
                  </a:lnTo>
                  <a:lnTo>
                    <a:pt x="997458" y="141757"/>
                  </a:lnTo>
                  <a:close/>
                </a:path>
                <a:path w="1936750" h="377825">
                  <a:moveTo>
                    <a:pt x="1028052" y="148666"/>
                  </a:moveTo>
                  <a:lnTo>
                    <a:pt x="1012761" y="145211"/>
                  </a:lnTo>
                  <a:lnTo>
                    <a:pt x="1009294" y="160515"/>
                  </a:lnTo>
                  <a:lnTo>
                    <a:pt x="1024597" y="163969"/>
                  </a:lnTo>
                  <a:lnTo>
                    <a:pt x="1028052" y="148666"/>
                  </a:lnTo>
                  <a:close/>
                </a:path>
                <a:path w="1936750" h="377825">
                  <a:moveTo>
                    <a:pt x="1058748" y="155587"/>
                  </a:moveTo>
                  <a:lnTo>
                    <a:pt x="1043457" y="152133"/>
                  </a:lnTo>
                  <a:lnTo>
                    <a:pt x="1040003" y="167424"/>
                  </a:lnTo>
                  <a:lnTo>
                    <a:pt x="1055293" y="170878"/>
                  </a:lnTo>
                  <a:lnTo>
                    <a:pt x="1058748" y="155587"/>
                  </a:lnTo>
                  <a:close/>
                </a:path>
                <a:path w="1936750" h="377825">
                  <a:moveTo>
                    <a:pt x="1089456" y="162496"/>
                  </a:moveTo>
                  <a:lnTo>
                    <a:pt x="1074051" y="159042"/>
                  </a:lnTo>
                  <a:lnTo>
                    <a:pt x="1070597" y="174345"/>
                  </a:lnTo>
                  <a:lnTo>
                    <a:pt x="1085989" y="177800"/>
                  </a:lnTo>
                  <a:lnTo>
                    <a:pt x="1089456" y="162496"/>
                  </a:lnTo>
                  <a:close/>
                </a:path>
                <a:path w="1936750" h="377825">
                  <a:moveTo>
                    <a:pt x="1120051" y="169418"/>
                  </a:moveTo>
                  <a:lnTo>
                    <a:pt x="1104747" y="165963"/>
                  </a:lnTo>
                  <a:lnTo>
                    <a:pt x="1101293" y="181254"/>
                  </a:lnTo>
                  <a:lnTo>
                    <a:pt x="1116584" y="184708"/>
                  </a:lnTo>
                  <a:lnTo>
                    <a:pt x="1120051" y="169418"/>
                  </a:lnTo>
                  <a:close/>
                </a:path>
                <a:path w="1936750" h="377825">
                  <a:moveTo>
                    <a:pt x="1150747" y="176326"/>
                  </a:moveTo>
                  <a:lnTo>
                    <a:pt x="1135443" y="172872"/>
                  </a:lnTo>
                  <a:lnTo>
                    <a:pt x="1131989" y="188175"/>
                  </a:lnTo>
                  <a:lnTo>
                    <a:pt x="1147292" y="191630"/>
                  </a:lnTo>
                  <a:lnTo>
                    <a:pt x="1150747" y="176326"/>
                  </a:lnTo>
                  <a:close/>
                </a:path>
                <a:path w="1936750" h="377825">
                  <a:moveTo>
                    <a:pt x="1181442" y="183248"/>
                  </a:moveTo>
                  <a:lnTo>
                    <a:pt x="1166037" y="179793"/>
                  </a:lnTo>
                  <a:lnTo>
                    <a:pt x="1162583" y="195084"/>
                  </a:lnTo>
                  <a:lnTo>
                    <a:pt x="1177988" y="198539"/>
                  </a:lnTo>
                  <a:lnTo>
                    <a:pt x="1181442" y="183248"/>
                  </a:lnTo>
                  <a:close/>
                </a:path>
                <a:path w="1936750" h="377825">
                  <a:moveTo>
                    <a:pt x="1212037" y="190157"/>
                  </a:moveTo>
                  <a:lnTo>
                    <a:pt x="1196746" y="186702"/>
                  </a:lnTo>
                  <a:lnTo>
                    <a:pt x="1193279" y="202006"/>
                  </a:lnTo>
                  <a:lnTo>
                    <a:pt x="1208582" y="205460"/>
                  </a:lnTo>
                  <a:lnTo>
                    <a:pt x="1212037" y="190157"/>
                  </a:lnTo>
                  <a:close/>
                </a:path>
                <a:path w="1936750" h="377825">
                  <a:moveTo>
                    <a:pt x="1242733" y="197078"/>
                  </a:moveTo>
                  <a:lnTo>
                    <a:pt x="1227442" y="193624"/>
                  </a:lnTo>
                  <a:lnTo>
                    <a:pt x="1223987" y="208915"/>
                  </a:lnTo>
                  <a:lnTo>
                    <a:pt x="1239278" y="212369"/>
                  </a:lnTo>
                  <a:lnTo>
                    <a:pt x="1242733" y="197078"/>
                  </a:lnTo>
                  <a:close/>
                </a:path>
                <a:path w="1936750" h="377825">
                  <a:moveTo>
                    <a:pt x="1273441" y="203987"/>
                  </a:moveTo>
                  <a:lnTo>
                    <a:pt x="1258036" y="200533"/>
                  </a:lnTo>
                  <a:lnTo>
                    <a:pt x="1254582" y="215836"/>
                  </a:lnTo>
                  <a:lnTo>
                    <a:pt x="1269974" y="219290"/>
                  </a:lnTo>
                  <a:lnTo>
                    <a:pt x="1273441" y="203987"/>
                  </a:lnTo>
                  <a:close/>
                </a:path>
                <a:path w="1936750" h="377825">
                  <a:moveTo>
                    <a:pt x="1304036" y="210908"/>
                  </a:moveTo>
                  <a:lnTo>
                    <a:pt x="1288732" y="207454"/>
                  </a:lnTo>
                  <a:lnTo>
                    <a:pt x="1285278" y="222745"/>
                  </a:lnTo>
                  <a:lnTo>
                    <a:pt x="1300568" y="226199"/>
                  </a:lnTo>
                  <a:lnTo>
                    <a:pt x="1304036" y="210908"/>
                  </a:lnTo>
                  <a:close/>
                </a:path>
                <a:path w="1936750" h="377825">
                  <a:moveTo>
                    <a:pt x="1334731" y="217817"/>
                  </a:moveTo>
                  <a:lnTo>
                    <a:pt x="1319428" y="214363"/>
                  </a:lnTo>
                  <a:lnTo>
                    <a:pt x="1315974" y="229666"/>
                  </a:lnTo>
                  <a:lnTo>
                    <a:pt x="1331277" y="233121"/>
                  </a:lnTo>
                  <a:lnTo>
                    <a:pt x="1334731" y="217817"/>
                  </a:lnTo>
                  <a:close/>
                </a:path>
                <a:path w="1936750" h="377825">
                  <a:moveTo>
                    <a:pt x="1365427" y="224739"/>
                  </a:moveTo>
                  <a:lnTo>
                    <a:pt x="1350022" y="221284"/>
                  </a:lnTo>
                  <a:lnTo>
                    <a:pt x="1346568" y="236575"/>
                  </a:lnTo>
                  <a:lnTo>
                    <a:pt x="1361973" y="240030"/>
                  </a:lnTo>
                  <a:lnTo>
                    <a:pt x="1365427" y="224739"/>
                  </a:lnTo>
                  <a:close/>
                </a:path>
                <a:path w="1936750" h="377825">
                  <a:moveTo>
                    <a:pt x="1396022" y="231648"/>
                  </a:moveTo>
                  <a:lnTo>
                    <a:pt x="1380731" y="228193"/>
                  </a:lnTo>
                  <a:lnTo>
                    <a:pt x="1377264" y="243497"/>
                  </a:lnTo>
                  <a:lnTo>
                    <a:pt x="1392567" y="246951"/>
                  </a:lnTo>
                  <a:lnTo>
                    <a:pt x="1396022" y="231648"/>
                  </a:lnTo>
                  <a:close/>
                </a:path>
                <a:path w="1936750" h="377825">
                  <a:moveTo>
                    <a:pt x="1426718" y="238569"/>
                  </a:moveTo>
                  <a:lnTo>
                    <a:pt x="1411427" y="235115"/>
                  </a:lnTo>
                  <a:lnTo>
                    <a:pt x="1407972" y="250405"/>
                  </a:lnTo>
                  <a:lnTo>
                    <a:pt x="1423263" y="253860"/>
                  </a:lnTo>
                  <a:lnTo>
                    <a:pt x="1426718" y="238569"/>
                  </a:lnTo>
                  <a:close/>
                </a:path>
                <a:path w="1936750" h="377825">
                  <a:moveTo>
                    <a:pt x="1457426" y="245478"/>
                  </a:moveTo>
                  <a:lnTo>
                    <a:pt x="1442021" y="242023"/>
                  </a:lnTo>
                  <a:lnTo>
                    <a:pt x="1438567" y="257327"/>
                  </a:lnTo>
                  <a:lnTo>
                    <a:pt x="1453959" y="260781"/>
                  </a:lnTo>
                  <a:lnTo>
                    <a:pt x="1457426" y="245478"/>
                  </a:lnTo>
                  <a:close/>
                </a:path>
                <a:path w="1936750" h="377825">
                  <a:moveTo>
                    <a:pt x="1488020" y="252399"/>
                  </a:moveTo>
                  <a:lnTo>
                    <a:pt x="1472717" y="248945"/>
                  </a:lnTo>
                  <a:lnTo>
                    <a:pt x="1469263" y="264236"/>
                  </a:lnTo>
                  <a:lnTo>
                    <a:pt x="1484553" y="267690"/>
                  </a:lnTo>
                  <a:lnTo>
                    <a:pt x="1488020" y="252399"/>
                  </a:lnTo>
                  <a:close/>
                </a:path>
                <a:path w="1936750" h="377825">
                  <a:moveTo>
                    <a:pt x="1518716" y="259308"/>
                  </a:moveTo>
                  <a:lnTo>
                    <a:pt x="1503413" y="255854"/>
                  </a:lnTo>
                  <a:lnTo>
                    <a:pt x="1499958" y="271157"/>
                  </a:lnTo>
                  <a:lnTo>
                    <a:pt x="1515262" y="274612"/>
                  </a:lnTo>
                  <a:lnTo>
                    <a:pt x="1518716" y="259308"/>
                  </a:lnTo>
                  <a:close/>
                </a:path>
                <a:path w="1936750" h="377825">
                  <a:moveTo>
                    <a:pt x="1549311" y="266230"/>
                  </a:moveTo>
                  <a:lnTo>
                    <a:pt x="1534007" y="262775"/>
                  </a:lnTo>
                  <a:lnTo>
                    <a:pt x="1530553" y="278066"/>
                  </a:lnTo>
                  <a:lnTo>
                    <a:pt x="1545856" y="281520"/>
                  </a:lnTo>
                  <a:lnTo>
                    <a:pt x="1549311" y="266230"/>
                  </a:lnTo>
                  <a:close/>
                </a:path>
                <a:path w="1936750" h="377825">
                  <a:moveTo>
                    <a:pt x="1580007" y="273138"/>
                  </a:moveTo>
                  <a:lnTo>
                    <a:pt x="1564716" y="269684"/>
                  </a:lnTo>
                  <a:lnTo>
                    <a:pt x="1561249" y="284988"/>
                  </a:lnTo>
                  <a:lnTo>
                    <a:pt x="1576552" y="288442"/>
                  </a:lnTo>
                  <a:lnTo>
                    <a:pt x="1580007" y="273138"/>
                  </a:lnTo>
                  <a:close/>
                </a:path>
                <a:path w="1936750" h="377825">
                  <a:moveTo>
                    <a:pt x="1610702" y="280060"/>
                  </a:moveTo>
                  <a:lnTo>
                    <a:pt x="1595310" y="276606"/>
                  </a:lnTo>
                  <a:lnTo>
                    <a:pt x="1591843" y="291896"/>
                  </a:lnTo>
                  <a:lnTo>
                    <a:pt x="1607248" y="295351"/>
                  </a:lnTo>
                  <a:lnTo>
                    <a:pt x="1610702" y="280060"/>
                  </a:lnTo>
                  <a:close/>
                </a:path>
                <a:path w="1936750" h="377825">
                  <a:moveTo>
                    <a:pt x="1641297" y="286969"/>
                  </a:moveTo>
                  <a:lnTo>
                    <a:pt x="1626006" y="283514"/>
                  </a:lnTo>
                  <a:lnTo>
                    <a:pt x="1622552" y="298818"/>
                  </a:lnTo>
                  <a:lnTo>
                    <a:pt x="1637842" y="302272"/>
                  </a:lnTo>
                  <a:lnTo>
                    <a:pt x="1641297" y="286969"/>
                  </a:lnTo>
                  <a:close/>
                </a:path>
                <a:path w="1936750" h="377825">
                  <a:moveTo>
                    <a:pt x="1672005" y="293890"/>
                  </a:moveTo>
                  <a:lnTo>
                    <a:pt x="1656702" y="290436"/>
                  </a:lnTo>
                  <a:lnTo>
                    <a:pt x="1653247" y="305727"/>
                  </a:lnTo>
                  <a:lnTo>
                    <a:pt x="1668538" y="309181"/>
                  </a:lnTo>
                  <a:lnTo>
                    <a:pt x="1672005" y="293890"/>
                  </a:lnTo>
                  <a:close/>
                </a:path>
                <a:path w="1936750" h="377825">
                  <a:moveTo>
                    <a:pt x="1702701" y="300799"/>
                  </a:moveTo>
                  <a:lnTo>
                    <a:pt x="1687296" y="297345"/>
                  </a:lnTo>
                  <a:lnTo>
                    <a:pt x="1683842" y="312648"/>
                  </a:lnTo>
                  <a:lnTo>
                    <a:pt x="1699247" y="316103"/>
                  </a:lnTo>
                  <a:lnTo>
                    <a:pt x="1702701" y="300799"/>
                  </a:lnTo>
                  <a:close/>
                </a:path>
                <a:path w="1936750" h="377825">
                  <a:moveTo>
                    <a:pt x="1733296" y="307721"/>
                  </a:moveTo>
                  <a:lnTo>
                    <a:pt x="1717992" y="304266"/>
                  </a:lnTo>
                  <a:lnTo>
                    <a:pt x="1714538" y="319557"/>
                  </a:lnTo>
                  <a:lnTo>
                    <a:pt x="1729841" y="323011"/>
                  </a:lnTo>
                  <a:lnTo>
                    <a:pt x="1733296" y="307721"/>
                  </a:lnTo>
                  <a:close/>
                </a:path>
                <a:path w="1936750" h="377825">
                  <a:moveTo>
                    <a:pt x="1763991" y="314629"/>
                  </a:moveTo>
                  <a:lnTo>
                    <a:pt x="1748701" y="311175"/>
                  </a:lnTo>
                  <a:lnTo>
                    <a:pt x="1745234" y="326478"/>
                  </a:lnTo>
                  <a:lnTo>
                    <a:pt x="1760537" y="329933"/>
                  </a:lnTo>
                  <a:lnTo>
                    <a:pt x="1763991" y="314629"/>
                  </a:lnTo>
                  <a:close/>
                </a:path>
                <a:path w="1936750" h="377825">
                  <a:moveTo>
                    <a:pt x="1794687" y="321551"/>
                  </a:moveTo>
                  <a:lnTo>
                    <a:pt x="1779295" y="318096"/>
                  </a:lnTo>
                  <a:lnTo>
                    <a:pt x="1775828" y="333387"/>
                  </a:lnTo>
                  <a:lnTo>
                    <a:pt x="1791233" y="336842"/>
                  </a:lnTo>
                  <a:lnTo>
                    <a:pt x="1794687" y="321551"/>
                  </a:lnTo>
                  <a:close/>
                </a:path>
                <a:path w="1936750" h="377825">
                  <a:moveTo>
                    <a:pt x="1825282" y="328460"/>
                  </a:moveTo>
                  <a:lnTo>
                    <a:pt x="1809991" y="325005"/>
                  </a:lnTo>
                  <a:lnTo>
                    <a:pt x="1806536" y="340309"/>
                  </a:lnTo>
                  <a:lnTo>
                    <a:pt x="1821827" y="343763"/>
                  </a:lnTo>
                  <a:lnTo>
                    <a:pt x="1825282" y="328460"/>
                  </a:lnTo>
                  <a:close/>
                </a:path>
                <a:path w="1936750" h="377825">
                  <a:moveTo>
                    <a:pt x="1855990" y="335381"/>
                  </a:moveTo>
                  <a:lnTo>
                    <a:pt x="1840687" y="331927"/>
                  </a:lnTo>
                  <a:lnTo>
                    <a:pt x="1837232" y="347218"/>
                  </a:lnTo>
                  <a:lnTo>
                    <a:pt x="1852523" y="350672"/>
                  </a:lnTo>
                  <a:lnTo>
                    <a:pt x="1855990" y="335381"/>
                  </a:lnTo>
                  <a:close/>
                </a:path>
                <a:path w="1936750" h="377825">
                  <a:moveTo>
                    <a:pt x="1936661" y="361569"/>
                  </a:moveTo>
                  <a:lnTo>
                    <a:pt x="1917280" y="347827"/>
                  </a:lnTo>
                  <a:lnTo>
                    <a:pt x="1896821" y="333324"/>
                  </a:lnTo>
                  <a:lnTo>
                    <a:pt x="1896821" y="352640"/>
                  </a:lnTo>
                  <a:lnTo>
                    <a:pt x="1883841" y="354888"/>
                  </a:lnTo>
                  <a:lnTo>
                    <a:pt x="1886064" y="345033"/>
                  </a:lnTo>
                  <a:lnTo>
                    <a:pt x="1896821" y="352640"/>
                  </a:lnTo>
                  <a:lnTo>
                    <a:pt x="1896821" y="333324"/>
                  </a:lnTo>
                  <a:lnTo>
                    <a:pt x="1886686" y="326136"/>
                  </a:lnTo>
                  <a:lnTo>
                    <a:pt x="1862162" y="308762"/>
                  </a:lnTo>
                  <a:lnTo>
                    <a:pt x="1857248" y="309600"/>
                  </a:lnTo>
                  <a:lnTo>
                    <a:pt x="1852218" y="316725"/>
                  </a:lnTo>
                  <a:lnTo>
                    <a:pt x="1853057" y="321652"/>
                  </a:lnTo>
                  <a:lnTo>
                    <a:pt x="1880133" y="340829"/>
                  </a:lnTo>
                  <a:lnTo>
                    <a:pt x="1871281" y="338836"/>
                  </a:lnTo>
                  <a:lnTo>
                    <a:pt x="1867827" y="354139"/>
                  </a:lnTo>
                  <a:lnTo>
                    <a:pt x="1876704" y="356133"/>
                  </a:lnTo>
                  <a:lnTo>
                    <a:pt x="1848332" y="361048"/>
                  </a:lnTo>
                  <a:lnTo>
                    <a:pt x="1844040" y="361886"/>
                  </a:lnTo>
                  <a:lnTo>
                    <a:pt x="1841207" y="365874"/>
                  </a:lnTo>
                  <a:lnTo>
                    <a:pt x="1842681" y="374459"/>
                  </a:lnTo>
                  <a:lnTo>
                    <a:pt x="1846770" y="377291"/>
                  </a:lnTo>
                  <a:lnTo>
                    <a:pt x="1853057" y="376212"/>
                  </a:lnTo>
                  <a:lnTo>
                    <a:pt x="193666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68311" y="3496970"/>
              <a:ext cx="1936114" cy="392430"/>
            </a:xfrm>
            <a:custGeom>
              <a:avLst/>
              <a:gdLst/>
              <a:ahLst/>
              <a:cxnLst/>
              <a:rect l="l" t="t" r="r" b="b"/>
              <a:pathLst>
                <a:path w="1936115" h="392429">
                  <a:moveTo>
                    <a:pt x="1936038" y="361569"/>
                  </a:moveTo>
                  <a:lnTo>
                    <a:pt x="1928799" y="338797"/>
                  </a:lnTo>
                  <a:lnTo>
                    <a:pt x="1908479" y="274612"/>
                  </a:lnTo>
                  <a:lnTo>
                    <a:pt x="1904072" y="272300"/>
                  </a:lnTo>
                  <a:lnTo>
                    <a:pt x="1899881" y="273558"/>
                  </a:lnTo>
                  <a:lnTo>
                    <a:pt x="1895805" y="274929"/>
                  </a:lnTo>
                  <a:lnTo>
                    <a:pt x="1893493" y="279323"/>
                  </a:lnTo>
                  <a:lnTo>
                    <a:pt x="1903450" y="310921"/>
                  </a:lnTo>
                  <a:lnTo>
                    <a:pt x="1642973" y="2616"/>
                  </a:lnTo>
                  <a:lnTo>
                    <a:pt x="1637220" y="7467"/>
                  </a:lnTo>
                  <a:lnTo>
                    <a:pt x="1635544" y="0"/>
                  </a:lnTo>
                  <a:lnTo>
                    <a:pt x="56565" y="355460"/>
                  </a:lnTo>
                  <a:lnTo>
                    <a:pt x="83616" y="336321"/>
                  </a:lnTo>
                  <a:lnTo>
                    <a:pt x="84455" y="331393"/>
                  </a:lnTo>
                  <a:lnTo>
                    <a:pt x="79425" y="324269"/>
                  </a:lnTo>
                  <a:lnTo>
                    <a:pt x="74498" y="323430"/>
                  </a:lnTo>
                  <a:lnTo>
                    <a:pt x="18237" y="363321"/>
                  </a:lnTo>
                  <a:lnTo>
                    <a:pt x="0" y="376237"/>
                  </a:lnTo>
                  <a:lnTo>
                    <a:pt x="89903" y="391960"/>
                  </a:lnTo>
                  <a:lnTo>
                    <a:pt x="93980" y="389128"/>
                  </a:lnTo>
                  <a:lnTo>
                    <a:pt x="94716" y="384835"/>
                  </a:lnTo>
                  <a:lnTo>
                    <a:pt x="95554" y="380542"/>
                  </a:lnTo>
                  <a:lnTo>
                    <a:pt x="92621" y="376555"/>
                  </a:lnTo>
                  <a:lnTo>
                    <a:pt x="88328" y="375716"/>
                  </a:lnTo>
                  <a:lnTo>
                    <a:pt x="59994" y="370763"/>
                  </a:lnTo>
                  <a:lnTo>
                    <a:pt x="1634159" y="16383"/>
                  </a:lnTo>
                  <a:lnTo>
                    <a:pt x="1891576" y="321157"/>
                  </a:lnTo>
                  <a:lnTo>
                    <a:pt x="1861959" y="305943"/>
                  </a:lnTo>
                  <a:lnTo>
                    <a:pt x="1857248" y="307403"/>
                  </a:lnTo>
                  <a:lnTo>
                    <a:pt x="1853260" y="315163"/>
                  </a:lnTo>
                  <a:lnTo>
                    <a:pt x="1854835" y="319874"/>
                  </a:lnTo>
                  <a:lnTo>
                    <a:pt x="1936038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0574" y="2568549"/>
              <a:ext cx="635000" cy="348615"/>
            </a:xfrm>
            <a:custGeom>
              <a:avLst/>
              <a:gdLst/>
              <a:ahLst/>
              <a:cxnLst/>
              <a:rect l="l" t="t" r="r" b="b"/>
              <a:pathLst>
                <a:path w="635000" h="348614">
                  <a:moveTo>
                    <a:pt x="0" y="0"/>
                  </a:moveTo>
                  <a:lnTo>
                    <a:pt x="0" y="348272"/>
                  </a:lnTo>
                  <a:lnTo>
                    <a:pt x="634936" y="348272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0574" y="2568549"/>
              <a:ext cx="635000" cy="348615"/>
            </a:xfrm>
            <a:custGeom>
              <a:avLst/>
              <a:gdLst/>
              <a:ahLst/>
              <a:cxnLst/>
              <a:rect l="l" t="t" r="r" b="b"/>
              <a:pathLst>
                <a:path w="635000" h="348614">
                  <a:moveTo>
                    <a:pt x="0" y="348272"/>
                  </a:moveTo>
                  <a:lnTo>
                    <a:pt x="634936" y="348272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41720" y="2604109"/>
            <a:ext cx="638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451206" y="2568549"/>
            <a:ext cx="635000" cy="348615"/>
          </a:xfrm>
          <a:custGeom>
            <a:avLst/>
            <a:gdLst/>
            <a:ahLst/>
            <a:cxnLst/>
            <a:rect l="l" t="t" r="r" b="b"/>
            <a:pathLst>
              <a:path w="635000" h="348614">
                <a:moveTo>
                  <a:pt x="0" y="348272"/>
                </a:moveTo>
                <a:lnTo>
                  <a:pt x="634936" y="348272"/>
                </a:lnTo>
                <a:lnTo>
                  <a:pt x="634936" y="0"/>
                </a:lnTo>
                <a:lnTo>
                  <a:pt x="0" y="0"/>
                </a:lnTo>
                <a:lnTo>
                  <a:pt x="0" y="348272"/>
                </a:lnTo>
                <a:close/>
              </a:path>
            </a:pathLst>
          </a:custGeom>
          <a:ln w="10477">
            <a:solidFill>
              <a:srgbClr val="8800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439471" y="2574102"/>
            <a:ext cx="653415" cy="337820"/>
          </a:xfrm>
          <a:prstGeom prst="rect">
            <a:avLst/>
          </a:prstGeom>
          <a:solidFill>
            <a:srgbClr val="E4C9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70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775668" y="2563152"/>
            <a:ext cx="647065" cy="359410"/>
            <a:chOff x="5775668" y="2563152"/>
            <a:chExt cx="647065" cy="359410"/>
          </a:xfrm>
        </p:grpSpPr>
        <p:sp>
          <p:nvSpPr>
            <p:cNvPr id="76" name="object 76"/>
            <p:cNvSpPr/>
            <p:nvPr/>
          </p:nvSpPr>
          <p:spPr>
            <a:xfrm>
              <a:off x="5781065" y="2568549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0"/>
                  </a:moveTo>
                  <a:lnTo>
                    <a:pt x="0" y="348272"/>
                  </a:ln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81065" y="2568549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348272"/>
                  </a:move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786304" y="2604109"/>
            <a:ext cx="6432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094761" y="2563152"/>
            <a:ext cx="1779270" cy="599440"/>
            <a:chOff x="6094761" y="2563152"/>
            <a:chExt cx="1779270" cy="599440"/>
          </a:xfrm>
        </p:grpSpPr>
        <p:sp>
          <p:nvSpPr>
            <p:cNvPr id="80" name="object 80"/>
            <p:cNvSpPr/>
            <p:nvPr/>
          </p:nvSpPr>
          <p:spPr>
            <a:xfrm>
              <a:off x="6094755" y="2910852"/>
              <a:ext cx="678815" cy="251460"/>
            </a:xfrm>
            <a:custGeom>
              <a:avLst/>
              <a:gdLst/>
              <a:ahLst/>
              <a:cxnLst/>
              <a:rect l="l" t="t" r="r" b="b"/>
              <a:pathLst>
                <a:path w="678815" h="251460">
                  <a:moveTo>
                    <a:pt x="22110" y="10693"/>
                  </a:moveTo>
                  <a:lnTo>
                    <a:pt x="10058" y="635"/>
                  </a:lnTo>
                  <a:lnTo>
                    <a:pt x="0" y="12573"/>
                  </a:lnTo>
                  <a:lnTo>
                    <a:pt x="11950" y="22733"/>
                  </a:lnTo>
                  <a:lnTo>
                    <a:pt x="22110" y="10693"/>
                  </a:lnTo>
                  <a:close/>
                </a:path>
                <a:path w="678815" h="251460">
                  <a:moveTo>
                    <a:pt x="46101" y="31013"/>
                  </a:moveTo>
                  <a:lnTo>
                    <a:pt x="34163" y="20853"/>
                  </a:lnTo>
                  <a:lnTo>
                    <a:pt x="23990" y="32905"/>
                  </a:lnTo>
                  <a:lnTo>
                    <a:pt x="35941" y="43065"/>
                  </a:lnTo>
                  <a:lnTo>
                    <a:pt x="46101" y="31013"/>
                  </a:lnTo>
                  <a:close/>
                </a:path>
                <a:path w="678815" h="251460">
                  <a:moveTo>
                    <a:pt x="70091" y="51346"/>
                  </a:moveTo>
                  <a:lnTo>
                    <a:pt x="58153" y="41173"/>
                  </a:lnTo>
                  <a:lnTo>
                    <a:pt x="47993" y="53124"/>
                  </a:lnTo>
                  <a:lnTo>
                    <a:pt x="60032" y="63284"/>
                  </a:lnTo>
                  <a:lnTo>
                    <a:pt x="70091" y="51346"/>
                  </a:lnTo>
                  <a:close/>
                </a:path>
                <a:path w="678815" h="251460">
                  <a:moveTo>
                    <a:pt x="94195" y="71564"/>
                  </a:moveTo>
                  <a:lnTo>
                    <a:pt x="82143" y="61404"/>
                  </a:lnTo>
                  <a:lnTo>
                    <a:pt x="71983" y="73444"/>
                  </a:lnTo>
                  <a:lnTo>
                    <a:pt x="84035" y="83616"/>
                  </a:lnTo>
                  <a:lnTo>
                    <a:pt x="94195" y="71564"/>
                  </a:lnTo>
                  <a:close/>
                </a:path>
                <a:path w="678815" h="251460">
                  <a:moveTo>
                    <a:pt x="118186" y="91884"/>
                  </a:moveTo>
                  <a:lnTo>
                    <a:pt x="106133" y="81724"/>
                  </a:lnTo>
                  <a:lnTo>
                    <a:pt x="95973" y="93776"/>
                  </a:lnTo>
                  <a:lnTo>
                    <a:pt x="108026" y="103835"/>
                  </a:lnTo>
                  <a:lnTo>
                    <a:pt x="118186" y="91884"/>
                  </a:lnTo>
                  <a:close/>
                </a:path>
                <a:path w="678815" h="251460">
                  <a:moveTo>
                    <a:pt x="142176" y="112115"/>
                  </a:moveTo>
                  <a:lnTo>
                    <a:pt x="130136" y="102057"/>
                  </a:lnTo>
                  <a:lnTo>
                    <a:pt x="120078" y="113995"/>
                  </a:lnTo>
                  <a:lnTo>
                    <a:pt x="132016" y="124155"/>
                  </a:lnTo>
                  <a:lnTo>
                    <a:pt x="142176" y="112115"/>
                  </a:lnTo>
                  <a:close/>
                </a:path>
                <a:path w="678815" h="251460">
                  <a:moveTo>
                    <a:pt x="166179" y="132435"/>
                  </a:moveTo>
                  <a:lnTo>
                    <a:pt x="154127" y="122275"/>
                  </a:lnTo>
                  <a:lnTo>
                    <a:pt x="144068" y="134327"/>
                  </a:lnTo>
                  <a:lnTo>
                    <a:pt x="156006" y="144487"/>
                  </a:lnTo>
                  <a:lnTo>
                    <a:pt x="166179" y="132435"/>
                  </a:lnTo>
                  <a:close/>
                </a:path>
                <a:path w="678815" h="251460">
                  <a:moveTo>
                    <a:pt x="190169" y="152768"/>
                  </a:moveTo>
                  <a:lnTo>
                    <a:pt x="178219" y="142595"/>
                  </a:lnTo>
                  <a:lnTo>
                    <a:pt x="168059" y="154546"/>
                  </a:lnTo>
                  <a:lnTo>
                    <a:pt x="180009" y="164706"/>
                  </a:lnTo>
                  <a:lnTo>
                    <a:pt x="190169" y="152768"/>
                  </a:lnTo>
                  <a:close/>
                </a:path>
                <a:path w="678815" h="251460">
                  <a:moveTo>
                    <a:pt x="214160" y="172986"/>
                  </a:moveTo>
                  <a:lnTo>
                    <a:pt x="202222" y="162826"/>
                  </a:lnTo>
                  <a:lnTo>
                    <a:pt x="192049" y="174866"/>
                  </a:lnTo>
                  <a:lnTo>
                    <a:pt x="204101" y="185039"/>
                  </a:lnTo>
                  <a:lnTo>
                    <a:pt x="214160" y="172986"/>
                  </a:lnTo>
                  <a:close/>
                </a:path>
                <a:path w="678815" h="251460">
                  <a:moveTo>
                    <a:pt x="238264" y="193306"/>
                  </a:moveTo>
                  <a:lnTo>
                    <a:pt x="226212" y="183146"/>
                  </a:lnTo>
                  <a:lnTo>
                    <a:pt x="216052" y="195199"/>
                  </a:lnTo>
                  <a:lnTo>
                    <a:pt x="228092" y="205257"/>
                  </a:lnTo>
                  <a:lnTo>
                    <a:pt x="238264" y="193306"/>
                  </a:lnTo>
                  <a:close/>
                </a:path>
                <a:path w="678815" h="251460">
                  <a:moveTo>
                    <a:pt x="386930" y="231241"/>
                  </a:moveTo>
                  <a:lnTo>
                    <a:pt x="386207" y="226949"/>
                  </a:lnTo>
                  <a:lnTo>
                    <a:pt x="385368" y="222643"/>
                  </a:lnTo>
                  <a:lnTo>
                    <a:pt x="381279" y="219824"/>
                  </a:lnTo>
                  <a:lnTo>
                    <a:pt x="376986" y="220548"/>
                  </a:lnTo>
                  <a:lnTo>
                    <a:pt x="348589" y="225666"/>
                  </a:lnTo>
                  <a:lnTo>
                    <a:pt x="361365" y="217512"/>
                  </a:lnTo>
                  <a:lnTo>
                    <a:pt x="352780" y="204317"/>
                  </a:lnTo>
                  <a:lnTo>
                    <a:pt x="347916" y="207441"/>
                  </a:lnTo>
                  <a:lnTo>
                    <a:pt x="347916" y="225780"/>
                  </a:lnTo>
                  <a:lnTo>
                    <a:pt x="334860" y="228130"/>
                  </a:lnTo>
                  <a:lnTo>
                    <a:pt x="331165" y="228803"/>
                  </a:lnTo>
                  <a:lnTo>
                    <a:pt x="330098" y="227126"/>
                  </a:lnTo>
                  <a:lnTo>
                    <a:pt x="339763" y="213093"/>
                  </a:lnTo>
                  <a:lnTo>
                    <a:pt x="347916" y="225780"/>
                  </a:lnTo>
                  <a:lnTo>
                    <a:pt x="347916" y="207441"/>
                  </a:lnTo>
                  <a:lnTo>
                    <a:pt x="340258" y="212356"/>
                  </a:lnTo>
                  <a:lnTo>
                    <a:pt x="356552" y="188696"/>
                  </a:lnTo>
                  <a:lnTo>
                    <a:pt x="358965" y="185140"/>
                  </a:lnTo>
                  <a:lnTo>
                    <a:pt x="358127" y="180314"/>
                  </a:lnTo>
                  <a:lnTo>
                    <a:pt x="354457" y="177800"/>
                  </a:lnTo>
                  <a:lnTo>
                    <a:pt x="350888" y="175399"/>
                  </a:lnTo>
                  <a:lnTo>
                    <a:pt x="346075" y="176237"/>
                  </a:lnTo>
                  <a:lnTo>
                    <a:pt x="343560" y="179793"/>
                  </a:lnTo>
                  <a:lnTo>
                    <a:pt x="339572" y="185585"/>
                  </a:lnTo>
                  <a:lnTo>
                    <a:pt x="313169" y="223926"/>
                  </a:lnTo>
                  <a:lnTo>
                    <a:pt x="310032" y="228485"/>
                  </a:lnTo>
                  <a:lnTo>
                    <a:pt x="294563" y="250939"/>
                  </a:lnTo>
                  <a:lnTo>
                    <a:pt x="284365" y="231038"/>
                  </a:lnTo>
                  <a:lnTo>
                    <a:pt x="263690" y="190728"/>
                  </a:lnTo>
                  <a:lnTo>
                    <a:pt x="263690" y="225044"/>
                  </a:lnTo>
                  <a:lnTo>
                    <a:pt x="254889" y="222262"/>
                  </a:lnTo>
                  <a:lnTo>
                    <a:pt x="259473" y="216839"/>
                  </a:lnTo>
                  <a:lnTo>
                    <a:pt x="263690" y="225044"/>
                  </a:lnTo>
                  <a:lnTo>
                    <a:pt x="263690" y="190728"/>
                  </a:lnTo>
                  <a:lnTo>
                    <a:pt x="262255" y="187921"/>
                  </a:lnTo>
                  <a:lnTo>
                    <a:pt x="255130" y="174028"/>
                  </a:lnTo>
                  <a:lnTo>
                    <a:pt x="253136" y="170256"/>
                  </a:lnTo>
                  <a:lnTo>
                    <a:pt x="248424" y="168694"/>
                  </a:lnTo>
                  <a:lnTo>
                    <a:pt x="240665" y="172669"/>
                  </a:lnTo>
                  <a:lnTo>
                    <a:pt x="239204" y="177380"/>
                  </a:lnTo>
                  <a:lnTo>
                    <a:pt x="254355" y="206870"/>
                  </a:lnTo>
                  <a:lnTo>
                    <a:pt x="250202" y="203365"/>
                  </a:lnTo>
                  <a:lnTo>
                    <a:pt x="240042" y="215417"/>
                  </a:lnTo>
                  <a:lnTo>
                    <a:pt x="244106" y="218859"/>
                  </a:lnTo>
                  <a:lnTo>
                    <a:pt x="216674" y="210185"/>
                  </a:lnTo>
                  <a:lnTo>
                    <a:pt x="212585" y="208927"/>
                  </a:lnTo>
                  <a:lnTo>
                    <a:pt x="208191" y="211226"/>
                  </a:lnTo>
                  <a:lnTo>
                    <a:pt x="206832" y="215315"/>
                  </a:lnTo>
                  <a:lnTo>
                    <a:pt x="205574" y="219405"/>
                  </a:lnTo>
                  <a:lnTo>
                    <a:pt x="207873" y="223901"/>
                  </a:lnTo>
                  <a:lnTo>
                    <a:pt x="211963" y="225158"/>
                  </a:lnTo>
                  <a:lnTo>
                    <a:pt x="294309" y="251294"/>
                  </a:lnTo>
                  <a:lnTo>
                    <a:pt x="294208" y="251460"/>
                  </a:lnTo>
                  <a:lnTo>
                    <a:pt x="294601" y="251396"/>
                  </a:lnTo>
                  <a:lnTo>
                    <a:pt x="294843" y="251460"/>
                  </a:lnTo>
                  <a:lnTo>
                    <a:pt x="379806" y="236054"/>
                  </a:lnTo>
                  <a:lnTo>
                    <a:pt x="384111" y="235331"/>
                  </a:lnTo>
                  <a:lnTo>
                    <a:pt x="386930" y="231241"/>
                  </a:lnTo>
                  <a:close/>
                </a:path>
                <a:path w="678815" h="251460">
                  <a:moveTo>
                    <a:pt x="387769" y="200545"/>
                  </a:moveTo>
                  <a:lnTo>
                    <a:pt x="379183" y="187236"/>
                  </a:lnTo>
                  <a:lnTo>
                    <a:pt x="365975" y="195821"/>
                  </a:lnTo>
                  <a:lnTo>
                    <a:pt x="374573" y="209029"/>
                  </a:lnTo>
                  <a:lnTo>
                    <a:pt x="387769" y="200545"/>
                  </a:lnTo>
                  <a:close/>
                </a:path>
                <a:path w="678815" h="251460">
                  <a:moveTo>
                    <a:pt x="414172" y="183464"/>
                  </a:moveTo>
                  <a:lnTo>
                    <a:pt x="405688" y="170256"/>
                  </a:lnTo>
                  <a:lnTo>
                    <a:pt x="392493" y="178752"/>
                  </a:lnTo>
                  <a:lnTo>
                    <a:pt x="400977" y="191947"/>
                  </a:lnTo>
                  <a:lnTo>
                    <a:pt x="414172" y="183464"/>
                  </a:lnTo>
                  <a:close/>
                </a:path>
                <a:path w="678815" h="251460">
                  <a:moveTo>
                    <a:pt x="440575" y="166484"/>
                  </a:moveTo>
                  <a:lnTo>
                    <a:pt x="432092" y="153187"/>
                  </a:lnTo>
                  <a:lnTo>
                    <a:pt x="418896" y="161772"/>
                  </a:lnTo>
                  <a:lnTo>
                    <a:pt x="427380" y="174980"/>
                  </a:lnTo>
                  <a:lnTo>
                    <a:pt x="440575" y="166484"/>
                  </a:lnTo>
                  <a:close/>
                </a:path>
                <a:path w="678815" h="251460">
                  <a:moveTo>
                    <a:pt x="466979" y="149415"/>
                  </a:moveTo>
                  <a:lnTo>
                    <a:pt x="458495" y="136207"/>
                  </a:lnTo>
                  <a:lnTo>
                    <a:pt x="445300" y="144691"/>
                  </a:lnTo>
                  <a:lnTo>
                    <a:pt x="453783" y="157899"/>
                  </a:lnTo>
                  <a:lnTo>
                    <a:pt x="466979" y="149415"/>
                  </a:lnTo>
                  <a:close/>
                </a:path>
                <a:path w="678815" h="251460">
                  <a:moveTo>
                    <a:pt x="493382" y="132435"/>
                  </a:moveTo>
                  <a:lnTo>
                    <a:pt x="484898" y="119126"/>
                  </a:lnTo>
                  <a:lnTo>
                    <a:pt x="471703" y="127723"/>
                  </a:lnTo>
                  <a:lnTo>
                    <a:pt x="480187" y="140919"/>
                  </a:lnTo>
                  <a:lnTo>
                    <a:pt x="493382" y="132435"/>
                  </a:lnTo>
                  <a:close/>
                </a:path>
                <a:path w="678815" h="251460">
                  <a:moveTo>
                    <a:pt x="519899" y="115354"/>
                  </a:moveTo>
                  <a:lnTo>
                    <a:pt x="511302" y="102158"/>
                  </a:lnTo>
                  <a:lnTo>
                    <a:pt x="498106" y="110642"/>
                  </a:lnTo>
                  <a:lnTo>
                    <a:pt x="506691" y="123850"/>
                  </a:lnTo>
                  <a:lnTo>
                    <a:pt x="519899" y="115354"/>
                  </a:lnTo>
                  <a:close/>
                </a:path>
                <a:path w="678815" h="251460">
                  <a:moveTo>
                    <a:pt x="546303" y="98386"/>
                  </a:moveTo>
                  <a:lnTo>
                    <a:pt x="537806" y="85077"/>
                  </a:lnTo>
                  <a:lnTo>
                    <a:pt x="524510" y="93675"/>
                  </a:lnTo>
                  <a:lnTo>
                    <a:pt x="533095" y="106870"/>
                  </a:lnTo>
                  <a:lnTo>
                    <a:pt x="546303" y="98386"/>
                  </a:lnTo>
                  <a:close/>
                </a:path>
                <a:path w="678815" h="251460">
                  <a:moveTo>
                    <a:pt x="572706" y="81305"/>
                  </a:moveTo>
                  <a:lnTo>
                    <a:pt x="564210" y="68110"/>
                  </a:lnTo>
                  <a:lnTo>
                    <a:pt x="551014" y="76593"/>
                  </a:lnTo>
                  <a:lnTo>
                    <a:pt x="559498" y="89789"/>
                  </a:lnTo>
                  <a:lnTo>
                    <a:pt x="572706" y="81305"/>
                  </a:lnTo>
                  <a:close/>
                </a:path>
                <a:path w="678815" h="251460">
                  <a:moveTo>
                    <a:pt x="599109" y="64338"/>
                  </a:moveTo>
                  <a:lnTo>
                    <a:pt x="590613" y="51028"/>
                  </a:lnTo>
                  <a:lnTo>
                    <a:pt x="577418" y="59613"/>
                  </a:lnTo>
                  <a:lnTo>
                    <a:pt x="585901" y="72821"/>
                  </a:lnTo>
                  <a:lnTo>
                    <a:pt x="599109" y="64338"/>
                  </a:lnTo>
                  <a:close/>
                </a:path>
                <a:path w="678815" h="251460">
                  <a:moveTo>
                    <a:pt x="625513" y="47256"/>
                  </a:moveTo>
                  <a:lnTo>
                    <a:pt x="617016" y="34048"/>
                  </a:lnTo>
                  <a:lnTo>
                    <a:pt x="603821" y="42545"/>
                  </a:lnTo>
                  <a:lnTo>
                    <a:pt x="612305" y="55740"/>
                  </a:lnTo>
                  <a:lnTo>
                    <a:pt x="625513" y="47256"/>
                  </a:lnTo>
                  <a:close/>
                </a:path>
                <a:path w="678815" h="251460">
                  <a:moveTo>
                    <a:pt x="651916" y="30276"/>
                  </a:moveTo>
                  <a:lnTo>
                    <a:pt x="643420" y="16979"/>
                  </a:lnTo>
                  <a:lnTo>
                    <a:pt x="630224" y="25565"/>
                  </a:lnTo>
                  <a:lnTo>
                    <a:pt x="638708" y="38773"/>
                  </a:lnTo>
                  <a:lnTo>
                    <a:pt x="651916" y="30276"/>
                  </a:lnTo>
                  <a:close/>
                </a:path>
                <a:path w="678815" h="251460">
                  <a:moveTo>
                    <a:pt x="678421" y="13208"/>
                  </a:moveTo>
                  <a:lnTo>
                    <a:pt x="669823" y="0"/>
                  </a:lnTo>
                  <a:lnTo>
                    <a:pt x="656628" y="8483"/>
                  </a:lnTo>
                  <a:lnTo>
                    <a:pt x="665213" y="21691"/>
                  </a:lnTo>
                  <a:lnTo>
                    <a:pt x="678421" y="1320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31989" y="2568549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348272"/>
                  </a:move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195632" y="2574181"/>
            <a:ext cx="682625" cy="337820"/>
          </a:xfrm>
          <a:prstGeom prst="rect">
            <a:avLst/>
          </a:prstGeom>
          <a:solidFill>
            <a:srgbClr val="E4C9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70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892960" y="2563152"/>
            <a:ext cx="647065" cy="359410"/>
            <a:chOff x="7892960" y="2563152"/>
            <a:chExt cx="647065" cy="359410"/>
          </a:xfrm>
        </p:grpSpPr>
        <p:sp>
          <p:nvSpPr>
            <p:cNvPr id="84" name="object 84"/>
            <p:cNvSpPr/>
            <p:nvPr/>
          </p:nvSpPr>
          <p:spPr>
            <a:xfrm>
              <a:off x="7898358" y="2568549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0"/>
                  </a:moveTo>
                  <a:lnTo>
                    <a:pt x="0" y="348272"/>
                  </a:ln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98358" y="2568549"/>
              <a:ext cx="636270" cy="348615"/>
            </a:xfrm>
            <a:custGeom>
              <a:avLst/>
              <a:gdLst/>
              <a:ahLst/>
              <a:cxnLst/>
              <a:rect l="l" t="t" r="r" b="b"/>
              <a:pathLst>
                <a:path w="636270" h="348614">
                  <a:moveTo>
                    <a:pt x="0" y="348272"/>
                  </a:moveTo>
                  <a:lnTo>
                    <a:pt x="636193" y="348272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888509" y="2604109"/>
            <a:ext cx="6413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300876" y="2569178"/>
            <a:ext cx="635000" cy="348615"/>
          </a:xfrm>
          <a:custGeom>
            <a:avLst/>
            <a:gdLst/>
            <a:ahLst/>
            <a:cxnLst/>
            <a:rect l="l" t="t" r="r" b="b"/>
            <a:pathLst>
              <a:path w="635000" h="348614">
                <a:moveTo>
                  <a:pt x="0" y="348272"/>
                </a:moveTo>
                <a:lnTo>
                  <a:pt x="634936" y="348272"/>
                </a:lnTo>
                <a:lnTo>
                  <a:pt x="634936" y="0"/>
                </a:lnTo>
                <a:lnTo>
                  <a:pt x="0" y="0"/>
                </a:lnTo>
                <a:lnTo>
                  <a:pt x="0" y="348272"/>
                </a:lnTo>
                <a:close/>
              </a:path>
            </a:pathLst>
          </a:custGeom>
          <a:ln w="15716">
            <a:solidFill>
              <a:srgbClr val="880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292128" y="2576800"/>
            <a:ext cx="636270" cy="332740"/>
          </a:xfrm>
          <a:prstGeom prst="rect">
            <a:avLst/>
          </a:prstGeom>
          <a:solidFill>
            <a:srgbClr val="E4C9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350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624709" y="2563152"/>
            <a:ext cx="645795" cy="359410"/>
            <a:chOff x="8624709" y="2563152"/>
            <a:chExt cx="645795" cy="359410"/>
          </a:xfrm>
        </p:grpSpPr>
        <p:sp>
          <p:nvSpPr>
            <p:cNvPr id="90" name="object 90"/>
            <p:cNvSpPr/>
            <p:nvPr/>
          </p:nvSpPr>
          <p:spPr>
            <a:xfrm>
              <a:off x="8630106" y="2568549"/>
              <a:ext cx="635000" cy="348615"/>
            </a:xfrm>
            <a:custGeom>
              <a:avLst/>
              <a:gdLst/>
              <a:ahLst/>
              <a:cxnLst/>
              <a:rect l="l" t="t" r="r" b="b"/>
              <a:pathLst>
                <a:path w="635000" h="348614">
                  <a:moveTo>
                    <a:pt x="0" y="0"/>
                  </a:moveTo>
                  <a:lnTo>
                    <a:pt x="0" y="348272"/>
                  </a:lnTo>
                  <a:lnTo>
                    <a:pt x="634936" y="348272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630106" y="2568549"/>
              <a:ext cx="635000" cy="348615"/>
            </a:xfrm>
            <a:custGeom>
              <a:avLst/>
              <a:gdLst/>
              <a:ahLst/>
              <a:cxnLst/>
              <a:rect l="l" t="t" r="r" b="b"/>
              <a:pathLst>
                <a:path w="635000" h="348614">
                  <a:moveTo>
                    <a:pt x="0" y="348272"/>
                  </a:moveTo>
                  <a:lnTo>
                    <a:pt x="634936" y="348272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8272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635345" y="2604109"/>
            <a:ext cx="6413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697115" y="1758756"/>
            <a:ext cx="4925060" cy="1400175"/>
            <a:chOff x="4697115" y="1758756"/>
            <a:chExt cx="4925060" cy="1400175"/>
          </a:xfrm>
        </p:grpSpPr>
        <p:sp>
          <p:nvSpPr>
            <p:cNvPr id="94" name="object 94"/>
            <p:cNvSpPr/>
            <p:nvPr/>
          </p:nvSpPr>
          <p:spPr>
            <a:xfrm>
              <a:off x="9205321" y="2910640"/>
              <a:ext cx="416559" cy="248285"/>
            </a:xfrm>
            <a:custGeom>
              <a:avLst/>
              <a:gdLst/>
              <a:ahLst/>
              <a:cxnLst/>
              <a:rect l="l" t="t" r="r" b="b"/>
              <a:pathLst>
                <a:path w="416559" h="248285">
                  <a:moveTo>
                    <a:pt x="35299" y="227238"/>
                  </a:moveTo>
                  <a:lnTo>
                    <a:pt x="55519" y="224507"/>
                  </a:lnTo>
                  <a:lnTo>
                    <a:pt x="416480" y="13620"/>
                  </a:lnTo>
                  <a:lnTo>
                    <a:pt x="408517" y="0"/>
                  </a:lnTo>
                  <a:lnTo>
                    <a:pt x="47598" y="210958"/>
                  </a:lnTo>
                  <a:lnTo>
                    <a:pt x="35299" y="227238"/>
                  </a:lnTo>
                  <a:close/>
                </a:path>
                <a:path w="416559" h="248285">
                  <a:moveTo>
                    <a:pt x="0" y="247897"/>
                  </a:moveTo>
                  <a:lnTo>
                    <a:pt x="86229" y="236266"/>
                  </a:lnTo>
                  <a:lnTo>
                    <a:pt x="90525" y="235743"/>
                  </a:lnTo>
                  <a:lnTo>
                    <a:pt x="93459" y="231761"/>
                  </a:lnTo>
                  <a:lnTo>
                    <a:pt x="92935" y="227465"/>
                  </a:lnTo>
                  <a:lnTo>
                    <a:pt x="92306" y="223170"/>
                  </a:lnTo>
                  <a:lnTo>
                    <a:pt x="88430" y="220131"/>
                  </a:lnTo>
                  <a:lnTo>
                    <a:pt x="84029" y="220656"/>
                  </a:lnTo>
                  <a:lnTo>
                    <a:pt x="55519" y="224507"/>
                  </a:lnTo>
                  <a:lnTo>
                    <a:pt x="21583" y="244334"/>
                  </a:lnTo>
                  <a:lnTo>
                    <a:pt x="13620" y="230818"/>
                  </a:lnTo>
                  <a:lnTo>
                    <a:pt x="13620" y="229863"/>
                  </a:lnTo>
                  <a:lnTo>
                    <a:pt x="0" y="247897"/>
                  </a:lnTo>
                  <a:close/>
                </a:path>
                <a:path w="416559" h="248285">
                  <a:moveTo>
                    <a:pt x="13620" y="229863"/>
                  </a:moveTo>
                  <a:lnTo>
                    <a:pt x="13620" y="230818"/>
                  </a:lnTo>
                  <a:lnTo>
                    <a:pt x="47598" y="210958"/>
                  </a:lnTo>
                  <a:lnTo>
                    <a:pt x="67579" y="184508"/>
                  </a:lnTo>
                  <a:lnTo>
                    <a:pt x="66846" y="179583"/>
                  </a:lnTo>
                  <a:lnTo>
                    <a:pt x="59931" y="174344"/>
                  </a:lnTo>
                  <a:lnTo>
                    <a:pt x="55006" y="175078"/>
                  </a:lnTo>
                  <a:lnTo>
                    <a:pt x="13620" y="229863"/>
                  </a:lnTo>
                  <a:close/>
                </a:path>
                <a:path w="416559" h="248285">
                  <a:moveTo>
                    <a:pt x="13620" y="230818"/>
                  </a:moveTo>
                  <a:lnTo>
                    <a:pt x="21583" y="244334"/>
                  </a:lnTo>
                  <a:lnTo>
                    <a:pt x="55519" y="224507"/>
                  </a:lnTo>
                  <a:lnTo>
                    <a:pt x="35299" y="227238"/>
                  </a:lnTo>
                  <a:lnTo>
                    <a:pt x="23888" y="242343"/>
                  </a:lnTo>
                  <a:lnTo>
                    <a:pt x="16554" y="229770"/>
                  </a:lnTo>
                  <a:lnTo>
                    <a:pt x="16554" y="229103"/>
                  </a:lnTo>
                  <a:lnTo>
                    <a:pt x="13620" y="230818"/>
                  </a:lnTo>
                  <a:close/>
                </a:path>
                <a:path w="416559" h="248285">
                  <a:moveTo>
                    <a:pt x="16554" y="229103"/>
                  </a:moveTo>
                  <a:lnTo>
                    <a:pt x="16554" y="229770"/>
                  </a:lnTo>
                  <a:lnTo>
                    <a:pt x="35299" y="227238"/>
                  </a:lnTo>
                  <a:lnTo>
                    <a:pt x="47598" y="210958"/>
                  </a:lnTo>
                  <a:lnTo>
                    <a:pt x="16554" y="229103"/>
                  </a:lnTo>
                  <a:close/>
                </a:path>
                <a:path w="416559" h="248285">
                  <a:moveTo>
                    <a:pt x="16554" y="229770"/>
                  </a:moveTo>
                  <a:lnTo>
                    <a:pt x="23888" y="242343"/>
                  </a:lnTo>
                  <a:lnTo>
                    <a:pt x="35299" y="227238"/>
                  </a:lnTo>
                  <a:lnTo>
                    <a:pt x="16554" y="229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46518" y="2910750"/>
              <a:ext cx="1659889" cy="248285"/>
            </a:xfrm>
            <a:custGeom>
              <a:avLst/>
              <a:gdLst/>
              <a:ahLst/>
              <a:cxnLst/>
              <a:rect l="l" t="t" r="r" b="b"/>
              <a:pathLst>
                <a:path w="1659890" h="248285">
                  <a:moveTo>
                    <a:pt x="21691" y="8382"/>
                  </a:moveTo>
                  <a:lnTo>
                    <a:pt x="8382" y="0"/>
                  </a:lnTo>
                  <a:lnTo>
                    <a:pt x="0" y="13411"/>
                  </a:lnTo>
                  <a:lnTo>
                    <a:pt x="13309" y="21691"/>
                  </a:lnTo>
                  <a:lnTo>
                    <a:pt x="21691" y="8382"/>
                  </a:lnTo>
                  <a:close/>
                </a:path>
                <a:path w="1659890" h="248285">
                  <a:moveTo>
                    <a:pt x="48298" y="25044"/>
                  </a:moveTo>
                  <a:lnTo>
                    <a:pt x="35001" y="16764"/>
                  </a:lnTo>
                  <a:lnTo>
                    <a:pt x="26619" y="30073"/>
                  </a:lnTo>
                  <a:lnTo>
                    <a:pt x="39916" y="38455"/>
                  </a:lnTo>
                  <a:lnTo>
                    <a:pt x="48298" y="25044"/>
                  </a:lnTo>
                  <a:close/>
                </a:path>
                <a:path w="1659890" h="248285">
                  <a:moveTo>
                    <a:pt x="74917" y="41808"/>
                  </a:moveTo>
                  <a:lnTo>
                    <a:pt x="61607" y="33426"/>
                  </a:lnTo>
                  <a:lnTo>
                    <a:pt x="53327" y="46723"/>
                  </a:lnTo>
                  <a:lnTo>
                    <a:pt x="66636" y="55105"/>
                  </a:lnTo>
                  <a:lnTo>
                    <a:pt x="74917" y="41808"/>
                  </a:lnTo>
                  <a:close/>
                </a:path>
                <a:path w="1659890" h="248285">
                  <a:moveTo>
                    <a:pt x="101523" y="58458"/>
                  </a:moveTo>
                  <a:lnTo>
                    <a:pt x="88226" y="50076"/>
                  </a:lnTo>
                  <a:lnTo>
                    <a:pt x="79946" y="63487"/>
                  </a:lnTo>
                  <a:lnTo>
                    <a:pt x="93256" y="71767"/>
                  </a:lnTo>
                  <a:lnTo>
                    <a:pt x="101523" y="58458"/>
                  </a:lnTo>
                  <a:close/>
                </a:path>
                <a:path w="1659890" h="248285">
                  <a:moveTo>
                    <a:pt x="128244" y="75120"/>
                  </a:moveTo>
                  <a:lnTo>
                    <a:pt x="114935" y="66840"/>
                  </a:lnTo>
                  <a:lnTo>
                    <a:pt x="106553" y="80149"/>
                  </a:lnTo>
                  <a:lnTo>
                    <a:pt x="119862" y="88531"/>
                  </a:lnTo>
                  <a:lnTo>
                    <a:pt x="128244" y="75120"/>
                  </a:lnTo>
                  <a:close/>
                </a:path>
                <a:path w="1659890" h="248285">
                  <a:moveTo>
                    <a:pt x="154863" y="91884"/>
                  </a:moveTo>
                  <a:lnTo>
                    <a:pt x="141554" y="83502"/>
                  </a:lnTo>
                  <a:lnTo>
                    <a:pt x="133172" y="96812"/>
                  </a:lnTo>
                  <a:lnTo>
                    <a:pt x="146481" y="105194"/>
                  </a:lnTo>
                  <a:lnTo>
                    <a:pt x="154863" y="91884"/>
                  </a:lnTo>
                  <a:close/>
                </a:path>
                <a:path w="1659890" h="248285">
                  <a:moveTo>
                    <a:pt x="181470" y="108546"/>
                  </a:moveTo>
                  <a:lnTo>
                    <a:pt x="168160" y="100164"/>
                  </a:lnTo>
                  <a:lnTo>
                    <a:pt x="159778" y="113576"/>
                  </a:lnTo>
                  <a:lnTo>
                    <a:pt x="173088" y="121856"/>
                  </a:lnTo>
                  <a:lnTo>
                    <a:pt x="181470" y="108546"/>
                  </a:lnTo>
                  <a:close/>
                </a:path>
                <a:path w="1659890" h="248285">
                  <a:moveTo>
                    <a:pt x="208089" y="125209"/>
                  </a:moveTo>
                  <a:lnTo>
                    <a:pt x="194779" y="116928"/>
                  </a:lnTo>
                  <a:lnTo>
                    <a:pt x="186397" y="130238"/>
                  </a:lnTo>
                  <a:lnTo>
                    <a:pt x="199809" y="138620"/>
                  </a:lnTo>
                  <a:lnTo>
                    <a:pt x="208089" y="125209"/>
                  </a:lnTo>
                  <a:close/>
                </a:path>
                <a:path w="1659890" h="248285">
                  <a:moveTo>
                    <a:pt x="234696" y="141973"/>
                  </a:moveTo>
                  <a:lnTo>
                    <a:pt x="221386" y="133591"/>
                  </a:lnTo>
                  <a:lnTo>
                    <a:pt x="213118" y="146888"/>
                  </a:lnTo>
                  <a:lnTo>
                    <a:pt x="226415" y="155270"/>
                  </a:lnTo>
                  <a:lnTo>
                    <a:pt x="234696" y="141973"/>
                  </a:lnTo>
                  <a:close/>
                </a:path>
                <a:path w="1659890" h="248285">
                  <a:moveTo>
                    <a:pt x="261416" y="158623"/>
                  </a:moveTo>
                  <a:lnTo>
                    <a:pt x="248005" y="150355"/>
                  </a:lnTo>
                  <a:lnTo>
                    <a:pt x="239725" y="163652"/>
                  </a:lnTo>
                  <a:lnTo>
                    <a:pt x="253034" y="171932"/>
                  </a:lnTo>
                  <a:lnTo>
                    <a:pt x="261416" y="158623"/>
                  </a:lnTo>
                  <a:close/>
                </a:path>
                <a:path w="1659890" h="248285">
                  <a:moveTo>
                    <a:pt x="288023" y="175387"/>
                  </a:moveTo>
                  <a:lnTo>
                    <a:pt x="274726" y="167005"/>
                  </a:lnTo>
                  <a:lnTo>
                    <a:pt x="266344" y="180314"/>
                  </a:lnTo>
                  <a:lnTo>
                    <a:pt x="279641" y="188696"/>
                  </a:lnTo>
                  <a:lnTo>
                    <a:pt x="288023" y="175387"/>
                  </a:lnTo>
                  <a:close/>
                </a:path>
                <a:path w="1659890" h="248285">
                  <a:moveTo>
                    <a:pt x="314642" y="192049"/>
                  </a:moveTo>
                  <a:lnTo>
                    <a:pt x="301332" y="183667"/>
                  </a:lnTo>
                  <a:lnTo>
                    <a:pt x="292950" y="196977"/>
                  </a:lnTo>
                  <a:lnTo>
                    <a:pt x="306260" y="205359"/>
                  </a:lnTo>
                  <a:lnTo>
                    <a:pt x="314642" y="192049"/>
                  </a:lnTo>
                  <a:close/>
                </a:path>
                <a:path w="1659890" h="248285">
                  <a:moveTo>
                    <a:pt x="341249" y="208711"/>
                  </a:moveTo>
                  <a:lnTo>
                    <a:pt x="327952" y="200431"/>
                  </a:lnTo>
                  <a:lnTo>
                    <a:pt x="319570" y="213741"/>
                  </a:lnTo>
                  <a:lnTo>
                    <a:pt x="332867" y="222021"/>
                  </a:lnTo>
                  <a:lnTo>
                    <a:pt x="341249" y="208711"/>
                  </a:lnTo>
                  <a:close/>
                </a:path>
                <a:path w="1659890" h="248285">
                  <a:moveTo>
                    <a:pt x="388823" y="247789"/>
                  </a:moveTo>
                  <a:lnTo>
                    <a:pt x="372795" y="225183"/>
                  </a:lnTo>
                  <a:lnTo>
                    <a:pt x="367868" y="218236"/>
                  </a:lnTo>
                  <a:lnTo>
                    <a:pt x="336016" y="173291"/>
                  </a:lnTo>
                  <a:lnTo>
                    <a:pt x="331190" y="172453"/>
                  </a:lnTo>
                  <a:lnTo>
                    <a:pt x="324065" y="177482"/>
                  </a:lnTo>
                  <a:lnTo>
                    <a:pt x="323227" y="182410"/>
                  </a:lnTo>
                  <a:lnTo>
                    <a:pt x="325742" y="185864"/>
                  </a:lnTo>
                  <a:lnTo>
                    <a:pt x="351396" y="222186"/>
                  </a:lnTo>
                  <a:lnTo>
                    <a:pt x="349427" y="225348"/>
                  </a:lnTo>
                  <a:lnTo>
                    <a:pt x="346278" y="224828"/>
                  </a:lnTo>
                  <a:lnTo>
                    <a:pt x="305625" y="218033"/>
                  </a:lnTo>
                  <a:lnTo>
                    <a:pt x="301332" y="217297"/>
                  </a:lnTo>
                  <a:lnTo>
                    <a:pt x="297243" y="220230"/>
                  </a:lnTo>
                  <a:lnTo>
                    <a:pt x="296519" y="224421"/>
                  </a:lnTo>
                  <a:lnTo>
                    <a:pt x="295884" y="228727"/>
                  </a:lnTo>
                  <a:lnTo>
                    <a:pt x="298716" y="232803"/>
                  </a:lnTo>
                  <a:lnTo>
                    <a:pt x="306260" y="234086"/>
                  </a:lnTo>
                  <a:lnTo>
                    <a:pt x="388823" y="247789"/>
                  </a:lnTo>
                  <a:close/>
                </a:path>
                <a:path w="1659890" h="248285">
                  <a:moveTo>
                    <a:pt x="461010" y="196557"/>
                  </a:moveTo>
                  <a:lnTo>
                    <a:pt x="450850" y="184607"/>
                  </a:lnTo>
                  <a:lnTo>
                    <a:pt x="438899" y="194779"/>
                  </a:lnTo>
                  <a:lnTo>
                    <a:pt x="449072" y="206717"/>
                  </a:lnTo>
                  <a:lnTo>
                    <a:pt x="461010" y="196557"/>
                  </a:lnTo>
                  <a:close/>
                </a:path>
                <a:path w="1659890" h="248285">
                  <a:moveTo>
                    <a:pt x="478091" y="215315"/>
                  </a:moveTo>
                  <a:lnTo>
                    <a:pt x="475361" y="207035"/>
                  </a:lnTo>
                  <a:lnTo>
                    <a:pt x="470966" y="204724"/>
                  </a:lnTo>
                  <a:lnTo>
                    <a:pt x="466877" y="206095"/>
                  </a:lnTo>
                  <a:lnTo>
                    <a:pt x="437121" y="215709"/>
                  </a:lnTo>
                  <a:lnTo>
                    <a:pt x="436270" y="215988"/>
                  </a:lnTo>
                  <a:lnTo>
                    <a:pt x="427723" y="205943"/>
                  </a:lnTo>
                  <a:lnTo>
                    <a:pt x="442252" y="177279"/>
                  </a:lnTo>
                  <a:lnTo>
                    <a:pt x="444144" y="173405"/>
                  </a:lnTo>
                  <a:lnTo>
                    <a:pt x="442671" y="168681"/>
                  </a:lnTo>
                  <a:lnTo>
                    <a:pt x="438797" y="166801"/>
                  </a:lnTo>
                  <a:lnTo>
                    <a:pt x="434924" y="164807"/>
                  </a:lnTo>
                  <a:lnTo>
                    <a:pt x="430212" y="166382"/>
                  </a:lnTo>
                  <a:lnTo>
                    <a:pt x="420116" y="186270"/>
                  </a:lnTo>
                  <a:lnTo>
                    <a:pt x="420116" y="221195"/>
                  </a:lnTo>
                  <a:lnTo>
                    <a:pt x="419963" y="221246"/>
                  </a:lnTo>
                  <a:lnTo>
                    <a:pt x="420039" y="221107"/>
                  </a:lnTo>
                  <a:lnTo>
                    <a:pt x="420116" y="186270"/>
                  </a:lnTo>
                  <a:lnTo>
                    <a:pt x="415010" y="196316"/>
                  </a:lnTo>
                  <a:lnTo>
                    <a:pt x="399300" y="227317"/>
                  </a:lnTo>
                  <a:lnTo>
                    <a:pt x="388924" y="247789"/>
                  </a:lnTo>
                  <a:lnTo>
                    <a:pt x="471703" y="221068"/>
                  </a:lnTo>
                  <a:lnTo>
                    <a:pt x="475780" y="219710"/>
                  </a:lnTo>
                  <a:lnTo>
                    <a:pt x="478091" y="215315"/>
                  </a:lnTo>
                  <a:close/>
                </a:path>
                <a:path w="1659890" h="248285">
                  <a:moveTo>
                    <a:pt x="484898" y="176123"/>
                  </a:moveTo>
                  <a:lnTo>
                    <a:pt x="474738" y="164185"/>
                  </a:lnTo>
                  <a:lnTo>
                    <a:pt x="462788" y="174345"/>
                  </a:lnTo>
                  <a:lnTo>
                    <a:pt x="472960" y="186283"/>
                  </a:lnTo>
                  <a:lnTo>
                    <a:pt x="484898" y="176123"/>
                  </a:lnTo>
                  <a:close/>
                </a:path>
                <a:path w="1659890" h="248285">
                  <a:moveTo>
                    <a:pt x="508787" y="155689"/>
                  </a:moveTo>
                  <a:lnTo>
                    <a:pt x="498627" y="143751"/>
                  </a:lnTo>
                  <a:lnTo>
                    <a:pt x="486676" y="153911"/>
                  </a:lnTo>
                  <a:lnTo>
                    <a:pt x="496849" y="165862"/>
                  </a:lnTo>
                  <a:lnTo>
                    <a:pt x="508787" y="155689"/>
                  </a:lnTo>
                  <a:close/>
                </a:path>
                <a:path w="1659890" h="248285">
                  <a:moveTo>
                    <a:pt x="532676" y="135267"/>
                  </a:moveTo>
                  <a:lnTo>
                    <a:pt x="522516" y="123317"/>
                  </a:lnTo>
                  <a:lnTo>
                    <a:pt x="510565" y="133477"/>
                  </a:lnTo>
                  <a:lnTo>
                    <a:pt x="520738" y="145427"/>
                  </a:lnTo>
                  <a:lnTo>
                    <a:pt x="532676" y="135267"/>
                  </a:lnTo>
                  <a:close/>
                </a:path>
                <a:path w="1659890" h="248285">
                  <a:moveTo>
                    <a:pt x="556564" y="114833"/>
                  </a:moveTo>
                  <a:lnTo>
                    <a:pt x="546404" y="102882"/>
                  </a:lnTo>
                  <a:lnTo>
                    <a:pt x="534454" y="113055"/>
                  </a:lnTo>
                  <a:lnTo>
                    <a:pt x="544626" y="124993"/>
                  </a:lnTo>
                  <a:lnTo>
                    <a:pt x="556564" y="114833"/>
                  </a:lnTo>
                  <a:close/>
                </a:path>
                <a:path w="1659890" h="248285">
                  <a:moveTo>
                    <a:pt x="580453" y="94399"/>
                  </a:moveTo>
                  <a:lnTo>
                    <a:pt x="570293" y="82461"/>
                  </a:lnTo>
                  <a:lnTo>
                    <a:pt x="558342" y="92621"/>
                  </a:lnTo>
                  <a:lnTo>
                    <a:pt x="568515" y="104559"/>
                  </a:lnTo>
                  <a:lnTo>
                    <a:pt x="580453" y="94399"/>
                  </a:lnTo>
                  <a:close/>
                </a:path>
                <a:path w="1659890" h="248285">
                  <a:moveTo>
                    <a:pt x="604342" y="73964"/>
                  </a:moveTo>
                  <a:lnTo>
                    <a:pt x="594182" y="62026"/>
                  </a:lnTo>
                  <a:lnTo>
                    <a:pt x="582231" y="72186"/>
                  </a:lnTo>
                  <a:lnTo>
                    <a:pt x="592404" y="84137"/>
                  </a:lnTo>
                  <a:lnTo>
                    <a:pt x="604342" y="73964"/>
                  </a:lnTo>
                  <a:close/>
                </a:path>
                <a:path w="1659890" h="248285">
                  <a:moveTo>
                    <a:pt x="628230" y="53543"/>
                  </a:moveTo>
                  <a:lnTo>
                    <a:pt x="618070" y="41592"/>
                  </a:lnTo>
                  <a:lnTo>
                    <a:pt x="606120" y="51752"/>
                  </a:lnTo>
                  <a:lnTo>
                    <a:pt x="616292" y="63703"/>
                  </a:lnTo>
                  <a:lnTo>
                    <a:pt x="628230" y="53543"/>
                  </a:lnTo>
                  <a:close/>
                </a:path>
                <a:path w="1659890" h="248285">
                  <a:moveTo>
                    <a:pt x="652119" y="33108"/>
                  </a:moveTo>
                  <a:lnTo>
                    <a:pt x="641959" y="21158"/>
                  </a:lnTo>
                  <a:lnTo>
                    <a:pt x="630008" y="31330"/>
                  </a:lnTo>
                  <a:lnTo>
                    <a:pt x="640181" y="43268"/>
                  </a:lnTo>
                  <a:lnTo>
                    <a:pt x="652119" y="33108"/>
                  </a:lnTo>
                  <a:close/>
                </a:path>
                <a:path w="1659890" h="248285">
                  <a:moveTo>
                    <a:pt x="676008" y="12674"/>
                  </a:moveTo>
                  <a:lnTo>
                    <a:pt x="665848" y="736"/>
                  </a:lnTo>
                  <a:lnTo>
                    <a:pt x="653897" y="10896"/>
                  </a:lnTo>
                  <a:lnTo>
                    <a:pt x="664070" y="22834"/>
                  </a:lnTo>
                  <a:lnTo>
                    <a:pt x="676008" y="12674"/>
                  </a:lnTo>
                  <a:close/>
                </a:path>
                <a:path w="1659890" h="248285">
                  <a:moveTo>
                    <a:pt x="1419174" y="11734"/>
                  </a:moveTo>
                  <a:lnTo>
                    <a:pt x="1407655" y="939"/>
                  </a:lnTo>
                  <a:lnTo>
                    <a:pt x="1396961" y="12471"/>
                  </a:lnTo>
                  <a:lnTo>
                    <a:pt x="1408391" y="23152"/>
                  </a:lnTo>
                  <a:lnTo>
                    <a:pt x="1419174" y="11734"/>
                  </a:lnTo>
                  <a:close/>
                </a:path>
                <a:path w="1659890" h="248285">
                  <a:moveTo>
                    <a:pt x="1442123" y="33210"/>
                  </a:moveTo>
                  <a:lnTo>
                    <a:pt x="1430604" y="22415"/>
                  </a:lnTo>
                  <a:lnTo>
                    <a:pt x="1419910" y="33947"/>
                  </a:lnTo>
                  <a:lnTo>
                    <a:pt x="1431328" y="44627"/>
                  </a:lnTo>
                  <a:lnTo>
                    <a:pt x="1442123" y="33210"/>
                  </a:lnTo>
                  <a:close/>
                </a:path>
                <a:path w="1659890" h="248285">
                  <a:moveTo>
                    <a:pt x="1464970" y="54686"/>
                  </a:moveTo>
                  <a:lnTo>
                    <a:pt x="1453540" y="44005"/>
                  </a:lnTo>
                  <a:lnTo>
                    <a:pt x="1442758" y="55422"/>
                  </a:lnTo>
                  <a:lnTo>
                    <a:pt x="1454277" y="66217"/>
                  </a:lnTo>
                  <a:lnTo>
                    <a:pt x="1464970" y="54686"/>
                  </a:lnTo>
                  <a:close/>
                </a:path>
                <a:path w="1659890" h="248285">
                  <a:moveTo>
                    <a:pt x="1487906" y="76174"/>
                  </a:moveTo>
                  <a:lnTo>
                    <a:pt x="1476489" y="65481"/>
                  </a:lnTo>
                  <a:lnTo>
                    <a:pt x="1465694" y="76898"/>
                  </a:lnTo>
                  <a:lnTo>
                    <a:pt x="1477225" y="87693"/>
                  </a:lnTo>
                  <a:lnTo>
                    <a:pt x="1487906" y="76174"/>
                  </a:lnTo>
                  <a:close/>
                </a:path>
                <a:path w="1659890" h="248285">
                  <a:moveTo>
                    <a:pt x="1510855" y="97650"/>
                  </a:moveTo>
                  <a:lnTo>
                    <a:pt x="1499438" y="86956"/>
                  </a:lnTo>
                  <a:lnTo>
                    <a:pt x="1488643" y="98386"/>
                  </a:lnTo>
                  <a:lnTo>
                    <a:pt x="1500174" y="109169"/>
                  </a:lnTo>
                  <a:lnTo>
                    <a:pt x="1510855" y="97650"/>
                  </a:lnTo>
                  <a:close/>
                </a:path>
                <a:path w="1659890" h="248285">
                  <a:moveTo>
                    <a:pt x="1533804" y="119227"/>
                  </a:moveTo>
                  <a:lnTo>
                    <a:pt x="1522387" y="108445"/>
                  </a:lnTo>
                  <a:lnTo>
                    <a:pt x="1511592" y="119862"/>
                  </a:lnTo>
                  <a:lnTo>
                    <a:pt x="1523111" y="130657"/>
                  </a:lnTo>
                  <a:lnTo>
                    <a:pt x="1533804" y="119227"/>
                  </a:lnTo>
                  <a:close/>
                </a:path>
                <a:path w="1659890" h="248285">
                  <a:moveTo>
                    <a:pt x="1556753" y="140716"/>
                  </a:moveTo>
                  <a:lnTo>
                    <a:pt x="1545323" y="129921"/>
                  </a:lnTo>
                  <a:lnTo>
                    <a:pt x="1534541" y="141439"/>
                  </a:lnTo>
                  <a:lnTo>
                    <a:pt x="1546059" y="152133"/>
                  </a:lnTo>
                  <a:lnTo>
                    <a:pt x="1556753" y="140716"/>
                  </a:lnTo>
                  <a:close/>
                </a:path>
                <a:path w="1659890" h="248285">
                  <a:moveTo>
                    <a:pt x="1579689" y="162191"/>
                  </a:moveTo>
                  <a:lnTo>
                    <a:pt x="1568272" y="151396"/>
                  </a:lnTo>
                  <a:lnTo>
                    <a:pt x="1557477" y="162928"/>
                  </a:lnTo>
                  <a:lnTo>
                    <a:pt x="1568907" y="173609"/>
                  </a:lnTo>
                  <a:lnTo>
                    <a:pt x="1579689" y="162191"/>
                  </a:lnTo>
                  <a:close/>
                </a:path>
                <a:path w="1659890" h="248285">
                  <a:moveTo>
                    <a:pt x="1602638" y="183667"/>
                  </a:moveTo>
                  <a:lnTo>
                    <a:pt x="1591119" y="172872"/>
                  </a:lnTo>
                  <a:lnTo>
                    <a:pt x="1580426" y="184404"/>
                  </a:lnTo>
                  <a:lnTo>
                    <a:pt x="1591843" y="195084"/>
                  </a:lnTo>
                  <a:lnTo>
                    <a:pt x="1602638" y="183667"/>
                  </a:lnTo>
                  <a:close/>
                </a:path>
                <a:path w="1659890" h="248285">
                  <a:moveTo>
                    <a:pt x="1659534" y="247789"/>
                  </a:moveTo>
                  <a:lnTo>
                    <a:pt x="1648536" y="223304"/>
                  </a:lnTo>
                  <a:lnTo>
                    <a:pt x="1629803" y="181610"/>
                  </a:lnTo>
                  <a:lnTo>
                    <a:pt x="1629803" y="219925"/>
                  </a:lnTo>
                  <a:lnTo>
                    <a:pt x="1626323" y="218630"/>
                  </a:lnTo>
                  <a:lnTo>
                    <a:pt x="1616430" y="214922"/>
                  </a:lnTo>
                  <a:lnTo>
                    <a:pt x="1623936" y="206908"/>
                  </a:lnTo>
                  <a:lnTo>
                    <a:pt x="1629803" y="219925"/>
                  </a:lnTo>
                  <a:lnTo>
                    <a:pt x="1629803" y="181610"/>
                  </a:lnTo>
                  <a:lnTo>
                    <a:pt x="1625587" y="172212"/>
                  </a:lnTo>
                  <a:lnTo>
                    <a:pt x="1623910" y="168478"/>
                  </a:lnTo>
                  <a:lnTo>
                    <a:pt x="1622132" y="164604"/>
                  </a:lnTo>
                  <a:lnTo>
                    <a:pt x="1617408" y="162814"/>
                  </a:lnTo>
                  <a:lnTo>
                    <a:pt x="1613433" y="164604"/>
                  </a:lnTo>
                  <a:lnTo>
                    <a:pt x="1609559" y="166382"/>
                  </a:lnTo>
                  <a:lnTo>
                    <a:pt x="1607769" y="170992"/>
                  </a:lnTo>
                  <a:lnTo>
                    <a:pt x="1621396" y="201269"/>
                  </a:lnTo>
                  <a:lnTo>
                    <a:pt x="1614055" y="194462"/>
                  </a:lnTo>
                  <a:lnTo>
                    <a:pt x="1603375" y="205879"/>
                  </a:lnTo>
                  <a:lnTo>
                    <a:pt x="1610626" y="212750"/>
                  </a:lnTo>
                  <a:lnTo>
                    <a:pt x="1583677" y="202628"/>
                  </a:lnTo>
                  <a:lnTo>
                    <a:pt x="1579587" y="201066"/>
                  </a:lnTo>
                  <a:lnTo>
                    <a:pt x="1575079" y="203161"/>
                  </a:lnTo>
                  <a:lnTo>
                    <a:pt x="1573517" y="207238"/>
                  </a:lnTo>
                  <a:lnTo>
                    <a:pt x="1572044" y="211226"/>
                  </a:lnTo>
                  <a:lnTo>
                    <a:pt x="1574038" y="215836"/>
                  </a:lnTo>
                  <a:lnTo>
                    <a:pt x="1578127" y="217297"/>
                  </a:lnTo>
                  <a:lnTo>
                    <a:pt x="1659534" y="24778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5874" y="1847907"/>
              <a:ext cx="128663" cy="15758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892204" y="1761376"/>
              <a:ext cx="481965" cy="71755"/>
            </a:xfrm>
            <a:custGeom>
              <a:avLst/>
              <a:gdLst/>
              <a:ahLst/>
              <a:cxnLst/>
              <a:rect l="l" t="t" r="r" b="b"/>
              <a:pathLst>
                <a:path w="481965" h="71755">
                  <a:moveTo>
                    <a:pt x="119233" y="70081"/>
                  </a:moveTo>
                  <a:lnTo>
                    <a:pt x="169936" y="60437"/>
                  </a:lnTo>
                  <a:lnTo>
                    <a:pt x="221972" y="55766"/>
                  </a:lnTo>
                  <a:lnTo>
                    <a:pt x="274409" y="56064"/>
                  </a:lnTo>
                  <a:lnTo>
                    <a:pt x="326319" y="61327"/>
                  </a:lnTo>
                  <a:lnTo>
                    <a:pt x="376770" y="71548"/>
                  </a:lnTo>
                </a:path>
                <a:path w="481965" h="71755">
                  <a:moveTo>
                    <a:pt x="79943" y="56251"/>
                  </a:moveTo>
                  <a:lnTo>
                    <a:pt x="128402" y="42751"/>
                  </a:lnTo>
                  <a:lnTo>
                    <a:pt x="178876" y="34123"/>
                  </a:lnTo>
                  <a:lnTo>
                    <a:pt x="230453" y="30350"/>
                  </a:lnTo>
                  <a:lnTo>
                    <a:pt x="282223" y="31416"/>
                  </a:lnTo>
                  <a:lnTo>
                    <a:pt x="333274" y="37304"/>
                  </a:lnTo>
                  <a:lnTo>
                    <a:pt x="382696" y="47997"/>
                  </a:lnTo>
                  <a:lnTo>
                    <a:pt x="429577" y="63480"/>
                  </a:lnTo>
                </a:path>
                <a:path w="481965" h="71755">
                  <a:moveTo>
                    <a:pt x="0" y="63271"/>
                  </a:moveTo>
                  <a:lnTo>
                    <a:pt x="41798" y="40943"/>
                  </a:lnTo>
                  <a:lnTo>
                    <a:pt x="87590" y="23441"/>
                  </a:lnTo>
                  <a:lnTo>
                    <a:pt x="136409" y="10776"/>
                  </a:lnTo>
                  <a:lnTo>
                    <a:pt x="187290" y="2959"/>
                  </a:lnTo>
                  <a:lnTo>
                    <a:pt x="239266" y="0"/>
                  </a:lnTo>
                  <a:lnTo>
                    <a:pt x="291371" y="1909"/>
                  </a:lnTo>
                  <a:lnTo>
                    <a:pt x="342639" y="8699"/>
                  </a:lnTo>
                  <a:lnTo>
                    <a:pt x="392103" y="20378"/>
                  </a:lnTo>
                  <a:lnTo>
                    <a:pt x="438797" y="36959"/>
                  </a:lnTo>
                  <a:lnTo>
                    <a:pt x="481755" y="58451"/>
                  </a:lnTo>
                </a:path>
              </a:pathLst>
            </a:custGeom>
            <a:ln w="5238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01044" y="2000250"/>
              <a:ext cx="4916805" cy="568960"/>
            </a:xfrm>
            <a:custGeom>
              <a:avLst/>
              <a:gdLst/>
              <a:ahLst/>
              <a:cxnLst/>
              <a:rect l="l" t="t" r="r" b="b"/>
              <a:pathLst>
                <a:path w="4916805" h="568960">
                  <a:moveTo>
                    <a:pt x="0" y="568823"/>
                  </a:moveTo>
                  <a:lnTo>
                    <a:pt x="0" y="392906"/>
                  </a:lnTo>
                  <a:lnTo>
                    <a:pt x="2439161" y="392906"/>
                  </a:lnTo>
                  <a:lnTo>
                    <a:pt x="2439161" y="0"/>
                  </a:lnTo>
                </a:path>
                <a:path w="4916805" h="568960">
                  <a:moveTo>
                    <a:pt x="666368" y="568823"/>
                  </a:moveTo>
                  <a:lnTo>
                    <a:pt x="666368" y="393744"/>
                  </a:lnTo>
                  <a:lnTo>
                    <a:pt x="2438952" y="393744"/>
                  </a:lnTo>
                  <a:lnTo>
                    <a:pt x="2438952" y="0"/>
                  </a:lnTo>
                </a:path>
                <a:path w="4916805" h="568960">
                  <a:moveTo>
                    <a:pt x="1398117" y="568823"/>
                  </a:moveTo>
                  <a:lnTo>
                    <a:pt x="1398117" y="393534"/>
                  </a:lnTo>
                  <a:lnTo>
                    <a:pt x="2439476" y="393534"/>
                  </a:lnTo>
                  <a:lnTo>
                    <a:pt x="2439476" y="0"/>
                  </a:lnTo>
                </a:path>
                <a:path w="4916805" h="568960">
                  <a:moveTo>
                    <a:pt x="2068258" y="568823"/>
                  </a:moveTo>
                  <a:lnTo>
                    <a:pt x="2068258" y="394687"/>
                  </a:lnTo>
                  <a:lnTo>
                    <a:pt x="2439790" y="394687"/>
                  </a:lnTo>
                  <a:lnTo>
                    <a:pt x="2439790" y="0"/>
                  </a:lnTo>
                </a:path>
                <a:path w="4916805" h="568960">
                  <a:moveTo>
                    <a:pt x="4916357" y="568823"/>
                  </a:moveTo>
                  <a:lnTo>
                    <a:pt x="4916357" y="397306"/>
                  </a:lnTo>
                  <a:lnTo>
                    <a:pt x="2439161" y="397306"/>
                  </a:lnTo>
                  <a:lnTo>
                    <a:pt x="2439161" y="0"/>
                  </a:lnTo>
                </a:path>
                <a:path w="4916805" h="568960">
                  <a:moveTo>
                    <a:pt x="4246530" y="568823"/>
                  </a:moveTo>
                  <a:lnTo>
                    <a:pt x="4246530" y="395839"/>
                  </a:lnTo>
                  <a:lnTo>
                    <a:pt x="2439161" y="395839"/>
                  </a:lnTo>
                  <a:lnTo>
                    <a:pt x="2439161" y="0"/>
                  </a:lnTo>
                </a:path>
                <a:path w="4916805" h="568960">
                  <a:moveTo>
                    <a:pt x="3515305" y="568823"/>
                  </a:moveTo>
                  <a:lnTo>
                    <a:pt x="3515305" y="396887"/>
                  </a:lnTo>
                  <a:lnTo>
                    <a:pt x="2439161" y="396887"/>
                  </a:lnTo>
                  <a:lnTo>
                    <a:pt x="2439161" y="0"/>
                  </a:lnTo>
                </a:path>
                <a:path w="4916805" h="568960">
                  <a:moveTo>
                    <a:pt x="2848622" y="568823"/>
                  </a:moveTo>
                  <a:lnTo>
                    <a:pt x="2848622" y="395839"/>
                  </a:lnTo>
                  <a:lnTo>
                    <a:pt x="2439161" y="395839"/>
                  </a:lnTo>
                  <a:lnTo>
                    <a:pt x="2439161" y="0"/>
                  </a:lnTo>
                </a:path>
              </a:pathLst>
            </a:custGeom>
            <a:ln w="7858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919114" y="6444364"/>
            <a:ext cx="18224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75"/>
              </a:lnSpc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Calibri"/>
                <a:cs typeface="Calibri"/>
              </a:rPr>
              <a:t>10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299" y="1051686"/>
            <a:ext cx="344106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solidFill>
                  <a:srgbClr val="363648"/>
                </a:solidFill>
              </a:rPr>
              <a:t>ART+NIC</a:t>
            </a:r>
            <a:r>
              <a:rPr sz="2650" spc="-85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SOLUTIONS</a:t>
            </a:r>
            <a:endParaRPr sz="2650" dirty="0"/>
          </a:p>
        </p:txBody>
      </p:sp>
      <p:sp>
        <p:nvSpPr>
          <p:cNvPr id="3" name="object 3"/>
          <p:cNvSpPr txBox="1"/>
          <p:nvPr/>
        </p:nvSpPr>
        <p:spPr>
          <a:xfrm>
            <a:off x="1670300" y="1840236"/>
            <a:ext cx="19881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UC-A: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Segoe UI"/>
                <a:cs typeface="Segoe UI"/>
              </a:rPr>
              <a:t>ART</a:t>
            </a:r>
            <a:r>
              <a:rPr sz="145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Segoe UI"/>
                <a:cs typeface="Segoe UI"/>
              </a:rPr>
              <a:t>@</a:t>
            </a:r>
            <a:r>
              <a:rPr sz="14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-30" dirty="0">
                <a:solidFill>
                  <a:srgbClr val="363648"/>
                </a:solidFill>
                <a:latin typeface="Segoe UI"/>
                <a:cs typeface="Segoe UI"/>
              </a:rPr>
              <a:t>Top</a:t>
            </a:r>
            <a:r>
              <a:rPr sz="145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63648"/>
                </a:solidFill>
                <a:latin typeface="Segoe UI"/>
                <a:cs typeface="Segoe UI"/>
              </a:rPr>
              <a:t>of</a:t>
            </a:r>
            <a:r>
              <a:rPr sz="14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DC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482" y="1396928"/>
            <a:ext cx="22802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UC-B:</a:t>
            </a:r>
            <a:r>
              <a:rPr sz="165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ART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@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60" dirty="0">
                <a:solidFill>
                  <a:srgbClr val="363648"/>
                </a:solidFill>
                <a:latin typeface="Segoe UI"/>
                <a:cs typeface="Segoe UI"/>
              </a:rPr>
              <a:t>Top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of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20" dirty="0">
                <a:solidFill>
                  <a:srgbClr val="363648"/>
                </a:solidFill>
                <a:latin typeface="Segoe UI"/>
                <a:cs typeface="Segoe UI"/>
              </a:rPr>
              <a:t>Pod</a:t>
            </a:r>
            <a:endParaRPr sz="1650" dirty="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85554" y="2860504"/>
            <a:ext cx="3519170" cy="741680"/>
            <a:chOff x="5785554" y="2860504"/>
            <a:chExt cx="3519170" cy="741680"/>
          </a:xfrm>
        </p:grpSpPr>
        <p:sp>
          <p:nvSpPr>
            <p:cNvPr id="6" name="object 6"/>
            <p:cNvSpPr/>
            <p:nvPr/>
          </p:nvSpPr>
          <p:spPr>
            <a:xfrm>
              <a:off x="5790317" y="2865267"/>
              <a:ext cx="3509645" cy="732155"/>
            </a:xfrm>
            <a:custGeom>
              <a:avLst/>
              <a:gdLst/>
              <a:ahLst/>
              <a:cxnLst/>
              <a:rect l="l" t="t" r="r" b="b"/>
              <a:pathLst>
                <a:path w="3509645" h="732154">
                  <a:moveTo>
                    <a:pt x="0" y="0"/>
                  </a:moveTo>
                  <a:lnTo>
                    <a:pt x="0" y="731721"/>
                  </a:lnTo>
                  <a:lnTo>
                    <a:pt x="3509560" y="731721"/>
                  </a:lnTo>
                  <a:lnTo>
                    <a:pt x="3509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0317" y="2865266"/>
              <a:ext cx="3509645" cy="732155"/>
            </a:xfrm>
            <a:custGeom>
              <a:avLst/>
              <a:gdLst/>
              <a:ahLst/>
              <a:cxnLst/>
              <a:rect l="l" t="t" r="r" b="b"/>
              <a:pathLst>
                <a:path w="3509645" h="732154">
                  <a:moveTo>
                    <a:pt x="0" y="731722"/>
                  </a:moveTo>
                  <a:lnTo>
                    <a:pt x="3509560" y="731722"/>
                  </a:lnTo>
                  <a:lnTo>
                    <a:pt x="3509560" y="0"/>
                  </a:lnTo>
                  <a:lnTo>
                    <a:pt x="0" y="0"/>
                  </a:lnTo>
                  <a:lnTo>
                    <a:pt x="0" y="731722"/>
                  </a:lnTo>
                  <a:close/>
                </a:path>
              </a:pathLst>
            </a:custGeom>
            <a:ln w="9219">
              <a:solidFill>
                <a:srgbClr val="00B0F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6159" y="3074305"/>
            <a:ext cx="554355" cy="291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latin typeface="Calibri"/>
                <a:cs typeface="Calibri"/>
              </a:rPr>
              <a:t>Distribution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1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85554" y="2144306"/>
            <a:ext cx="3519170" cy="701675"/>
            <a:chOff x="5785554" y="2144306"/>
            <a:chExt cx="3519170" cy="701675"/>
          </a:xfrm>
        </p:grpSpPr>
        <p:sp>
          <p:nvSpPr>
            <p:cNvPr id="10" name="object 10"/>
            <p:cNvSpPr/>
            <p:nvPr/>
          </p:nvSpPr>
          <p:spPr>
            <a:xfrm>
              <a:off x="5790317" y="2149069"/>
              <a:ext cx="3509645" cy="692150"/>
            </a:xfrm>
            <a:custGeom>
              <a:avLst/>
              <a:gdLst/>
              <a:ahLst/>
              <a:cxnLst/>
              <a:rect l="l" t="t" r="r" b="b"/>
              <a:pathLst>
                <a:path w="3509645" h="692150">
                  <a:moveTo>
                    <a:pt x="0" y="0"/>
                  </a:moveTo>
                  <a:lnTo>
                    <a:pt x="0" y="691987"/>
                  </a:lnTo>
                  <a:lnTo>
                    <a:pt x="3509560" y="691987"/>
                  </a:lnTo>
                  <a:lnTo>
                    <a:pt x="3509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0317" y="2149069"/>
              <a:ext cx="3509645" cy="692150"/>
            </a:xfrm>
            <a:custGeom>
              <a:avLst/>
              <a:gdLst/>
              <a:ahLst/>
              <a:cxnLst/>
              <a:rect l="l" t="t" r="r" b="b"/>
              <a:pathLst>
                <a:path w="3509645" h="692150">
                  <a:moveTo>
                    <a:pt x="0" y="691987"/>
                  </a:moveTo>
                  <a:lnTo>
                    <a:pt x="3509560" y="691987"/>
                  </a:lnTo>
                  <a:lnTo>
                    <a:pt x="3509560" y="0"/>
                  </a:lnTo>
                  <a:lnTo>
                    <a:pt x="0" y="0"/>
                  </a:lnTo>
                  <a:lnTo>
                    <a:pt x="0" y="691987"/>
                  </a:lnTo>
                  <a:close/>
                </a:path>
              </a:pathLst>
            </a:custGeom>
            <a:ln w="9219">
              <a:solidFill>
                <a:srgbClr val="5442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6159" y="2337696"/>
            <a:ext cx="4826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sz="850" spc="-30" dirty="0">
                <a:latin typeface="Calibri"/>
                <a:cs typeface="Calibri"/>
              </a:rPr>
              <a:t>R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65" dirty="0">
                <a:latin typeface="Calibri"/>
                <a:cs typeface="Calibri"/>
              </a:rPr>
              <a:t>f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25" dirty="0">
                <a:latin typeface="Calibri"/>
                <a:cs typeface="Calibri"/>
              </a:rPr>
              <a:t>r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-10" dirty="0">
                <a:latin typeface="Calibri"/>
                <a:cs typeface="Calibri"/>
              </a:rPr>
              <a:t>n</a:t>
            </a:r>
            <a:r>
              <a:rPr sz="850" spc="-40" dirty="0">
                <a:latin typeface="Calibri"/>
                <a:cs typeface="Calibri"/>
              </a:rPr>
              <a:t>c</a:t>
            </a:r>
            <a:r>
              <a:rPr sz="850" spc="5" dirty="0">
                <a:latin typeface="Calibri"/>
                <a:cs typeface="Calibri"/>
              </a:rPr>
              <a:t>e  </a:t>
            </a:r>
            <a:r>
              <a:rPr sz="850" spc="1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85554" y="3612980"/>
            <a:ext cx="3519170" cy="417830"/>
            <a:chOff x="5785554" y="3612980"/>
            <a:chExt cx="3519170" cy="417830"/>
          </a:xfrm>
        </p:grpSpPr>
        <p:sp>
          <p:nvSpPr>
            <p:cNvPr id="14" name="object 14"/>
            <p:cNvSpPr/>
            <p:nvPr/>
          </p:nvSpPr>
          <p:spPr>
            <a:xfrm>
              <a:off x="5790317" y="3617742"/>
              <a:ext cx="3509645" cy="408305"/>
            </a:xfrm>
            <a:custGeom>
              <a:avLst/>
              <a:gdLst/>
              <a:ahLst/>
              <a:cxnLst/>
              <a:rect l="l" t="t" r="r" b="b"/>
              <a:pathLst>
                <a:path w="3509645" h="408304">
                  <a:moveTo>
                    <a:pt x="0" y="0"/>
                  </a:moveTo>
                  <a:lnTo>
                    <a:pt x="0" y="408131"/>
                  </a:lnTo>
                  <a:lnTo>
                    <a:pt x="3509560" y="408131"/>
                  </a:lnTo>
                  <a:lnTo>
                    <a:pt x="350956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0317" y="3617742"/>
              <a:ext cx="3509645" cy="408305"/>
            </a:xfrm>
            <a:custGeom>
              <a:avLst/>
              <a:gdLst/>
              <a:ahLst/>
              <a:cxnLst/>
              <a:rect l="l" t="t" r="r" b="b"/>
              <a:pathLst>
                <a:path w="3509645" h="408304">
                  <a:moveTo>
                    <a:pt x="0" y="408130"/>
                  </a:moveTo>
                  <a:lnTo>
                    <a:pt x="3509560" y="408130"/>
                  </a:lnTo>
                  <a:lnTo>
                    <a:pt x="3509560" y="0"/>
                  </a:lnTo>
                  <a:lnTo>
                    <a:pt x="0" y="0"/>
                  </a:lnTo>
                  <a:lnTo>
                    <a:pt x="0" y="408130"/>
                  </a:lnTo>
                  <a:close/>
                </a:path>
              </a:pathLst>
            </a:custGeom>
            <a:ln w="9219">
              <a:solidFill>
                <a:srgbClr val="7F6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46159" y="3665711"/>
            <a:ext cx="28448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sz="850" spc="-20" dirty="0">
                <a:latin typeface="Calibri"/>
                <a:cs typeface="Calibri"/>
              </a:rPr>
              <a:t>C</a:t>
            </a:r>
            <a:r>
              <a:rPr sz="850" spc="20" dirty="0">
                <a:latin typeface="Calibri"/>
                <a:cs typeface="Calibri"/>
              </a:rPr>
              <a:t>li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-10" dirty="0">
                <a:latin typeface="Calibri"/>
                <a:cs typeface="Calibri"/>
              </a:rPr>
              <a:t>n</a:t>
            </a:r>
            <a:r>
              <a:rPr sz="850" spc="5" dirty="0">
                <a:latin typeface="Calibri"/>
                <a:cs typeface="Calibri"/>
              </a:rPr>
              <a:t>t  </a:t>
            </a:r>
            <a:r>
              <a:rPr sz="850" spc="-35" dirty="0">
                <a:latin typeface="Calibri"/>
                <a:cs typeface="Calibri"/>
              </a:rPr>
              <a:t>L</a:t>
            </a:r>
            <a:r>
              <a:rPr sz="850" spc="25" dirty="0">
                <a:latin typeface="Calibri"/>
                <a:cs typeface="Calibri"/>
              </a:rPr>
              <a:t>a</a:t>
            </a:r>
            <a:r>
              <a:rPr sz="850" spc="50" dirty="0">
                <a:latin typeface="Calibri"/>
                <a:cs typeface="Calibri"/>
              </a:rPr>
              <a:t>y</a:t>
            </a:r>
            <a:r>
              <a:rPr sz="850" spc="5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93091" y="2917099"/>
            <a:ext cx="2544445" cy="250825"/>
            <a:chOff x="6593091" y="2917099"/>
            <a:chExt cx="2544445" cy="250825"/>
          </a:xfrm>
        </p:grpSpPr>
        <p:sp>
          <p:nvSpPr>
            <p:cNvPr id="18" name="object 18"/>
            <p:cNvSpPr/>
            <p:nvPr/>
          </p:nvSpPr>
          <p:spPr>
            <a:xfrm>
              <a:off x="6600075" y="2924084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5">
                  <a:moveTo>
                    <a:pt x="0" y="0"/>
                  </a:moveTo>
                  <a:lnTo>
                    <a:pt x="0" y="236673"/>
                  </a:lnTo>
                  <a:lnTo>
                    <a:pt x="2529981" y="236673"/>
                  </a:lnTo>
                  <a:lnTo>
                    <a:pt x="2529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00076" y="2924084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5">
                  <a:moveTo>
                    <a:pt x="0" y="236673"/>
                  </a:moveTo>
                  <a:lnTo>
                    <a:pt x="2529980" y="236673"/>
                  </a:lnTo>
                  <a:lnTo>
                    <a:pt x="2529980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832" y="2924084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5">
                  <a:moveTo>
                    <a:pt x="0" y="0"/>
                  </a:moveTo>
                  <a:lnTo>
                    <a:pt x="0" y="236673"/>
                  </a:lnTo>
                  <a:lnTo>
                    <a:pt x="2266468" y="236673"/>
                  </a:lnTo>
                  <a:lnTo>
                    <a:pt x="2266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1832" y="2924084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5">
                  <a:moveTo>
                    <a:pt x="0" y="236673"/>
                  </a:move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35240" y="2948589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385"/>
                  </a:moveTo>
                  <a:lnTo>
                    <a:pt x="0" y="16502"/>
                  </a:lnTo>
                  <a:lnTo>
                    <a:pt x="184" y="17940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55252" y="15063"/>
                  </a:lnTo>
                  <a:lnTo>
                    <a:pt x="54883" y="11948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35239" y="2948589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252" y="15064"/>
                  </a:moveTo>
                  <a:lnTo>
                    <a:pt x="55067" y="13386"/>
                  </a:lnTo>
                  <a:lnTo>
                    <a:pt x="54883" y="11947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18"/>
                  </a:lnTo>
                  <a:lnTo>
                    <a:pt x="5358" y="3577"/>
                  </a:lnTo>
                  <a:lnTo>
                    <a:pt x="4434" y="4535"/>
                  </a:lnTo>
                  <a:lnTo>
                    <a:pt x="3511" y="5494"/>
                  </a:lnTo>
                  <a:lnTo>
                    <a:pt x="2402" y="6693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47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60"/>
                  </a:lnTo>
                  <a:lnTo>
                    <a:pt x="923" y="20798"/>
                  </a:lnTo>
                  <a:lnTo>
                    <a:pt x="1663" y="21996"/>
                  </a:lnTo>
                  <a:lnTo>
                    <a:pt x="2402" y="23195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51"/>
                  </a:lnTo>
                  <a:lnTo>
                    <a:pt x="7946" y="27970"/>
                  </a:lnTo>
                  <a:lnTo>
                    <a:pt x="9054" y="28689"/>
                  </a:lnTo>
                  <a:lnTo>
                    <a:pt x="10533" y="29169"/>
                  </a:lnTo>
                  <a:lnTo>
                    <a:pt x="12011" y="29409"/>
                  </a:lnTo>
                  <a:lnTo>
                    <a:pt x="13674" y="29648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41578" y="29648"/>
                  </a:lnTo>
                  <a:lnTo>
                    <a:pt x="43056" y="29409"/>
                  </a:lnTo>
                  <a:lnTo>
                    <a:pt x="44534" y="29169"/>
                  </a:lnTo>
                  <a:lnTo>
                    <a:pt x="46013" y="28689"/>
                  </a:lnTo>
                  <a:lnTo>
                    <a:pt x="47121" y="27970"/>
                  </a:lnTo>
                  <a:lnTo>
                    <a:pt x="48415" y="27251"/>
                  </a:lnTo>
                  <a:lnTo>
                    <a:pt x="54513" y="19360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35240" y="3095007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404"/>
                  </a:moveTo>
                  <a:lnTo>
                    <a:pt x="0" y="16502"/>
                  </a:lnTo>
                  <a:lnTo>
                    <a:pt x="184" y="17940"/>
                  </a:lnTo>
                  <a:lnTo>
                    <a:pt x="15337" y="29907"/>
                  </a:lnTo>
                  <a:lnTo>
                    <a:pt x="39730" y="29907"/>
                  </a:lnTo>
                  <a:lnTo>
                    <a:pt x="55252" y="15082"/>
                  </a:lnTo>
                  <a:lnTo>
                    <a:pt x="54883" y="11965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4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5239" y="3095007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252" y="15082"/>
                  </a:moveTo>
                  <a:lnTo>
                    <a:pt x="55067" y="13404"/>
                  </a:lnTo>
                  <a:lnTo>
                    <a:pt x="54883" y="11966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36"/>
                  </a:lnTo>
                  <a:lnTo>
                    <a:pt x="5358" y="3595"/>
                  </a:lnTo>
                  <a:lnTo>
                    <a:pt x="4434" y="4554"/>
                  </a:lnTo>
                  <a:lnTo>
                    <a:pt x="3511" y="5513"/>
                  </a:lnTo>
                  <a:lnTo>
                    <a:pt x="2402" y="6711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66"/>
                  </a:lnTo>
                  <a:lnTo>
                    <a:pt x="0" y="13404"/>
                  </a:lnTo>
                  <a:lnTo>
                    <a:pt x="0" y="15082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78"/>
                  </a:lnTo>
                  <a:lnTo>
                    <a:pt x="923" y="20816"/>
                  </a:lnTo>
                  <a:lnTo>
                    <a:pt x="1663" y="22015"/>
                  </a:lnTo>
                  <a:lnTo>
                    <a:pt x="2402" y="23213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70"/>
                  </a:lnTo>
                  <a:lnTo>
                    <a:pt x="7946" y="27989"/>
                  </a:lnTo>
                  <a:lnTo>
                    <a:pt x="9054" y="28708"/>
                  </a:lnTo>
                  <a:lnTo>
                    <a:pt x="10533" y="29187"/>
                  </a:lnTo>
                  <a:lnTo>
                    <a:pt x="12011" y="29427"/>
                  </a:lnTo>
                  <a:lnTo>
                    <a:pt x="13674" y="29667"/>
                  </a:lnTo>
                  <a:lnTo>
                    <a:pt x="15337" y="29906"/>
                  </a:lnTo>
                  <a:lnTo>
                    <a:pt x="39730" y="29906"/>
                  </a:lnTo>
                  <a:lnTo>
                    <a:pt x="41578" y="29667"/>
                  </a:lnTo>
                  <a:lnTo>
                    <a:pt x="43056" y="29427"/>
                  </a:lnTo>
                  <a:lnTo>
                    <a:pt x="44534" y="29187"/>
                  </a:lnTo>
                  <a:lnTo>
                    <a:pt x="46013" y="28708"/>
                  </a:lnTo>
                  <a:lnTo>
                    <a:pt x="47121" y="27989"/>
                  </a:lnTo>
                  <a:lnTo>
                    <a:pt x="48415" y="27270"/>
                  </a:lnTo>
                  <a:lnTo>
                    <a:pt x="54513" y="19378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82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9603" y="2954267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387"/>
                  </a:moveTo>
                  <a:lnTo>
                    <a:pt x="0" y="16502"/>
                  </a:lnTo>
                  <a:lnTo>
                    <a:pt x="499" y="19361"/>
                  </a:lnTo>
                  <a:lnTo>
                    <a:pt x="15318" y="29889"/>
                  </a:lnTo>
                  <a:lnTo>
                    <a:pt x="39785" y="29889"/>
                  </a:lnTo>
                  <a:lnTo>
                    <a:pt x="55345" y="15064"/>
                  </a:lnTo>
                  <a:lnTo>
                    <a:pt x="54606" y="10510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9603" y="2954268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345" y="15064"/>
                  </a:moveTo>
                  <a:lnTo>
                    <a:pt x="53367" y="7891"/>
                  </a:lnTo>
                  <a:lnTo>
                    <a:pt x="52628" y="6693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4453" y="4535"/>
                  </a:lnTo>
                  <a:lnTo>
                    <a:pt x="3455" y="5494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34"/>
                  </a:lnTo>
                  <a:lnTo>
                    <a:pt x="5432" y="26292"/>
                  </a:lnTo>
                  <a:lnTo>
                    <a:pt x="6670" y="27251"/>
                  </a:lnTo>
                  <a:lnTo>
                    <a:pt x="7909" y="27970"/>
                  </a:lnTo>
                  <a:lnTo>
                    <a:pt x="9147" y="28689"/>
                  </a:lnTo>
                  <a:lnTo>
                    <a:pt x="10625" y="29169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69"/>
                  </a:lnTo>
                  <a:lnTo>
                    <a:pt x="50651" y="25334"/>
                  </a:lnTo>
                  <a:lnTo>
                    <a:pt x="51630" y="24393"/>
                  </a:lnTo>
                  <a:lnTo>
                    <a:pt x="52628" y="23195"/>
                  </a:lnTo>
                  <a:lnTo>
                    <a:pt x="53367" y="21996"/>
                  </a:lnTo>
                  <a:lnTo>
                    <a:pt x="54106" y="20798"/>
                  </a:lnTo>
                  <a:lnTo>
                    <a:pt x="54605" y="19360"/>
                  </a:lnTo>
                  <a:lnTo>
                    <a:pt x="54846" y="17921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39603" y="3100686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387"/>
                  </a:moveTo>
                  <a:lnTo>
                    <a:pt x="0" y="16502"/>
                  </a:lnTo>
                  <a:lnTo>
                    <a:pt x="499" y="19378"/>
                  </a:lnTo>
                  <a:lnTo>
                    <a:pt x="15318" y="29889"/>
                  </a:lnTo>
                  <a:lnTo>
                    <a:pt x="39785" y="29889"/>
                  </a:lnTo>
                  <a:lnTo>
                    <a:pt x="55345" y="15064"/>
                  </a:lnTo>
                  <a:lnTo>
                    <a:pt x="54606" y="10528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39603" y="3100686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345" y="15064"/>
                  </a:moveTo>
                  <a:lnTo>
                    <a:pt x="55086" y="13386"/>
                  </a:lnTo>
                  <a:lnTo>
                    <a:pt x="54846" y="11966"/>
                  </a:lnTo>
                  <a:lnTo>
                    <a:pt x="54605" y="10528"/>
                  </a:lnTo>
                  <a:lnTo>
                    <a:pt x="54106" y="9090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51630" y="5494"/>
                  </a:lnTo>
                  <a:lnTo>
                    <a:pt x="50651" y="4554"/>
                  </a:lnTo>
                  <a:lnTo>
                    <a:pt x="49653" y="3595"/>
                  </a:lnTo>
                  <a:lnTo>
                    <a:pt x="42982" y="479"/>
                  </a:lnTo>
                  <a:lnTo>
                    <a:pt x="41504" y="239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13582" y="239"/>
                  </a:lnTo>
                  <a:lnTo>
                    <a:pt x="12103" y="479"/>
                  </a:lnTo>
                  <a:lnTo>
                    <a:pt x="10625" y="719"/>
                  </a:lnTo>
                  <a:lnTo>
                    <a:pt x="4453" y="4554"/>
                  </a:lnTo>
                  <a:lnTo>
                    <a:pt x="3455" y="5494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52"/>
                  </a:lnTo>
                  <a:lnTo>
                    <a:pt x="5432" y="26311"/>
                  </a:lnTo>
                  <a:lnTo>
                    <a:pt x="6670" y="27270"/>
                  </a:lnTo>
                  <a:lnTo>
                    <a:pt x="7909" y="27989"/>
                  </a:lnTo>
                  <a:lnTo>
                    <a:pt x="9147" y="28708"/>
                  </a:lnTo>
                  <a:lnTo>
                    <a:pt x="10625" y="29187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87"/>
                  </a:lnTo>
                  <a:lnTo>
                    <a:pt x="53367" y="21996"/>
                  </a:lnTo>
                  <a:lnTo>
                    <a:pt x="54106" y="20816"/>
                  </a:lnTo>
                  <a:lnTo>
                    <a:pt x="54605" y="19378"/>
                  </a:lnTo>
                  <a:lnTo>
                    <a:pt x="54846" y="17940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03891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03892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03891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03892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07513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07513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31185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1185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07513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07513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1185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1185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993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7" y="5549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993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3584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584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9930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9930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3584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584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390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7390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97554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97553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73900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73900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97554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97553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57592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7" y="5549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57592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81263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81264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57592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57592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81263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11339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924" y="86645"/>
                  </a:moveTo>
                  <a:lnTo>
                    <a:pt x="301638" y="86645"/>
                  </a:lnTo>
                  <a:lnTo>
                    <a:pt x="301638" y="81198"/>
                  </a:lnTo>
                  <a:lnTo>
                    <a:pt x="269924" y="81198"/>
                  </a:lnTo>
                  <a:lnTo>
                    <a:pt x="269924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74" y="48496"/>
                  </a:moveTo>
                  <a:lnTo>
                    <a:pt x="155025" y="48496"/>
                  </a:lnTo>
                  <a:lnTo>
                    <a:pt x="155025" y="0"/>
                  </a:lnTo>
                  <a:lnTo>
                    <a:pt x="83174" y="0"/>
                  </a:lnTo>
                  <a:lnTo>
                    <a:pt x="83174" y="48496"/>
                  </a:lnTo>
                  <a:close/>
                </a:path>
                <a:path w="322579" h="140335">
                  <a:moveTo>
                    <a:pt x="83174" y="139765"/>
                  </a:moveTo>
                  <a:lnTo>
                    <a:pt x="155025" y="139765"/>
                  </a:lnTo>
                  <a:lnTo>
                    <a:pt x="155025" y="91269"/>
                  </a:lnTo>
                  <a:lnTo>
                    <a:pt x="83174" y="91269"/>
                  </a:lnTo>
                  <a:lnTo>
                    <a:pt x="83174" y="139765"/>
                  </a:lnTo>
                  <a:close/>
                </a:path>
                <a:path w="322579" h="140335">
                  <a:moveTo>
                    <a:pt x="167384" y="48496"/>
                  </a:moveTo>
                  <a:lnTo>
                    <a:pt x="239234" y="48496"/>
                  </a:lnTo>
                  <a:lnTo>
                    <a:pt x="239234" y="0"/>
                  </a:lnTo>
                  <a:lnTo>
                    <a:pt x="167384" y="0"/>
                  </a:lnTo>
                  <a:lnTo>
                    <a:pt x="167384" y="48496"/>
                  </a:lnTo>
                  <a:close/>
                </a:path>
                <a:path w="322579" h="140335">
                  <a:moveTo>
                    <a:pt x="167384" y="139765"/>
                  </a:moveTo>
                  <a:lnTo>
                    <a:pt x="239234" y="139765"/>
                  </a:lnTo>
                  <a:lnTo>
                    <a:pt x="239234" y="91269"/>
                  </a:lnTo>
                  <a:lnTo>
                    <a:pt x="167384" y="91269"/>
                  </a:lnTo>
                  <a:lnTo>
                    <a:pt x="167384" y="139765"/>
                  </a:lnTo>
                  <a:close/>
                </a:path>
                <a:path w="322579" h="140335">
                  <a:moveTo>
                    <a:pt x="250558" y="48496"/>
                  </a:moveTo>
                  <a:lnTo>
                    <a:pt x="322409" y="48496"/>
                  </a:lnTo>
                  <a:lnTo>
                    <a:pt x="322409" y="0"/>
                  </a:lnTo>
                  <a:lnTo>
                    <a:pt x="250558" y="0"/>
                  </a:lnTo>
                  <a:lnTo>
                    <a:pt x="250558" y="48496"/>
                  </a:lnTo>
                  <a:close/>
                </a:path>
                <a:path w="322579" h="140335">
                  <a:moveTo>
                    <a:pt x="250558" y="139765"/>
                  </a:moveTo>
                  <a:lnTo>
                    <a:pt x="322409" y="139765"/>
                  </a:lnTo>
                  <a:lnTo>
                    <a:pt x="322409" y="91269"/>
                  </a:lnTo>
                  <a:lnTo>
                    <a:pt x="250558" y="91269"/>
                  </a:lnTo>
                  <a:lnTo>
                    <a:pt x="250558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637" y="3000606"/>
              <a:ext cx="90889" cy="1409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250745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2" y="150677"/>
                  </a:lnTo>
                  <a:lnTo>
                    <a:pt x="33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50745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0745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2" y="29823"/>
                  </a:lnTo>
                  <a:lnTo>
                    <a:pt x="33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50745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54386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54385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78040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78039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54386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54385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78040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78039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36785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36784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360437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60437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6785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36784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60437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60437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20753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20753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44407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44407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20753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20753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444407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44407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04464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04464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28118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8117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04464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04464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28118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58192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924" y="86645"/>
                  </a:moveTo>
                  <a:lnTo>
                    <a:pt x="301638" y="86645"/>
                  </a:lnTo>
                  <a:lnTo>
                    <a:pt x="301638" y="81198"/>
                  </a:lnTo>
                  <a:lnTo>
                    <a:pt x="269924" y="81198"/>
                  </a:lnTo>
                  <a:lnTo>
                    <a:pt x="269924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74" y="48496"/>
                  </a:moveTo>
                  <a:lnTo>
                    <a:pt x="155025" y="48496"/>
                  </a:lnTo>
                  <a:lnTo>
                    <a:pt x="155025" y="0"/>
                  </a:lnTo>
                  <a:lnTo>
                    <a:pt x="83174" y="0"/>
                  </a:lnTo>
                  <a:lnTo>
                    <a:pt x="83174" y="48496"/>
                  </a:lnTo>
                  <a:close/>
                </a:path>
                <a:path w="322579" h="140335">
                  <a:moveTo>
                    <a:pt x="83174" y="139765"/>
                  </a:moveTo>
                  <a:lnTo>
                    <a:pt x="155025" y="139765"/>
                  </a:lnTo>
                  <a:lnTo>
                    <a:pt x="155025" y="91269"/>
                  </a:lnTo>
                  <a:lnTo>
                    <a:pt x="83174" y="91269"/>
                  </a:lnTo>
                  <a:lnTo>
                    <a:pt x="83174" y="139765"/>
                  </a:lnTo>
                  <a:close/>
                </a:path>
                <a:path w="322579" h="140335">
                  <a:moveTo>
                    <a:pt x="167402" y="48496"/>
                  </a:moveTo>
                  <a:lnTo>
                    <a:pt x="239253" y="48496"/>
                  </a:lnTo>
                  <a:lnTo>
                    <a:pt x="239253" y="0"/>
                  </a:lnTo>
                  <a:lnTo>
                    <a:pt x="167402" y="0"/>
                  </a:lnTo>
                  <a:lnTo>
                    <a:pt x="167402" y="48496"/>
                  </a:lnTo>
                  <a:close/>
                </a:path>
                <a:path w="322579" h="140335">
                  <a:moveTo>
                    <a:pt x="167402" y="139765"/>
                  </a:moveTo>
                  <a:lnTo>
                    <a:pt x="239253" y="139765"/>
                  </a:lnTo>
                  <a:lnTo>
                    <a:pt x="239253" y="91269"/>
                  </a:lnTo>
                  <a:lnTo>
                    <a:pt x="167402" y="91269"/>
                  </a:lnTo>
                  <a:lnTo>
                    <a:pt x="167402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97600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97599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7600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97599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01239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601239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24911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24911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01239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1239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24911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24911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83675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83675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07328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07328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83675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683675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707328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707328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76757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76757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91224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791223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767570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67570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91224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791223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851281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51280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74935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74934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51281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51280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74935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605046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887" y="86645"/>
                  </a:moveTo>
                  <a:lnTo>
                    <a:pt x="301601" y="86645"/>
                  </a:lnTo>
                  <a:lnTo>
                    <a:pt x="301601" y="81198"/>
                  </a:lnTo>
                  <a:lnTo>
                    <a:pt x="269887" y="81198"/>
                  </a:lnTo>
                  <a:lnTo>
                    <a:pt x="269887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248" y="48496"/>
                  </a:moveTo>
                  <a:lnTo>
                    <a:pt x="155099" y="48496"/>
                  </a:lnTo>
                  <a:lnTo>
                    <a:pt x="155099" y="0"/>
                  </a:lnTo>
                  <a:lnTo>
                    <a:pt x="83248" y="0"/>
                  </a:lnTo>
                  <a:lnTo>
                    <a:pt x="83248" y="48496"/>
                  </a:lnTo>
                  <a:close/>
                </a:path>
                <a:path w="322579" h="140335">
                  <a:moveTo>
                    <a:pt x="83248" y="139765"/>
                  </a:moveTo>
                  <a:lnTo>
                    <a:pt x="155099" y="139765"/>
                  </a:lnTo>
                  <a:lnTo>
                    <a:pt x="155099" y="91269"/>
                  </a:lnTo>
                  <a:lnTo>
                    <a:pt x="83248" y="91269"/>
                  </a:lnTo>
                  <a:lnTo>
                    <a:pt x="83248" y="139765"/>
                  </a:lnTo>
                  <a:close/>
                </a:path>
                <a:path w="322579" h="140335">
                  <a:moveTo>
                    <a:pt x="167328" y="48496"/>
                  </a:moveTo>
                  <a:lnTo>
                    <a:pt x="239179" y="48496"/>
                  </a:lnTo>
                  <a:lnTo>
                    <a:pt x="239179" y="0"/>
                  </a:lnTo>
                  <a:lnTo>
                    <a:pt x="167328" y="0"/>
                  </a:lnTo>
                  <a:lnTo>
                    <a:pt x="167328" y="48496"/>
                  </a:lnTo>
                  <a:close/>
                </a:path>
                <a:path w="322579" h="140335">
                  <a:moveTo>
                    <a:pt x="167328" y="139765"/>
                  </a:moveTo>
                  <a:lnTo>
                    <a:pt x="239179" y="139765"/>
                  </a:lnTo>
                  <a:lnTo>
                    <a:pt x="239179" y="91269"/>
                  </a:lnTo>
                  <a:lnTo>
                    <a:pt x="167328" y="91269"/>
                  </a:lnTo>
                  <a:lnTo>
                    <a:pt x="167328" y="139765"/>
                  </a:lnTo>
                  <a:close/>
                </a:path>
                <a:path w="322579" h="140335">
                  <a:moveTo>
                    <a:pt x="250669" y="48496"/>
                  </a:moveTo>
                  <a:lnTo>
                    <a:pt x="322520" y="48496"/>
                  </a:lnTo>
                  <a:lnTo>
                    <a:pt x="322520" y="0"/>
                  </a:lnTo>
                  <a:lnTo>
                    <a:pt x="250669" y="0"/>
                  </a:lnTo>
                  <a:lnTo>
                    <a:pt x="250669" y="48496"/>
                  </a:lnTo>
                  <a:close/>
                </a:path>
                <a:path w="322579" h="140335">
                  <a:moveTo>
                    <a:pt x="250669" y="139765"/>
                  </a:moveTo>
                  <a:lnTo>
                    <a:pt x="322520" y="139765"/>
                  </a:lnTo>
                  <a:lnTo>
                    <a:pt x="322520" y="91269"/>
                  </a:lnTo>
                  <a:lnTo>
                    <a:pt x="250669" y="91269"/>
                  </a:lnTo>
                  <a:lnTo>
                    <a:pt x="250669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44416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44415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944416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944415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948112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48111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71764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71764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48112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48111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971764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971764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30529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30528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54182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54181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30529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030528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054182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054181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14423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7" y="5549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14423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38077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38077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114423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114423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38077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138077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198134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198134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21788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221787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198134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198134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221788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951992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45"/>
                  </a:moveTo>
                  <a:lnTo>
                    <a:pt x="301509" y="86645"/>
                  </a:lnTo>
                  <a:lnTo>
                    <a:pt x="301509" y="81198"/>
                  </a:lnTo>
                  <a:lnTo>
                    <a:pt x="269795" y="81198"/>
                  </a:lnTo>
                  <a:lnTo>
                    <a:pt x="269795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291270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291269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291270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91269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294965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294965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318618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318618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294965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294965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318618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18618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377382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5" y="5549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77382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401036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401035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377382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77382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401036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401035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461277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7" y="5549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461277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484931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84930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461277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461277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484931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484930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44988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7" y="5549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544988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568642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568641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544988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544988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568642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298845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45"/>
                  </a:moveTo>
                  <a:lnTo>
                    <a:pt x="301509" y="86645"/>
                  </a:lnTo>
                  <a:lnTo>
                    <a:pt x="301509" y="81198"/>
                  </a:lnTo>
                  <a:lnTo>
                    <a:pt x="269795" y="81198"/>
                  </a:lnTo>
                  <a:lnTo>
                    <a:pt x="269795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638123" y="2992675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0"/>
                  </a:moveTo>
                  <a:lnTo>
                    <a:pt x="0" y="150677"/>
                  </a:ln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638122" y="2992674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30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638123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638122" y="3053106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4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641819" y="2995535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641818" y="2995534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665473" y="305076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665472" y="305076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641819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641818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665473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665472" y="307982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724236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6" y="55498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724235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747889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47889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724236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724235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747889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747889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808131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6" y="55498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808131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831784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831784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808131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808131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831784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831784" y="307982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891842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8"/>
                  </a:lnTo>
                  <a:lnTo>
                    <a:pt x="79026" y="55498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891841" y="2995274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915495" y="305050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915494" y="30505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891842" y="3085272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891841" y="3085271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915495" y="30798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645699" y="2998626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45"/>
                  </a:moveTo>
                  <a:lnTo>
                    <a:pt x="301509" y="86645"/>
                  </a:lnTo>
                  <a:lnTo>
                    <a:pt x="301509" y="81198"/>
                  </a:lnTo>
                  <a:lnTo>
                    <a:pt x="269795" y="81198"/>
                  </a:lnTo>
                  <a:lnTo>
                    <a:pt x="269795" y="86645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 txBox="1"/>
          <p:nvPr/>
        </p:nvSpPr>
        <p:spPr>
          <a:xfrm>
            <a:off x="6738239" y="2895453"/>
            <a:ext cx="46863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-5" dirty="0">
                <a:latin typeface="Calibri"/>
                <a:cs typeface="Calibri"/>
              </a:rPr>
              <a:t>S</a:t>
            </a:r>
            <a:r>
              <a:rPr sz="550" b="1" spc="-60" dirty="0">
                <a:latin typeface="Calibri"/>
                <a:cs typeface="Calibri"/>
              </a:rPr>
              <a:t> </a:t>
            </a:r>
            <a:r>
              <a:rPr sz="550" b="1" spc="-80" dirty="0">
                <a:latin typeface="Calibri"/>
                <a:cs typeface="Calibri"/>
              </a:rPr>
              <a:t>p</a:t>
            </a:r>
            <a:r>
              <a:rPr sz="550" b="1" spc="-5" dirty="0">
                <a:latin typeface="Calibri"/>
                <a:cs typeface="Calibri"/>
              </a:rPr>
              <a:t>i</a:t>
            </a:r>
            <a:r>
              <a:rPr sz="550" b="1" spc="-45" dirty="0">
                <a:latin typeface="Calibri"/>
                <a:cs typeface="Calibri"/>
              </a:rPr>
              <a:t> </a:t>
            </a:r>
            <a:r>
              <a:rPr sz="550" b="1" spc="25" dirty="0">
                <a:latin typeface="Calibri"/>
                <a:cs typeface="Calibri"/>
              </a:rPr>
              <a:t>n</a:t>
            </a:r>
            <a:r>
              <a:rPr sz="550" b="1" spc="-5" dirty="0">
                <a:latin typeface="Calibri"/>
                <a:cs typeface="Calibri"/>
              </a:rPr>
              <a:t>e</a:t>
            </a:r>
            <a:r>
              <a:rPr sz="550" b="1" spc="-75" dirty="0">
                <a:latin typeface="Calibri"/>
                <a:cs typeface="Calibri"/>
              </a:rPr>
              <a:t> </a:t>
            </a:r>
            <a:r>
              <a:rPr sz="550" b="1" spc="45" dirty="0">
                <a:latin typeface="Calibri"/>
                <a:cs typeface="Calibri"/>
              </a:rPr>
              <a:t>4</a:t>
            </a:r>
            <a:r>
              <a:rPr sz="550" b="1" spc="-5" dirty="0">
                <a:latin typeface="Calibri"/>
                <a:cs typeface="Calibri"/>
              </a:rPr>
              <a:t>8</a:t>
            </a:r>
            <a:r>
              <a:rPr sz="550" b="1" spc="35" dirty="0">
                <a:latin typeface="Calibri"/>
                <a:cs typeface="Calibri"/>
              </a:rPr>
              <a:t> </a:t>
            </a:r>
            <a:r>
              <a:rPr sz="550" b="1" spc="25" dirty="0">
                <a:latin typeface="Calibri"/>
                <a:cs typeface="Calibri"/>
              </a:rPr>
              <a:t>po</a:t>
            </a:r>
            <a:r>
              <a:rPr sz="550" b="1" spc="15" dirty="0">
                <a:latin typeface="Calibri"/>
                <a:cs typeface="Calibri"/>
              </a:rPr>
              <a:t>r</a:t>
            </a:r>
            <a:r>
              <a:rPr sz="550" b="1" spc="20" dirty="0">
                <a:latin typeface="Calibri"/>
                <a:cs typeface="Calibri"/>
              </a:rPr>
              <a:t>t</a:t>
            </a:r>
            <a:r>
              <a:rPr sz="550" b="1" spc="-5" dirty="0">
                <a:latin typeface="Calibri"/>
                <a:cs typeface="Calibri"/>
              </a:rPr>
              <a:t>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6593091" y="3677683"/>
            <a:ext cx="2544445" cy="250825"/>
            <a:chOff x="6593091" y="3677683"/>
            <a:chExt cx="2544445" cy="250825"/>
          </a:xfrm>
        </p:grpSpPr>
        <p:sp>
          <p:nvSpPr>
            <p:cNvPr id="249" name="object 249"/>
            <p:cNvSpPr/>
            <p:nvPr/>
          </p:nvSpPr>
          <p:spPr>
            <a:xfrm>
              <a:off x="6600076" y="3684676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4">
                  <a:moveTo>
                    <a:pt x="131749" y="0"/>
                  </a:moveTo>
                  <a:lnTo>
                    <a:pt x="0" y="0"/>
                  </a:lnTo>
                  <a:lnTo>
                    <a:pt x="0" y="236677"/>
                  </a:lnTo>
                  <a:lnTo>
                    <a:pt x="131749" y="236677"/>
                  </a:lnTo>
                  <a:lnTo>
                    <a:pt x="131749" y="0"/>
                  </a:lnTo>
                  <a:close/>
                </a:path>
                <a:path w="2530475" h="236854">
                  <a:moveTo>
                    <a:pt x="2529979" y="0"/>
                  </a:moveTo>
                  <a:lnTo>
                    <a:pt x="2398217" y="0"/>
                  </a:lnTo>
                  <a:lnTo>
                    <a:pt x="2398217" y="236677"/>
                  </a:lnTo>
                  <a:lnTo>
                    <a:pt x="2529979" y="236677"/>
                  </a:lnTo>
                  <a:lnTo>
                    <a:pt x="252997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600076" y="3684668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4">
                  <a:moveTo>
                    <a:pt x="0" y="236673"/>
                  </a:moveTo>
                  <a:lnTo>
                    <a:pt x="2529980" y="236673"/>
                  </a:lnTo>
                  <a:lnTo>
                    <a:pt x="2529980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731833" y="3684668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4">
                  <a:moveTo>
                    <a:pt x="0" y="0"/>
                  </a:moveTo>
                  <a:lnTo>
                    <a:pt x="0" y="236673"/>
                  </a:ln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731832" y="3684668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4">
                  <a:moveTo>
                    <a:pt x="0" y="236673"/>
                  </a:move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9035240" y="3709167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404"/>
                  </a:moveTo>
                  <a:lnTo>
                    <a:pt x="0" y="16502"/>
                  </a:lnTo>
                  <a:lnTo>
                    <a:pt x="184" y="17940"/>
                  </a:lnTo>
                  <a:lnTo>
                    <a:pt x="15337" y="29907"/>
                  </a:lnTo>
                  <a:lnTo>
                    <a:pt x="39730" y="29907"/>
                  </a:lnTo>
                  <a:lnTo>
                    <a:pt x="55252" y="15064"/>
                  </a:lnTo>
                  <a:lnTo>
                    <a:pt x="54883" y="11967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4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9035239" y="3709167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252" y="15064"/>
                  </a:moveTo>
                  <a:lnTo>
                    <a:pt x="55067" y="13404"/>
                  </a:lnTo>
                  <a:lnTo>
                    <a:pt x="54883" y="11966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36"/>
                  </a:lnTo>
                  <a:lnTo>
                    <a:pt x="5358" y="3595"/>
                  </a:lnTo>
                  <a:lnTo>
                    <a:pt x="4434" y="4554"/>
                  </a:lnTo>
                  <a:lnTo>
                    <a:pt x="3511" y="5513"/>
                  </a:lnTo>
                  <a:lnTo>
                    <a:pt x="2402" y="6693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66"/>
                  </a:lnTo>
                  <a:lnTo>
                    <a:pt x="0" y="13404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78"/>
                  </a:lnTo>
                  <a:lnTo>
                    <a:pt x="923" y="20816"/>
                  </a:lnTo>
                  <a:lnTo>
                    <a:pt x="1663" y="22015"/>
                  </a:lnTo>
                  <a:lnTo>
                    <a:pt x="2402" y="23195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70"/>
                  </a:lnTo>
                  <a:lnTo>
                    <a:pt x="7946" y="27989"/>
                  </a:lnTo>
                  <a:lnTo>
                    <a:pt x="9054" y="28708"/>
                  </a:lnTo>
                  <a:lnTo>
                    <a:pt x="10533" y="29187"/>
                  </a:lnTo>
                  <a:lnTo>
                    <a:pt x="12011" y="29427"/>
                  </a:lnTo>
                  <a:lnTo>
                    <a:pt x="13674" y="29667"/>
                  </a:lnTo>
                  <a:lnTo>
                    <a:pt x="15337" y="29906"/>
                  </a:lnTo>
                  <a:lnTo>
                    <a:pt x="39730" y="29906"/>
                  </a:lnTo>
                  <a:lnTo>
                    <a:pt x="41578" y="29667"/>
                  </a:lnTo>
                  <a:lnTo>
                    <a:pt x="43056" y="29427"/>
                  </a:lnTo>
                  <a:lnTo>
                    <a:pt x="44534" y="29187"/>
                  </a:lnTo>
                  <a:lnTo>
                    <a:pt x="46013" y="28708"/>
                  </a:lnTo>
                  <a:lnTo>
                    <a:pt x="47121" y="27989"/>
                  </a:lnTo>
                  <a:lnTo>
                    <a:pt x="48415" y="27270"/>
                  </a:lnTo>
                  <a:lnTo>
                    <a:pt x="54513" y="19378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9035240" y="3855604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5"/>
                  </a:moveTo>
                  <a:lnTo>
                    <a:pt x="0" y="16501"/>
                  </a:lnTo>
                  <a:lnTo>
                    <a:pt x="184" y="17940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55252" y="15063"/>
                  </a:lnTo>
                  <a:lnTo>
                    <a:pt x="54883" y="11946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9035239" y="3855603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252" y="15064"/>
                  </a:moveTo>
                  <a:lnTo>
                    <a:pt x="55067" y="13386"/>
                  </a:lnTo>
                  <a:lnTo>
                    <a:pt x="54883" y="11947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36"/>
                  </a:lnTo>
                  <a:lnTo>
                    <a:pt x="5358" y="3577"/>
                  </a:lnTo>
                  <a:lnTo>
                    <a:pt x="4434" y="4535"/>
                  </a:lnTo>
                  <a:lnTo>
                    <a:pt x="3511" y="5494"/>
                  </a:lnTo>
                  <a:lnTo>
                    <a:pt x="2402" y="6693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47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60"/>
                  </a:lnTo>
                  <a:lnTo>
                    <a:pt x="923" y="20798"/>
                  </a:lnTo>
                  <a:lnTo>
                    <a:pt x="1663" y="21996"/>
                  </a:lnTo>
                  <a:lnTo>
                    <a:pt x="2402" y="23195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70"/>
                  </a:lnTo>
                  <a:lnTo>
                    <a:pt x="7946" y="27970"/>
                  </a:lnTo>
                  <a:lnTo>
                    <a:pt x="9054" y="28689"/>
                  </a:lnTo>
                  <a:lnTo>
                    <a:pt x="10533" y="29169"/>
                  </a:lnTo>
                  <a:lnTo>
                    <a:pt x="12011" y="29409"/>
                  </a:lnTo>
                  <a:lnTo>
                    <a:pt x="13674" y="29648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41578" y="29648"/>
                  </a:lnTo>
                  <a:lnTo>
                    <a:pt x="43056" y="29409"/>
                  </a:lnTo>
                  <a:lnTo>
                    <a:pt x="44534" y="29169"/>
                  </a:lnTo>
                  <a:lnTo>
                    <a:pt x="46013" y="28689"/>
                  </a:lnTo>
                  <a:lnTo>
                    <a:pt x="47121" y="27970"/>
                  </a:lnTo>
                  <a:lnTo>
                    <a:pt x="48415" y="27270"/>
                  </a:lnTo>
                  <a:lnTo>
                    <a:pt x="54513" y="19360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639603" y="3714846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5"/>
                  </a:moveTo>
                  <a:lnTo>
                    <a:pt x="0" y="16502"/>
                  </a:lnTo>
                  <a:lnTo>
                    <a:pt x="499" y="19377"/>
                  </a:lnTo>
                  <a:lnTo>
                    <a:pt x="15318" y="29888"/>
                  </a:lnTo>
                  <a:lnTo>
                    <a:pt x="39785" y="29888"/>
                  </a:lnTo>
                  <a:lnTo>
                    <a:pt x="55345" y="15063"/>
                  </a:lnTo>
                  <a:lnTo>
                    <a:pt x="54606" y="10528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639603" y="3714846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345" y="15064"/>
                  </a:moveTo>
                  <a:lnTo>
                    <a:pt x="55086" y="13386"/>
                  </a:lnTo>
                  <a:lnTo>
                    <a:pt x="54846" y="11966"/>
                  </a:lnTo>
                  <a:lnTo>
                    <a:pt x="54605" y="10528"/>
                  </a:lnTo>
                  <a:lnTo>
                    <a:pt x="54106" y="9090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42982" y="479"/>
                  </a:lnTo>
                  <a:lnTo>
                    <a:pt x="41504" y="239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7909" y="1917"/>
                  </a:lnTo>
                  <a:lnTo>
                    <a:pt x="6670" y="2636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52"/>
                  </a:lnTo>
                  <a:lnTo>
                    <a:pt x="5432" y="26311"/>
                  </a:lnTo>
                  <a:lnTo>
                    <a:pt x="6670" y="27270"/>
                  </a:lnTo>
                  <a:lnTo>
                    <a:pt x="7909" y="27989"/>
                  </a:lnTo>
                  <a:lnTo>
                    <a:pt x="9147" y="28708"/>
                  </a:lnTo>
                  <a:lnTo>
                    <a:pt x="10625" y="29169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69"/>
                  </a:lnTo>
                  <a:lnTo>
                    <a:pt x="53367" y="21996"/>
                  </a:lnTo>
                  <a:lnTo>
                    <a:pt x="54106" y="20816"/>
                  </a:lnTo>
                  <a:lnTo>
                    <a:pt x="54605" y="19378"/>
                  </a:lnTo>
                  <a:lnTo>
                    <a:pt x="54846" y="17940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639603" y="3861282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5"/>
                  </a:moveTo>
                  <a:lnTo>
                    <a:pt x="0" y="16502"/>
                  </a:lnTo>
                  <a:lnTo>
                    <a:pt x="499" y="19359"/>
                  </a:lnTo>
                  <a:lnTo>
                    <a:pt x="15318" y="29888"/>
                  </a:lnTo>
                  <a:lnTo>
                    <a:pt x="39785" y="29888"/>
                  </a:lnTo>
                  <a:lnTo>
                    <a:pt x="55345" y="15064"/>
                  </a:lnTo>
                  <a:lnTo>
                    <a:pt x="54606" y="10510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639603" y="3861282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345" y="15064"/>
                  </a:moveTo>
                  <a:lnTo>
                    <a:pt x="55086" y="13386"/>
                  </a:lnTo>
                  <a:lnTo>
                    <a:pt x="54846" y="11947"/>
                  </a:lnTo>
                  <a:lnTo>
                    <a:pt x="54605" y="10509"/>
                  </a:lnTo>
                  <a:lnTo>
                    <a:pt x="54106" y="9090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42982" y="479"/>
                  </a:lnTo>
                  <a:lnTo>
                    <a:pt x="41504" y="239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13582" y="239"/>
                  </a:lnTo>
                  <a:lnTo>
                    <a:pt x="12103" y="479"/>
                  </a:lnTo>
                  <a:lnTo>
                    <a:pt x="10625" y="719"/>
                  </a:lnTo>
                  <a:lnTo>
                    <a:pt x="9147" y="1180"/>
                  </a:lnTo>
                  <a:lnTo>
                    <a:pt x="7909" y="1899"/>
                  </a:lnTo>
                  <a:lnTo>
                    <a:pt x="6670" y="2618"/>
                  </a:lnTo>
                  <a:lnTo>
                    <a:pt x="5432" y="3577"/>
                  </a:lnTo>
                  <a:lnTo>
                    <a:pt x="4453" y="4535"/>
                  </a:lnTo>
                  <a:lnTo>
                    <a:pt x="3455" y="5494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34"/>
                  </a:lnTo>
                  <a:lnTo>
                    <a:pt x="5432" y="26292"/>
                  </a:lnTo>
                  <a:lnTo>
                    <a:pt x="6670" y="27251"/>
                  </a:lnTo>
                  <a:lnTo>
                    <a:pt x="7909" y="27970"/>
                  </a:lnTo>
                  <a:lnTo>
                    <a:pt x="9147" y="28689"/>
                  </a:lnTo>
                  <a:lnTo>
                    <a:pt x="10625" y="29169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69"/>
                  </a:lnTo>
                  <a:lnTo>
                    <a:pt x="50651" y="25334"/>
                  </a:lnTo>
                  <a:lnTo>
                    <a:pt x="51630" y="24393"/>
                  </a:lnTo>
                  <a:lnTo>
                    <a:pt x="52628" y="23195"/>
                  </a:lnTo>
                  <a:lnTo>
                    <a:pt x="53367" y="21996"/>
                  </a:lnTo>
                  <a:lnTo>
                    <a:pt x="54106" y="20798"/>
                  </a:lnTo>
                  <a:lnTo>
                    <a:pt x="54605" y="19360"/>
                  </a:lnTo>
                  <a:lnTo>
                    <a:pt x="54846" y="17921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6738746" y="3669860"/>
            <a:ext cx="158940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20"/>
              </a:spcBef>
            </a:pPr>
            <a:r>
              <a:rPr sz="850" b="1" spc="5" dirty="0">
                <a:latin typeface="Calibri"/>
                <a:cs typeface="Calibri"/>
              </a:rPr>
              <a:t>1U</a:t>
            </a:r>
            <a:r>
              <a:rPr sz="850" b="1" spc="-25" dirty="0">
                <a:latin typeface="Calibri"/>
                <a:cs typeface="Calibri"/>
              </a:rPr>
              <a:t> </a:t>
            </a:r>
            <a:r>
              <a:rPr sz="850" b="1" spc="20" dirty="0">
                <a:latin typeface="Calibri"/>
                <a:cs typeface="Calibri"/>
              </a:rPr>
              <a:t>RACK</a:t>
            </a:r>
            <a:r>
              <a:rPr sz="850" b="1" spc="-40" dirty="0">
                <a:latin typeface="Calibri"/>
                <a:cs typeface="Calibri"/>
              </a:rPr>
              <a:t> </a:t>
            </a:r>
            <a:r>
              <a:rPr sz="850" b="1" spc="10" dirty="0">
                <a:latin typeface="Calibri"/>
                <a:cs typeface="Calibri"/>
              </a:rPr>
              <a:t>SERVER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6593091" y="3318795"/>
            <a:ext cx="2544445" cy="591185"/>
            <a:chOff x="6593091" y="3318795"/>
            <a:chExt cx="2544445" cy="591185"/>
          </a:xfrm>
        </p:grpSpPr>
        <p:pic>
          <p:nvPicPr>
            <p:cNvPr id="263" name="object 2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637" y="3768488"/>
              <a:ext cx="90889" cy="140940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8329890" y="3815456"/>
              <a:ext cx="532130" cy="70485"/>
            </a:xfrm>
            <a:custGeom>
              <a:avLst/>
              <a:gdLst/>
              <a:ahLst/>
              <a:cxnLst/>
              <a:rect l="l" t="t" r="r" b="b"/>
              <a:pathLst>
                <a:path w="532129" h="70485">
                  <a:moveTo>
                    <a:pt x="0" y="0"/>
                  </a:moveTo>
                  <a:lnTo>
                    <a:pt x="0" y="70036"/>
                  </a:lnTo>
                  <a:lnTo>
                    <a:pt x="531682" y="70036"/>
                  </a:lnTo>
                  <a:lnTo>
                    <a:pt x="5316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329890" y="3709178"/>
              <a:ext cx="532130" cy="176530"/>
            </a:xfrm>
            <a:custGeom>
              <a:avLst/>
              <a:gdLst/>
              <a:ahLst/>
              <a:cxnLst/>
              <a:rect l="l" t="t" r="r" b="b"/>
              <a:pathLst>
                <a:path w="532129" h="176529">
                  <a:moveTo>
                    <a:pt x="0" y="176313"/>
                  </a:moveTo>
                  <a:lnTo>
                    <a:pt x="531682" y="176313"/>
                  </a:lnTo>
                  <a:lnTo>
                    <a:pt x="531682" y="106278"/>
                  </a:lnTo>
                  <a:lnTo>
                    <a:pt x="0" y="106278"/>
                  </a:lnTo>
                  <a:lnTo>
                    <a:pt x="0" y="176313"/>
                  </a:lnTo>
                  <a:close/>
                </a:path>
                <a:path w="532129" h="176529">
                  <a:moveTo>
                    <a:pt x="0" y="70035"/>
                  </a:moveTo>
                  <a:lnTo>
                    <a:pt x="531682" y="70035"/>
                  </a:lnTo>
                  <a:lnTo>
                    <a:pt x="531682" y="0"/>
                  </a:lnTo>
                  <a:lnTo>
                    <a:pt x="0" y="0"/>
                  </a:lnTo>
                  <a:lnTo>
                    <a:pt x="0" y="70035"/>
                  </a:lnTo>
                  <a:close/>
                </a:path>
              </a:pathLst>
            </a:custGeom>
            <a:ln w="4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328598" y="3708231"/>
              <a:ext cx="532130" cy="73660"/>
            </a:xfrm>
            <a:custGeom>
              <a:avLst/>
              <a:gdLst/>
              <a:ahLst/>
              <a:cxnLst/>
              <a:rect l="l" t="t" r="r" b="b"/>
              <a:pathLst>
                <a:path w="532129" h="73660">
                  <a:moveTo>
                    <a:pt x="0" y="0"/>
                  </a:moveTo>
                  <a:lnTo>
                    <a:pt x="0" y="73435"/>
                  </a:lnTo>
                  <a:lnTo>
                    <a:pt x="531682" y="73435"/>
                  </a:lnTo>
                  <a:lnTo>
                    <a:pt x="5316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328597" y="3708230"/>
              <a:ext cx="532130" cy="73660"/>
            </a:xfrm>
            <a:custGeom>
              <a:avLst/>
              <a:gdLst/>
              <a:ahLst/>
              <a:cxnLst/>
              <a:rect l="l" t="t" r="r" b="b"/>
              <a:pathLst>
                <a:path w="532129" h="73660">
                  <a:moveTo>
                    <a:pt x="0" y="73435"/>
                  </a:moveTo>
                  <a:lnTo>
                    <a:pt x="531682" y="73435"/>
                  </a:lnTo>
                  <a:lnTo>
                    <a:pt x="531682" y="0"/>
                  </a:lnTo>
                  <a:lnTo>
                    <a:pt x="0" y="0"/>
                  </a:lnTo>
                  <a:lnTo>
                    <a:pt x="0" y="73435"/>
                  </a:lnTo>
                  <a:close/>
                </a:path>
              </a:pathLst>
            </a:custGeom>
            <a:ln w="4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2643" y="3711902"/>
              <a:ext cx="255748" cy="68363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8676376" y="373057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6435"/>
                  </a:moveTo>
                  <a:lnTo>
                    <a:pt x="0" y="22310"/>
                  </a:lnTo>
                  <a:lnTo>
                    <a:pt x="6466" y="28745"/>
                  </a:lnTo>
                  <a:lnTo>
                    <a:pt x="22543" y="28745"/>
                  </a:lnTo>
                  <a:lnTo>
                    <a:pt x="29011" y="22310"/>
                  </a:lnTo>
                  <a:lnTo>
                    <a:pt x="29011" y="14363"/>
                  </a:lnTo>
                  <a:lnTo>
                    <a:pt x="29011" y="6435"/>
                  </a:lnTo>
                  <a:lnTo>
                    <a:pt x="22543" y="0"/>
                  </a:lnTo>
                  <a:lnTo>
                    <a:pt x="6466" y="0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8676374" y="373057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9012" y="14363"/>
                  </a:moveTo>
                  <a:lnTo>
                    <a:pt x="29012" y="6434"/>
                  </a:lnTo>
                  <a:lnTo>
                    <a:pt x="22544" y="0"/>
                  </a:lnTo>
                  <a:lnTo>
                    <a:pt x="14598" y="0"/>
                  </a:lnTo>
                  <a:lnTo>
                    <a:pt x="6467" y="0"/>
                  </a:lnTo>
                  <a:lnTo>
                    <a:pt x="0" y="6434"/>
                  </a:lnTo>
                  <a:lnTo>
                    <a:pt x="0" y="14363"/>
                  </a:lnTo>
                  <a:lnTo>
                    <a:pt x="0" y="22310"/>
                  </a:lnTo>
                  <a:lnTo>
                    <a:pt x="6467" y="28745"/>
                  </a:lnTo>
                  <a:lnTo>
                    <a:pt x="14598" y="28745"/>
                  </a:lnTo>
                  <a:lnTo>
                    <a:pt x="22544" y="28745"/>
                  </a:lnTo>
                  <a:lnTo>
                    <a:pt x="29012" y="22310"/>
                  </a:lnTo>
                  <a:lnTo>
                    <a:pt x="29012" y="143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678408" y="373247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5586"/>
                  </a:moveTo>
                  <a:lnTo>
                    <a:pt x="0" y="19361"/>
                  </a:lnTo>
                  <a:lnTo>
                    <a:pt x="5728" y="24947"/>
                  </a:lnTo>
                  <a:lnTo>
                    <a:pt x="19588" y="24947"/>
                  </a:lnTo>
                  <a:lnTo>
                    <a:pt x="25132" y="19361"/>
                  </a:lnTo>
                  <a:lnTo>
                    <a:pt x="25132" y="12465"/>
                  </a:lnTo>
                  <a:lnTo>
                    <a:pt x="25132" y="5586"/>
                  </a:lnTo>
                  <a:lnTo>
                    <a:pt x="19588" y="0"/>
                  </a:lnTo>
                  <a:lnTo>
                    <a:pt x="5728" y="0"/>
                  </a:lnTo>
                  <a:lnTo>
                    <a:pt x="0" y="558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678407" y="373247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31" y="12464"/>
                  </a:moveTo>
                  <a:lnTo>
                    <a:pt x="25131" y="5586"/>
                  </a:lnTo>
                  <a:lnTo>
                    <a:pt x="19587" y="0"/>
                  </a:lnTo>
                  <a:lnTo>
                    <a:pt x="12565" y="0"/>
                  </a:lnTo>
                  <a:lnTo>
                    <a:pt x="5728" y="0"/>
                  </a:lnTo>
                  <a:lnTo>
                    <a:pt x="0" y="5586"/>
                  </a:lnTo>
                  <a:lnTo>
                    <a:pt x="0" y="12464"/>
                  </a:lnTo>
                  <a:lnTo>
                    <a:pt x="0" y="19360"/>
                  </a:lnTo>
                  <a:lnTo>
                    <a:pt x="5728" y="24946"/>
                  </a:lnTo>
                  <a:lnTo>
                    <a:pt x="12565" y="24946"/>
                  </a:lnTo>
                  <a:lnTo>
                    <a:pt x="19587" y="24946"/>
                  </a:lnTo>
                  <a:lnTo>
                    <a:pt x="25131" y="19360"/>
                  </a:lnTo>
                  <a:lnTo>
                    <a:pt x="25131" y="124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680441" y="373437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0" y="4719"/>
                  </a:moveTo>
                  <a:lnTo>
                    <a:pt x="0" y="16409"/>
                  </a:lnTo>
                  <a:lnTo>
                    <a:pt x="4618" y="21148"/>
                  </a:lnTo>
                  <a:lnTo>
                    <a:pt x="16261" y="21148"/>
                  </a:lnTo>
                  <a:lnTo>
                    <a:pt x="21065" y="16409"/>
                  </a:lnTo>
                  <a:lnTo>
                    <a:pt x="21065" y="10565"/>
                  </a:lnTo>
                  <a:lnTo>
                    <a:pt x="21065" y="4719"/>
                  </a:lnTo>
                  <a:lnTo>
                    <a:pt x="16261" y="0"/>
                  </a:lnTo>
                  <a:lnTo>
                    <a:pt x="4618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680440" y="373437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21066" y="10565"/>
                  </a:moveTo>
                  <a:lnTo>
                    <a:pt x="21066" y="4720"/>
                  </a:lnTo>
                  <a:lnTo>
                    <a:pt x="16261" y="0"/>
                  </a:lnTo>
                  <a:lnTo>
                    <a:pt x="10533" y="0"/>
                  </a:lnTo>
                  <a:lnTo>
                    <a:pt x="4619" y="0"/>
                  </a:lnTo>
                  <a:lnTo>
                    <a:pt x="0" y="4720"/>
                  </a:lnTo>
                  <a:lnTo>
                    <a:pt x="0" y="10565"/>
                  </a:lnTo>
                  <a:lnTo>
                    <a:pt x="0" y="16410"/>
                  </a:lnTo>
                  <a:lnTo>
                    <a:pt x="4619" y="21148"/>
                  </a:lnTo>
                  <a:lnTo>
                    <a:pt x="10533" y="21148"/>
                  </a:lnTo>
                  <a:lnTo>
                    <a:pt x="16261" y="21148"/>
                  </a:lnTo>
                  <a:lnTo>
                    <a:pt x="21066" y="16410"/>
                  </a:lnTo>
                  <a:lnTo>
                    <a:pt x="21066" y="105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685429" y="37394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2470"/>
                  </a:moveTo>
                  <a:lnTo>
                    <a:pt x="0" y="8573"/>
                  </a:lnTo>
                  <a:lnTo>
                    <a:pt x="2402" y="11043"/>
                  </a:lnTo>
                  <a:lnTo>
                    <a:pt x="8501" y="11043"/>
                  </a:lnTo>
                  <a:lnTo>
                    <a:pt x="10902" y="8573"/>
                  </a:lnTo>
                  <a:lnTo>
                    <a:pt x="10902" y="5513"/>
                  </a:lnTo>
                  <a:lnTo>
                    <a:pt x="10902" y="2470"/>
                  </a:lnTo>
                  <a:lnTo>
                    <a:pt x="8501" y="0"/>
                  </a:lnTo>
                  <a:lnTo>
                    <a:pt x="2402" y="0"/>
                  </a:lnTo>
                  <a:lnTo>
                    <a:pt x="0" y="24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685429" y="37394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0902" y="5513"/>
                  </a:moveTo>
                  <a:lnTo>
                    <a:pt x="10902" y="2470"/>
                  </a:lnTo>
                  <a:lnTo>
                    <a:pt x="8500" y="0"/>
                  </a:lnTo>
                  <a:lnTo>
                    <a:pt x="5543" y="0"/>
                  </a:lnTo>
                  <a:lnTo>
                    <a:pt x="2402" y="0"/>
                  </a:lnTo>
                  <a:lnTo>
                    <a:pt x="0" y="2470"/>
                  </a:lnTo>
                  <a:lnTo>
                    <a:pt x="0" y="5513"/>
                  </a:lnTo>
                  <a:lnTo>
                    <a:pt x="0" y="8573"/>
                  </a:lnTo>
                  <a:lnTo>
                    <a:pt x="2402" y="11044"/>
                  </a:lnTo>
                  <a:lnTo>
                    <a:pt x="5543" y="11044"/>
                  </a:lnTo>
                  <a:lnTo>
                    <a:pt x="8500" y="11044"/>
                  </a:lnTo>
                  <a:lnTo>
                    <a:pt x="10902" y="8573"/>
                  </a:lnTo>
                  <a:lnTo>
                    <a:pt x="10902" y="551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53988" y="373057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6435"/>
                  </a:moveTo>
                  <a:lnTo>
                    <a:pt x="0" y="22310"/>
                  </a:lnTo>
                  <a:lnTo>
                    <a:pt x="6466" y="28745"/>
                  </a:lnTo>
                  <a:lnTo>
                    <a:pt x="22543" y="28745"/>
                  </a:lnTo>
                  <a:lnTo>
                    <a:pt x="29011" y="22310"/>
                  </a:lnTo>
                  <a:lnTo>
                    <a:pt x="29011" y="14363"/>
                  </a:lnTo>
                  <a:lnTo>
                    <a:pt x="29011" y="6435"/>
                  </a:lnTo>
                  <a:lnTo>
                    <a:pt x="22543" y="0"/>
                  </a:lnTo>
                  <a:lnTo>
                    <a:pt x="6466" y="0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753987" y="373057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9012" y="14363"/>
                  </a:moveTo>
                  <a:lnTo>
                    <a:pt x="29012" y="6434"/>
                  </a:lnTo>
                  <a:lnTo>
                    <a:pt x="22544" y="0"/>
                  </a:lnTo>
                  <a:lnTo>
                    <a:pt x="14598" y="0"/>
                  </a:lnTo>
                  <a:lnTo>
                    <a:pt x="6467" y="0"/>
                  </a:lnTo>
                  <a:lnTo>
                    <a:pt x="0" y="6434"/>
                  </a:lnTo>
                  <a:lnTo>
                    <a:pt x="0" y="14363"/>
                  </a:lnTo>
                  <a:lnTo>
                    <a:pt x="0" y="22310"/>
                  </a:lnTo>
                  <a:lnTo>
                    <a:pt x="6467" y="28745"/>
                  </a:lnTo>
                  <a:lnTo>
                    <a:pt x="14598" y="28745"/>
                  </a:lnTo>
                  <a:lnTo>
                    <a:pt x="22544" y="28745"/>
                  </a:lnTo>
                  <a:lnTo>
                    <a:pt x="29012" y="22310"/>
                  </a:lnTo>
                  <a:lnTo>
                    <a:pt x="29012" y="143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8756020" y="373247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5586"/>
                  </a:moveTo>
                  <a:lnTo>
                    <a:pt x="0" y="19361"/>
                  </a:lnTo>
                  <a:lnTo>
                    <a:pt x="5728" y="24947"/>
                  </a:lnTo>
                  <a:lnTo>
                    <a:pt x="19588" y="24947"/>
                  </a:lnTo>
                  <a:lnTo>
                    <a:pt x="25132" y="19361"/>
                  </a:lnTo>
                  <a:lnTo>
                    <a:pt x="25132" y="12465"/>
                  </a:lnTo>
                  <a:lnTo>
                    <a:pt x="25132" y="5586"/>
                  </a:lnTo>
                  <a:lnTo>
                    <a:pt x="19588" y="0"/>
                  </a:lnTo>
                  <a:lnTo>
                    <a:pt x="5728" y="0"/>
                  </a:lnTo>
                  <a:lnTo>
                    <a:pt x="0" y="558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756019" y="373247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31" y="12464"/>
                  </a:moveTo>
                  <a:lnTo>
                    <a:pt x="25131" y="5586"/>
                  </a:lnTo>
                  <a:lnTo>
                    <a:pt x="19587" y="0"/>
                  </a:lnTo>
                  <a:lnTo>
                    <a:pt x="12565" y="0"/>
                  </a:lnTo>
                  <a:lnTo>
                    <a:pt x="5728" y="0"/>
                  </a:lnTo>
                  <a:lnTo>
                    <a:pt x="0" y="5586"/>
                  </a:lnTo>
                  <a:lnTo>
                    <a:pt x="0" y="12464"/>
                  </a:lnTo>
                  <a:lnTo>
                    <a:pt x="0" y="19360"/>
                  </a:lnTo>
                  <a:lnTo>
                    <a:pt x="5728" y="24946"/>
                  </a:lnTo>
                  <a:lnTo>
                    <a:pt x="12565" y="24946"/>
                  </a:lnTo>
                  <a:lnTo>
                    <a:pt x="19587" y="24946"/>
                  </a:lnTo>
                  <a:lnTo>
                    <a:pt x="25131" y="19360"/>
                  </a:lnTo>
                  <a:lnTo>
                    <a:pt x="25131" y="124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758053" y="373437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0" y="4719"/>
                  </a:moveTo>
                  <a:lnTo>
                    <a:pt x="0" y="16409"/>
                  </a:lnTo>
                  <a:lnTo>
                    <a:pt x="4618" y="21148"/>
                  </a:lnTo>
                  <a:lnTo>
                    <a:pt x="16261" y="21148"/>
                  </a:lnTo>
                  <a:lnTo>
                    <a:pt x="21065" y="16409"/>
                  </a:lnTo>
                  <a:lnTo>
                    <a:pt x="21065" y="10565"/>
                  </a:lnTo>
                  <a:lnTo>
                    <a:pt x="21065" y="4719"/>
                  </a:lnTo>
                  <a:lnTo>
                    <a:pt x="16261" y="0"/>
                  </a:lnTo>
                  <a:lnTo>
                    <a:pt x="4618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8758052" y="373437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21066" y="10565"/>
                  </a:moveTo>
                  <a:lnTo>
                    <a:pt x="21066" y="4720"/>
                  </a:lnTo>
                  <a:lnTo>
                    <a:pt x="16261" y="0"/>
                  </a:lnTo>
                  <a:lnTo>
                    <a:pt x="10533" y="0"/>
                  </a:lnTo>
                  <a:lnTo>
                    <a:pt x="4619" y="0"/>
                  </a:lnTo>
                  <a:lnTo>
                    <a:pt x="0" y="4720"/>
                  </a:lnTo>
                  <a:lnTo>
                    <a:pt x="0" y="10565"/>
                  </a:lnTo>
                  <a:lnTo>
                    <a:pt x="0" y="16410"/>
                  </a:lnTo>
                  <a:lnTo>
                    <a:pt x="4619" y="21148"/>
                  </a:lnTo>
                  <a:lnTo>
                    <a:pt x="10533" y="21148"/>
                  </a:lnTo>
                  <a:lnTo>
                    <a:pt x="16261" y="21148"/>
                  </a:lnTo>
                  <a:lnTo>
                    <a:pt x="21066" y="16410"/>
                  </a:lnTo>
                  <a:lnTo>
                    <a:pt x="21066" y="105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8763042" y="37394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2470"/>
                  </a:moveTo>
                  <a:lnTo>
                    <a:pt x="0" y="8573"/>
                  </a:lnTo>
                  <a:lnTo>
                    <a:pt x="2402" y="11043"/>
                  </a:lnTo>
                  <a:lnTo>
                    <a:pt x="8501" y="11043"/>
                  </a:lnTo>
                  <a:lnTo>
                    <a:pt x="10902" y="8573"/>
                  </a:lnTo>
                  <a:lnTo>
                    <a:pt x="10902" y="5513"/>
                  </a:lnTo>
                  <a:lnTo>
                    <a:pt x="10902" y="2470"/>
                  </a:lnTo>
                  <a:lnTo>
                    <a:pt x="8501" y="0"/>
                  </a:lnTo>
                  <a:lnTo>
                    <a:pt x="2402" y="0"/>
                  </a:lnTo>
                  <a:lnTo>
                    <a:pt x="0" y="24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8763042" y="37394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0902" y="5513"/>
                  </a:moveTo>
                  <a:lnTo>
                    <a:pt x="10902" y="2470"/>
                  </a:lnTo>
                  <a:lnTo>
                    <a:pt x="8500" y="0"/>
                  </a:lnTo>
                  <a:lnTo>
                    <a:pt x="5543" y="0"/>
                  </a:lnTo>
                  <a:lnTo>
                    <a:pt x="2402" y="0"/>
                  </a:lnTo>
                  <a:lnTo>
                    <a:pt x="0" y="2470"/>
                  </a:lnTo>
                  <a:lnTo>
                    <a:pt x="0" y="5513"/>
                  </a:lnTo>
                  <a:lnTo>
                    <a:pt x="0" y="8573"/>
                  </a:lnTo>
                  <a:lnTo>
                    <a:pt x="2402" y="11044"/>
                  </a:lnTo>
                  <a:lnTo>
                    <a:pt x="5543" y="11044"/>
                  </a:lnTo>
                  <a:lnTo>
                    <a:pt x="8500" y="11044"/>
                  </a:lnTo>
                  <a:lnTo>
                    <a:pt x="10902" y="8573"/>
                  </a:lnTo>
                  <a:lnTo>
                    <a:pt x="10902" y="551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600075" y="3325780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4">
                  <a:moveTo>
                    <a:pt x="0" y="0"/>
                  </a:moveTo>
                  <a:lnTo>
                    <a:pt x="0" y="236673"/>
                  </a:lnTo>
                  <a:lnTo>
                    <a:pt x="2529981" y="236673"/>
                  </a:lnTo>
                  <a:lnTo>
                    <a:pt x="2529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600076" y="3325780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4">
                  <a:moveTo>
                    <a:pt x="0" y="236673"/>
                  </a:moveTo>
                  <a:lnTo>
                    <a:pt x="2529980" y="236673"/>
                  </a:lnTo>
                  <a:lnTo>
                    <a:pt x="2529980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731832" y="3325780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4">
                  <a:moveTo>
                    <a:pt x="0" y="0"/>
                  </a:moveTo>
                  <a:lnTo>
                    <a:pt x="1" y="236673"/>
                  </a:lnTo>
                  <a:lnTo>
                    <a:pt x="2266468" y="236673"/>
                  </a:lnTo>
                  <a:lnTo>
                    <a:pt x="2266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731832" y="3325780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4">
                  <a:moveTo>
                    <a:pt x="0" y="236673"/>
                  </a:move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035240" y="3350285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404"/>
                  </a:moveTo>
                  <a:lnTo>
                    <a:pt x="0" y="16502"/>
                  </a:lnTo>
                  <a:lnTo>
                    <a:pt x="184" y="17940"/>
                  </a:lnTo>
                  <a:lnTo>
                    <a:pt x="15337" y="29907"/>
                  </a:lnTo>
                  <a:lnTo>
                    <a:pt x="39730" y="29907"/>
                  </a:lnTo>
                  <a:lnTo>
                    <a:pt x="55252" y="15063"/>
                  </a:lnTo>
                  <a:lnTo>
                    <a:pt x="54883" y="11965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4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9035239" y="3350284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252" y="15064"/>
                  </a:moveTo>
                  <a:lnTo>
                    <a:pt x="55067" y="13404"/>
                  </a:lnTo>
                  <a:lnTo>
                    <a:pt x="54883" y="11966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36"/>
                  </a:lnTo>
                  <a:lnTo>
                    <a:pt x="5358" y="3595"/>
                  </a:lnTo>
                  <a:lnTo>
                    <a:pt x="4434" y="4554"/>
                  </a:lnTo>
                  <a:lnTo>
                    <a:pt x="3511" y="5513"/>
                  </a:lnTo>
                  <a:lnTo>
                    <a:pt x="2402" y="6693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66"/>
                  </a:lnTo>
                  <a:lnTo>
                    <a:pt x="0" y="13404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78"/>
                  </a:lnTo>
                  <a:lnTo>
                    <a:pt x="923" y="20816"/>
                  </a:lnTo>
                  <a:lnTo>
                    <a:pt x="1663" y="22015"/>
                  </a:lnTo>
                  <a:lnTo>
                    <a:pt x="2402" y="23195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70"/>
                  </a:lnTo>
                  <a:lnTo>
                    <a:pt x="7946" y="27989"/>
                  </a:lnTo>
                  <a:lnTo>
                    <a:pt x="9054" y="28708"/>
                  </a:lnTo>
                  <a:lnTo>
                    <a:pt x="10533" y="29187"/>
                  </a:lnTo>
                  <a:lnTo>
                    <a:pt x="12011" y="29427"/>
                  </a:lnTo>
                  <a:lnTo>
                    <a:pt x="13674" y="29667"/>
                  </a:lnTo>
                  <a:lnTo>
                    <a:pt x="15337" y="29906"/>
                  </a:lnTo>
                  <a:lnTo>
                    <a:pt x="39730" y="29906"/>
                  </a:lnTo>
                  <a:lnTo>
                    <a:pt x="41578" y="29667"/>
                  </a:lnTo>
                  <a:lnTo>
                    <a:pt x="43056" y="29427"/>
                  </a:lnTo>
                  <a:lnTo>
                    <a:pt x="44534" y="29187"/>
                  </a:lnTo>
                  <a:lnTo>
                    <a:pt x="46013" y="28708"/>
                  </a:lnTo>
                  <a:lnTo>
                    <a:pt x="47121" y="27989"/>
                  </a:lnTo>
                  <a:lnTo>
                    <a:pt x="48415" y="27270"/>
                  </a:lnTo>
                  <a:lnTo>
                    <a:pt x="54513" y="19378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9035240" y="3496721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7"/>
                  </a:moveTo>
                  <a:lnTo>
                    <a:pt x="0" y="16502"/>
                  </a:lnTo>
                  <a:lnTo>
                    <a:pt x="184" y="17941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55252" y="15064"/>
                  </a:lnTo>
                  <a:lnTo>
                    <a:pt x="54883" y="11948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0" y="1338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9035239" y="3496721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252" y="15064"/>
                  </a:moveTo>
                  <a:lnTo>
                    <a:pt x="55067" y="13386"/>
                  </a:lnTo>
                  <a:lnTo>
                    <a:pt x="54883" y="11947"/>
                  </a:lnTo>
                  <a:lnTo>
                    <a:pt x="54513" y="10528"/>
                  </a:lnTo>
                  <a:lnTo>
                    <a:pt x="54143" y="9090"/>
                  </a:lnTo>
                  <a:lnTo>
                    <a:pt x="47121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730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011" y="479"/>
                  </a:lnTo>
                  <a:lnTo>
                    <a:pt x="10533" y="719"/>
                  </a:lnTo>
                  <a:lnTo>
                    <a:pt x="9054" y="1198"/>
                  </a:lnTo>
                  <a:lnTo>
                    <a:pt x="7946" y="1917"/>
                  </a:lnTo>
                  <a:lnTo>
                    <a:pt x="6652" y="2618"/>
                  </a:lnTo>
                  <a:lnTo>
                    <a:pt x="5358" y="3577"/>
                  </a:lnTo>
                  <a:lnTo>
                    <a:pt x="4434" y="4535"/>
                  </a:lnTo>
                  <a:lnTo>
                    <a:pt x="3511" y="5494"/>
                  </a:lnTo>
                  <a:lnTo>
                    <a:pt x="2402" y="6693"/>
                  </a:lnTo>
                  <a:lnTo>
                    <a:pt x="1663" y="7891"/>
                  </a:lnTo>
                  <a:lnTo>
                    <a:pt x="923" y="9090"/>
                  </a:lnTo>
                  <a:lnTo>
                    <a:pt x="554" y="10528"/>
                  </a:lnTo>
                  <a:lnTo>
                    <a:pt x="184" y="11947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184" y="17940"/>
                  </a:lnTo>
                  <a:lnTo>
                    <a:pt x="554" y="19360"/>
                  </a:lnTo>
                  <a:lnTo>
                    <a:pt x="923" y="20798"/>
                  </a:lnTo>
                  <a:lnTo>
                    <a:pt x="1663" y="21996"/>
                  </a:lnTo>
                  <a:lnTo>
                    <a:pt x="2402" y="23195"/>
                  </a:lnTo>
                  <a:lnTo>
                    <a:pt x="3511" y="24393"/>
                  </a:lnTo>
                  <a:lnTo>
                    <a:pt x="4434" y="25352"/>
                  </a:lnTo>
                  <a:lnTo>
                    <a:pt x="5358" y="26311"/>
                  </a:lnTo>
                  <a:lnTo>
                    <a:pt x="6652" y="27251"/>
                  </a:lnTo>
                  <a:lnTo>
                    <a:pt x="7946" y="27970"/>
                  </a:lnTo>
                  <a:lnTo>
                    <a:pt x="9054" y="28689"/>
                  </a:lnTo>
                  <a:lnTo>
                    <a:pt x="10533" y="29169"/>
                  </a:lnTo>
                  <a:lnTo>
                    <a:pt x="12011" y="29409"/>
                  </a:lnTo>
                  <a:lnTo>
                    <a:pt x="13674" y="29648"/>
                  </a:lnTo>
                  <a:lnTo>
                    <a:pt x="15337" y="29888"/>
                  </a:lnTo>
                  <a:lnTo>
                    <a:pt x="39730" y="29888"/>
                  </a:lnTo>
                  <a:lnTo>
                    <a:pt x="41578" y="29648"/>
                  </a:lnTo>
                  <a:lnTo>
                    <a:pt x="43056" y="29409"/>
                  </a:lnTo>
                  <a:lnTo>
                    <a:pt x="44534" y="29169"/>
                  </a:lnTo>
                  <a:lnTo>
                    <a:pt x="46013" y="28689"/>
                  </a:lnTo>
                  <a:lnTo>
                    <a:pt x="47121" y="27970"/>
                  </a:lnTo>
                  <a:lnTo>
                    <a:pt x="48415" y="27251"/>
                  </a:lnTo>
                  <a:lnTo>
                    <a:pt x="54513" y="19360"/>
                  </a:lnTo>
                  <a:lnTo>
                    <a:pt x="54883" y="17940"/>
                  </a:lnTo>
                  <a:lnTo>
                    <a:pt x="55067" y="16502"/>
                  </a:lnTo>
                  <a:lnTo>
                    <a:pt x="55252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639603" y="3355963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7"/>
                  </a:moveTo>
                  <a:lnTo>
                    <a:pt x="0" y="16502"/>
                  </a:lnTo>
                  <a:lnTo>
                    <a:pt x="499" y="19378"/>
                  </a:lnTo>
                  <a:lnTo>
                    <a:pt x="39785" y="29889"/>
                  </a:lnTo>
                  <a:lnTo>
                    <a:pt x="44479" y="29169"/>
                  </a:lnTo>
                  <a:lnTo>
                    <a:pt x="55345" y="15064"/>
                  </a:lnTo>
                  <a:lnTo>
                    <a:pt x="54606" y="10528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639603" y="3355963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345" y="15064"/>
                  </a:moveTo>
                  <a:lnTo>
                    <a:pt x="55086" y="13386"/>
                  </a:lnTo>
                  <a:lnTo>
                    <a:pt x="54846" y="11966"/>
                  </a:lnTo>
                  <a:lnTo>
                    <a:pt x="54605" y="10528"/>
                  </a:lnTo>
                  <a:lnTo>
                    <a:pt x="54106" y="9090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42982" y="479"/>
                  </a:lnTo>
                  <a:lnTo>
                    <a:pt x="41504" y="239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13582" y="239"/>
                  </a:lnTo>
                  <a:lnTo>
                    <a:pt x="12103" y="479"/>
                  </a:lnTo>
                  <a:lnTo>
                    <a:pt x="10625" y="719"/>
                  </a:lnTo>
                  <a:lnTo>
                    <a:pt x="9147" y="1198"/>
                  </a:lnTo>
                  <a:lnTo>
                    <a:pt x="7909" y="1917"/>
                  </a:lnTo>
                  <a:lnTo>
                    <a:pt x="6670" y="2636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52"/>
                  </a:lnTo>
                  <a:lnTo>
                    <a:pt x="5432" y="26311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69"/>
                  </a:lnTo>
                  <a:lnTo>
                    <a:pt x="53367" y="21996"/>
                  </a:lnTo>
                  <a:lnTo>
                    <a:pt x="54106" y="20798"/>
                  </a:lnTo>
                  <a:lnTo>
                    <a:pt x="54605" y="19378"/>
                  </a:lnTo>
                  <a:lnTo>
                    <a:pt x="54846" y="17940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639603" y="3502401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0" y="13385"/>
                  </a:moveTo>
                  <a:lnTo>
                    <a:pt x="0" y="16502"/>
                  </a:lnTo>
                  <a:lnTo>
                    <a:pt x="499" y="19359"/>
                  </a:lnTo>
                  <a:lnTo>
                    <a:pt x="15318" y="29888"/>
                  </a:lnTo>
                  <a:lnTo>
                    <a:pt x="39785" y="29888"/>
                  </a:lnTo>
                  <a:lnTo>
                    <a:pt x="55345" y="15063"/>
                  </a:lnTo>
                  <a:lnTo>
                    <a:pt x="54606" y="10509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639603" y="3502400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79">
                  <a:moveTo>
                    <a:pt x="55345" y="15064"/>
                  </a:moveTo>
                  <a:lnTo>
                    <a:pt x="55086" y="13386"/>
                  </a:lnTo>
                  <a:lnTo>
                    <a:pt x="54846" y="11947"/>
                  </a:lnTo>
                  <a:lnTo>
                    <a:pt x="54605" y="10509"/>
                  </a:lnTo>
                  <a:lnTo>
                    <a:pt x="54106" y="9071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4453" y="4535"/>
                  </a:lnTo>
                  <a:lnTo>
                    <a:pt x="3455" y="5494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34"/>
                  </a:lnTo>
                  <a:lnTo>
                    <a:pt x="5432" y="26292"/>
                  </a:lnTo>
                  <a:lnTo>
                    <a:pt x="6670" y="27251"/>
                  </a:lnTo>
                  <a:lnTo>
                    <a:pt x="7909" y="27970"/>
                  </a:lnTo>
                  <a:lnTo>
                    <a:pt x="9147" y="28689"/>
                  </a:lnTo>
                  <a:lnTo>
                    <a:pt x="10625" y="29169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41504" y="29648"/>
                  </a:lnTo>
                  <a:lnTo>
                    <a:pt x="42982" y="29409"/>
                  </a:lnTo>
                  <a:lnTo>
                    <a:pt x="44479" y="29169"/>
                  </a:lnTo>
                  <a:lnTo>
                    <a:pt x="50651" y="25334"/>
                  </a:lnTo>
                  <a:lnTo>
                    <a:pt x="51630" y="24393"/>
                  </a:lnTo>
                  <a:lnTo>
                    <a:pt x="52628" y="23195"/>
                  </a:lnTo>
                  <a:lnTo>
                    <a:pt x="53367" y="21996"/>
                  </a:lnTo>
                  <a:lnTo>
                    <a:pt x="54106" y="20798"/>
                  </a:lnTo>
                  <a:lnTo>
                    <a:pt x="54605" y="19360"/>
                  </a:lnTo>
                  <a:lnTo>
                    <a:pt x="54846" y="17921"/>
                  </a:lnTo>
                  <a:lnTo>
                    <a:pt x="55086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903891" y="3394388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0" y="150677"/>
                  </a:lnTo>
                  <a:lnTo>
                    <a:pt x="334972" y="150677"/>
                  </a:lnTo>
                  <a:lnTo>
                    <a:pt x="3349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903892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903891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2" y="29823"/>
                  </a:lnTo>
                  <a:lnTo>
                    <a:pt x="33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903892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907513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7" y="55238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907513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931185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4" y="5447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931185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90751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90751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931185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931185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989931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98993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013584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013584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98993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8993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013584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013584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07390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07390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097554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097553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07390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07390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097554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097553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157592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157592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181264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181264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15759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5759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81264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911339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924" y="86626"/>
                  </a:moveTo>
                  <a:lnTo>
                    <a:pt x="301638" y="86626"/>
                  </a:lnTo>
                  <a:lnTo>
                    <a:pt x="301638" y="81180"/>
                  </a:lnTo>
                  <a:lnTo>
                    <a:pt x="269924" y="81180"/>
                  </a:lnTo>
                  <a:lnTo>
                    <a:pt x="269924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74" y="48496"/>
                  </a:moveTo>
                  <a:lnTo>
                    <a:pt x="155025" y="48496"/>
                  </a:lnTo>
                  <a:lnTo>
                    <a:pt x="155025" y="0"/>
                  </a:lnTo>
                  <a:lnTo>
                    <a:pt x="83174" y="0"/>
                  </a:lnTo>
                  <a:lnTo>
                    <a:pt x="83174" y="48496"/>
                  </a:lnTo>
                  <a:close/>
                </a:path>
                <a:path w="322579" h="140335">
                  <a:moveTo>
                    <a:pt x="83174" y="139765"/>
                  </a:moveTo>
                  <a:lnTo>
                    <a:pt x="155025" y="139765"/>
                  </a:lnTo>
                  <a:lnTo>
                    <a:pt x="155025" y="91269"/>
                  </a:lnTo>
                  <a:lnTo>
                    <a:pt x="83174" y="91269"/>
                  </a:lnTo>
                  <a:lnTo>
                    <a:pt x="83174" y="139765"/>
                  </a:lnTo>
                  <a:close/>
                </a:path>
                <a:path w="322579" h="140335">
                  <a:moveTo>
                    <a:pt x="167384" y="48496"/>
                  </a:moveTo>
                  <a:lnTo>
                    <a:pt x="239234" y="48496"/>
                  </a:lnTo>
                  <a:lnTo>
                    <a:pt x="239234" y="0"/>
                  </a:lnTo>
                  <a:lnTo>
                    <a:pt x="167384" y="0"/>
                  </a:lnTo>
                  <a:lnTo>
                    <a:pt x="167384" y="48496"/>
                  </a:lnTo>
                  <a:close/>
                </a:path>
                <a:path w="322579" h="140335">
                  <a:moveTo>
                    <a:pt x="167384" y="139765"/>
                  </a:moveTo>
                  <a:lnTo>
                    <a:pt x="239234" y="139765"/>
                  </a:lnTo>
                  <a:lnTo>
                    <a:pt x="239234" y="91269"/>
                  </a:lnTo>
                  <a:lnTo>
                    <a:pt x="167384" y="91269"/>
                  </a:lnTo>
                  <a:lnTo>
                    <a:pt x="167384" y="139765"/>
                  </a:lnTo>
                  <a:close/>
                </a:path>
                <a:path w="322579" h="140335">
                  <a:moveTo>
                    <a:pt x="250558" y="48496"/>
                  </a:moveTo>
                  <a:lnTo>
                    <a:pt x="322409" y="48496"/>
                  </a:lnTo>
                  <a:lnTo>
                    <a:pt x="322409" y="0"/>
                  </a:lnTo>
                  <a:lnTo>
                    <a:pt x="250558" y="0"/>
                  </a:lnTo>
                  <a:lnTo>
                    <a:pt x="250558" y="48496"/>
                  </a:lnTo>
                  <a:close/>
                </a:path>
                <a:path w="322579" h="140335">
                  <a:moveTo>
                    <a:pt x="250558" y="139765"/>
                  </a:moveTo>
                  <a:lnTo>
                    <a:pt x="322409" y="139765"/>
                  </a:lnTo>
                  <a:lnTo>
                    <a:pt x="322409" y="91269"/>
                  </a:lnTo>
                  <a:lnTo>
                    <a:pt x="250558" y="91269"/>
                  </a:lnTo>
                  <a:lnTo>
                    <a:pt x="250558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3" name="object 3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1637" y="3402302"/>
              <a:ext cx="90889" cy="140940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7250745" y="3394390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1" y="150676"/>
                  </a:lnTo>
                  <a:lnTo>
                    <a:pt x="334972" y="150676"/>
                  </a:lnTo>
                  <a:lnTo>
                    <a:pt x="33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50745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250745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2" y="29823"/>
                  </a:lnTo>
                  <a:lnTo>
                    <a:pt x="33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250745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254386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254385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278040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3" y="5447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278039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254386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25438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278040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278039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336785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336784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360437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360437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33678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336784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360437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360437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420753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420753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444407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444407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42075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42075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444407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444407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504464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504464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528118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528117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504464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504464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528118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258192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924" y="86626"/>
                  </a:moveTo>
                  <a:lnTo>
                    <a:pt x="301638" y="86626"/>
                  </a:lnTo>
                  <a:lnTo>
                    <a:pt x="301638" y="81180"/>
                  </a:lnTo>
                  <a:lnTo>
                    <a:pt x="269924" y="81180"/>
                  </a:lnTo>
                  <a:lnTo>
                    <a:pt x="269924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74" y="48496"/>
                  </a:moveTo>
                  <a:lnTo>
                    <a:pt x="155025" y="48496"/>
                  </a:lnTo>
                  <a:lnTo>
                    <a:pt x="155025" y="0"/>
                  </a:lnTo>
                  <a:lnTo>
                    <a:pt x="83174" y="0"/>
                  </a:lnTo>
                  <a:lnTo>
                    <a:pt x="83174" y="48496"/>
                  </a:lnTo>
                  <a:close/>
                </a:path>
                <a:path w="322579" h="140335">
                  <a:moveTo>
                    <a:pt x="83174" y="139765"/>
                  </a:moveTo>
                  <a:lnTo>
                    <a:pt x="155025" y="139765"/>
                  </a:lnTo>
                  <a:lnTo>
                    <a:pt x="155025" y="91269"/>
                  </a:lnTo>
                  <a:lnTo>
                    <a:pt x="83174" y="91269"/>
                  </a:lnTo>
                  <a:lnTo>
                    <a:pt x="83174" y="139765"/>
                  </a:lnTo>
                  <a:close/>
                </a:path>
                <a:path w="322579" h="140335">
                  <a:moveTo>
                    <a:pt x="167402" y="48496"/>
                  </a:moveTo>
                  <a:lnTo>
                    <a:pt x="239253" y="48496"/>
                  </a:lnTo>
                  <a:lnTo>
                    <a:pt x="239253" y="0"/>
                  </a:lnTo>
                  <a:lnTo>
                    <a:pt x="167402" y="0"/>
                  </a:lnTo>
                  <a:lnTo>
                    <a:pt x="167402" y="48496"/>
                  </a:lnTo>
                  <a:close/>
                </a:path>
                <a:path w="322579" h="140335">
                  <a:moveTo>
                    <a:pt x="167402" y="139765"/>
                  </a:moveTo>
                  <a:lnTo>
                    <a:pt x="239253" y="139765"/>
                  </a:lnTo>
                  <a:lnTo>
                    <a:pt x="239253" y="91269"/>
                  </a:lnTo>
                  <a:lnTo>
                    <a:pt x="167402" y="91269"/>
                  </a:lnTo>
                  <a:lnTo>
                    <a:pt x="167402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597600" y="3394390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0" y="150676"/>
                  </a:lnTo>
                  <a:lnTo>
                    <a:pt x="334971" y="150676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597599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597600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597599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601239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601239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624911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4" y="5447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624911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601239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601239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624911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624911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683675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683675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707329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707328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68367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68367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707329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707328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76757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776757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791224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791223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76757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76757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791224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791223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851281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851280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874935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874934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85128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851280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874935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605046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887" y="86626"/>
                  </a:moveTo>
                  <a:lnTo>
                    <a:pt x="301601" y="86626"/>
                  </a:lnTo>
                  <a:lnTo>
                    <a:pt x="301601" y="81180"/>
                  </a:lnTo>
                  <a:lnTo>
                    <a:pt x="269887" y="81180"/>
                  </a:lnTo>
                  <a:lnTo>
                    <a:pt x="269887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248" y="48496"/>
                  </a:moveTo>
                  <a:lnTo>
                    <a:pt x="155099" y="48496"/>
                  </a:lnTo>
                  <a:lnTo>
                    <a:pt x="155099" y="0"/>
                  </a:lnTo>
                  <a:lnTo>
                    <a:pt x="83248" y="0"/>
                  </a:lnTo>
                  <a:lnTo>
                    <a:pt x="83248" y="48496"/>
                  </a:lnTo>
                  <a:close/>
                </a:path>
                <a:path w="322579" h="140335">
                  <a:moveTo>
                    <a:pt x="83248" y="139765"/>
                  </a:moveTo>
                  <a:lnTo>
                    <a:pt x="155099" y="139765"/>
                  </a:lnTo>
                  <a:lnTo>
                    <a:pt x="155099" y="91269"/>
                  </a:lnTo>
                  <a:lnTo>
                    <a:pt x="83248" y="91269"/>
                  </a:lnTo>
                  <a:lnTo>
                    <a:pt x="83248" y="139765"/>
                  </a:lnTo>
                  <a:close/>
                </a:path>
                <a:path w="322579" h="140335">
                  <a:moveTo>
                    <a:pt x="167328" y="48496"/>
                  </a:moveTo>
                  <a:lnTo>
                    <a:pt x="239179" y="48496"/>
                  </a:lnTo>
                  <a:lnTo>
                    <a:pt x="239179" y="0"/>
                  </a:lnTo>
                  <a:lnTo>
                    <a:pt x="167328" y="0"/>
                  </a:lnTo>
                  <a:lnTo>
                    <a:pt x="167328" y="48496"/>
                  </a:lnTo>
                  <a:close/>
                </a:path>
                <a:path w="322579" h="140335">
                  <a:moveTo>
                    <a:pt x="167328" y="139765"/>
                  </a:moveTo>
                  <a:lnTo>
                    <a:pt x="239179" y="139765"/>
                  </a:lnTo>
                  <a:lnTo>
                    <a:pt x="239179" y="91269"/>
                  </a:lnTo>
                  <a:lnTo>
                    <a:pt x="167328" y="91269"/>
                  </a:lnTo>
                  <a:lnTo>
                    <a:pt x="167328" y="139765"/>
                  </a:lnTo>
                  <a:close/>
                </a:path>
                <a:path w="322579" h="140335">
                  <a:moveTo>
                    <a:pt x="250669" y="48496"/>
                  </a:moveTo>
                  <a:lnTo>
                    <a:pt x="322520" y="48496"/>
                  </a:lnTo>
                  <a:lnTo>
                    <a:pt x="322520" y="0"/>
                  </a:lnTo>
                  <a:lnTo>
                    <a:pt x="250669" y="0"/>
                  </a:lnTo>
                  <a:lnTo>
                    <a:pt x="250669" y="48496"/>
                  </a:lnTo>
                  <a:close/>
                </a:path>
                <a:path w="322579" h="140335">
                  <a:moveTo>
                    <a:pt x="250669" y="139765"/>
                  </a:moveTo>
                  <a:lnTo>
                    <a:pt x="322520" y="139765"/>
                  </a:lnTo>
                  <a:lnTo>
                    <a:pt x="322520" y="91269"/>
                  </a:lnTo>
                  <a:lnTo>
                    <a:pt x="250669" y="91269"/>
                  </a:lnTo>
                  <a:lnTo>
                    <a:pt x="250669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944416" y="3394390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0" y="150676"/>
                  </a:lnTo>
                  <a:lnTo>
                    <a:pt x="334971" y="150676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944415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944416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944415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948112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948111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971764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4" y="5447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971764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94811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94811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971764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4" y="5704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971764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8030529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030528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8054182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8054181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030529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030528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054182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054181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14423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8114423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8138077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8138077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811442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114423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138077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138077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8198134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8198134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8221788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8221787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8198134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8198134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8221788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951992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26"/>
                  </a:moveTo>
                  <a:lnTo>
                    <a:pt x="301509" y="86626"/>
                  </a:lnTo>
                  <a:lnTo>
                    <a:pt x="301509" y="81180"/>
                  </a:lnTo>
                  <a:lnTo>
                    <a:pt x="269795" y="81180"/>
                  </a:lnTo>
                  <a:lnTo>
                    <a:pt x="269795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8291270" y="3394390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0" y="150676"/>
                  </a:lnTo>
                  <a:lnTo>
                    <a:pt x="334971" y="150676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8291269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8291270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8291269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8294965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8294965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8318619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3" y="5447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8318618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829496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829496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8318619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8318618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8377382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8377382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8401036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8401035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837738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837738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8401036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8401035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8461278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8461277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8484931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8484930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8461278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8461277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8484931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8484930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8544988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8544988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8568642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8568641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8544988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7" y="55499"/>
                  </a:ln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8544988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8568642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8298845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26"/>
                  </a:moveTo>
                  <a:lnTo>
                    <a:pt x="301509" y="86626"/>
                  </a:lnTo>
                  <a:lnTo>
                    <a:pt x="301509" y="81180"/>
                  </a:lnTo>
                  <a:lnTo>
                    <a:pt x="269795" y="81180"/>
                  </a:lnTo>
                  <a:lnTo>
                    <a:pt x="269795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8638123" y="3394390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0"/>
                  </a:moveTo>
                  <a:lnTo>
                    <a:pt x="0" y="150676"/>
                  </a:lnTo>
                  <a:lnTo>
                    <a:pt x="334971" y="150676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8638122" y="3394389"/>
              <a:ext cx="335280" cy="151130"/>
            </a:xfrm>
            <a:custGeom>
              <a:avLst/>
              <a:gdLst/>
              <a:ahLst/>
              <a:cxnLst/>
              <a:rect l="l" t="t" r="r" b="b"/>
              <a:pathLst>
                <a:path w="335279" h="151129">
                  <a:moveTo>
                    <a:pt x="0" y="150677"/>
                  </a:moveTo>
                  <a:lnTo>
                    <a:pt x="334971" y="150677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150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8638123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0"/>
                  </a:moveTo>
                  <a:lnTo>
                    <a:pt x="0" y="29823"/>
                  </a:ln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8638122" y="3454802"/>
              <a:ext cx="335280" cy="29845"/>
            </a:xfrm>
            <a:custGeom>
              <a:avLst/>
              <a:gdLst/>
              <a:ahLst/>
              <a:cxnLst/>
              <a:rect l="l" t="t" r="r" b="b"/>
              <a:pathLst>
                <a:path w="335279" h="29845">
                  <a:moveTo>
                    <a:pt x="0" y="29823"/>
                  </a:moveTo>
                  <a:lnTo>
                    <a:pt x="334971" y="29823"/>
                  </a:lnTo>
                  <a:lnTo>
                    <a:pt x="334971" y="0"/>
                  </a:lnTo>
                  <a:lnTo>
                    <a:pt x="0" y="0"/>
                  </a:lnTo>
                  <a:lnTo>
                    <a:pt x="0" y="29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8641819" y="339723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0"/>
                  </a:moveTo>
                  <a:lnTo>
                    <a:pt x="0" y="55238"/>
                  </a:lnTo>
                  <a:lnTo>
                    <a:pt x="79025" y="55238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8641818" y="3397230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5">
                  <a:moveTo>
                    <a:pt x="0" y="55239"/>
                  </a:moveTo>
                  <a:lnTo>
                    <a:pt x="79026" y="5523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8665473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7"/>
                  </a:lnTo>
                  <a:lnTo>
                    <a:pt x="31713" y="5447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8665472" y="34524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8641819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5" y="55499"/>
                  </a:lnTo>
                  <a:lnTo>
                    <a:pt x="79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641818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8665473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4"/>
                  </a:lnTo>
                  <a:lnTo>
                    <a:pt x="31713" y="5704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8665472" y="34815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8724236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8724235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747889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4" y="5706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8747889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8724236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8724235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8747889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4" y="5445"/>
                  </a:lnTo>
                  <a:lnTo>
                    <a:pt x="317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8747889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8808131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8808131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8831785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8831784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880813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880813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8831785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8831784" y="34815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446"/>
                  </a:moveTo>
                  <a:lnTo>
                    <a:pt x="31713" y="5446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4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8891842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8891841" y="3396970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8915495" y="34522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706"/>
                  </a:lnTo>
                  <a:lnTo>
                    <a:pt x="31713" y="5706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8915494" y="34522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705"/>
                  </a:moveTo>
                  <a:lnTo>
                    <a:pt x="31713" y="5705"/>
                  </a:lnTo>
                  <a:lnTo>
                    <a:pt x="31713" y="0"/>
                  </a:lnTo>
                  <a:lnTo>
                    <a:pt x="0" y="0"/>
                  </a:lnTo>
                  <a:lnTo>
                    <a:pt x="0" y="5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8891842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0"/>
                  </a:moveTo>
                  <a:lnTo>
                    <a:pt x="0" y="55499"/>
                  </a:ln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8891841" y="3486967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79">
                  <a:moveTo>
                    <a:pt x="0" y="55499"/>
                  </a:moveTo>
                  <a:lnTo>
                    <a:pt x="79026" y="55499"/>
                  </a:lnTo>
                  <a:lnTo>
                    <a:pt x="79026" y="0"/>
                  </a:lnTo>
                  <a:lnTo>
                    <a:pt x="0" y="0"/>
                  </a:lnTo>
                  <a:lnTo>
                    <a:pt x="0" y="55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8915495" y="348152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445"/>
                  </a:lnTo>
                  <a:lnTo>
                    <a:pt x="31713" y="5445"/>
                  </a:lnTo>
                  <a:lnTo>
                    <a:pt x="3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8645699" y="3400341"/>
              <a:ext cx="322580" cy="140335"/>
            </a:xfrm>
            <a:custGeom>
              <a:avLst/>
              <a:gdLst/>
              <a:ahLst/>
              <a:cxnLst/>
              <a:rect l="l" t="t" r="r" b="b"/>
              <a:pathLst>
                <a:path w="322579" h="140335">
                  <a:moveTo>
                    <a:pt x="269795" y="86626"/>
                  </a:moveTo>
                  <a:lnTo>
                    <a:pt x="301509" y="86626"/>
                  </a:lnTo>
                  <a:lnTo>
                    <a:pt x="301509" y="81180"/>
                  </a:lnTo>
                  <a:lnTo>
                    <a:pt x="269795" y="81180"/>
                  </a:lnTo>
                  <a:lnTo>
                    <a:pt x="269795" y="86626"/>
                  </a:lnTo>
                  <a:close/>
                </a:path>
                <a:path w="322579" h="140335">
                  <a:moveTo>
                    <a:pt x="0" y="48496"/>
                  </a:moveTo>
                  <a:lnTo>
                    <a:pt x="71850" y="48496"/>
                  </a:lnTo>
                  <a:lnTo>
                    <a:pt x="71850" y="0"/>
                  </a:lnTo>
                  <a:lnTo>
                    <a:pt x="0" y="0"/>
                  </a:lnTo>
                  <a:lnTo>
                    <a:pt x="0" y="48496"/>
                  </a:lnTo>
                  <a:close/>
                </a:path>
                <a:path w="322579" h="140335">
                  <a:moveTo>
                    <a:pt x="0" y="139765"/>
                  </a:moveTo>
                  <a:lnTo>
                    <a:pt x="71850" y="139765"/>
                  </a:lnTo>
                  <a:lnTo>
                    <a:pt x="71850" y="91269"/>
                  </a:lnTo>
                  <a:lnTo>
                    <a:pt x="0" y="91269"/>
                  </a:lnTo>
                  <a:lnTo>
                    <a:pt x="0" y="139765"/>
                  </a:lnTo>
                  <a:close/>
                </a:path>
                <a:path w="322579" h="140335">
                  <a:moveTo>
                    <a:pt x="83156" y="48496"/>
                  </a:moveTo>
                  <a:lnTo>
                    <a:pt x="155006" y="48496"/>
                  </a:lnTo>
                  <a:lnTo>
                    <a:pt x="155006" y="0"/>
                  </a:lnTo>
                  <a:lnTo>
                    <a:pt x="83156" y="0"/>
                  </a:lnTo>
                  <a:lnTo>
                    <a:pt x="83156" y="48496"/>
                  </a:lnTo>
                  <a:close/>
                </a:path>
                <a:path w="322579" h="140335">
                  <a:moveTo>
                    <a:pt x="83156" y="139765"/>
                  </a:moveTo>
                  <a:lnTo>
                    <a:pt x="155006" y="139765"/>
                  </a:lnTo>
                  <a:lnTo>
                    <a:pt x="155006" y="91269"/>
                  </a:lnTo>
                  <a:lnTo>
                    <a:pt x="83156" y="91269"/>
                  </a:lnTo>
                  <a:lnTo>
                    <a:pt x="83156" y="139765"/>
                  </a:lnTo>
                  <a:close/>
                </a:path>
                <a:path w="322579" h="140335">
                  <a:moveTo>
                    <a:pt x="167236" y="48496"/>
                  </a:moveTo>
                  <a:lnTo>
                    <a:pt x="239086" y="48496"/>
                  </a:lnTo>
                  <a:lnTo>
                    <a:pt x="239086" y="0"/>
                  </a:lnTo>
                  <a:lnTo>
                    <a:pt x="167236" y="0"/>
                  </a:lnTo>
                  <a:lnTo>
                    <a:pt x="167236" y="48496"/>
                  </a:lnTo>
                  <a:close/>
                </a:path>
                <a:path w="322579" h="140335">
                  <a:moveTo>
                    <a:pt x="167236" y="139765"/>
                  </a:moveTo>
                  <a:lnTo>
                    <a:pt x="239086" y="139765"/>
                  </a:lnTo>
                  <a:lnTo>
                    <a:pt x="239086" y="91269"/>
                  </a:lnTo>
                  <a:lnTo>
                    <a:pt x="167236" y="91269"/>
                  </a:lnTo>
                  <a:lnTo>
                    <a:pt x="167236" y="139765"/>
                  </a:lnTo>
                  <a:close/>
                </a:path>
                <a:path w="322579" h="140335">
                  <a:moveTo>
                    <a:pt x="250577" y="48496"/>
                  </a:moveTo>
                  <a:lnTo>
                    <a:pt x="322427" y="48496"/>
                  </a:lnTo>
                  <a:lnTo>
                    <a:pt x="322427" y="0"/>
                  </a:lnTo>
                  <a:lnTo>
                    <a:pt x="250577" y="0"/>
                  </a:lnTo>
                  <a:lnTo>
                    <a:pt x="250577" y="48496"/>
                  </a:lnTo>
                  <a:close/>
                </a:path>
                <a:path w="322579" h="140335">
                  <a:moveTo>
                    <a:pt x="250577" y="139765"/>
                  </a:moveTo>
                  <a:lnTo>
                    <a:pt x="322427" y="139765"/>
                  </a:lnTo>
                  <a:lnTo>
                    <a:pt x="322427" y="91269"/>
                  </a:lnTo>
                  <a:lnTo>
                    <a:pt x="250577" y="91269"/>
                  </a:lnTo>
                  <a:lnTo>
                    <a:pt x="250577" y="139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4" name="object 514"/>
          <p:cNvSpPr txBox="1"/>
          <p:nvPr/>
        </p:nvSpPr>
        <p:spPr>
          <a:xfrm>
            <a:off x="6738746" y="3297408"/>
            <a:ext cx="42672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z="550" b="1" dirty="0">
                <a:latin typeface="Calibri"/>
                <a:cs typeface="Calibri"/>
              </a:rPr>
              <a:t>TOR</a:t>
            </a:r>
            <a:r>
              <a:rPr sz="550" b="1" spc="-25" dirty="0">
                <a:latin typeface="Calibri"/>
                <a:cs typeface="Calibri"/>
              </a:rPr>
              <a:t> </a:t>
            </a:r>
            <a:r>
              <a:rPr sz="550" b="1" spc="20" dirty="0">
                <a:latin typeface="Calibri"/>
                <a:cs typeface="Calibri"/>
              </a:rPr>
              <a:t>48</a:t>
            </a:r>
            <a:r>
              <a:rPr sz="550" b="1" spc="10" dirty="0">
                <a:latin typeface="Calibri"/>
                <a:cs typeface="Calibri"/>
              </a:rPr>
              <a:t> </a:t>
            </a:r>
            <a:r>
              <a:rPr sz="550" b="1" spc="15" dirty="0">
                <a:latin typeface="Calibri"/>
                <a:cs typeface="Calibri"/>
              </a:rPr>
              <a:t>ports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515" name="object 515"/>
          <p:cNvGrpSpPr/>
          <p:nvPr/>
        </p:nvGrpSpPr>
        <p:grpSpPr>
          <a:xfrm>
            <a:off x="6600944" y="2219174"/>
            <a:ext cx="2601595" cy="1534160"/>
            <a:chOff x="6600944" y="2219174"/>
            <a:chExt cx="2601595" cy="1534160"/>
          </a:xfrm>
        </p:grpSpPr>
        <p:sp>
          <p:nvSpPr>
            <p:cNvPr id="516" name="object 516"/>
            <p:cNvSpPr/>
            <p:nvPr/>
          </p:nvSpPr>
          <p:spPr>
            <a:xfrm>
              <a:off x="6986548" y="3119769"/>
              <a:ext cx="2209165" cy="626745"/>
            </a:xfrm>
            <a:custGeom>
              <a:avLst/>
              <a:gdLst/>
              <a:ahLst/>
              <a:cxnLst/>
              <a:rect l="l" t="t" r="r" b="b"/>
              <a:pathLst>
                <a:path w="2209165" h="626745">
                  <a:moveTo>
                    <a:pt x="1444607" y="626310"/>
                  </a:moveTo>
                  <a:lnTo>
                    <a:pt x="2208720" y="626310"/>
                  </a:lnTo>
                  <a:lnTo>
                    <a:pt x="2208720" y="304821"/>
                  </a:lnTo>
                  <a:lnTo>
                    <a:pt x="1898270" y="304821"/>
                  </a:lnTo>
                </a:path>
                <a:path w="2209165" h="626745">
                  <a:moveTo>
                    <a:pt x="0" y="298902"/>
                  </a:moveTo>
                  <a:lnTo>
                    <a:pt x="1909727" y="0"/>
                  </a:lnTo>
                </a:path>
              </a:pathLst>
            </a:custGeom>
            <a:ln w="13844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766388" y="2226159"/>
              <a:ext cx="80645" cy="266700"/>
            </a:xfrm>
            <a:custGeom>
              <a:avLst/>
              <a:gdLst/>
              <a:ahLst/>
              <a:cxnLst/>
              <a:rect l="l" t="t" r="r" b="b"/>
              <a:pathLst>
                <a:path w="80645" h="266700">
                  <a:moveTo>
                    <a:pt x="40062" y="0"/>
                  </a:moveTo>
                  <a:lnTo>
                    <a:pt x="40062" y="266580"/>
                  </a:lnTo>
                </a:path>
                <a:path w="80645" h="266700">
                  <a:moveTo>
                    <a:pt x="40062" y="80040"/>
                  </a:moveTo>
                  <a:lnTo>
                    <a:pt x="0" y="0"/>
                  </a:lnTo>
                </a:path>
                <a:path w="80645" h="266700">
                  <a:moveTo>
                    <a:pt x="80125" y="0"/>
                  </a:moveTo>
                  <a:lnTo>
                    <a:pt x="40062" y="80040"/>
                  </a:lnTo>
                </a:path>
              </a:pathLst>
            </a:custGeom>
            <a:ln w="13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607924" y="2574111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5">
                  <a:moveTo>
                    <a:pt x="131775" y="0"/>
                  </a:moveTo>
                  <a:lnTo>
                    <a:pt x="0" y="0"/>
                  </a:lnTo>
                  <a:lnTo>
                    <a:pt x="0" y="236677"/>
                  </a:lnTo>
                  <a:lnTo>
                    <a:pt x="131775" y="236677"/>
                  </a:lnTo>
                  <a:lnTo>
                    <a:pt x="131775" y="0"/>
                  </a:lnTo>
                  <a:close/>
                </a:path>
                <a:path w="2530475" h="236855">
                  <a:moveTo>
                    <a:pt x="2529979" y="0"/>
                  </a:moveTo>
                  <a:lnTo>
                    <a:pt x="2398242" y="0"/>
                  </a:lnTo>
                  <a:lnTo>
                    <a:pt x="2398242" y="236677"/>
                  </a:lnTo>
                  <a:lnTo>
                    <a:pt x="2529979" y="236677"/>
                  </a:lnTo>
                  <a:lnTo>
                    <a:pt x="252997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607929" y="2574108"/>
              <a:ext cx="2530475" cy="236854"/>
            </a:xfrm>
            <a:custGeom>
              <a:avLst/>
              <a:gdLst/>
              <a:ahLst/>
              <a:cxnLst/>
              <a:rect l="l" t="t" r="r" b="b"/>
              <a:pathLst>
                <a:path w="2530475" h="236855">
                  <a:moveTo>
                    <a:pt x="0" y="236673"/>
                  </a:moveTo>
                  <a:lnTo>
                    <a:pt x="2529980" y="236673"/>
                  </a:lnTo>
                  <a:lnTo>
                    <a:pt x="2529980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739704" y="2574108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5">
                  <a:moveTo>
                    <a:pt x="0" y="0"/>
                  </a:moveTo>
                  <a:lnTo>
                    <a:pt x="0" y="236673"/>
                  </a:ln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739704" y="2574108"/>
              <a:ext cx="2266950" cy="236854"/>
            </a:xfrm>
            <a:custGeom>
              <a:avLst/>
              <a:gdLst/>
              <a:ahLst/>
              <a:cxnLst/>
              <a:rect l="l" t="t" r="r" b="b"/>
              <a:pathLst>
                <a:path w="2266950" h="236855">
                  <a:moveTo>
                    <a:pt x="0" y="236673"/>
                  </a:moveTo>
                  <a:lnTo>
                    <a:pt x="2266467" y="236673"/>
                  </a:lnTo>
                  <a:lnTo>
                    <a:pt x="2266467" y="0"/>
                  </a:lnTo>
                  <a:lnTo>
                    <a:pt x="0" y="0"/>
                  </a:lnTo>
                  <a:lnTo>
                    <a:pt x="0" y="236673"/>
                  </a:lnTo>
                  <a:close/>
                </a:path>
              </a:pathLst>
            </a:custGeom>
            <a:ln w="1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9043000" y="2598613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404"/>
                  </a:moveTo>
                  <a:lnTo>
                    <a:pt x="0" y="16502"/>
                  </a:lnTo>
                  <a:lnTo>
                    <a:pt x="369" y="17940"/>
                  </a:lnTo>
                  <a:lnTo>
                    <a:pt x="554" y="19378"/>
                  </a:lnTo>
                  <a:lnTo>
                    <a:pt x="1108" y="20816"/>
                  </a:lnTo>
                  <a:lnTo>
                    <a:pt x="2587" y="23214"/>
                  </a:lnTo>
                  <a:lnTo>
                    <a:pt x="3511" y="24394"/>
                  </a:lnTo>
                  <a:lnTo>
                    <a:pt x="4619" y="25353"/>
                  </a:lnTo>
                  <a:lnTo>
                    <a:pt x="5543" y="26311"/>
                  </a:lnTo>
                  <a:lnTo>
                    <a:pt x="7946" y="27989"/>
                  </a:lnTo>
                  <a:lnTo>
                    <a:pt x="9239" y="28708"/>
                  </a:lnTo>
                  <a:lnTo>
                    <a:pt x="10717" y="29187"/>
                  </a:lnTo>
                  <a:lnTo>
                    <a:pt x="15337" y="29907"/>
                  </a:lnTo>
                  <a:lnTo>
                    <a:pt x="39914" y="29907"/>
                  </a:lnTo>
                  <a:lnTo>
                    <a:pt x="54883" y="17940"/>
                  </a:lnTo>
                  <a:lnTo>
                    <a:pt x="55252" y="16502"/>
                  </a:lnTo>
                  <a:lnTo>
                    <a:pt x="55437" y="15082"/>
                  </a:lnTo>
                  <a:lnTo>
                    <a:pt x="55252" y="13404"/>
                  </a:lnTo>
                  <a:lnTo>
                    <a:pt x="54883" y="11965"/>
                  </a:lnTo>
                  <a:lnTo>
                    <a:pt x="54698" y="10528"/>
                  </a:lnTo>
                  <a:lnTo>
                    <a:pt x="39914" y="0"/>
                  </a:lnTo>
                  <a:lnTo>
                    <a:pt x="15337" y="0"/>
                  </a:lnTo>
                  <a:lnTo>
                    <a:pt x="4619" y="4554"/>
                  </a:lnTo>
                  <a:lnTo>
                    <a:pt x="3511" y="5513"/>
                  </a:lnTo>
                  <a:lnTo>
                    <a:pt x="2587" y="6711"/>
                  </a:lnTo>
                  <a:lnTo>
                    <a:pt x="1108" y="9090"/>
                  </a:lnTo>
                  <a:lnTo>
                    <a:pt x="554" y="10528"/>
                  </a:lnTo>
                  <a:lnTo>
                    <a:pt x="369" y="11965"/>
                  </a:lnTo>
                  <a:lnTo>
                    <a:pt x="0" y="134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9043000" y="2598612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437" y="15082"/>
                  </a:moveTo>
                  <a:lnTo>
                    <a:pt x="55252" y="13404"/>
                  </a:lnTo>
                  <a:lnTo>
                    <a:pt x="54883" y="11966"/>
                  </a:lnTo>
                  <a:lnTo>
                    <a:pt x="54698" y="10528"/>
                  </a:lnTo>
                  <a:lnTo>
                    <a:pt x="54143" y="9090"/>
                  </a:lnTo>
                  <a:lnTo>
                    <a:pt x="53404" y="7910"/>
                  </a:lnTo>
                  <a:lnTo>
                    <a:pt x="52665" y="6711"/>
                  </a:lnTo>
                  <a:lnTo>
                    <a:pt x="51741" y="5513"/>
                  </a:lnTo>
                  <a:lnTo>
                    <a:pt x="50817" y="4554"/>
                  </a:lnTo>
                  <a:lnTo>
                    <a:pt x="49708" y="3595"/>
                  </a:lnTo>
                  <a:lnTo>
                    <a:pt x="48600" y="2636"/>
                  </a:lnTo>
                  <a:lnTo>
                    <a:pt x="47306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914" y="0"/>
                  </a:lnTo>
                  <a:lnTo>
                    <a:pt x="15337" y="0"/>
                  </a:lnTo>
                  <a:lnTo>
                    <a:pt x="4619" y="4554"/>
                  </a:lnTo>
                  <a:lnTo>
                    <a:pt x="3511" y="5513"/>
                  </a:lnTo>
                  <a:lnTo>
                    <a:pt x="2587" y="6711"/>
                  </a:lnTo>
                  <a:lnTo>
                    <a:pt x="1847" y="7910"/>
                  </a:lnTo>
                  <a:lnTo>
                    <a:pt x="1108" y="9090"/>
                  </a:lnTo>
                  <a:lnTo>
                    <a:pt x="554" y="10528"/>
                  </a:lnTo>
                  <a:lnTo>
                    <a:pt x="369" y="11966"/>
                  </a:lnTo>
                  <a:lnTo>
                    <a:pt x="0" y="13404"/>
                  </a:lnTo>
                  <a:lnTo>
                    <a:pt x="0" y="15082"/>
                  </a:lnTo>
                  <a:lnTo>
                    <a:pt x="0" y="16502"/>
                  </a:lnTo>
                  <a:lnTo>
                    <a:pt x="369" y="17940"/>
                  </a:lnTo>
                  <a:lnTo>
                    <a:pt x="554" y="19378"/>
                  </a:lnTo>
                  <a:lnTo>
                    <a:pt x="1108" y="20816"/>
                  </a:lnTo>
                  <a:lnTo>
                    <a:pt x="1847" y="22015"/>
                  </a:lnTo>
                  <a:lnTo>
                    <a:pt x="2587" y="23213"/>
                  </a:lnTo>
                  <a:lnTo>
                    <a:pt x="3511" y="24393"/>
                  </a:lnTo>
                  <a:lnTo>
                    <a:pt x="4619" y="25352"/>
                  </a:lnTo>
                  <a:lnTo>
                    <a:pt x="5543" y="26311"/>
                  </a:lnTo>
                  <a:lnTo>
                    <a:pt x="15337" y="29906"/>
                  </a:lnTo>
                  <a:lnTo>
                    <a:pt x="39914" y="29906"/>
                  </a:lnTo>
                  <a:lnTo>
                    <a:pt x="47306" y="27989"/>
                  </a:lnTo>
                  <a:lnTo>
                    <a:pt x="48600" y="27270"/>
                  </a:lnTo>
                  <a:lnTo>
                    <a:pt x="49708" y="26311"/>
                  </a:lnTo>
                  <a:lnTo>
                    <a:pt x="50817" y="25352"/>
                  </a:lnTo>
                  <a:lnTo>
                    <a:pt x="51741" y="24393"/>
                  </a:lnTo>
                  <a:lnTo>
                    <a:pt x="52665" y="23213"/>
                  </a:lnTo>
                  <a:lnTo>
                    <a:pt x="53404" y="22015"/>
                  </a:lnTo>
                  <a:lnTo>
                    <a:pt x="54143" y="20816"/>
                  </a:lnTo>
                  <a:lnTo>
                    <a:pt x="54698" y="19378"/>
                  </a:lnTo>
                  <a:lnTo>
                    <a:pt x="54883" y="17940"/>
                  </a:lnTo>
                  <a:lnTo>
                    <a:pt x="55252" y="16502"/>
                  </a:lnTo>
                  <a:lnTo>
                    <a:pt x="55437" y="15082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9043000" y="2745049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387"/>
                  </a:moveTo>
                  <a:lnTo>
                    <a:pt x="0" y="16502"/>
                  </a:lnTo>
                  <a:lnTo>
                    <a:pt x="369" y="17941"/>
                  </a:lnTo>
                  <a:lnTo>
                    <a:pt x="554" y="19378"/>
                  </a:lnTo>
                  <a:lnTo>
                    <a:pt x="1108" y="20798"/>
                  </a:lnTo>
                  <a:lnTo>
                    <a:pt x="2587" y="23195"/>
                  </a:lnTo>
                  <a:lnTo>
                    <a:pt x="3511" y="24394"/>
                  </a:lnTo>
                  <a:lnTo>
                    <a:pt x="4619" y="25353"/>
                  </a:lnTo>
                  <a:lnTo>
                    <a:pt x="5543" y="26311"/>
                  </a:lnTo>
                  <a:lnTo>
                    <a:pt x="7946" y="27989"/>
                  </a:lnTo>
                  <a:lnTo>
                    <a:pt x="9239" y="28690"/>
                  </a:lnTo>
                  <a:lnTo>
                    <a:pt x="10717" y="29169"/>
                  </a:lnTo>
                  <a:lnTo>
                    <a:pt x="15337" y="29889"/>
                  </a:lnTo>
                  <a:lnTo>
                    <a:pt x="39915" y="29889"/>
                  </a:lnTo>
                  <a:lnTo>
                    <a:pt x="54883" y="17941"/>
                  </a:lnTo>
                  <a:lnTo>
                    <a:pt x="55252" y="16502"/>
                  </a:lnTo>
                  <a:lnTo>
                    <a:pt x="55437" y="15064"/>
                  </a:lnTo>
                  <a:lnTo>
                    <a:pt x="55252" y="13387"/>
                  </a:lnTo>
                  <a:lnTo>
                    <a:pt x="54883" y="11967"/>
                  </a:lnTo>
                  <a:lnTo>
                    <a:pt x="54698" y="10528"/>
                  </a:lnTo>
                  <a:lnTo>
                    <a:pt x="39915" y="0"/>
                  </a:lnTo>
                  <a:lnTo>
                    <a:pt x="15337" y="0"/>
                  </a:lnTo>
                  <a:lnTo>
                    <a:pt x="4619" y="4536"/>
                  </a:lnTo>
                  <a:lnTo>
                    <a:pt x="3511" y="5495"/>
                  </a:lnTo>
                  <a:lnTo>
                    <a:pt x="2587" y="6694"/>
                  </a:lnTo>
                  <a:lnTo>
                    <a:pt x="1108" y="9090"/>
                  </a:lnTo>
                  <a:lnTo>
                    <a:pt x="554" y="10528"/>
                  </a:lnTo>
                  <a:lnTo>
                    <a:pt x="369" y="11967"/>
                  </a:lnTo>
                  <a:lnTo>
                    <a:pt x="0" y="1338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9043000" y="2745049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437" y="15064"/>
                  </a:moveTo>
                  <a:lnTo>
                    <a:pt x="55252" y="13386"/>
                  </a:lnTo>
                  <a:lnTo>
                    <a:pt x="54883" y="11966"/>
                  </a:lnTo>
                  <a:lnTo>
                    <a:pt x="54698" y="10528"/>
                  </a:lnTo>
                  <a:lnTo>
                    <a:pt x="54143" y="9090"/>
                  </a:lnTo>
                  <a:lnTo>
                    <a:pt x="53404" y="7891"/>
                  </a:lnTo>
                  <a:lnTo>
                    <a:pt x="52665" y="6693"/>
                  </a:lnTo>
                  <a:lnTo>
                    <a:pt x="51741" y="5494"/>
                  </a:lnTo>
                  <a:lnTo>
                    <a:pt x="50817" y="4535"/>
                  </a:lnTo>
                  <a:lnTo>
                    <a:pt x="49708" y="3595"/>
                  </a:lnTo>
                  <a:lnTo>
                    <a:pt x="48600" y="2636"/>
                  </a:lnTo>
                  <a:lnTo>
                    <a:pt x="47306" y="1917"/>
                  </a:lnTo>
                  <a:lnTo>
                    <a:pt x="46013" y="1198"/>
                  </a:lnTo>
                  <a:lnTo>
                    <a:pt x="44534" y="719"/>
                  </a:lnTo>
                  <a:lnTo>
                    <a:pt x="43056" y="479"/>
                  </a:lnTo>
                  <a:lnTo>
                    <a:pt x="41578" y="239"/>
                  </a:lnTo>
                  <a:lnTo>
                    <a:pt x="39914" y="0"/>
                  </a:lnTo>
                  <a:lnTo>
                    <a:pt x="15337" y="0"/>
                  </a:lnTo>
                  <a:lnTo>
                    <a:pt x="13674" y="239"/>
                  </a:lnTo>
                  <a:lnTo>
                    <a:pt x="12196" y="479"/>
                  </a:lnTo>
                  <a:lnTo>
                    <a:pt x="10717" y="719"/>
                  </a:lnTo>
                  <a:lnTo>
                    <a:pt x="4619" y="4535"/>
                  </a:lnTo>
                  <a:lnTo>
                    <a:pt x="3511" y="5494"/>
                  </a:lnTo>
                  <a:lnTo>
                    <a:pt x="2587" y="6693"/>
                  </a:lnTo>
                  <a:lnTo>
                    <a:pt x="1847" y="7891"/>
                  </a:lnTo>
                  <a:lnTo>
                    <a:pt x="1108" y="9090"/>
                  </a:lnTo>
                  <a:lnTo>
                    <a:pt x="554" y="10528"/>
                  </a:lnTo>
                  <a:lnTo>
                    <a:pt x="369" y="11966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369" y="17940"/>
                  </a:lnTo>
                  <a:lnTo>
                    <a:pt x="554" y="19378"/>
                  </a:lnTo>
                  <a:lnTo>
                    <a:pt x="1108" y="20798"/>
                  </a:lnTo>
                  <a:lnTo>
                    <a:pt x="1847" y="21996"/>
                  </a:lnTo>
                  <a:lnTo>
                    <a:pt x="2587" y="23195"/>
                  </a:lnTo>
                  <a:lnTo>
                    <a:pt x="3511" y="24393"/>
                  </a:lnTo>
                  <a:lnTo>
                    <a:pt x="4619" y="25352"/>
                  </a:lnTo>
                  <a:lnTo>
                    <a:pt x="5543" y="26311"/>
                  </a:lnTo>
                  <a:lnTo>
                    <a:pt x="12196" y="29409"/>
                  </a:lnTo>
                  <a:lnTo>
                    <a:pt x="13674" y="29648"/>
                  </a:lnTo>
                  <a:lnTo>
                    <a:pt x="15337" y="29888"/>
                  </a:lnTo>
                  <a:lnTo>
                    <a:pt x="39914" y="29888"/>
                  </a:lnTo>
                  <a:lnTo>
                    <a:pt x="41578" y="29648"/>
                  </a:lnTo>
                  <a:lnTo>
                    <a:pt x="43056" y="29409"/>
                  </a:lnTo>
                  <a:lnTo>
                    <a:pt x="44534" y="29169"/>
                  </a:lnTo>
                  <a:lnTo>
                    <a:pt x="46013" y="28689"/>
                  </a:lnTo>
                  <a:lnTo>
                    <a:pt x="47306" y="27989"/>
                  </a:lnTo>
                  <a:lnTo>
                    <a:pt x="48600" y="27270"/>
                  </a:lnTo>
                  <a:lnTo>
                    <a:pt x="49708" y="26311"/>
                  </a:lnTo>
                  <a:lnTo>
                    <a:pt x="50817" y="25352"/>
                  </a:lnTo>
                  <a:lnTo>
                    <a:pt x="54883" y="17940"/>
                  </a:lnTo>
                  <a:lnTo>
                    <a:pt x="55252" y="16502"/>
                  </a:lnTo>
                  <a:lnTo>
                    <a:pt x="55437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647456" y="2604291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404"/>
                  </a:moveTo>
                  <a:lnTo>
                    <a:pt x="0" y="16502"/>
                  </a:lnTo>
                  <a:lnTo>
                    <a:pt x="499" y="19378"/>
                  </a:lnTo>
                  <a:lnTo>
                    <a:pt x="15318" y="29907"/>
                  </a:lnTo>
                  <a:lnTo>
                    <a:pt x="39785" y="29907"/>
                  </a:lnTo>
                  <a:lnTo>
                    <a:pt x="55344" y="15064"/>
                  </a:lnTo>
                  <a:lnTo>
                    <a:pt x="54604" y="10528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4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647456" y="2604291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345" y="15064"/>
                  </a:moveTo>
                  <a:lnTo>
                    <a:pt x="55104" y="13404"/>
                  </a:lnTo>
                  <a:lnTo>
                    <a:pt x="54846" y="11966"/>
                  </a:lnTo>
                  <a:lnTo>
                    <a:pt x="54605" y="10528"/>
                  </a:lnTo>
                  <a:lnTo>
                    <a:pt x="54106" y="9090"/>
                  </a:lnTo>
                  <a:lnTo>
                    <a:pt x="53367" y="7891"/>
                  </a:lnTo>
                  <a:lnTo>
                    <a:pt x="52628" y="6693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13582" y="239"/>
                  </a:lnTo>
                  <a:lnTo>
                    <a:pt x="12103" y="479"/>
                  </a:lnTo>
                  <a:lnTo>
                    <a:pt x="10625" y="719"/>
                  </a:lnTo>
                  <a:lnTo>
                    <a:pt x="4453" y="4554"/>
                  </a:lnTo>
                  <a:lnTo>
                    <a:pt x="3455" y="5513"/>
                  </a:lnTo>
                  <a:lnTo>
                    <a:pt x="2476" y="6693"/>
                  </a:lnTo>
                  <a:lnTo>
                    <a:pt x="1737" y="7891"/>
                  </a:lnTo>
                  <a:lnTo>
                    <a:pt x="997" y="9090"/>
                  </a:lnTo>
                  <a:lnTo>
                    <a:pt x="498" y="10528"/>
                  </a:lnTo>
                  <a:lnTo>
                    <a:pt x="240" y="11966"/>
                  </a:lnTo>
                  <a:lnTo>
                    <a:pt x="0" y="13404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52"/>
                  </a:lnTo>
                  <a:lnTo>
                    <a:pt x="5432" y="26311"/>
                  </a:lnTo>
                  <a:lnTo>
                    <a:pt x="6670" y="27270"/>
                  </a:lnTo>
                  <a:lnTo>
                    <a:pt x="7909" y="27989"/>
                  </a:lnTo>
                  <a:lnTo>
                    <a:pt x="9147" y="28708"/>
                  </a:lnTo>
                  <a:lnTo>
                    <a:pt x="10625" y="29187"/>
                  </a:lnTo>
                  <a:lnTo>
                    <a:pt x="12103" y="29427"/>
                  </a:lnTo>
                  <a:lnTo>
                    <a:pt x="13582" y="29667"/>
                  </a:lnTo>
                  <a:lnTo>
                    <a:pt x="15319" y="29906"/>
                  </a:lnTo>
                  <a:lnTo>
                    <a:pt x="39785" y="29906"/>
                  </a:lnTo>
                  <a:lnTo>
                    <a:pt x="50651" y="25352"/>
                  </a:lnTo>
                  <a:lnTo>
                    <a:pt x="51630" y="24393"/>
                  </a:lnTo>
                  <a:lnTo>
                    <a:pt x="54846" y="17940"/>
                  </a:lnTo>
                  <a:lnTo>
                    <a:pt x="55104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647456" y="2750728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0" y="13385"/>
                  </a:moveTo>
                  <a:lnTo>
                    <a:pt x="0" y="16502"/>
                  </a:lnTo>
                  <a:lnTo>
                    <a:pt x="499" y="19359"/>
                  </a:lnTo>
                  <a:lnTo>
                    <a:pt x="15318" y="29888"/>
                  </a:lnTo>
                  <a:lnTo>
                    <a:pt x="39785" y="29888"/>
                  </a:lnTo>
                  <a:lnTo>
                    <a:pt x="55344" y="15063"/>
                  </a:lnTo>
                  <a:lnTo>
                    <a:pt x="54604" y="10509"/>
                  </a:lnTo>
                  <a:lnTo>
                    <a:pt x="39785" y="0"/>
                  </a:lnTo>
                  <a:lnTo>
                    <a:pt x="15318" y="0"/>
                  </a:lnTo>
                  <a:lnTo>
                    <a:pt x="0" y="133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647456" y="2750728"/>
              <a:ext cx="55880" cy="30480"/>
            </a:xfrm>
            <a:custGeom>
              <a:avLst/>
              <a:gdLst/>
              <a:ahLst/>
              <a:cxnLst/>
              <a:rect l="l" t="t" r="r" b="b"/>
              <a:pathLst>
                <a:path w="55879" h="30480">
                  <a:moveTo>
                    <a:pt x="55345" y="15064"/>
                  </a:moveTo>
                  <a:lnTo>
                    <a:pt x="55104" y="13386"/>
                  </a:lnTo>
                  <a:lnTo>
                    <a:pt x="54846" y="11947"/>
                  </a:lnTo>
                  <a:lnTo>
                    <a:pt x="54605" y="10509"/>
                  </a:lnTo>
                  <a:lnTo>
                    <a:pt x="47195" y="1917"/>
                  </a:lnTo>
                  <a:lnTo>
                    <a:pt x="45957" y="1198"/>
                  </a:lnTo>
                  <a:lnTo>
                    <a:pt x="44479" y="719"/>
                  </a:lnTo>
                  <a:lnTo>
                    <a:pt x="43000" y="479"/>
                  </a:lnTo>
                  <a:lnTo>
                    <a:pt x="41504" y="239"/>
                  </a:lnTo>
                  <a:lnTo>
                    <a:pt x="39785" y="0"/>
                  </a:lnTo>
                  <a:lnTo>
                    <a:pt x="15319" y="0"/>
                  </a:lnTo>
                  <a:lnTo>
                    <a:pt x="7909" y="1917"/>
                  </a:lnTo>
                  <a:lnTo>
                    <a:pt x="6670" y="2618"/>
                  </a:lnTo>
                  <a:lnTo>
                    <a:pt x="5432" y="3577"/>
                  </a:lnTo>
                  <a:lnTo>
                    <a:pt x="4453" y="4535"/>
                  </a:lnTo>
                  <a:lnTo>
                    <a:pt x="3455" y="5494"/>
                  </a:lnTo>
                  <a:lnTo>
                    <a:pt x="0" y="13386"/>
                  </a:lnTo>
                  <a:lnTo>
                    <a:pt x="0" y="15064"/>
                  </a:lnTo>
                  <a:lnTo>
                    <a:pt x="0" y="16502"/>
                  </a:lnTo>
                  <a:lnTo>
                    <a:pt x="4453" y="25352"/>
                  </a:lnTo>
                  <a:lnTo>
                    <a:pt x="5432" y="26311"/>
                  </a:lnTo>
                  <a:lnTo>
                    <a:pt x="6670" y="27251"/>
                  </a:lnTo>
                  <a:lnTo>
                    <a:pt x="7909" y="27970"/>
                  </a:lnTo>
                  <a:lnTo>
                    <a:pt x="9147" y="28689"/>
                  </a:lnTo>
                  <a:lnTo>
                    <a:pt x="10625" y="29169"/>
                  </a:lnTo>
                  <a:lnTo>
                    <a:pt x="12103" y="29409"/>
                  </a:lnTo>
                  <a:lnTo>
                    <a:pt x="13582" y="29648"/>
                  </a:lnTo>
                  <a:lnTo>
                    <a:pt x="15319" y="29888"/>
                  </a:lnTo>
                  <a:lnTo>
                    <a:pt x="39785" y="29888"/>
                  </a:lnTo>
                  <a:lnTo>
                    <a:pt x="54846" y="17940"/>
                  </a:lnTo>
                  <a:lnTo>
                    <a:pt x="55104" y="16502"/>
                  </a:lnTo>
                  <a:lnTo>
                    <a:pt x="55345" y="15064"/>
                  </a:lnTo>
                  <a:close/>
                </a:path>
              </a:pathLst>
            </a:custGeom>
            <a:ln w="4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0" name="object 530"/>
          <p:cNvSpPr txBox="1"/>
          <p:nvPr/>
        </p:nvSpPr>
        <p:spPr>
          <a:xfrm>
            <a:off x="6911708" y="2519774"/>
            <a:ext cx="833119" cy="32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185"/>
              </a:lnSpc>
              <a:spcBef>
                <a:spcPts val="95"/>
              </a:spcBef>
            </a:pPr>
            <a:r>
              <a:rPr sz="1200" b="1" spc="-20" dirty="0">
                <a:latin typeface="Calibri"/>
                <a:cs typeface="Calibri"/>
              </a:rPr>
              <a:t>OPEN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185"/>
              </a:lnSpc>
            </a:pPr>
            <a:r>
              <a:rPr sz="1200" b="1" spc="-50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spc="-70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S</a:t>
            </a:r>
            <a:r>
              <a:rPr sz="1200" b="1" spc="-40" dirty="0">
                <a:latin typeface="Calibri"/>
                <a:cs typeface="Calibri"/>
              </a:rPr>
              <a:t>E</a:t>
            </a:r>
            <a:r>
              <a:rPr sz="1200" b="1" spc="-25" dirty="0">
                <a:latin typeface="Calibri"/>
                <a:cs typeface="Calibri"/>
              </a:rPr>
              <a:t>R</a:t>
            </a:r>
            <a:r>
              <a:rPr sz="1200" b="1" spc="50" dirty="0">
                <a:latin typeface="Calibri"/>
                <a:cs typeface="Calibri"/>
              </a:rPr>
              <a:t>V</a:t>
            </a:r>
            <a:r>
              <a:rPr sz="1200" b="1" spc="-4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31" name="object 531"/>
          <p:cNvGrpSpPr/>
          <p:nvPr/>
        </p:nvGrpSpPr>
        <p:grpSpPr>
          <a:xfrm>
            <a:off x="6779490" y="2465913"/>
            <a:ext cx="2094864" cy="561340"/>
            <a:chOff x="6779490" y="2465913"/>
            <a:chExt cx="2094864" cy="561340"/>
          </a:xfrm>
        </p:grpSpPr>
        <p:pic>
          <p:nvPicPr>
            <p:cNvPr id="532" name="object 5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9490" y="2657931"/>
              <a:ext cx="90889" cy="1409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9563" y="2465913"/>
              <a:ext cx="2094477" cy="560891"/>
            </a:xfrm>
            <a:prstGeom prst="rect">
              <a:avLst/>
            </a:prstGeom>
          </p:spPr>
        </p:pic>
      </p:grpSp>
      <p:sp>
        <p:nvSpPr>
          <p:cNvPr id="534" name="object 534"/>
          <p:cNvSpPr txBox="1"/>
          <p:nvPr/>
        </p:nvSpPr>
        <p:spPr>
          <a:xfrm>
            <a:off x="8127276" y="2507328"/>
            <a:ext cx="406400" cy="289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5"/>
              </a:spcBef>
            </a:pPr>
            <a:r>
              <a:rPr sz="1125" spc="-44" baseline="-18518" dirty="0">
                <a:latin typeface="Calibri"/>
                <a:cs typeface="Calibri"/>
              </a:rPr>
              <a:t>ART</a:t>
            </a:r>
            <a:r>
              <a:rPr sz="1125" spc="375" baseline="-18518" dirty="0">
                <a:latin typeface="Calibri"/>
                <a:cs typeface="Calibri"/>
              </a:rPr>
              <a:t> </a:t>
            </a:r>
            <a:r>
              <a:rPr sz="300" b="1" spc="-5" dirty="0">
                <a:latin typeface="Calibri"/>
                <a:cs typeface="Calibri"/>
              </a:rPr>
              <a:t>ART</a:t>
            </a:r>
            <a:r>
              <a:rPr sz="300" b="1" spc="95" dirty="0">
                <a:latin typeface="Calibri"/>
                <a:cs typeface="Calibri"/>
              </a:rPr>
              <a:t> </a:t>
            </a:r>
            <a:r>
              <a:rPr sz="300" b="1" spc="100" dirty="0">
                <a:latin typeface="Calibri"/>
                <a:cs typeface="Calibri"/>
              </a:rPr>
              <a:t> </a:t>
            </a:r>
            <a:r>
              <a:rPr sz="300" spc="-22" baseline="27777" dirty="0">
                <a:latin typeface="Calibri"/>
                <a:cs typeface="Calibri"/>
              </a:rPr>
              <a:t>GNS</a:t>
            </a:r>
            <a:endParaRPr sz="300" baseline="27777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750" spc="-5" dirty="0">
                <a:latin typeface="Calibri"/>
                <a:cs typeface="Calibri"/>
              </a:rPr>
              <a:t>NIC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5" name="object 535"/>
          <p:cNvSpPr txBox="1"/>
          <p:nvPr/>
        </p:nvSpPr>
        <p:spPr>
          <a:xfrm>
            <a:off x="8535193" y="2693093"/>
            <a:ext cx="156845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00" spc="-50" dirty="0">
                <a:latin typeface="Calibri"/>
                <a:cs typeface="Calibri"/>
              </a:rPr>
              <a:t>4</a:t>
            </a:r>
            <a:r>
              <a:rPr sz="300" spc="10" dirty="0">
                <a:latin typeface="Calibri"/>
                <a:cs typeface="Calibri"/>
              </a:rPr>
              <a:t>0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85" dirty="0">
                <a:latin typeface="Calibri"/>
                <a:cs typeface="Calibri"/>
              </a:rPr>
              <a:t>G</a:t>
            </a:r>
            <a:r>
              <a:rPr sz="300" spc="-10" dirty="0">
                <a:latin typeface="Calibri"/>
                <a:cs typeface="Calibri"/>
              </a:rPr>
              <a:t>/</a:t>
            </a:r>
            <a:r>
              <a:rPr sz="300" spc="10" dirty="0">
                <a:latin typeface="Calibri"/>
                <a:cs typeface="Calibri"/>
              </a:rPr>
              <a:t>1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45" dirty="0">
                <a:latin typeface="Calibri"/>
                <a:cs typeface="Calibri"/>
              </a:rPr>
              <a:t>00G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536" name="object 536"/>
          <p:cNvGrpSpPr/>
          <p:nvPr/>
        </p:nvGrpSpPr>
        <p:grpSpPr>
          <a:xfrm>
            <a:off x="881052" y="2844535"/>
            <a:ext cx="3520440" cy="1535430"/>
            <a:chOff x="881052" y="2844535"/>
            <a:chExt cx="3520440" cy="1535430"/>
          </a:xfrm>
        </p:grpSpPr>
        <p:sp>
          <p:nvSpPr>
            <p:cNvPr id="537" name="object 537"/>
            <p:cNvSpPr/>
            <p:nvPr/>
          </p:nvSpPr>
          <p:spPr>
            <a:xfrm>
              <a:off x="885814" y="2849298"/>
              <a:ext cx="3510915" cy="1525905"/>
            </a:xfrm>
            <a:custGeom>
              <a:avLst/>
              <a:gdLst/>
              <a:ahLst/>
              <a:cxnLst/>
              <a:rect l="l" t="t" r="r" b="b"/>
              <a:pathLst>
                <a:path w="3510915" h="1525904">
                  <a:moveTo>
                    <a:pt x="0" y="0"/>
                  </a:moveTo>
                  <a:lnTo>
                    <a:pt x="0" y="1525294"/>
                  </a:lnTo>
                  <a:lnTo>
                    <a:pt x="3510730" y="1525294"/>
                  </a:lnTo>
                  <a:lnTo>
                    <a:pt x="35107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885814" y="2849298"/>
              <a:ext cx="3510915" cy="1525905"/>
            </a:xfrm>
            <a:custGeom>
              <a:avLst/>
              <a:gdLst/>
              <a:ahLst/>
              <a:cxnLst/>
              <a:rect l="l" t="t" r="r" b="b"/>
              <a:pathLst>
                <a:path w="3510915" h="1525904">
                  <a:moveTo>
                    <a:pt x="0" y="1525293"/>
                  </a:moveTo>
                  <a:lnTo>
                    <a:pt x="3510731" y="1525293"/>
                  </a:lnTo>
                  <a:lnTo>
                    <a:pt x="3510731" y="0"/>
                  </a:lnTo>
                  <a:lnTo>
                    <a:pt x="0" y="0"/>
                  </a:lnTo>
                  <a:lnTo>
                    <a:pt x="0" y="1525293"/>
                  </a:lnTo>
                  <a:close/>
                </a:path>
              </a:pathLst>
            </a:custGeom>
            <a:ln w="9013">
              <a:solidFill>
                <a:srgbClr val="00B0F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9" name="object 539"/>
          <p:cNvSpPr txBox="1"/>
          <p:nvPr/>
        </p:nvSpPr>
        <p:spPr>
          <a:xfrm>
            <a:off x="941819" y="3457314"/>
            <a:ext cx="55499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dirty="0">
                <a:latin typeface="Calibri"/>
                <a:cs typeface="Calibri"/>
              </a:rPr>
              <a:t>Distribution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40" name="object 540"/>
          <p:cNvSpPr txBox="1"/>
          <p:nvPr/>
        </p:nvSpPr>
        <p:spPr>
          <a:xfrm>
            <a:off x="941819" y="3586481"/>
            <a:ext cx="2717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35" dirty="0">
                <a:latin typeface="Calibri"/>
                <a:cs typeface="Calibri"/>
              </a:rPr>
              <a:t>L</a:t>
            </a:r>
            <a:r>
              <a:rPr sz="850" spc="25" dirty="0">
                <a:latin typeface="Calibri"/>
                <a:cs typeface="Calibri"/>
              </a:rPr>
              <a:t>a</a:t>
            </a:r>
            <a:r>
              <a:rPr sz="850" spc="50" dirty="0">
                <a:latin typeface="Calibri"/>
                <a:cs typeface="Calibri"/>
              </a:rPr>
              <a:t>y</a:t>
            </a:r>
            <a:r>
              <a:rPr sz="850" spc="5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41" name="object 541"/>
          <p:cNvGrpSpPr/>
          <p:nvPr/>
        </p:nvGrpSpPr>
        <p:grpSpPr>
          <a:xfrm>
            <a:off x="881052" y="2142803"/>
            <a:ext cx="3520440" cy="684530"/>
            <a:chOff x="881052" y="2142803"/>
            <a:chExt cx="3520440" cy="684530"/>
          </a:xfrm>
        </p:grpSpPr>
        <p:sp>
          <p:nvSpPr>
            <p:cNvPr id="542" name="object 542"/>
            <p:cNvSpPr/>
            <p:nvPr/>
          </p:nvSpPr>
          <p:spPr>
            <a:xfrm>
              <a:off x="885814" y="2147566"/>
              <a:ext cx="3510915" cy="675005"/>
            </a:xfrm>
            <a:custGeom>
              <a:avLst/>
              <a:gdLst/>
              <a:ahLst/>
              <a:cxnLst/>
              <a:rect l="l" t="t" r="r" b="b"/>
              <a:pathLst>
                <a:path w="3510915" h="675005">
                  <a:moveTo>
                    <a:pt x="0" y="0"/>
                  </a:moveTo>
                  <a:lnTo>
                    <a:pt x="0" y="674554"/>
                  </a:lnTo>
                  <a:lnTo>
                    <a:pt x="3510730" y="674554"/>
                  </a:lnTo>
                  <a:lnTo>
                    <a:pt x="35107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885814" y="2147566"/>
              <a:ext cx="3510915" cy="675005"/>
            </a:xfrm>
            <a:custGeom>
              <a:avLst/>
              <a:gdLst/>
              <a:ahLst/>
              <a:cxnLst/>
              <a:rect l="l" t="t" r="r" b="b"/>
              <a:pathLst>
                <a:path w="3510915" h="675005">
                  <a:moveTo>
                    <a:pt x="0" y="674553"/>
                  </a:moveTo>
                  <a:lnTo>
                    <a:pt x="3510731" y="674553"/>
                  </a:lnTo>
                  <a:lnTo>
                    <a:pt x="3510731" y="0"/>
                  </a:lnTo>
                  <a:lnTo>
                    <a:pt x="0" y="0"/>
                  </a:lnTo>
                  <a:lnTo>
                    <a:pt x="0" y="674553"/>
                  </a:lnTo>
                  <a:close/>
                </a:path>
              </a:pathLst>
            </a:custGeom>
            <a:ln w="8979">
              <a:solidFill>
                <a:srgbClr val="5442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4" name="object 544"/>
          <p:cNvSpPr txBox="1"/>
          <p:nvPr/>
        </p:nvSpPr>
        <p:spPr>
          <a:xfrm>
            <a:off x="941819" y="2328992"/>
            <a:ext cx="48260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50" spc="-30" dirty="0">
                <a:latin typeface="Calibri"/>
                <a:cs typeface="Calibri"/>
              </a:rPr>
              <a:t>R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65" dirty="0">
                <a:latin typeface="Calibri"/>
                <a:cs typeface="Calibri"/>
              </a:rPr>
              <a:t>f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25" dirty="0">
                <a:latin typeface="Calibri"/>
                <a:cs typeface="Calibri"/>
              </a:rPr>
              <a:t>r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-10" dirty="0">
                <a:latin typeface="Calibri"/>
                <a:cs typeface="Calibri"/>
              </a:rPr>
              <a:t>n</a:t>
            </a:r>
            <a:r>
              <a:rPr sz="850" spc="-40" dirty="0">
                <a:latin typeface="Calibri"/>
                <a:cs typeface="Calibri"/>
              </a:rPr>
              <a:t>c</a:t>
            </a:r>
            <a:r>
              <a:rPr sz="850" spc="5" dirty="0">
                <a:latin typeface="Calibri"/>
                <a:cs typeface="Calibri"/>
              </a:rPr>
              <a:t>e  </a:t>
            </a:r>
            <a:r>
              <a:rPr sz="850" spc="1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45" name="object 545"/>
          <p:cNvGrpSpPr/>
          <p:nvPr/>
        </p:nvGrpSpPr>
        <p:grpSpPr>
          <a:xfrm>
            <a:off x="881052" y="4390020"/>
            <a:ext cx="3520440" cy="407034"/>
            <a:chOff x="881052" y="4390020"/>
            <a:chExt cx="3520440" cy="407034"/>
          </a:xfrm>
        </p:grpSpPr>
        <p:sp>
          <p:nvSpPr>
            <p:cNvPr id="546" name="object 546"/>
            <p:cNvSpPr/>
            <p:nvPr/>
          </p:nvSpPr>
          <p:spPr>
            <a:xfrm>
              <a:off x="885814" y="4394782"/>
              <a:ext cx="3510915" cy="397510"/>
            </a:xfrm>
            <a:custGeom>
              <a:avLst/>
              <a:gdLst/>
              <a:ahLst/>
              <a:cxnLst/>
              <a:rect l="l" t="t" r="r" b="b"/>
              <a:pathLst>
                <a:path w="3510915" h="397510">
                  <a:moveTo>
                    <a:pt x="0" y="0"/>
                  </a:moveTo>
                  <a:lnTo>
                    <a:pt x="0" y="397097"/>
                  </a:lnTo>
                  <a:lnTo>
                    <a:pt x="3510730" y="397097"/>
                  </a:lnTo>
                  <a:lnTo>
                    <a:pt x="35107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885814" y="4394783"/>
              <a:ext cx="3510915" cy="397510"/>
            </a:xfrm>
            <a:custGeom>
              <a:avLst/>
              <a:gdLst/>
              <a:ahLst/>
              <a:cxnLst/>
              <a:rect l="l" t="t" r="r" b="b"/>
              <a:pathLst>
                <a:path w="3510915" h="397510">
                  <a:moveTo>
                    <a:pt x="0" y="397096"/>
                  </a:moveTo>
                  <a:lnTo>
                    <a:pt x="3510731" y="397096"/>
                  </a:lnTo>
                  <a:lnTo>
                    <a:pt x="3510731" y="0"/>
                  </a:lnTo>
                  <a:lnTo>
                    <a:pt x="0" y="0"/>
                  </a:lnTo>
                  <a:lnTo>
                    <a:pt x="0" y="397096"/>
                  </a:lnTo>
                  <a:close/>
                </a:path>
              </a:pathLst>
            </a:custGeom>
            <a:ln w="8973">
              <a:solidFill>
                <a:srgbClr val="7F6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8" name="object 548"/>
          <p:cNvSpPr txBox="1"/>
          <p:nvPr/>
        </p:nvSpPr>
        <p:spPr>
          <a:xfrm>
            <a:off x="941819" y="4439517"/>
            <a:ext cx="28448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latin typeface="Calibri"/>
                <a:cs typeface="Calibri"/>
              </a:rPr>
              <a:t>C</a:t>
            </a:r>
            <a:r>
              <a:rPr sz="850" spc="20" dirty="0">
                <a:latin typeface="Calibri"/>
                <a:cs typeface="Calibri"/>
              </a:rPr>
              <a:t>li</a:t>
            </a:r>
            <a:r>
              <a:rPr sz="850" spc="10" dirty="0">
                <a:latin typeface="Calibri"/>
                <a:cs typeface="Calibri"/>
              </a:rPr>
              <a:t>e</a:t>
            </a:r>
            <a:r>
              <a:rPr sz="850" spc="-10" dirty="0">
                <a:latin typeface="Calibri"/>
                <a:cs typeface="Calibri"/>
              </a:rPr>
              <a:t>n</a:t>
            </a:r>
            <a:r>
              <a:rPr sz="850" spc="5" dirty="0">
                <a:latin typeface="Calibri"/>
                <a:cs typeface="Calibri"/>
              </a:rPr>
              <a:t>t  </a:t>
            </a:r>
            <a:r>
              <a:rPr sz="850" spc="-35" dirty="0">
                <a:latin typeface="Calibri"/>
                <a:cs typeface="Calibri"/>
              </a:rPr>
              <a:t>L</a:t>
            </a:r>
            <a:r>
              <a:rPr sz="850" spc="25" dirty="0">
                <a:latin typeface="Calibri"/>
                <a:cs typeface="Calibri"/>
              </a:rPr>
              <a:t>a</a:t>
            </a:r>
            <a:r>
              <a:rPr sz="850" spc="50" dirty="0">
                <a:latin typeface="Calibri"/>
                <a:cs typeface="Calibri"/>
              </a:rPr>
              <a:t>y</a:t>
            </a:r>
            <a:r>
              <a:rPr sz="850" spc="5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49" name="object 549"/>
          <p:cNvGrpSpPr/>
          <p:nvPr/>
        </p:nvGrpSpPr>
        <p:grpSpPr>
          <a:xfrm>
            <a:off x="1666723" y="3712895"/>
            <a:ext cx="2545080" cy="244475"/>
            <a:chOff x="1666723" y="3712895"/>
            <a:chExt cx="2545080" cy="244475"/>
          </a:xfrm>
        </p:grpSpPr>
        <p:sp>
          <p:nvSpPr>
            <p:cNvPr id="550" name="object 550"/>
            <p:cNvSpPr/>
            <p:nvPr/>
          </p:nvSpPr>
          <p:spPr>
            <a:xfrm>
              <a:off x="1673708" y="3719880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0" y="0"/>
                  </a:moveTo>
                  <a:lnTo>
                    <a:pt x="0" y="230273"/>
                  </a:lnTo>
                  <a:lnTo>
                    <a:pt x="2530824" y="230273"/>
                  </a:lnTo>
                  <a:lnTo>
                    <a:pt x="25308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673708" y="3719880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0" y="230274"/>
                  </a:moveTo>
                  <a:lnTo>
                    <a:pt x="2530825" y="230274"/>
                  </a:lnTo>
                  <a:lnTo>
                    <a:pt x="2530825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  <a:path w="2531110" h="230504">
                  <a:moveTo>
                    <a:pt x="131818" y="230274"/>
                  </a:moveTo>
                  <a:lnTo>
                    <a:pt x="2399043" y="230274"/>
                  </a:lnTo>
                  <a:lnTo>
                    <a:pt x="2399043" y="0"/>
                  </a:lnTo>
                  <a:lnTo>
                    <a:pt x="131818" y="0"/>
                  </a:lnTo>
                  <a:lnTo>
                    <a:pt x="131818" y="230274"/>
                  </a:lnTo>
                  <a:close/>
                </a:path>
              </a:pathLst>
            </a:custGeom>
            <a:ln w="1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109777" y="3743722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23"/>
                  </a:moveTo>
                  <a:lnTo>
                    <a:pt x="0" y="16055"/>
                  </a:lnTo>
                  <a:lnTo>
                    <a:pt x="370" y="18836"/>
                  </a:lnTo>
                  <a:lnTo>
                    <a:pt x="924" y="20236"/>
                  </a:lnTo>
                  <a:lnTo>
                    <a:pt x="2404" y="22567"/>
                  </a:lnTo>
                  <a:lnTo>
                    <a:pt x="3327" y="23733"/>
                  </a:lnTo>
                  <a:lnTo>
                    <a:pt x="4437" y="24667"/>
                  </a:lnTo>
                  <a:lnTo>
                    <a:pt x="5360" y="25599"/>
                  </a:lnTo>
                  <a:lnTo>
                    <a:pt x="7764" y="27214"/>
                  </a:lnTo>
                  <a:lnTo>
                    <a:pt x="9058" y="27914"/>
                  </a:lnTo>
                  <a:lnTo>
                    <a:pt x="10537" y="28380"/>
                  </a:lnTo>
                  <a:lnTo>
                    <a:pt x="15158" y="29080"/>
                  </a:lnTo>
                  <a:lnTo>
                    <a:pt x="39743" y="29080"/>
                  </a:lnTo>
                  <a:lnTo>
                    <a:pt x="54716" y="17454"/>
                  </a:lnTo>
                  <a:lnTo>
                    <a:pt x="55086" y="16055"/>
                  </a:lnTo>
                  <a:lnTo>
                    <a:pt x="55271" y="14657"/>
                  </a:lnTo>
                  <a:lnTo>
                    <a:pt x="55086" y="13023"/>
                  </a:lnTo>
                  <a:lnTo>
                    <a:pt x="54716" y="11624"/>
                  </a:lnTo>
                  <a:lnTo>
                    <a:pt x="54532" y="10224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13"/>
                  </a:lnTo>
                  <a:lnTo>
                    <a:pt x="3327" y="5345"/>
                  </a:lnTo>
                  <a:lnTo>
                    <a:pt x="2404" y="6511"/>
                  </a:lnTo>
                  <a:lnTo>
                    <a:pt x="924" y="8844"/>
                  </a:lnTo>
                  <a:lnTo>
                    <a:pt x="370" y="10224"/>
                  </a:lnTo>
                  <a:lnTo>
                    <a:pt x="0" y="1302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109778" y="3743722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24"/>
                  </a:lnTo>
                  <a:lnTo>
                    <a:pt x="54716" y="11624"/>
                  </a:lnTo>
                  <a:lnTo>
                    <a:pt x="54531" y="10225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46"/>
                  </a:lnTo>
                  <a:lnTo>
                    <a:pt x="50649" y="4413"/>
                  </a:lnTo>
                  <a:lnTo>
                    <a:pt x="49540" y="3480"/>
                  </a:lnTo>
                  <a:lnTo>
                    <a:pt x="48431" y="2547"/>
                  </a:lnTo>
                  <a:lnTo>
                    <a:pt x="47137" y="1865"/>
                  </a:lnTo>
                  <a:lnTo>
                    <a:pt x="45843" y="1166"/>
                  </a:lnTo>
                  <a:lnTo>
                    <a:pt x="44364" y="699"/>
                  </a:lnTo>
                  <a:lnTo>
                    <a:pt x="42885" y="466"/>
                  </a:lnTo>
                  <a:lnTo>
                    <a:pt x="41407" y="233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4436" y="4413"/>
                  </a:lnTo>
                  <a:lnTo>
                    <a:pt x="3327" y="5346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25"/>
                  </a:lnTo>
                  <a:lnTo>
                    <a:pt x="184" y="11624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369" y="18836"/>
                  </a:lnTo>
                  <a:lnTo>
                    <a:pt x="924" y="20236"/>
                  </a:lnTo>
                  <a:lnTo>
                    <a:pt x="1663" y="21402"/>
                  </a:lnTo>
                  <a:lnTo>
                    <a:pt x="2403" y="22568"/>
                  </a:lnTo>
                  <a:lnTo>
                    <a:pt x="3327" y="23734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2015" y="28613"/>
                  </a:lnTo>
                  <a:lnTo>
                    <a:pt x="13494" y="28847"/>
                  </a:lnTo>
                  <a:lnTo>
                    <a:pt x="15157" y="29080"/>
                  </a:lnTo>
                  <a:lnTo>
                    <a:pt x="39743" y="29080"/>
                  </a:lnTo>
                  <a:lnTo>
                    <a:pt x="41407" y="28847"/>
                  </a:lnTo>
                  <a:lnTo>
                    <a:pt x="42885" y="28613"/>
                  </a:lnTo>
                  <a:lnTo>
                    <a:pt x="44364" y="28380"/>
                  </a:lnTo>
                  <a:lnTo>
                    <a:pt x="45843" y="27914"/>
                  </a:lnTo>
                  <a:lnTo>
                    <a:pt x="47137" y="27214"/>
                  </a:lnTo>
                  <a:lnTo>
                    <a:pt x="48431" y="26514"/>
                  </a:lnTo>
                  <a:lnTo>
                    <a:pt x="53237" y="21402"/>
                  </a:lnTo>
                  <a:lnTo>
                    <a:pt x="53977" y="20236"/>
                  </a:lnTo>
                  <a:lnTo>
                    <a:pt x="54531" y="18836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109777" y="3886182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41"/>
                  </a:moveTo>
                  <a:lnTo>
                    <a:pt x="0" y="16055"/>
                  </a:lnTo>
                  <a:lnTo>
                    <a:pt x="370" y="18854"/>
                  </a:lnTo>
                  <a:lnTo>
                    <a:pt x="924" y="20253"/>
                  </a:lnTo>
                  <a:lnTo>
                    <a:pt x="2404" y="22567"/>
                  </a:lnTo>
                  <a:lnTo>
                    <a:pt x="3327" y="23733"/>
                  </a:lnTo>
                  <a:lnTo>
                    <a:pt x="4437" y="24667"/>
                  </a:lnTo>
                  <a:lnTo>
                    <a:pt x="5360" y="25599"/>
                  </a:lnTo>
                  <a:lnTo>
                    <a:pt x="7764" y="27232"/>
                  </a:lnTo>
                  <a:lnTo>
                    <a:pt x="9058" y="27932"/>
                  </a:lnTo>
                  <a:lnTo>
                    <a:pt x="10537" y="28398"/>
                  </a:lnTo>
                  <a:lnTo>
                    <a:pt x="15158" y="29098"/>
                  </a:lnTo>
                  <a:lnTo>
                    <a:pt x="39743" y="29098"/>
                  </a:lnTo>
                  <a:lnTo>
                    <a:pt x="54716" y="17454"/>
                  </a:lnTo>
                  <a:lnTo>
                    <a:pt x="55086" y="16055"/>
                  </a:lnTo>
                  <a:lnTo>
                    <a:pt x="55271" y="14657"/>
                  </a:lnTo>
                  <a:lnTo>
                    <a:pt x="55086" y="13041"/>
                  </a:lnTo>
                  <a:lnTo>
                    <a:pt x="54716" y="11642"/>
                  </a:lnTo>
                  <a:lnTo>
                    <a:pt x="54532" y="10243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31"/>
                  </a:lnTo>
                  <a:lnTo>
                    <a:pt x="3327" y="5363"/>
                  </a:lnTo>
                  <a:lnTo>
                    <a:pt x="2404" y="6511"/>
                  </a:lnTo>
                  <a:lnTo>
                    <a:pt x="924" y="8844"/>
                  </a:lnTo>
                  <a:lnTo>
                    <a:pt x="370" y="10243"/>
                  </a:lnTo>
                  <a:lnTo>
                    <a:pt x="0" y="13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109778" y="3886181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42"/>
                  </a:lnTo>
                  <a:lnTo>
                    <a:pt x="54716" y="11642"/>
                  </a:lnTo>
                  <a:lnTo>
                    <a:pt x="54531" y="10243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63"/>
                  </a:lnTo>
                  <a:lnTo>
                    <a:pt x="50649" y="4431"/>
                  </a:lnTo>
                  <a:lnTo>
                    <a:pt x="49540" y="3498"/>
                  </a:lnTo>
                  <a:lnTo>
                    <a:pt x="48431" y="2565"/>
                  </a:lnTo>
                  <a:lnTo>
                    <a:pt x="47137" y="1865"/>
                  </a:lnTo>
                  <a:lnTo>
                    <a:pt x="45843" y="1166"/>
                  </a:lnTo>
                  <a:lnTo>
                    <a:pt x="44364" y="699"/>
                  </a:lnTo>
                  <a:lnTo>
                    <a:pt x="42885" y="466"/>
                  </a:lnTo>
                  <a:lnTo>
                    <a:pt x="41407" y="233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13494" y="233"/>
                  </a:lnTo>
                  <a:lnTo>
                    <a:pt x="12015" y="466"/>
                  </a:lnTo>
                  <a:lnTo>
                    <a:pt x="10536" y="699"/>
                  </a:lnTo>
                  <a:lnTo>
                    <a:pt x="4436" y="4431"/>
                  </a:lnTo>
                  <a:lnTo>
                    <a:pt x="3327" y="5363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43"/>
                  </a:lnTo>
                  <a:lnTo>
                    <a:pt x="184" y="11642"/>
                  </a:lnTo>
                  <a:lnTo>
                    <a:pt x="0" y="13042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5157" y="29098"/>
                  </a:lnTo>
                  <a:lnTo>
                    <a:pt x="39743" y="29098"/>
                  </a:lnTo>
                  <a:lnTo>
                    <a:pt x="47137" y="27232"/>
                  </a:lnTo>
                  <a:lnTo>
                    <a:pt x="48431" y="26532"/>
                  </a:lnTo>
                  <a:lnTo>
                    <a:pt x="49540" y="25600"/>
                  </a:lnTo>
                  <a:lnTo>
                    <a:pt x="50649" y="24667"/>
                  </a:lnTo>
                  <a:lnTo>
                    <a:pt x="51574" y="23734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713248" y="3749229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42"/>
                  </a:moveTo>
                  <a:lnTo>
                    <a:pt x="0" y="16056"/>
                  </a:lnTo>
                  <a:lnTo>
                    <a:pt x="499" y="18855"/>
                  </a:lnTo>
                  <a:lnTo>
                    <a:pt x="15323" y="29098"/>
                  </a:lnTo>
                  <a:lnTo>
                    <a:pt x="39799" y="29098"/>
                  </a:lnTo>
                  <a:lnTo>
                    <a:pt x="55363" y="14674"/>
                  </a:lnTo>
                  <a:lnTo>
                    <a:pt x="54623" y="10243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713248" y="3749229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74"/>
                  </a:moveTo>
                  <a:lnTo>
                    <a:pt x="50668" y="4431"/>
                  </a:lnTo>
                  <a:lnTo>
                    <a:pt x="49688" y="3498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13605" y="233"/>
                  </a:lnTo>
                  <a:lnTo>
                    <a:pt x="12126" y="466"/>
                  </a:lnTo>
                  <a:lnTo>
                    <a:pt x="10629" y="699"/>
                  </a:lnTo>
                  <a:lnTo>
                    <a:pt x="258" y="11642"/>
                  </a:lnTo>
                  <a:lnTo>
                    <a:pt x="0" y="13042"/>
                  </a:lnTo>
                  <a:lnTo>
                    <a:pt x="0" y="14674"/>
                  </a:lnTo>
                  <a:lnTo>
                    <a:pt x="0" y="16056"/>
                  </a:lnTo>
                  <a:lnTo>
                    <a:pt x="258" y="17455"/>
                  </a:lnTo>
                  <a:lnTo>
                    <a:pt x="7911" y="27232"/>
                  </a:lnTo>
                  <a:lnTo>
                    <a:pt x="9150" y="27932"/>
                  </a:lnTo>
                  <a:lnTo>
                    <a:pt x="10629" y="28398"/>
                  </a:lnTo>
                  <a:lnTo>
                    <a:pt x="12126" y="28631"/>
                  </a:lnTo>
                  <a:lnTo>
                    <a:pt x="13605" y="28865"/>
                  </a:lnTo>
                  <a:lnTo>
                    <a:pt x="15324" y="29098"/>
                  </a:lnTo>
                  <a:lnTo>
                    <a:pt x="39798" y="29098"/>
                  </a:lnTo>
                  <a:lnTo>
                    <a:pt x="50668" y="24667"/>
                  </a:lnTo>
                  <a:lnTo>
                    <a:pt x="51666" y="23734"/>
                  </a:lnTo>
                  <a:lnTo>
                    <a:pt x="55123" y="16056"/>
                  </a:lnTo>
                  <a:lnTo>
                    <a:pt x="55363" y="14674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713248" y="3891708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23"/>
                  </a:moveTo>
                  <a:lnTo>
                    <a:pt x="0" y="16055"/>
                  </a:lnTo>
                  <a:lnTo>
                    <a:pt x="499" y="18854"/>
                  </a:lnTo>
                  <a:lnTo>
                    <a:pt x="15323" y="29079"/>
                  </a:lnTo>
                  <a:lnTo>
                    <a:pt x="39799" y="29079"/>
                  </a:lnTo>
                  <a:lnTo>
                    <a:pt x="55363" y="14655"/>
                  </a:lnTo>
                  <a:lnTo>
                    <a:pt x="54623" y="10242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2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713248" y="389170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56"/>
                  </a:moveTo>
                  <a:lnTo>
                    <a:pt x="53385" y="7678"/>
                  </a:lnTo>
                  <a:lnTo>
                    <a:pt x="52646" y="6512"/>
                  </a:lnTo>
                  <a:lnTo>
                    <a:pt x="43015" y="466"/>
                  </a:lnTo>
                  <a:lnTo>
                    <a:pt x="41536" y="233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13605" y="233"/>
                  </a:lnTo>
                  <a:lnTo>
                    <a:pt x="12126" y="466"/>
                  </a:lnTo>
                  <a:lnTo>
                    <a:pt x="10629" y="699"/>
                  </a:lnTo>
                  <a:lnTo>
                    <a:pt x="1737" y="7678"/>
                  </a:lnTo>
                  <a:lnTo>
                    <a:pt x="998" y="8844"/>
                  </a:lnTo>
                  <a:lnTo>
                    <a:pt x="499" y="10243"/>
                  </a:lnTo>
                  <a:lnTo>
                    <a:pt x="258" y="11642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258" y="17455"/>
                  </a:lnTo>
                  <a:lnTo>
                    <a:pt x="499" y="18854"/>
                  </a:lnTo>
                  <a:lnTo>
                    <a:pt x="998" y="20236"/>
                  </a:lnTo>
                  <a:lnTo>
                    <a:pt x="1737" y="21402"/>
                  </a:lnTo>
                  <a:lnTo>
                    <a:pt x="2477" y="22568"/>
                  </a:lnTo>
                  <a:lnTo>
                    <a:pt x="7911" y="27232"/>
                  </a:lnTo>
                  <a:lnTo>
                    <a:pt x="9150" y="27932"/>
                  </a:lnTo>
                  <a:lnTo>
                    <a:pt x="10629" y="28380"/>
                  </a:lnTo>
                  <a:lnTo>
                    <a:pt x="12126" y="28613"/>
                  </a:lnTo>
                  <a:lnTo>
                    <a:pt x="13605" y="28847"/>
                  </a:lnTo>
                  <a:lnTo>
                    <a:pt x="15324" y="29080"/>
                  </a:lnTo>
                  <a:lnTo>
                    <a:pt x="39798" y="29080"/>
                  </a:lnTo>
                  <a:lnTo>
                    <a:pt x="41536" y="28847"/>
                  </a:lnTo>
                  <a:lnTo>
                    <a:pt x="43015" y="28613"/>
                  </a:lnTo>
                  <a:lnTo>
                    <a:pt x="44494" y="28380"/>
                  </a:lnTo>
                  <a:lnTo>
                    <a:pt x="50668" y="24667"/>
                  </a:lnTo>
                  <a:lnTo>
                    <a:pt x="51666" y="23734"/>
                  </a:lnTo>
                  <a:lnTo>
                    <a:pt x="52646" y="22568"/>
                  </a:lnTo>
                  <a:lnTo>
                    <a:pt x="53385" y="21402"/>
                  </a:lnTo>
                  <a:lnTo>
                    <a:pt x="54125" y="20236"/>
                  </a:lnTo>
                  <a:lnTo>
                    <a:pt x="54624" y="18854"/>
                  </a:lnTo>
                  <a:lnTo>
                    <a:pt x="54882" y="17455"/>
                  </a:lnTo>
                  <a:lnTo>
                    <a:pt x="55123" y="16056"/>
                  </a:lnTo>
                  <a:lnTo>
                    <a:pt x="55363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977626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977625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977626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977625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981267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1981267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004928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2004928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981267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981267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004928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004928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063692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3" y="53999"/>
                  </a:lnTo>
                  <a:lnTo>
                    <a:pt x="79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06369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08737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08737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06369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3" y="53999"/>
                  </a:lnTo>
                  <a:lnTo>
                    <a:pt x="79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06369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087373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087373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147690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147690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171351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171352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147690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147690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171351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171352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2231429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2231429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225509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225509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231429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231429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255090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985075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02"/>
                  </a:moveTo>
                  <a:lnTo>
                    <a:pt x="301739" y="84302"/>
                  </a:lnTo>
                  <a:lnTo>
                    <a:pt x="301739" y="79003"/>
                  </a:lnTo>
                  <a:lnTo>
                    <a:pt x="270015" y="79003"/>
                  </a:lnTo>
                  <a:lnTo>
                    <a:pt x="270015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87"/>
                  </a:moveTo>
                  <a:lnTo>
                    <a:pt x="239333" y="135987"/>
                  </a:lnTo>
                  <a:lnTo>
                    <a:pt x="239333" y="88801"/>
                  </a:lnTo>
                  <a:lnTo>
                    <a:pt x="167458" y="88801"/>
                  </a:lnTo>
                  <a:lnTo>
                    <a:pt x="167458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5337" y="3794308"/>
              <a:ext cx="90899" cy="137180"/>
            </a:xfrm>
            <a:prstGeom prst="rect">
              <a:avLst/>
            </a:prstGeom>
          </p:spPr>
        </p:pic>
        <p:sp>
          <p:nvSpPr>
            <p:cNvPr id="597" name="object 597"/>
            <p:cNvSpPr/>
            <p:nvPr/>
          </p:nvSpPr>
          <p:spPr>
            <a:xfrm>
              <a:off x="2324595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2324595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324595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324595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328236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328237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351897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351898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328236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328237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351897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351898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410680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410681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434342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434342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410680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410681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434342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434342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494659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494660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51834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51834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494659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494660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518340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518340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578398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578398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602059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60206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578398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578398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602059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332045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02"/>
                  </a:moveTo>
                  <a:lnTo>
                    <a:pt x="301739" y="84302"/>
                  </a:lnTo>
                  <a:lnTo>
                    <a:pt x="301739" y="79003"/>
                  </a:lnTo>
                  <a:lnTo>
                    <a:pt x="270015" y="79003"/>
                  </a:lnTo>
                  <a:lnTo>
                    <a:pt x="270015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20" y="47185"/>
                  </a:moveTo>
                  <a:lnTo>
                    <a:pt x="155095" y="47185"/>
                  </a:lnTo>
                  <a:lnTo>
                    <a:pt x="155095" y="0"/>
                  </a:lnTo>
                  <a:lnTo>
                    <a:pt x="83220" y="0"/>
                  </a:lnTo>
                  <a:lnTo>
                    <a:pt x="83220" y="47185"/>
                  </a:lnTo>
                  <a:close/>
                </a:path>
                <a:path w="322580" h="136525">
                  <a:moveTo>
                    <a:pt x="83220" y="135987"/>
                  </a:moveTo>
                  <a:lnTo>
                    <a:pt x="155095" y="135987"/>
                  </a:lnTo>
                  <a:lnTo>
                    <a:pt x="155095" y="88801"/>
                  </a:lnTo>
                  <a:lnTo>
                    <a:pt x="83220" y="88801"/>
                  </a:lnTo>
                  <a:lnTo>
                    <a:pt x="83220" y="135987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87"/>
                  </a:moveTo>
                  <a:lnTo>
                    <a:pt x="239333" y="135987"/>
                  </a:lnTo>
                  <a:lnTo>
                    <a:pt x="239333" y="88801"/>
                  </a:lnTo>
                  <a:lnTo>
                    <a:pt x="167458" y="88801"/>
                  </a:lnTo>
                  <a:lnTo>
                    <a:pt x="167458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671583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671583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671583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671583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675131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675132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698793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698793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675131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67513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698793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698793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757576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757577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781237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781238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2757576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2757577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2781237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781238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841684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841685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865346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865346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841684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84168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865346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865346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92542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92542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949084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949085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92542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292542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2949084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679014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70" y="84302"/>
                  </a:moveTo>
                  <a:lnTo>
                    <a:pt x="301795" y="84302"/>
                  </a:lnTo>
                  <a:lnTo>
                    <a:pt x="301795" y="79003"/>
                  </a:lnTo>
                  <a:lnTo>
                    <a:pt x="270070" y="79003"/>
                  </a:lnTo>
                  <a:lnTo>
                    <a:pt x="270070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018589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018589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018589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018589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022102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022101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045947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045948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02210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3022101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045947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045948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104546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104546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128206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128207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104546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104546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128206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128207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18865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188654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212315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212315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18865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188654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212315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212315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272392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27239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29605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296054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27239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27239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296053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025983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302"/>
                  </a:moveTo>
                  <a:lnTo>
                    <a:pt x="301795" y="84302"/>
                  </a:lnTo>
                  <a:lnTo>
                    <a:pt x="301795" y="79003"/>
                  </a:lnTo>
                  <a:lnTo>
                    <a:pt x="270070" y="79003"/>
                  </a:lnTo>
                  <a:lnTo>
                    <a:pt x="270070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365558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365559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365558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365559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369255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3369256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3392916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392917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36925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369256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392916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392917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451515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451515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475177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475177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45151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45151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475177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475177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535624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535624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559285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559285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535624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535624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559285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559285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619362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619362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643022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64302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61936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61936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643022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372953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302"/>
                  </a:moveTo>
                  <a:lnTo>
                    <a:pt x="301795" y="84302"/>
                  </a:lnTo>
                  <a:lnTo>
                    <a:pt x="301795" y="79003"/>
                  </a:lnTo>
                  <a:lnTo>
                    <a:pt x="270070" y="79003"/>
                  </a:lnTo>
                  <a:lnTo>
                    <a:pt x="270070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712528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712528" y="378661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712528" y="3845414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712528" y="384541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716225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716225" y="378939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739887" y="38431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3739887" y="384313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371622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71622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739887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3739887" y="38714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3798484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3798485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3822330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3822331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3798484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3798485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3822330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822331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388259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3882593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3906254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3906254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388259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3882593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3906254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3906254" y="38714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3966331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3966332" y="37891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398999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3989993" y="384288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3966331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3966332" y="387670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3989993" y="38714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3719922" y="3792407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302"/>
                  </a:moveTo>
                  <a:lnTo>
                    <a:pt x="301795" y="84302"/>
                  </a:lnTo>
                  <a:lnTo>
                    <a:pt x="301795" y="79003"/>
                  </a:lnTo>
                  <a:lnTo>
                    <a:pt x="270070" y="79003"/>
                  </a:lnTo>
                  <a:lnTo>
                    <a:pt x="270070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7" name="object 777"/>
          <p:cNvSpPr txBox="1"/>
          <p:nvPr/>
        </p:nvSpPr>
        <p:spPr>
          <a:xfrm>
            <a:off x="1818253" y="3690083"/>
            <a:ext cx="46228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30"/>
              </a:spcBef>
            </a:pPr>
            <a:r>
              <a:rPr sz="500" b="1" spc="20" dirty="0">
                <a:latin typeface="Calibri"/>
                <a:cs typeface="Calibri"/>
              </a:rPr>
              <a:t>S</a:t>
            </a:r>
            <a:r>
              <a:rPr sz="500" b="1" spc="-45" dirty="0">
                <a:latin typeface="Calibri"/>
                <a:cs typeface="Calibri"/>
              </a:rPr>
              <a:t> </a:t>
            </a:r>
            <a:r>
              <a:rPr sz="500" b="1" spc="-55" dirty="0">
                <a:latin typeface="Calibri"/>
                <a:cs typeface="Calibri"/>
              </a:rPr>
              <a:t>p</a:t>
            </a:r>
            <a:r>
              <a:rPr sz="500" b="1" spc="10" dirty="0">
                <a:latin typeface="Calibri"/>
                <a:cs typeface="Calibri"/>
              </a:rPr>
              <a:t>i</a:t>
            </a:r>
            <a:r>
              <a:rPr sz="500" b="1" spc="-30" dirty="0">
                <a:latin typeface="Calibri"/>
                <a:cs typeface="Calibri"/>
              </a:rPr>
              <a:t> </a:t>
            </a:r>
            <a:r>
              <a:rPr sz="500" b="1" spc="50" dirty="0">
                <a:latin typeface="Calibri"/>
                <a:cs typeface="Calibri"/>
              </a:rPr>
              <a:t>n</a:t>
            </a:r>
            <a:r>
              <a:rPr sz="500" b="1" spc="20" dirty="0">
                <a:latin typeface="Calibri"/>
                <a:cs typeface="Calibri"/>
              </a:rPr>
              <a:t>e</a:t>
            </a:r>
            <a:r>
              <a:rPr sz="500" b="1" spc="-65" dirty="0">
                <a:latin typeface="Calibri"/>
                <a:cs typeface="Calibri"/>
              </a:rPr>
              <a:t> </a:t>
            </a:r>
            <a:r>
              <a:rPr sz="500" b="1" spc="70" dirty="0">
                <a:latin typeface="Calibri"/>
                <a:cs typeface="Calibri"/>
              </a:rPr>
              <a:t>4</a:t>
            </a:r>
            <a:r>
              <a:rPr sz="500" b="1" spc="20" dirty="0">
                <a:latin typeface="Calibri"/>
                <a:cs typeface="Calibri"/>
              </a:rPr>
              <a:t>8</a:t>
            </a:r>
            <a:r>
              <a:rPr sz="500" b="1" spc="45" dirty="0">
                <a:latin typeface="Calibri"/>
                <a:cs typeface="Calibri"/>
              </a:rPr>
              <a:t> </a:t>
            </a:r>
            <a:r>
              <a:rPr sz="500" b="1" spc="50" dirty="0">
                <a:latin typeface="Calibri"/>
                <a:cs typeface="Calibri"/>
              </a:rPr>
              <a:t>po</a:t>
            </a:r>
            <a:r>
              <a:rPr sz="500" b="1" spc="35" dirty="0">
                <a:latin typeface="Calibri"/>
                <a:cs typeface="Calibri"/>
              </a:rPr>
              <a:t>r</a:t>
            </a:r>
            <a:r>
              <a:rPr sz="500" b="1" spc="40" dirty="0">
                <a:latin typeface="Calibri"/>
                <a:cs typeface="Calibri"/>
              </a:rPr>
              <a:t>t</a:t>
            </a:r>
            <a:r>
              <a:rPr sz="500" b="1" spc="15" dirty="0">
                <a:latin typeface="Calibri"/>
                <a:cs typeface="Calibri"/>
              </a:rPr>
              <a:t>s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778" name="object 778"/>
          <p:cNvGrpSpPr/>
          <p:nvPr/>
        </p:nvGrpSpPr>
        <p:grpSpPr>
          <a:xfrm>
            <a:off x="1666723" y="4452916"/>
            <a:ext cx="2545080" cy="244475"/>
            <a:chOff x="1666723" y="4452916"/>
            <a:chExt cx="2545080" cy="244475"/>
          </a:xfrm>
        </p:grpSpPr>
        <p:sp>
          <p:nvSpPr>
            <p:cNvPr id="779" name="object 779"/>
            <p:cNvSpPr/>
            <p:nvPr/>
          </p:nvSpPr>
          <p:spPr>
            <a:xfrm>
              <a:off x="1673707" y="4459909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131813" y="0"/>
                  </a:moveTo>
                  <a:lnTo>
                    <a:pt x="0" y="0"/>
                  </a:lnTo>
                  <a:lnTo>
                    <a:pt x="0" y="230276"/>
                  </a:lnTo>
                  <a:lnTo>
                    <a:pt x="131813" y="230276"/>
                  </a:lnTo>
                  <a:lnTo>
                    <a:pt x="131813" y="0"/>
                  </a:lnTo>
                  <a:close/>
                </a:path>
                <a:path w="2531110" h="230504">
                  <a:moveTo>
                    <a:pt x="2530818" y="0"/>
                  </a:moveTo>
                  <a:lnTo>
                    <a:pt x="2399042" y="0"/>
                  </a:lnTo>
                  <a:lnTo>
                    <a:pt x="2399042" y="230276"/>
                  </a:lnTo>
                  <a:lnTo>
                    <a:pt x="2530818" y="230276"/>
                  </a:lnTo>
                  <a:lnTo>
                    <a:pt x="253081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1673708" y="4459901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0" y="230274"/>
                  </a:moveTo>
                  <a:lnTo>
                    <a:pt x="2530825" y="230274"/>
                  </a:lnTo>
                  <a:lnTo>
                    <a:pt x="2530825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1805527" y="4459900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4">
                  <a:moveTo>
                    <a:pt x="0" y="0"/>
                  </a:moveTo>
                  <a:lnTo>
                    <a:pt x="0" y="230275"/>
                  </a:lnTo>
                  <a:lnTo>
                    <a:pt x="2267224" y="230275"/>
                  </a:lnTo>
                  <a:lnTo>
                    <a:pt x="226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1805527" y="4459901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4">
                  <a:moveTo>
                    <a:pt x="0" y="230274"/>
                  </a:moveTo>
                  <a:lnTo>
                    <a:pt x="2267224" y="230274"/>
                  </a:lnTo>
                  <a:lnTo>
                    <a:pt x="2267224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109777" y="448373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42"/>
                  </a:moveTo>
                  <a:lnTo>
                    <a:pt x="0" y="16056"/>
                  </a:lnTo>
                  <a:lnTo>
                    <a:pt x="370" y="18854"/>
                  </a:lnTo>
                  <a:lnTo>
                    <a:pt x="924" y="20253"/>
                  </a:lnTo>
                  <a:lnTo>
                    <a:pt x="2404" y="22569"/>
                  </a:lnTo>
                  <a:lnTo>
                    <a:pt x="3327" y="23735"/>
                  </a:lnTo>
                  <a:lnTo>
                    <a:pt x="4437" y="24667"/>
                  </a:lnTo>
                  <a:lnTo>
                    <a:pt x="5360" y="25600"/>
                  </a:lnTo>
                  <a:lnTo>
                    <a:pt x="7764" y="27232"/>
                  </a:lnTo>
                  <a:lnTo>
                    <a:pt x="9058" y="27932"/>
                  </a:lnTo>
                  <a:lnTo>
                    <a:pt x="10537" y="28398"/>
                  </a:lnTo>
                  <a:lnTo>
                    <a:pt x="15158" y="29098"/>
                  </a:lnTo>
                  <a:lnTo>
                    <a:pt x="39743" y="29098"/>
                  </a:lnTo>
                  <a:lnTo>
                    <a:pt x="54716" y="17456"/>
                  </a:lnTo>
                  <a:lnTo>
                    <a:pt x="55086" y="16056"/>
                  </a:lnTo>
                  <a:lnTo>
                    <a:pt x="55271" y="14657"/>
                  </a:lnTo>
                  <a:lnTo>
                    <a:pt x="55086" y="13042"/>
                  </a:lnTo>
                  <a:lnTo>
                    <a:pt x="54716" y="11643"/>
                  </a:lnTo>
                  <a:lnTo>
                    <a:pt x="54532" y="10243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31"/>
                  </a:lnTo>
                  <a:lnTo>
                    <a:pt x="3327" y="5364"/>
                  </a:lnTo>
                  <a:lnTo>
                    <a:pt x="2404" y="6512"/>
                  </a:lnTo>
                  <a:lnTo>
                    <a:pt x="924" y="8844"/>
                  </a:lnTo>
                  <a:lnTo>
                    <a:pt x="370" y="10243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109778" y="448373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42"/>
                  </a:lnTo>
                  <a:lnTo>
                    <a:pt x="54716" y="11642"/>
                  </a:lnTo>
                  <a:lnTo>
                    <a:pt x="54531" y="10243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63"/>
                  </a:lnTo>
                  <a:lnTo>
                    <a:pt x="50649" y="4431"/>
                  </a:lnTo>
                  <a:lnTo>
                    <a:pt x="49540" y="3498"/>
                  </a:lnTo>
                  <a:lnTo>
                    <a:pt x="48431" y="2565"/>
                  </a:lnTo>
                  <a:lnTo>
                    <a:pt x="47137" y="1865"/>
                  </a:lnTo>
                  <a:lnTo>
                    <a:pt x="45843" y="1166"/>
                  </a:lnTo>
                  <a:lnTo>
                    <a:pt x="44364" y="699"/>
                  </a:lnTo>
                  <a:lnTo>
                    <a:pt x="42885" y="466"/>
                  </a:lnTo>
                  <a:lnTo>
                    <a:pt x="41407" y="233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4436" y="4431"/>
                  </a:lnTo>
                  <a:lnTo>
                    <a:pt x="3327" y="5363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43"/>
                  </a:lnTo>
                  <a:lnTo>
                    <a:pt x="184" y="11642"/>
                  </a:lnTo>
                  <a:lnTo>
                    <a:pt x="0" y="13042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5157" y="29098"/>
                  </a:lnTo>
                  <a:lnTo>
                    <a:pt x="39743" y="29098"/>
                  </a:lnTo>
                  <a:lnTo>
                    <a:pt x="47137" y="27232"/>
                  </a:lnTo>
                  <a:lnTo>
                    <a:pt x="48431" y="26532"/>
                  </a:lnTo>
                  <a:lnTo>
                    <a:pt x="49540" y="25600"/>
                  </a:lnTo>
                  <a:lnTo>
                    <a:pt x="50649" y="24667"/>
                  </a:lnTo>
                  <a:lnTo>
                    <a:pt x="51574" y="23734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109777" y="4626215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25"/>
                  </a:moveTo>
                  <a:lnTo>
                    <a:pt x="0" y="16056"/>
                  </a:lnTo>
                  <a:lnTo>
                    <a:pt x="370" y="18836"/>
                  </a:lnTo>
                  <a:lnTo>
                    <a:pt x="924" y="20236"/>
                  </a:lnTo>
                  <a:lnTo>
                    <a:pt x="2404" y="22569"/>
                  </a:lnTo>
                  <a:lnTo>
                    <a:pt x="3327" y="23735"/>
                  </a:lnTo>
                  <a:lnTo>
                    <a:pt x="4437" y="24667"/>
                  </a:lnTo>
                  <a:lnTo>
                    <a:pt x="5360" y="25600"/>
                  </a:lnTo>
                  <a:lnTo>
                    <a:pt x="7764" y="27214"/>
                  </a:lnTo>
                  <a:lnTo>
                    <a:pt x="9058" y="27914"/>
                  </a:lnTo>
                  <a:lnTo>
                    <a:pt x="10537" y="28380"/>
                  </a:lnTo>
                  <a:lnTo>
                    <a:pt x="15158" y="29080"/>
                  </a:lnTo>
                  <a:lnTo>
                    <a:pt x="39743" y="29080"/>
                  </a:lnTo>
                  <a:lnTo>
                    <a:pt x="54716" y="17456"/>
                  </a:lnTo>
                  <a:lnTo>
                    <a:pt x="55086" y="16056"/>
                  </a:lnTo>
                  <a:lnTo>
                    <a:pt x="55271" y="14657"/>
                  </a:lnTo>
                  <a:lnTo>
                    <a:pt x="55086" y="13025"/>
                  </a:lnTo>
                  <a:lnTo>
                    <a:pt x="54716" y="11625"/>
                  </a:lnTo>
                  <a:lnTo>
                    <a:pt x="54532" y="10243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13"/>
                  </a:lnTo>
                  <a:lnTo>
                    <a:pt x="3327" y="5346"/>
                  </a:lnTo>
                  <a:lnTo>
                    <a:pt x="2404" y="6512"/>
                  </a:lnTo>
                  <a:lnTo>
                    <a:pt x="924" y="8844"/>
                  </a:lnTo>
                  <a:lnTo>
                    <a:pt x="370" y="10243"/>
                  </a:lnTo>
                  <a:lnTo>
                    <a:pt x="0" y="1302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109778" y="4626215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24"/>
                  </a:lnTo>
                  <a:lnTo>
                    <a:pt x="54716" y="11624"/>
                  </a:lnTo>
                  <a:lnTo>
                    <a:pt x="54531" y="10243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46"/>
                  </a:lnTo>
                  <a:lnTo>
                    <a:pt x="50649" y="4413"/>
                  </a:lnTo>
                  <a:lnTo>
                    <a:pt x="49540" y="3480"/>
                  </a:lnTo>
                  <a:lnTo>
                    <a:pt x="48431" y="2547"/>
                  </a:lnTo>
                  <a:lnTo>
                    <a:pt x="47137" y="1865"/>
                  </a:lnTo>
                  <a:lnTo>
                    <a:pt x="45843" y="1166"/>
                  </a:lnTo>
                  <a:lnTo>
                    <a:pt x="44364" y="699"/>
                  </a:lnTo>
                  <a:lnTo>
                    <a:pt x="42885" y="466"/>
                  </a:lnTo>
                  <a:lnTo>
                    <a:pt x="41407" y="233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4436" y="4413"/>
                  </a:lnTo>
                  <a:lnTo>
                    <a:pt x="3327" y="5346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43"/>
                  </a:lnTo>
                  <a:lnTo>
                    <a:pt x="184" y="11624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369" y="18836"/>
                  </a:lnTo>
                  <a:lnTo>
                    <a:pt x="924" y="20236"/>
                  </a:lnTo>
                  <a:lnTo>
                    <a:pt x="1663" y="21402"/>
                  </a:lnTo>
                  <a:lnTo>
                    <a:pt x="2403" y="22568"/>
                  </a:lnTo>
                  <a:lnTo>
                    <a:pt x="3327" y="23734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5157" y="29080"/>
                  </a:lnTo>
                  <a:lnTo>
                    <a:pt x="39743" y="29080"/>
                  </a:lnTo>
                  <a:lnTo>
                    <a:pt x="47137" y="27214"/>
                  </a:lnTo>
                  <a:lnTo>
                    <a:pt x="48431" y="26514"/>
                  </a:lnTo>
                  <a:lnTo>
                    <a:pt x="53237" y="21402"/>
                  </a:lnTo>
                  <a:lnTo>
                    <a:pt x="53977" y="20236"/>
                  </a:lnTo>
                  <a:lnTo>
                    <a:pt x="54531" y="18836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713248" y="4489263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23"/>
                  </a:moveTo>
                  <a:lnTo>
                    <a:pt x="0" y="16056"/>
                  </a:lnTo>
                  <a:lnTo>
                    <a:pt x="499" y="18854"/>
                  </a:lnTo>
                  <a:lnTo>
                    <a:pt x="15323" y="29080"/>
                  </a:lnTo>
                  <a:lnTo>
                    <a:pt x="39799" y="29080"/>
                  </a:lnTo>
                  <a:lnTo>
                    <a:pt x="55363" y="14657"/>
                  </a:lnTo>
                  <a:lnTo>
                    <a:pt x="54623" y="10243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2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713248" y="4489263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56"/>
                  </a:moveTo>
                  <a:lnTo>
                    <a:pt x="53385" y="7678"/>
                  </a:lnTo>
                  <a:lnTo>
                    <a:pt x="52646" y="6512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13605" y="233"/>
                  </a:lnTo>
                  <a:lnTo>
                    <a:pt x="12126" y="466"/>
                  </a:lnTo>
                  <a:lnTo>
                    <a:pt x="10629" y="699"/>
                  </a:lnTo>
                  <a:lnTo>
                    <a:pt x="9150" y="1166"/>
                  </a:lnTo>
                  <a:lnTo>
                    <a:pt x="7911" y="1865"/>
                  </a:lnTo>
                  <a:lnTo>
                    <a:pt x="6673" y="2565"/>
                  </a:lnTo>
                  <a:lnTo>
                    <a:pt x="1737" y="7678"/>
                  </a:lnTo>
                  <a:lnTo>
                    <a:pt x="998" y="8844"/>
                  </a:lnTo>
                  <a:lnTo>
                    <a:pt x="499" y="10243"/>
                  </a:lnTo>
                  <a:lnTo>
                    <a:pt x="258" y="11642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258" y="17455"/>
                  </a:lnTo>
                  <a:lnTo>
                    <a:pt x="499" y="18854"/>
                  </a:lnTo>
                  <a:lnTo>
                    <a:pt x="998" y="20236"/>
                  </a:lnTo>
                  <a:lnTo>
                    <a:pt x="1737" y="21402"/>
                  </a:lnTo>
                  <a:lnTo>
                    <a:pt x="2477" y="22568"/>
                  </a:lnTo>
                  <a:lnTo>
                    <a:pt x="12126" y="28613"/>
                  </a:lnTo>
                  <a:lnTo>
                    <a:pt x="13605" y="28847"/>
                  </a:lnTo>
                  <a:lnTo>
                    <a:pt x="15324" y="29080"/>
                  </a:lnTo>
                  <a:lnTo>
                    <a:pt x="39798" y="29080"/>
                  </a:lnTo>
                  <a:lnTo>
                    <a:pt x="50668" y="24667"/>
                  </a:lnTo>
                  <a:lnTo>
                    <a:pt x="51666" y="23734"/>
                  </a:lnTo>
                  <a:lnTo>
                    <a:pt x="52646" y="22568"/>
                  </a:lnTo>
                  <a:lnTo>
                    <a:pt x="53385" y="21402"/>
                  </a:lnTo>
                  <a:lnTo>
                    <a:pt x="54125" y="20236"/>
                  </a:lnTo>
                  <a:lnTo>
                    <a:pt x="54624" y="18854"/>
                  </a:lnTo>
                  <a:lnTo>
                    <a:pt x="54882" y="17455"/>
                  </a:lnTo>
                  <a:lnTo>
                    <a:pt x="55123" y="16056"/>
                  </a:lnTo>
                  <a:lnTo>
                    <a:pt x="55363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713248" y="4631740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23"/>
                  </a:moveTo>
                  <a:lnTo>
                    <a:pt x="0" y="16056"/>
                  </a:lnTo>
                  <a:lnTo>
                    <a:pt x="499" y="18836"/>
                  </a:lnTo>
                  <a:lnTo>
                    <a:pt x="15323" y="29080"/>
                  </a:lnTo>
                  <a:lnTo>
                    <a:pt x="39799" y="29080"/>
                  </a:lnTo>
                  <a:lnTo>
                    <a:pt x="55363" y="14657"/>
                  </a:lnTo>
                  <a:lnTo>
                    <a:pt x="54623" y="10226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2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713248" y="4631740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56"/>
                  </a:moveTo>
                  <a:lnTo>
                    <a:pt x="53385" y="7678"/>
                  </a:lnTo>
                  <a:lnTo>
                    <a:pt x="52646" y="6512"/>
                  </a:lnTo>
                  <a:lnTo>
                    <a:pt x="51666" y="5346"/>
                  </a:lnTo>
                  <a:lnTo>
                    <a:pt x="50668" y="4413"/>
                  </a:lnTo>
                  <a:lnTo>
                    <a:pt x="49688" y="3480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7911" y="1847"/>
                  </a:lnTo>
                  <a:lnTo>
                    <a:pt x="6673" y="2547"/>
                  </a:lnTo>
                  <a:lnTo>
                    <a:pt x="1737" y="7678"/>
                  </a:lnTo>
                  <a:lnTo>
                    <a:pt x="998" y="8826"/>
                  </a:lnTo>
                  <a:lnTo>
                    <a:pt x="499" y="10225"/>
                  </a:lnTo>
                  <a:lnTo>
                    <a:pt x="258" y="11624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258" y="17437"/>
                  </a:lnTo>
                  <a:lnTo>
                    <a:pt x="499" y="18836"/>
                  </a:lnTo>
                  <a:lnTo>
                    <a:pt x="998" y="20236"/>
                  </a:lnTo>
                  <a:lnTo>
                    <a:pt x="1737" y="21402"/>
                  </a:lnTo>
                  <a:lnTo>
                    <a:pt x="2477" y="22568"/>
                  </a:lnTo>
                  <a:lnTo>
                    <a:pt x="3475" y="23734"/>
                  </a:lnTo>
                  <a:lnTo>
                    <a:pt x="4454" y="24649"/>
                  </a:lnTo>
                  <a:lnTo>
                    <a:pt x="5453" y="25582"/>
                  </a:lnTo>
                  <a:lnTo>
                    <a:pt x="12126" y="28613"/>
                  </a:lnTo>
                  <a:lnTo>
                    <a:pt x="13605" y="28847"/>
                  </a:lnTo>
                  <a:lnTo>
                    <a:pt x="15324" y="29080"/>
                  </a:lnTo>
                  <a:lnTo>
                    <a:pt x="39798" y="29080"/>
                  </a:lnTo>
                  <a:lnTo>
                    <a:pt x="50668" y="24649"/>
                  </a:lnTo>
                  <a:lnTo>
                    <a:pt x="51666" y="23734"/>
                  </a:lnTo>
                  <a:lnTo>
                    <a:pt x="52646" y="22568"/>
                  </a:lnTo>
                  <a:lnTo>
                    <a:pt x="53385" y="21402"/>
                  </a:lnTo>
                  <a:lnTo>
                    <a:pt x="54125" y="20236"/>
                  </a:lnTo>
                  <a:lnTo>
                    <a:pt x="54624" y="18836"/>
                  </a:lnTo>
                  <a:lnTo>
                    <a:pt x="54882" y="17437"/>
                  </a:lnTo>
                  <a:lnTo>
                    <a:pt x="55123" y="16056"/>
                  </a:lnTo>
                  <a:lnTo>
                    <a:pt x="55363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1" name="object 791"/>
          <p:cNvSpPr txBox="1"/>
          <p:nvPr/>
        </p:nvSpPr>
        <p:spPr>
          <a:xfrm>
            <a:off x="1971451" y="4443553"/>
            <a:ext cx="8083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5" dirty="0">
                <a:latin typeface="Calibri"/>
                <a:cs typeface="Calibri"/>
              </a:rPr>
              <a:t>1U</a:t>
            </a:r>
            <a:r>
              <a:rPr sz="850" b="1" spc="-30" dirty="0">
                <a:latin typeface="Calibri"/>
                <a:cs typeface="Calibri"/>
              </a:rPr>
              <a:t> </a:t>
            </a:r>
            <a:r>
              <a:rPr sz="850" b="1" spc="20" dirty="0">
                <a:latin typeface="Calibri"/>
                <a:cs typeface="Calibri"/>
              </a:rPr>
              <a:t>RACK</a:t>
            </a:r>
            <a:r>
              <a:rPr sz="850" b="1" spc="-45" dirty="0">
                <a:latin typeface="Calibri"/>
                <a:cs typeface="Calibri"/>
              </a:rPr>
              <a:t> </a:t>
            </a:r>
            <a:r>
              <a:rPr sz="850" b="1" spc="10" dirty="0">
                <a:latin typeface="Calibri"/>
                <a:cs typeface="Calibri"/>
              </a:rPr>
              <a:t>SERVER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92" name="object 792"/>
          <p:cNvGrpSpPr/>
          <p:nvPr/>
        </p:nvGrpSpPr>
        <p:grpSpPr>
          <a:xfrm>
            <a:off x="1666723" y="4103730"/>
            <a:ext cx="2545080" cy="575310"/>
            <a:chOff x="1666723" y="4103730"/>
            <a:chExt cx="2545080" cy="575310"/>
          </a:xfrm>
        </p:grpSpPr>
        <p:pic>
          <p:nvPicPr>
            <p:cNvPr id="793" name="object 7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337" y="4541428"/>
              <a:ext cx="90899" cy="137180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3404192" y="4587153"/>
              <a:ext cx="532130" cy="68580"/>
            </a:xfrm>
            <a:custGeom>
              <a:avLst/>
              <a:gdLst/>
              <a:ahLst/>
              <a:cxnLst/>
              <a:rect l="l" t="t" r="r" b="b"/>
              <a:pathLst>
                <a:path w="532129" h="68579">
                  <a:moveTo>
                    <a:pt x="0" y="0"/>
                  </a:moveTo>
                  <a:lnTo>
                    <a:pt x="0" y="68141"/>
                  </a:lnTo>
                  <a:lnTo>
                    <a:pt x="531859" y="68141"/>
                  </a:lnTo>
                  <a:lnTo>
                    <a:pt x="531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404193" y="4483748"/>
              <a:ext cx="532130" cy="172085"/>
            </a:xfrm>
            <a:custGeom>
              <a:avLst/>
              <a:gdLst/>
              <a:ahLst/>
              <a:cxnLst/>
              <a:rect l="l" t="t" r="r" b="b"/>
              <a:pathLst>
                <a:path w="532129" h="172085">
                  <a:moveTo>
                    <a:pt x="0" y="171547"/>
                  </a:moveTo>
                  <a:lnTo>
                    <a:pt x="531859" y="171547"/>
                  </a:lnTo>
                  <a:lnTo>
                    <a:pt x="531859" y="103404"/>
                  </a:lnTo>
                  <a:lnTo>
                    <a:pt x="0" y="103404"/>
                  </a:lnTo>
                  <a:lnTo>
                    <a:pt x="0" y="171547"/>
                  </a:lnTo>
                  <a:close/>
                </a:path>
                <a:path w="532129" h="172085">
                  <a:moveTo>
                    <a:pt x="0" y="68142"/>
                  </a:moveTo>
                  <a:lnTo>
                    <a:pt x="531859" y="68142"/>
                  </a:lnTo>
                  <a:lnTo>
                    <a:pt x="531859" y="0"/>
                  </a:lnTo>
                  <a:lnTo>
                    <a:pt x="0" y="0"/>
                  </a:lnTo>
                  <a:lnTo>
                    <a:pt x="0" y="68142"/>
                  </a:lnTo>
                  <a:close/>
                </a:path>
              </a:pathLst>
            </a:custGeom>
            <a:ln w="4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402898" y="4482826"/>
              <a:ext cx="532130" cy="71755"/>
            </a:xfrm>
            <a:custGeom>
              <a:avLst/>
              <a:gdLst/>
              <a:ahLst/>
              <a:cxnLst/>
              <a:rect l="l" t="t" r="r" b="b"/>
              <a:pathLst>
                <a:path w="532129" h="71754">
                  <a:moveTo>
                    <a:pt x="0" y="0"/>
                  </a:moveTo>
                  <a:lnTo>
                    <a:pt x="0" y="71450"/>
                  </a:lnTo>
                  <a:lnTo>
                    <a:pt x="531859" y="71450"/>
                  </a:lnTo>
                  <a:lnTo>
                    <a:pt x="531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402899" y="4482826"/>
              <a:ext cx="532130" cy="71755"/>
            </a:xfrm>
            <a:custGeom>
              <a:avLst/>
              <a:gdLst/>
              <a:ahLst/>
              <a:cxnLst/>
              <a:rect l="l" t="t" r="r" b="b"/>
              <a:pathLst>
                <a:path w="532129" h="71754">
                  <a:moveTo>
                    <a:pt x="0" y="71450"/>
                  </a:moveTo>
                  <a:lnTo>
                    <a:pt x="531859" y="71450"/>
                  </a:lnTo>
                  <a:lnTo>
                    <a:pt x="531859" y="0"/>
                  </a:lnTo>
                  <a:lnTo>
                    <a:pt x="0" y="0"/>
                  </a:lnTo>
                  <a:lnTo>
                    <a:pt x="0" y="71450"/>
                  </a:lnTo>
                  <a:close/>
                </a:path>
              </a:pathLst>
            </a:custGeom>
            <a:ln w="4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6972" y="4486386"/>
              <a:ext cx="255608" cy="66541"/>
            </a:xfrm>
            <a:prstGeom prst="rect">
              <a:avLst/>
            </a:prstGeom>
          </p:spPr>
        </p:pic>
        <p:sp>
          <p:nvSpPr>
            <p:cNvPr id="799" name="object 799"/>
            <p:cNvSpPr/>
            <p:nvPr/>
          </p:nvSpPr>
          <p:spPr>
            <a:xfrm>
              <a:off x="3750792" y="4504565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0" y="6261"/>
                  </a:moveTo>
                  <a:lnTo>
                    <a:pt x="0" y="21708"/>
                  </a:lnTo>
                  <a:lnTo>
                    <a:pt x="6470" y="27967"/>
                  </a:lnTo>
                  <a:lnTo>
                    <a:pt x="22552" y="27967"/>
                  </a:lnTo>
                  <a:lnTo>
                    <a:pt x="29022" y="21708"/>
                  </a:lnTo>
                  <a:lnTo>
                    <a:pt x="29022" y="13975"/>
                  </a:lnTo>
                  <a:lnTo>
                    <a:pt x="29022" y="6261"/>
                  </a:lnTo>
                  <a:lnTo>
                    <a:pt x="22552" y="0"/>
                  </a:lnTo>
                  <a:lnTo>
                    <a:pt x="6470" y="0"/>
                  </a:lnTo>
                  <a:lnTo>
                    <a:pt x="0" y="626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750793" y="4504565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29021" y="13975"/>
                  </a:moveTo>
                  <a:lnTo>
                    <a:pt x="29021" y="6260"/>
                  </a:lnTo>
                  <a:lnTo>
                    <a:pt x="22552" y="0"/>
                  </a:lnTo>
                  <a:lnTo>
                    <a:pt x="14418" y="0"/>
                  </a:lnTo>
                  <a:lnTo>
                    <a:pt x="6469" y="0"/>
                  </a:lnTo>
                  <a:lnTo>
                    <a:pt x="0" y="6260"/>
                  </a:lnTo>
                  <a:lnTo>
                    <a:pt x="0" y="13975"/>
                  </a:lnTo>
                  <a:lnTo>
                    <a:pt x="0" y="21707"/>
                  </a:lnTo>
                  <a:lnTo>
                    <a:pt x="6469" y="27968"/>
                  </a:lnTo>
                  <a:lnTo>
                    <a:pt x="14418" y="27968"/>
                  </a:lnTo>
                  <a:lnTo>
                    <a:pt x="22552" y="27968"/>
                  </a:lnTo>
                  <a:lnTo>
                    <a:pt x="29021" y="21707"/>
                  </a:lnTo>
                  <a:lnTo>
                    <a:pt x="29021" y="139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3752825" y="4506413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0" y="5435"/>
                  </a:moveTo>
                  <a:lnTo>
                    <a:pt x="0" y="18836"/>
                  </a:lnTo>
                  <a:lnTo>
                    <a:pt x="5546" y="24272"/>
                  </a:lnTo>
                  <a:lnTo>
                    <a:pt x="19409" y="24272"/>
                  </a:lnTo>
                  <a:lnTo>
                    <a:pt x="24955" y="18836"/>
                  </a:lnTo>
                  <a:lnTo>
                    <a:pt x="24955" y="12127"/>
                  </a:lnTo>
                  <a:lnTo>
                    <a:pt x="24955" y="5435"/>
                  </a:lnTo>
                  <a:lnTo>
                    <a:pt x="19409" y="0"/>
                  </a:lnTo>
                  <a:lnTo>
                    <a:pt x="5546" y="0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3752826" y="4506413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24955" y="12127"/>
                  </a:moveTo>
                  <a:lnTo>
                    <a:pt x="24955" y="5435"/>
                  </a:lnTo>
                  <a:lnTo>
                    <a:pt x="19409" y="0"/>
                  </a:lnTo>
                  <a:lnTo>
                    <a:pt x="12570" y="0"/>
                  </a:lnTo>
                  <a:lnTo>
                    <a:pt x="5545" y="0"/>
                  </a:lnTo>
                  <a:lnTo>
                    <a:pt x="0" y="5435"/>
                  </a:lnTo>
                  <a:lnTo>
                    <a:pt x="0" y="12127"/>
                  </a:lnTo>
                  <a:lnTo>
                    <a:pt x="0" y="18836"/>
                  </a:lnTo>
                  <a:lnTo>
                    <a:pt x="5545" y="24272"/>
                  </a:lnTo>
                  <a:lnTo>
                    <a:pt x="12570" y="24272"/>
                  </a:lnTo>
                  <a:lnTo>
                    <a:pt x="19409" y="24272"/>
                  </a:lnTo>
                  <a:lnTo>
                    <a:pt x="24955" y="18836"/>
                  </a:lnTo>
                  <a:lnTo>
                    <a:pt x="24955" y="1212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3754674" y="4508243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89" h="20954">
                  <a:moveTo>
                    <a:pt x="0" y="4610"/>
                  </a:moveTo>
                  <a:lnTo>
                    <a:pt x="0" y="15984"/>
                  </a:lnTo>
                  <a:lnTo>
                    <a:pt x="4805" y="20595"/>
                  </a:lnTo>
                  <a:lnTo>
                    <a:pt x="16451" y="20595"/>
                  </a:lnTo>
                  <a:lnTo>
                    <a:pt x="21073" y="15984"/>
                  </a:lnTo>
                  <a:lnTo>
                    <a:pt x="21073" y="10297"/>
                  </a:lnTo>
                  <a:lnTo>
                    <a:pt x="21073" y="4610"/>
                  </a:lnTo>
                  <a:lnTo>
                    <a:pt x="16451" y="0"/>
                  </a:lnTo>
                  <a:lnTo>
                    <a:pt x="4805" y="0"/>
                  </a:lnTo>
                  <a:lnTo>
                    <a:pt x="0" y="46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3754675" y="4508243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89" h="20954">
                  <a:moveTo>
                    <a:pt x="21073" y="10297"/>
                  </a:moveTo>
                  <a:lnTo>
                    <a:pt x="21073" y="4610"/>
                  </a:lnTo>
                  <a:lnTo>
                    <a:pt x="16451" y="0"/>
                  </a:lnTo>
                  <a:lnTo>
                    <a:pt x="10536" y="0"/>
                  </a:lnTo>
                  <a:lnTo>
                    <a:pt x="4806" y="0"/>
                  </a:lnTo>
                  <a:lnTo>
                    <a:pt x="0" y="4610"/>
                  </a:lnTo>
                  <a:lnTo>
                    <a:pt x="0" y="10297"/>
                  </a:lnTo>
                  <a:lnTo>
                    <a:pt x="0" y="15984"/>
                  </a:lnTo>
                  <a:lnTo>
                    <a:pt x="4806" y="20594"/>
                  </a:lnTo>
                  <a:lnTo>
                    <a:pt x="10536" y="20594"/>
                  </a:lnTo>
                  <a:lnTo>
                    <a:pt x="16451" y="20594"/>
                  </a:lnTo>
                  <a:lnTo>
                    <a:pt x="21073" y="15984"/>
                  </a:lnTo>
                  <a:lnTo>
                    <a:pt x="21073" y="1029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3759850" y="451317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2404"/>
                  </a:moveTo>
                  <a:lnTo>
                    <a:pt x="0" y="8341"/>
                  </a:lnTo>
                  <a:lnTo>
                    <a:pt x="2404" y="10745"/>
                  </a:lnTo>
                  <a:lnTo>
                    <a:pt x="8503" y="10745"/>
                  </a:lnTo>
                  <a:lnTo>
                    <a:pt x="10906" y="8341"/>
                  </a:lnTo>
                  <a:lnTo>
                    <a:pt x="10906" y="5363"/>
                  </a:lnTo>
                  <a:lnTo>
                    <a:pt x="10906" y="2404"/>
                  </a:lnTo>
                  <a:lnTo>
                    <a:pt x="8503" y="0"/>
                  </a:lnTo>
                  <a:lnTo>
                    <a:pt x="2404" y="0"/>
                  </a:lnTo>
                  <a:lnTo>
                    <a:pt x="0" y="24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3759851" y="4513176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06" y="5363"/>
                  </a:moveTo>
                  <a:lnTo>
                    <a:pt x="10906" y="2403"/>
                  </a:lnTo>
                  <a:lnTo>
                    <a:pt x="8503" y="0"/>
                  </a:lnTo>
                  <a:lnTo>
                    <a:pt x="5360" y="0"/>
                  </a:lnTo>
                  <a:lnTo>
                    <a:pt x="2403" y="0"/>
                  </a:lnTo>
                  <a:lnTo>
                    <a:pt x="0" y="2403"/>
                  </a:lnTo>
                  <a:lnTo>
                    <a:pt x="0" y="5363"/>
                  </a:lnTo>
                  <a:lnTo>
                    <a:pt x="0" y="8341"/>
                  </a:lnTo>
                  <a:lnTo>
                    <a:pt x="2403" y="10745"/>
                  </a:lnTo>
                  <a:lnTo>
                    <a:pt x="5360" y="10745"/>
                  </a:lnTo>
                  <a:lnTo>
                    <a:pt x="8503" y="10745"/>
                  </a:lnTo>
                  <a:lnTo>
                    <a:pt x="10906" y="8341"/>
                  </a:lnTo>
                  <a:lnTo>
                    <a:pt x="10906" y="536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3828431" y="4504565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0" y="6261"/>
                  </a:moveTo>
                  <a:lnTo>
                    <a:pt x="0" y="21708"/>
                  </a:lnTo>
                  <a:lnTo>
                    <a:pt x="6469" y="27967"/>
                  </a:lnTo>
                  <a:lnTo>
                    <a:pt x="22551" y="27967"/>
                  </a:lnTo>
                  <a:lnTo>
                    <a:pt x="29022" y="21708"/>
                  </a:lnTo>
                  <a:lnTo>
                    <a:pt x="29022" y="13975"/>
                  </a:lnTo>
                  <a:lnTo>
                    <a:pt x="29022" y="6261"/>
                  </a:lnTo>
                  <a:lnTo>
                    <a:pt x="22551" y="0"/>
                  </a:lnTo>
                  <a:lnTo>
                    <a:pt x="6469" y="0"/>
                  </a:lnTo>
                  <a:lnTo>
                    <a:pt x="0" y="626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3828431" y="4504565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29021" y="13975"/>
                  </a:moveTo>
                  <a:lnTo>
                    <a:pt x="29021" y="6260"/>
                  </a:lnTo>
                  <a:lnTo>
                    <a:pt x="22552" y="0"/>
                  </a:lnTo>
                  <a:lnTo>
                    <a:pt x="14418" y="0"/>
                  </a:lnTo>
                  <a:lnTo>
                    <a:pt x="6469" y="0"/>
                  </a:lnTo>
                  <a:lnTo>
                    <a:pt x="0" y="6260"/>
                  </a:lnTo>
                  <a:lnTo>
                    <a:pt x="0" y="13975"/>
                  </a:lnTo>
                  <a:lnTo>
                    <a:pt x="0" y="21707"/>
                  </a:lnTo>
                  <a:lnTo>
                    <a:pt x="6469" y="27968"/>
                  </a:lnTo>
                  <a:lnTo>
                    <a:pt x="14418" y="27968"/>
                  </a:lnTo>
                  <a:lnTo>
                    <a:pt x="22552" y="27968"/>
                  </a:lnTo>
                  <a:lnTo>
                    <a:pt x="29021" y="21707"/>
                  </a:lnTo>
                  <a:lnTo>
                    <a:pt x="29021" y="139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3830464" y="4506413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0" y="5435"/>
                  </a:moveTo>
                  <a:lnTo>
                    <a:pt x="0" y="18836"/>
                  </a:lnTo>
                  <a:lnTo>
                    <a:pt x="5544" y="24272"/>
                  </a:lnTo>
                  <a:lnTo>
                    <a:pt x="19409" y="24272"/>
                  </a:lnTo>
                  <a:lnTo>
                    <a:pt x="24955" y="18836"/>
                  </a:lnTo>
                  <a:lnTo>
                    <a:pt x="24955" y="12127"/>
                  </a:lnTo>
                  <a:lnTo>
                    <a:pt x="24955" y="5435"/>
                  </a:lnTo>
                  <a:lnTo>
                    <a:pt x="19409" y="0"/>
                  </a:lnTo>
                  <a:lnTo>
                    <a:pt x="5544" y="0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3830465" y="4506413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24955" y="12127"/>
                  </a:moveTo>
                  <a:lnTo>
                    <a:pt x="24955" y="5435"/>
                  </a:lnTo>
                  <a:lnTo>
                    <a:pt x="19409" y="0"/>
                  </a:lnTo>
                  <a:lnTo>
                    <a:pt x="12570" y="0"/>
                  </a:lnTo>
                  <a:lnTo>
                    <a:pt x="5545" y="0"/>
                  </a:lnTo>
                  <a:lnTo>
                    <a:pt x="0" y="5435"/>
                  </a:lnTo>
                  <a:lnTo>
                    <a:pt x="0" y="12127"/>
                  </a:lnTo>
                  <a:lnTo>
                    <a:pt x="0" y="18836"/>
                  </a:lnTo>
                  <a:lnTo>
                    <a:pt x="5545" y="24272"/>
                  </a:lnTo>
                  <a:lnTo>
                    <a:pt x="12570" y="24272"/>
                  </a:lnTo>
                  <a:lnTo>
                    <a:pt x="19409" y="24272"/>
                  </a:lnTo>
                  <a:lnTo>
                    <a:pt x="24955" y="18836"/>
                  </a:lnTo>
                  <a:lnTo>
                    <a:pt x="24955" y="1212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3832312" y="4508243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89" h="20954">
                  <a:moveTo>
                    <a:pt x="0" y="4610"/>
                  </a:moveTo>
                  <a:lnTo>
                    <a:pt x="0" y="15984"/>
                  </a:lnTo>
                  <a:lnTo>
                    <a:pt x="4806" y="20595"/>
                  </a:lnTo>
                  <a:lnTo>
                    <a:pt x="16452" y="20595"/>
                  </a:lnTo>
                  <a:lnTo>
                    <a:pt x="21073" y="15984"/>
                  </a:lnTo>
                  <a:lnTo>
                    <a:pt x="21073" y="10297"/>
                  </a:lnTo>
                  <a:lnTo>
                    <a:pt x="21073" y="4610"/>
                  </a:lnTo>
                  <a:lnTo>
                    <a:pt x="16452" y="0"/>
                  </a:lnTo>
                  <a:lnTo>
                    <a:pt x="4806" y="0"/>
                  </a:lnTo>
                  <a:lnTo>
                    <a:pt x="0" y="46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3832313" y="4508243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89" h="20954">
                  <a:moveTo>
                    <a:pt x="21073" y="10297"/>
                  </a:moveTo>
                  <a:lnTo>
                    <a:pt x="21073" y="4610"/>
                  </a:lnTo>
                  <a:lnTo>
                    <a:pt x="16451" y="0"/>
                  </a:lnTo>
                  <a:lnTo>
                    <a:pt x="10536" y="0"/>
                  </a:lnTo>
                  <a:lnTo>
                    <a:pt x="4806" y="0"/>
                  </a:lnTo>
                  <a:lnTo>
                    <a:pt x="0" y="4610"/>
                  </a:lnTo>
                  <a:lnTo>
                    <a:pt x="0" y="10297"/>
                  </a:lnTo>
                  <a:lnTo>
                    <a:pt x="0" y="15984"/>
                  </a:lnTo>
                  <a:lnTo>
                    <a:pt x="4806" y="20594"/>
                  </a:lnTo>
                  <a:lnTo>
                    <a:pt x="10536" y="20594"/>
                  </a:lnTo>
                  <a:lnTo>
                    <a:pt x="16451" y="20594"/>
                  </a:lnTo>
                  <a:lnTo>
                    <a:pt x="21073" y="15984"/>
                  </a:lnTo>
                  <a:lnTo>
                    <a:pt x="21073" y="1029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3837489" y="451317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2404"/>
                  </a:moveTo>
                  <a:lnTo>
                    <a:pt x="0" y="8341"/>
                  </a:lnTo>
                  <a:lnTo>
                    <a:pt x="2402" y="10745"/>
                  </a:lnTo>
                  <a:lnTo>
                    <a:pt x="8502" y="10745"/>
                  </a:lnTo>
                  <a:lnTo>
                    <a:pt x="10906" y="8341"/>
                  </a:lnTo>
                  <a:lnTo>
                    <a:pt x="10906" y="5363"/>
                  </a:lnTo>
                  <a:lnTo>
                    <a:pt x="10906" y="2404"/>
                  </a:lnTo>
                  <a:lnTo>
                    <a:pt x="8502" y="0"/>
                  </a:lnTo>
                  <a:lnTo>
                    <a:pt x="2402" y="0"/>
                  </a:lnTo>
                  <a:lnTo>
                    <a:pt x="0" y="24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3837489" y="4513176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06" y="5363"/>
                  </a:moveTo>
                  <a:lnTo>
                    <a:pt x="10906" y="2403"/>
                  </a:lnTo>
                  <a:lnTo>
                    <a:pt x="8503" y="0"/>
                  </a:lnTo>
                  <a:lnTo>
                    <a:pt x="5360" y="0"/>
                  </a:lnTo>
                  <a:lnTo>
                    <a:pt x="2403" y="0"/>
                  </a:lnTo>
                  <a:lnTo>
                    <a:pt x="0" y="2403"/>
                  </a:lnTo>
                  <a:lnTo>
                    <a:pt x="0" y="5363"/>
                  </a:lnTo>
                  <a:lnTo>
                    <a:pt x="0" y="8341"/>
                  </a:lnTo>
                  <a:lnTo>
                    <a:pt x="2403" y="10745"/>
                  </a:lnTo>
                  <a:lnTo>
                    <a:pt x="5360" y="10745"/>
                  </a:lnTo>
                  <a:lnTo>
                    <a:pt x="8503" y="10745"/>
                  </a:lnTo>
                  <a:lnTo>
                    <a:pt x="10906" y="8341"/>
                  </a:lnTo>
                  <a:lnTo>
                    <a:pt x="10906" y="536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673708" y="4110715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0" y="0"/>
                  </a:moveTo>
                  <a:lnTo>
                    <a:pt x="0" y="230275"/>
                  </a:lnTo>
                  <a:lnTo>
                    <a:pt x="2530824" y="230275"/>
                  </a:lnTo>
                  <a:lnTo>
                    <a:pt x="25308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1673708" y="4110715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4">
                  <a:moveTo>
                    <a:pt x="0" y="230274"/>
                  </a:moveTo>
                  <a:lnTo>
                    <a:pt x="2530825" y="230274"/>
                  </a:lnTo>
                  <a:lnTo>
                    <a:pt x="2530825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1805527" y="4110715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4">
                  <a:moveTo>
                    <a:pt x="0" y="0"/>
                  </a:moveTo>
                  <a:lnTo>
                    <a:pt x="0" y="230275"/>
                  </a:lnTo>
                  <a:lnTo>
                    <a:pt x="2267224" y="230275"/>
                  </a:lnTo>
                  <a:lnTo>
                    <a:pt x="226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805527" y="4110715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4">
                  <a:moveTo>
                    <a:pt x="0" y="230274"/>
                  </a:moveTo>
                  <a:lnTo>
                    <a:pt x="2267224" y="230274"/>
                  </a:lnTo>
                  <a:lnTo>
                    <a:pt x="2267224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4109777" y="4134558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41"/>
                  </a:moveTo>
                  <a:lnTo>
                    <a:pt x="0" y="16055"/>
                  </a:lnTo>
                  <a:lnTo>
                    <a:pt x="370" y="18854"/>
                  </a:lnTo>
                  <a:lnTo>
                    <a:pt x="924" y="20253"/>
                  </a:lnTo>
                  <a:lnTo>
                    <a:pt x="2404" y="22567"/>
                  </a:lnTo>
                  <a:lnTo>
                    <a:pt x="3327" y="23733"/>
                  </a:lnTo>
                  <a:lnTo>
                    <a:pt x="4437" y="24667"/>
                  </a:lnTo>
                  <a:lnTo>
                    <a:pt x="5360" y="25599"/>
                  </a:lnTo>
                  <a:lnTo>
                    <a:pt x="7764" y="27232"/>
                  </a:lnTo>
                  <a:lnTo>
                    <a:pt x="9058" y="27931"/>
                  </a:lnTo>
                  <a:lnTo>
                    <a:pt x="10537" y="28398"/>
                  </a:lnTo>
                  <a:lnTo>
                    <a:pt x="15158" y="29098"/>
                  </a:lnTo>
                  <a:lnTo>
                    <a:pt x="39743" y="29098"/>
                  </a:lnTo>
                  <a:lnTo>
                    <a:pt x="54716" y="17454"/>
                  </a:lnTo>
                  <a:lnTo>
                    <a:pt x="55086" y="16055"/>
                  </a:lnTo>
                  <a:lnTo>
                    <a:pt x="55271" y="14655"/>
                  </a:lnTo>
                  <a:lnTo>
                    <a:pt x="55086" y="13041"/>
                  </a:lnTo>
                  <a:lnTo>
                    <a:pt x="54716" y="11642"/>
                  </a:lnTo>
                  <a:lnTo>
                    <a:pt x="54532" y="10242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31"/>
                  </a:lnTo>
                  <a:lnTo>
                    <a:pt x="3327" y="5363"/>
                  </a:lnTo>
                  <a:lnTo>
                    <a:pt x="2404" y="6511"/>
                  </a:lnTo>
                  <a:lnTo>
                    <a:pt x="924" y="8844"/>
                  </a:lnTo>
                  <a:lnTo>
                    <a:pt x="370" y="10242"/>
                  </a:lnTo>
                  <a:lnTo>
                    <a:pt x="0" y="13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4109778" y="413455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42"/>
                  </a:lnTo>
                  <a:lnTo>
                    <a:pt x="54716" y="11642"/>
                  </a:lnTo>
                  <a:lnTo>
                    <a:pt x="54531" y="10243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63"/>
                  </a:lnTo>
                  <a:lnTo>
                    <a:pt x="50649" y="4431"/>
                  </a:lnTo>
                  <a:lnTo>
                    <a:pt x="49540" y="3498"/>
                  </a:lnTo>
                  <a:lnTo>
                    <a:pt x="48431" y="2565"/>
                  </a:lnTo>
                  <a:lnTo>
                    <a:pt x="47137" y="1865"/>
                  </a:lnTo>
                  <a:lnTo>
                    <a:pt x="45843" y="1166"/>
                  </a:lnTo>
                  <a:lnTo>
                    <a:pt x="44364" y="699"/>
                  </a:lnTo>
                  <a:lnTo>
                    <a:pt x="42885" y="466"/>
                  </a:lnTo>
                  <a:lnTo>
                    <a:pt x="41407" y="233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4436" y="4431"/>
                  </a:lnTo>
                  <a:lnTo>
                    <a:pt x="3327" y="5363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43"/>
                  </a:lnTo>
                  <a:lnTo>
                    <a:pt x="184" y="11642"/>
                  </a:lnTo>
                  <a:lnTo>
                    <a:pt x="0" y="13042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369" y="18854"/>
                  </a:lnTo>
                  <a:lnTo>
                    <a:pt x="924" y="20254"/>
                  </a:lnTo>
                  <a:lnTo>
                    <a:pt x="1663" y="21402"/>
                  </a:lnTo>
                  <a:lnTo>
                    <a:pt x="2403" y="22568"/>
                  </a:lnTo>
                  <a:lnTo>
                    <a:pt x="3327" y="23734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5157" y="29098"/>
                  </a:lnTo>
                  <a:lnTo>
                    <a:pt x="39743" y="29098"/>
                  </a:lnTo>
                  <a:lnTo>
                    <a:pt x="47137" y="27232"/>
                  </a:lnTo>
                  <a:lnTo>
                    <a:pt x="48431" y="26532"/>
                  </a:lnTo>
                  <a:lnTo>
                    <a:pt x="49540" y="25600"/>
                  </a:lnTo>
                  <a:lnTo>
                    <a:pt x="50649" y="24667"/>
                  </a:lnTo>
                  <a:lnTo>
                    <a:pt x="51574" y="23734"/>
                  </a:lnTo>
                  <a:lnTo>
                    <a:pt x="52498" y="22568"/>
                  </a:lnTo>
                  <a:lnTo>
                    <a:pt x="53237" y="21402"/>
                  </a:lnTo>
                  <a:lnTo>
                    <a:pt x="53977" y="20254"/>
                  </a:lnTo>
                  <a:lnTo>
                    <a:pt x="54531" y="18854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4109777" y="4277036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23"/>
                  </a:moveTo>
                  <a:lnTo>
                    <a:pt x="0" y="16055"/>
                  </a:lnTo>
                  <a:lnTo>
                    <a:pt x="370" y="18836"/>
                  </a:lnTo>
                  <a:lnTo>
                    <a:pt x="924" y="20236"/>
                  </a:lnTo>
                  <a:lnTo>
                    <a:pt x="2404" y="22567"/>
                  </a:lnTo>
                  <a:lnTo>
                    <a:pt x="3327" y="23733"/>
                  </a:lnTo>
                  <a:lnTo>
                    <a:pt x="4437" y="24667"/>
                  </a:lnTo>
                  <a:lnTo>
                    <a:pt x="5360" y="25599"/>
                  </a:lnTo>
                  <a:lnTo>
                    <a:pt x="7764" y="27214"/>
                  </a:lnTo>
                  <a:lnTo>
                    <a:pt x="9058" y="27913"/>
                  </a:lnTo>
                  <a:lnTo>
                    <a:pt x="10537" y="28380"/>
                  </a:lnTo>
                  <a:lnTo>
                    <a:pt x="15158" y="29080"/>
                  </a:lnTo>
                  <a:lnTo>
                    <a:pt x="39743" y="29080"/>
                  </a:lnTo>
                  <a:lnTo>
                    <a:pt x="54716" y="17454"/>
                  </a:lnTo>
                  <a:lnTo>
                    <a:pt x="55086" y="16055"/>
                  </a:lnTo>
                  <a:lnTo>
                    <a:pt x="55271" y="14655"/>
                  </a:lnTo>
                  <a:lnTo>
                    <a:pt x="55086" y="13023"/>
                  </a:lnTo>
                  <a:lnTo>
                    <a:pt x="54716" y="11624"/>
                  </a:lnTo>
                  <a:lnTo>
                    <a:pt x="54532" y="10224"/>
                  </a:lnTo>
                  <a:lnTo>
                    <a:pt x="39743" y="0"/>
                  </a:lnTo>
                  <a:lnTo>
                    <a:pt x="15158" y="0"/>
                  </a:lnTo>
                  <a:lnTo>
                    <a:pt x="4437" y="4413"/>
                  </a:lnTo>
                  <a:lnTo>
                    <a:pt x="3327" y="5345"/>
                  </a:lnTo>
                  <a:lnTo>
                    <a:pt x="2404" y="6511"/>
                  </a:lnTo>
                  <a:lnTo>
                    <a:pt x="924" y="8844"/>
                  </a:lnTo>
                  <a:lnTo>
                    <a:pt x="370" y="10224"/>
                  </a:lnTo>
                  <a:lnTo>
                    <a:pt x="0" y="1302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4109778" y="4277035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656"/>
                  </a:moveTo>
                  <a:lnTo>
                    <a:pt x="55086" y="13024"/>
                  </a:lnTo>
                  <a:lnTo>
                    <a:pt x="54716" y="11624"/>
                  </a:lnTo>
                  <a:lnTo>
                    <a:pt x="54531" y="10225"/>
                  </a:lnTo>
                  <a:lnTo>
                    <a:pt x="53977" y="8844"/>
                  </a:lnTo>
                  <a:lnTo>
                    <a:pt x="53237" y="7678"/>
                  </a:lnTo>
                  <a:lnTo>
                    <a:pt x="52498" y="6512"/>
                  </a:lnTo>
                  <a:lnTo>
                    <a:pt x="51574" y="5346"/>
                  </a:lnTo>
                  <a:lnTo>
                    <a:pt x="50649" y="4413"/>
                  </a:lnTo>
                  <a:lnTo>
                    <a:pt x="49540" y="3480"/>
                  </a:lnTo>
                  <a:lnTo>
                    <a:pt x="48431" y="2547"/>
                  </a:lnTo>
                  <a:lnTo>
                    <a:pt x="39743" y="0"/>
                  </a:lnTo>
                  <a:lnTo>
                    <a:pt x="15157" y="0"/>
                  </a:lnTo>
                  <a:lnTo>
                    <a:pt x="4436" y="4413"/>
                  </a:lnTo>
                  <a:lnTo>
                    <a:pt x="3327" y="5346"/>
                  </a:lnTo>
                  <a:lnTo>
                    <a:pt x="2403" y="6512"/>
                  </a:lnTo>
                  <a:lnTo>
                    <a:pt x="1663" y="7678"/>
                  </a:lnTo>
                  <a:lnTo>
                    <a:pt x="924" y="8844"/>
                  </a:lnTo>
                  <a:lnTo>
                    <a:pt x="369" y="10225"/>
                  </a:lnTo>
                  <a:lnTo>
                    <a:pt x="184" y="11624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184" y="17455"/>
                  </a:lnTo>
                  <a:lnTo>
                    <a:pt x="369" y="18836"/>
                  </a:lnTo>
                  <a:lnTo>
                    <a:pt x="924" y="20236"/>
                  </a:lnTo>
                  <a:lnTo>
                    <a:pt x="1663" y="21402"/>
                  </a:lnTo>
                  <a:lnTo>
                    <a:pt x="2403" y="22568"/>
                  </a:lnTo>
                  <a:lnTo>
                    <a:pt x="3327" y="23734"/>
                  </a:lnTo>
                  <a:lnTo>
                    <a:pt x="4436" y="24667"/>
                  </a:lnTo>
                  <a:lnTo>
                    <a:pt x="5360" y="25600"/>
                  </a:lnTo>
                  <a:lnTo>
                    <a:pt x="15157" y="29080"/>
                  </a:lnTo>
                  <a:lnTo>
                    <a:pt x="39743" y="29080"/>
                  </a:lnTo>
                  <a:lnTo>
                    <a:pt x="47137" y="27214"/>
                  </a:lnTo>
                  <a:lnTo>
                    <a:pt x="48431" y="26514"/>
                  </a:lnTo>
                  <a:lnTo>
                    <a:pt x="53237" y="21402"/>
                  </a:lnTo>
                  <a:lnTo>
                    <a:pt x="53977" y="20236"/>
                  </a:lnTo>
                  <a:lnTo>
                    <a:pt x="54531" y="18836"/>
                  </a:lnTo>
                  <a:lnTo>
                    <a:pt x="54716" y="17455"/>
                  </a:lnTo>
                  <a:lnTo>
                    <a:pt x="55086" y="16056"/>
                  </a:lnTo>
                  <a:lnTo>
                    <a:pt x="55271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713248" y="4140083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25"/>
                  </a:moveTo>
                  <a:lnTo>
                    <a:pt x="0" y="16056"/>
                  </a:lnTo>
                  <a:lnTo>
                    <a:pt x="499" y="18855"/>
                  </a:lnTo>
                  <a:lnTo>
                    <a:pt x="15323" y="29080"/>
                  </a:lnTo>
                  <a:lnTo>
                    <a:pt x="39799" y="29080"/>
                  </a:lnTo>
                  <a:lnTo>
                    <a:pt x="55363" y="14657"/>
                  </a:lnTo>
                  <a:lnTo>
                    <a:pt x="54623" y="10243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2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713248" y="4140083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56"/>
                  </a:moveTo>
                  <a:lnTo>
                    <a:pt x="53385" y="7678"/>
                  </a:lnTo>
                  <a:lnTo>
                    <a:pt x="52646" y="6512"/>
                  </a:lnTo>
                  <a:lnTo>
                    <a:pt x="51666" y="5346"/>
                  </a:lnTo>
                  <a:lnTo>
                    <a:pt x="50668" y="4413"/>
                  </a:lnTo>
                  <a:lnTo>
                    <a:pt x="49688" y="3480"/>
                  </a:lnTo>
                  <a:lnTo>
                    <a:pt x="48450" y="2565"/>
                  </a:lnTo>
                  <a:lnTo>
                    <a:pt x="47211" y="1865"/>
                  </a:lnTo>
                  <a:lnTo>
                    <a:pt x="45972" y="1166"/>
                  </a:lnTo>
                  <a:lnTo>
                    <a:pt x="44494" y="699"/>
                  </a:lnTo>
                  <a:lnTo>
                    <a:pt x="43015" y="466"/>
                  </a:lnTo>
                  <a:lnTo>
                    <a:pt x="41536" y="233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13605" y="233"/>
                  </a:lnTo>
                  <a:lnTo>
                    <a:pt x="12126" y="466"/>
                  </a:lnTo>
                  <a:lnTo>
                    <a:pt x="10629" y="699"/>
                  </a:lnTo>
                  <a:lnTo>
                    <a:pt x="9150" y="1166"/>
                  </a:lnTo>
                  <a:lnTo>
                    <a:pt x="7911" y="1865"/>
                  </a:lnTo>
                  <a:lnTo>
                    <a:pt x="6673" y="2565"/>
                  </a:lnTo>
                  <a:lnTo>
                    <a:pt x="1737" y="7678"/>
                  </a:lnTo>
                  <a:lnTo>
                    <a:pt x="998" y="8844"/>
                  </a:lnTo>
                  <a:lnTo>
                    <a:pt x="499" y="10243"/>
                  </a:lnTo>
                  <a:lnTo>
                    <a:pt x="258" y="11624"/>
                  </a:lnTo>
                  <a:lnTo>
                    <a:pt x="0" y="13024"/>
                  </a:lnTo>
                  <a:lnTo>
                    <a:pt x="0" y="14656"/>
                  </a:lnTo>
                  <a:lnTo>
                    <a:pt x="0" y="16056"/>
                  </a:lnTo>
                  <a:lnTo>
                    <a:pt x="258" y="17455"/>
                  </a:lnTo>
                  <a:lnTo>
                    <a:pt x="7911" y="27214"/>
                  </a:lnTo>
                  <a:lnTo>
                    <a:pt x="9150" y="27914"/>
                  </a:lnTo>
                  <a:lnTo>
                    <a:pt x="10629" y="28380"/>
                  </a:lnTo>
                  <a:lnTo>
                    <a:pt x="12126" y="28613"/>
                  </a:lnTo>
                  <a:lnTo>
                    <a:pt x="13605" y="28847"/>
                  </a:lnTo>
                  <a:lnTo>
                    <a:pt x="15324" y="29080"/>
                  </a:lnTo>
                  <a:lnTo>
                    <a:pt x="39798" y="29080"/>
                  </a:lnTo>
                  <a:lnTo>
                    <a:pt x="47211" y="27214"/>
                  </a:lnTo>
                  <a:lnTo>
                    <a:pt x="48450" y="26532"/>
                  </a:lnTo>
                  <a:lnTo>
                    <a:pt x="49688" y="25600"/>
                  </a:lnTo>
                  <a:lnTo>
                    <a:pt x="50668" y="24667"/>
                  </a:lnTo>
                  <a:lnTo>
                    <a:pt x="51666" y="23734"/>
                  </a:lnTo>
                  <a:lnTo>
                    <a:pt x="55123" y="16056"/>
                  </a:lnTo>
                  <a:lnTo>
                    <a:pt x="55363" y="14656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713248" y="4282542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3042"/>
                  </a:moveTo>
                  <a:lnTo>
                    <a:pt x="0" y="16056"/>
                  </a:lnTo>
                  <a:lnTo>
                    <a:pt x="499" y="18855"/>
                  </a:lnTo>
                  <a:lnTo>
                    <a:pt x="15323" y="29098"/>
                  </a:lnTo>
                  <a:lnTo>
                    <a:pt x="39799" y="29098"/>
                  </a:lnTo>
                  <a:lnTo>
                    <a:pt x="55363" y="14674"/>
                  </a:lnTo>
                  <a:lnTo>
                    <a:pt x="54623" y="10243"/>
                  </a:lnTo>
                  <a:lnTo>
                    <a:pt x="39799" y="0"/>
                  </a:lnTo>
                  <a:lnTo>
                    <a:pt x="15323" y="0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713248" y="4282543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674"/>
                  </a:moveTo>
                  <a:lnTo>
                    <a:pt x="53385" y="7696"/>
                  </a:lnTo>
                  <a:lnTo>
                    <a:pt x="52646" y="6530"/>
                  </a:lnTo>
                  <a:lnTo>
                    <a:pt x="51666" y="5363"/>
                  </a:lnTo>
                  <a:lnTo>
                    <a:pt x="50668" y="4431"/>
                  </a:lnTo>
                  <a:lnTo>
                    <a:pt x="49688" y="3498"/>
                  </a:lnTo>
                  <a:lnTo>
                    <a:pt x="43015" y="466"/>
                  </a:lnTo>
                  <a:lnTo>
                    <a:pt x="41536" y="233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13605" y="233"/>
                  </a:lnTo>
                  <a:lnTo>
                    <a:pt x="12126" y="466"/>
                  </a:lnTo>
                  <a:lnTo>
                    <a:pt x="10629" y="699"/>
                  </a:lnTo>
                  <a:lnTo>
                    <a:pt x="1737" y="7696"/>
                  </a:lnTo>
                  <a:lnTo>
                    <a:pt x="998" y="8844"/>
                  </a:lnTo>
                  <a:lnTo>
                    <a:pt x="499" y="10243"/>
                  </a:lnTo>
                  <a:lnTo>
                    <a:pt x="258" y="11642"/>
                  </a:lnTo>
                  <a:lnTo>
                    <a:pt x="0" y="13042"/>
                  </a:lnTo>
                  <a:lnTo>
                    <a:pt x="0" y="14674"/>
                  </a:lnTo>
                  <a:lnTo>
                    <a:pt x="0" y="16056"/>
                  </a:lnTo>
                  <a:lnTo>
                    <a:pt x="258" y="17455"/>
                  </a:lnTo>
                  <a:lnTo>
                    <a:pt x="499" y="18854"/>
                  </a:lnTo>
                  <a:lnTo>
                    <a:pt x="998" y="20254"/>
                  </a:lnTo>
                  <a:lnTo>
                    <a:pt x="1737" y="21420"/>
                  </a:lnTo>
                  <a:lnTo>
                    <a:pt x="2477" y="22586"/>
                  </a:lnTo>
                  <a:lnTo>
                    <a:pt x="7911" y="27232"/>
                  </a:lnTo>
                  <a:lnTo>
                    <a:pt x="9150" y="27932"/>
                  </a:lnTo>
                  <a:lnTo>
                    <a:pt x="10629" y="28398"/>
                  </a:lnTo>
                  <a:lnTo>
                    <a:pt x="12126" y="28631"/>
                  </a:lnTo>
                  <a:lnTo>
                    <a:pt x="13605" y="28865"/>
                  </a:lnTo>
                  <a:lnTo>
                    <a:pt x="15324" y="29098"/>
                  </a:lnTo>
                  <a:lnTo>
                    <a:pt x="39798" y="29098"/>
                  </a:lnTo>
                  <a:lnTo>
                    <a:pt x="41536" y="28865"/>
                  </a:lnTo>
                  <a:lnTo>
                    <a:pt x="43015" y="28631"/>
                  </a:lnTo>
                  <a:lnTo>
                    <a:pt x="44494" y="28398"/>
                  </a:lnTo>
                  <a:lnTo>
                    <a:pt x="50668" y="24667"/>
                  </a:lnTo>
                  <a:lnTo>
                    <a:pt x="51666" y="23734"/>
                  </a:lnTo>
                  <a:lnTo>
                    <a:pt x="52646" y="22586"/>
                  </a:lnTo>
                  <a:lnTo>
                    <a:pt x="53385" y="21420"/>
                  </a:lnTo>
                  <a:lnTo>
                    <a:pt x="54125" y="20254"/>
                  </a:lnTo>
                  <a:lnTo>
                    <a:pt x="54624" y="18854"/>
                  </a:lnTo>
                  <a:lnTo>
                    <a:pt x="54882" y="17455"/>
                  </a:lnTo>
                  <a:lnTo>
                    <a:pt x="55123" y="16056"/>
                  </a:lnTo>
                  <a:lnTo>
                    <a:pt x="55363" y="14674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977626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977625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977626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977625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981267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981267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2004928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004928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981267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981267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2004928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2004928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2063692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3" y="53999"/>
                  </a:lnTo>
                  <a:lnTo>
                    <a:pt x="79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206369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208737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208737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06369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3" y="53999"/>
                  </a:lnTo>
                  <a:lnTo>
                    <a:pt x="79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06369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087373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087373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147690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2147690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2171351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2171352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2147690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2147690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2171351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2171352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2231429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2231429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225509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25509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2231429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2231429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2255090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985075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69"/>
                  </a:moveTo>
                  <a:lnTo>
                    <a:pt x="155077" y="135969"/>
                  </a:lnTo>
                  <a:lnTo>
                    <a:pt x="155077" y="88783"/>
                  </a:lnTo>
                  <a:lnTo>
                    <a:pt x="83202" y="88783"/>
                  </a:lnTo>
                  <a:lnTo>
                    <a:pt x="83202" y="135969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69"/>
                  </a:moveTo>
                  <a:lnTo>
                    <a:pt x="239333" y="135969"/>
                  </a:lnTo>
                  <a:lnTo>
                    <a:pt x="239333" y="88783"/>
                  </a:lnTo>
                  <a:lnTo>
                    <a:pt x="167458" y="88783"/>
                  </a:lnTo>
                  <a:lnTo>
                    <a:pt x="167458" y="135969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3" name="object 8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5337" y="4185144"/>
              <a:ext cx="90899" cy="137180"/>
            </a:xfrm>
            <a:prstGeom prst="rect">
              <a:avLst/>
            </a:prstGeom>
          </p:spPr>
        </p:pic>
        <p:sp>
          <p:nvSpPr>
            <p:cNvPr id="864" name="object 864"/>
            <p:cNvSpPr/>
            <p:nvPr/>
          </p:nvSpPr>
          <p:spPr>
            <a:xfrm>
              <a:off x="2324595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2324595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2324595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2324595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2328236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2328237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2351897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2351898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2328236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2328237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2351897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2351898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2410680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2410681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2434342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2434342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2410680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2410681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2434342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2434342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2494659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2494660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251834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251834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2494659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2494660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2518340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2518340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2578398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2578398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2602059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260206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2578398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2578398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2602059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2332045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220" y="47185"/>
                  </a:moveTo>
                  <a:lnTo>
                    <a:pt x="155095" y="47185"/>
                  </a:lnTo>
                  <a:lnTo>
                    <a:pt x="155095" y="0"/>
                  </a:lnTo>
                  <a:lnTo>
                    <a:pt x="83220" y="0"/>
                  </a:lnTo>
                  <a:lnTo>
                    <a:pt x="83220" y="47185"/>
                  </a:lnTo>
                  <a:close/>
                </a:path>
                <a:path w="322580" h="136525">
                  <a:moveTo>
                    <a:pt x="83220" y="135969"/>
                  </a:moveTo>
                  <a:lnTo>
                    <a:pt x="155095" y="135969"/>
                  </a:lnTo>
                  <a:lnTo>
                    <a:pt x="155095" y="88783"/>
                  </a:lnTo>
                  <a:lnTo>
                    <a:pt x="83220" y="88783"/>
                  </a:lnTo>
                  <a:lnTo>
                    <a:pt x="83220" y="135969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69"/>
                  </a:moveTo>
                  <a:lnTo>
                    <a:pt x="239333" y="135969"/>
                  </a:lnTo>
                  <a:lnTo>
                    <a:pt x="239333" y="88783"/>
                  </a:lnTo>
                  <a:lnTo>
                    <a:pt x="167458" y="88783"/>
                  </a:lnTo>
                  <a:lnTo>
                    <a:pt x="167458" y="135969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2671583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2671583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2671583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2671583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2675131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2675132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2698793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2698793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2675131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267513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2698793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2698793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2757576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2757577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2781237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2781238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2757576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2757577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2781237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2781238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2841684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2841685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2865346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2865346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2841684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284168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2865346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2865346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292542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292542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2949084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2949085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292542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292542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2949084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2679014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3018589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3018589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3018589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3018589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3022102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3022101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3045947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3045948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302210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3022101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3045947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3045948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3104546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3104546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3128206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3128207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3104546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3104546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3128206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3128207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318865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3188654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3212315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3212315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318865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3188654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3212315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3212315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3272392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327239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329605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3296054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327239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327239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3296053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3025983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3365558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3365559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3365558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3365559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3369255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3369256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3392916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3392917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336925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3369256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3392916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3392917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3451515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3451515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3475177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3475177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345151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345151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3475177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3475177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3535624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3535624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3559285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3559285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3535624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3535624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3559285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3559285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3619362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3619362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3643022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364302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361936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361936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3643022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3372953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3712528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4"/>
                  </a:lnTo>
                  <a:lnTo>
                    <a:pt x="335083" y="146604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3712528" y="4177469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3712528" y="4236250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3712528" y="4236249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3716225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3716225" y="4180234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3739887" y="423399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3739887" y="423399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371622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371622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3739887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3739887" y="426224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3798484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3798485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3822330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3822331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3798484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3798485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3822330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3822331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388259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3882593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3906254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3906254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388259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3882593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3906254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3906254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3966331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3966332" y="417998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398999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3989993" y="423373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3966331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3966332" y="426754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3989993" y="42622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3719922" y="4183260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4" name="object 1044"/>
          <p:cNvSpPr txBox="1"/>
          <p:nvPr/>
        </p:nvSpPr>
        <p:spPr>
          <a:xfrm>
            <a:off x="1812015" y="4081170"/>
            <a:ext cx="42735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b="1" spc="25" dirty="0">
                <a:latin typeface="Calibri"/>
                <a:cs typeface="Calibri"/>
              </a:rPr>
              <a:t>TOR</a:t>
            </a:r>
            <a:r>
              <a:rPr sz="500" b="1" spc="-10" dirty="0">
                <a:latin typeface="Calibri"/>
                <a:cs typeface="Calibri"/>
              </a:rPr>
              <a:t> </a:t>
            </a:r>
            <a:r>
              <a:rPr sz="500" b="1" spc="45" dirty="0">
                <a:latin typeface="Calibri"/>
                <a:cs typeface="Calibri"/>
              </a:rPr>
              <a:t>48</a:t>
            </a:r>
            <a:r>
              <a:rPr sz="500" b="1" spc="15" dirty="0">
                <a:latin typeface="Calibri"/>
                <a:cs typeface="Calibri"/>
              </a:rPr>
              <a:t> </a:t>
            </a:r>
            <a:r>
              <a:rPr sz="500" b="1" spc="40" dirty="0">
                <a:latin typeface="Calibri"/>
                <a:cs typeface="Calibri"/>
              </a:rPr>
              <a:t>ports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045" name="object 1045"/>
          <p:cNvGrpSpPr/>
          <p:nvPr/>
        </p:nvGrpSpPr>
        <p:grpSpPr>
          <a:xfrm>
            <a:off x="1696707" y="2215587"/>
            <a:ext cx="2580640" cy="2311400"/>
            <a:chOff x="1696707" y="2215587"/>
            <a:chExt cx="2580640" cy="2311400"/>
          </a:xfrm>
        </p:grpSpPr>
        <p:sp>
          <p:nvSpPr>
            <p:cNvPr id="1046" name="object 1046"/>
            <p:cNvSpPr/>
            <p:nvPr/>
          </p:nvSpPr>
          <p:spPr>
            <a:xfrm>
              <a:off x="2060310" y="3910274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1444997" y="609378"/>
                  </a:moveTo>
                  <a:lnTo>
                    <a:pt x="2209550" y="609378"/>
                  </a:lnTo>
                  <a:lnTo>
                    <a:pt x="2209550" y="296580"/>
                  </a:lnTo>
                  <a:lnTo>
                    <a:pt x="1898996" y="296580"/>
                  </a:lnTo>
                </a:path>
                <a:path w="2209800" h="609600">
                  <a:moveTo>
                    <a:pt x="0" y="290821"/>
                  </a:moveTo>
                  <a:lnTo>
                    <a:pt x="1910272" y="0"/>
                  </a:lnTo>
                </a:path>
              </a:pathLst>
            </a:custGeom>
            <a:ln w="13659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1862203" y="2222572"/>
              <a:ext cx="80645" cy="259715"/>
            </a:xfrm>
            <a:custGeom>
              <a:avLst/>
              <a:gdLst/>
              <a:ahLst/>
              <a:cxnLst/>
              <a:rect l="l" t="t" r="r" b="b"/>
              <a:pathLst>
                <a:path w="80644" h="259714">
                  <a:moveTo>
                    <a:pt x="40076" y="0"/>
                  </a:moveTo>
                  <a:lnTo>
                    <a:pt x="40076" y="259409"/>
                  </a:lnTo>
                </a:path>
                <a:path w="80644" h="259714">
                  <a:moveTo>
                    <a:pt x="40076" y="77858"/>
                  </a:moveTo>
                  <a:lnTo>
                    <a:pt x="0" y="0"/>
                  </a:lnTo>
                </a:path>
                <a:path w="80644" h="259714">
                  <a:moveTo>
                    <a:pt x="80152" y="0"/>
                  </a:moveTo>
                  <a:lnTo>
                    <a:pt x="40076" y="77858"/>
                  </a:lnTo>
                </a:path>
              </a:pathLst>
            </a:custGeom>
            <a:ln w="1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1703692" y="2561170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5">
                  <a:moveTo>
                    <a:pt x="131813" y="0"/>
                  </a:moveTo>
                  <a:lnTo>
                    <a:pt x="0" y="0"/>
                  </a:lnTo>
                  <a:lnTo>
                    <a:pt x="0" y="230276"/>
                  </a:lnTo>
                  <a:lnTo>
                    <a:pt x="131813" y="230276"/>
                  </a:lnTo>
                  <a:lnTo>
                    <a:pt x="131813" y="0"/>
                  </a:lnTo>
                  <a:close/>
                </a:path>
                <a:path w="2531110" h="230505">
                  <a:moveTo>
                    <a:pt x="2530818" y="0"/>
                  </a:moveTo>
                  <a:lnTo>
                    <a:pt x="2399042" y="0"/>
                  </a:lnTo>
                  <a:lnTo>
                    <a:pt x="2399042" y="230276"/>
                  </a:lnTo>
                  <a:lnTo>
                    <a:pt x="2530818" y="230276"/>
                  </a:lnTo>
                  <a:lnTo>
                    <a:pt x="253081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1703692" y="2561167"/>
              <a:ext cx="2531110" cy="230504"/>
            </a:xfrm>
            <a:custGeom>
              <a:avLst/>
              <a:gdLst/>
              <a:ahLst/>
              <a:cxnLst/>
              <a:rect l="l" t="t" r="r" b="b"/>
              <a:pathLst>
                <a:path w="2531110" h="230505">
                  <a:moveTo>
                    <a:pt x="0" y="230274"/>
                  </a:moveTo>
                  <a:lnTo>
                    <a:pt x="2530825" y="230274"/>
                  </a:lnTo>
                  <a:lnTo>
                    <a:pt x="2530825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1835510" y="2561168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5">
                  <a:moveTo>
                    <a:pt x="0" y="0"/>
                  </a:moveTo>
                  <a:lnTo>
                    <a:pt x="0" y="230275"/>
                  </a:lnTo>
                  <a:lnTo>
                    <a:pt x="2267224" y="230275"/>
                  </a:lnTo>
                  <a:lnTo>
                    <a:pt x="226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1835510" y="2561167"/>
              <a:ext cx="2267585" cy="230504"/>
            </a:xfrm>
            <a:custGeom>
              <a:avLst/>
              <a:gdLst/>
              <a:ahLst/>
              <a:cxnLst/>
              <a:rect l="l" t="t" r="r" b="b"/>
              <a:pathLst>
                <a:path w="2267585" h="230505">
                  <a:moveTo>
                    <a:pt x="0" y="230274"/>
                  </a:moveTo>
                  <a:lnTo>
                    <a:pt x="2267224" y="230274"/>
                  </a:lnTo>
                  <a:lnTo>
                    <a:pt x="2267224" y="0"/>
                  </a:lnTo>
                  <a:lnTo>
                    <a:pt x="0" y="0"/>
                  </a:lnTo>
                  <a:lnTo>
                    <a:pt x="0" y="230274"/>
                  </a:lnTo>
                  <a:close/>
                </a:path>
              </a:pathLst>
            </a:custGeom>
            <a:ln w="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4139723" y="2584956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96"/>
                  </a:moveTo>
                  <a:lnTo>
                    <a:pt x="0" y="15966"/>
                  </a:lnTo>
                  <a:lnTo>
                    <a:pt x="369" y="18836"/>
                  </a:lnTo>
                  <a:lnTo>
                    <a:pt x="924" y="20271"/>
                  </a:lnTo>
                  <a:lnTo>
                    <a:pt x="2402" y="22603"/>
                  </a:lnTo>
                  <a:lnTo>
                    <a:pt x="3327" y="23680"/>
                  </a:lnTo>
                  <a:lnTo>
                    <a:pt x="4436" y="24577"/>
                  </a:lnTo>
                  <a:lnTo>
                    <a:pt x="5360" y="25654"/>
                  </a:lnTo>
                  <a:lnTo>
                    <a:pt x="6654" y="26550"/>
                  </a:lnTo>
                  <a:lnTo>
                    <a:pt x="9057" y="27985"/>
                  </a:lnTo>
                  <a:lnTo>
                    <a:pt x="10537" y="28345"/>
                  </a:lnTo>
                  <a:lnTo>
                    <a:pt x="12015" y="28524"/>
                  </a:lnTo>
                  <a:lnTo>
                    <a:pt x="13493" y="28882"/>
                  </a:lnTo>
                  <a:lnTo>
                    <a:pt x="15342" y="29062"/>
                  </a:lnTo>
                  <a:lnTo>
                    <a:pt x="39743" y="29062"/>
                  </a:lnTo>
                  <a:lnTo>
                    <a:pt x="41407" y="28882"/>
                  </a:lnTo>
                  <a:lnTo>
                    <a:pt x="42886" y="28524"/>
                  </a:lnTo>
                  <a:lnTo>
                    <a:pt x="44364" y="28345"/>
                  </a:lnTo>
                  <a:lnTo>
                    <a:pt x="55271" y="14710"/>
                  </a:lnTo>
                  <a:lnTo>
                    <a:pt x="54902" y="11661"/>
                  </a:lnTo>
                  <a:lnTo>
                    <a:pt x="39743" y="0"/>
                  </a:lnTo>
                  <a:lnTo>
                    <a:pt x="15342" y="0"/>
                  </a:lnTo>
                  <a:lnTo>
                    <a:pt x="4436" y="4484"/>
                  </a:lnTo>
                  <a:lnTo>
                    <a:pt x="3327" y="5380"/>
                  </a:lnTo>
                  <a:lnTo>
                    <a:pt x="2402" y="6457"/>
                  </a:lnTo>
                  <a:lnTo>
                    <a:pt x="924" y="8789"/>
                  </a:lnTo>
                  <a:lnTo>
                    <a:pt x="369" y="10224"/>
                  </a:lnTo>
                  <a:lnTo>
                    <a:pt x="0" y="130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4139724" y="2584955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710"/>
                  </a:moveTo>
                  <a:lnTo>
                    <a:pt x="53422" y="7714"/>
                  </a:lnTo>
                  <a:lnTo>
                    <a:pt x="52683" y="6458"/>
                  </a:lnTo>
                  <a:lnTo>
                    <a:pt x="44364" y="717"/>
                  </a:lnTo>
                  <a:lnTo>
                    <a:pt x="42885" y="358"/>
                  </a:lnTo>
                  <a:lnTo>
                    <a:pt x="41407" y="179"/>
                  </a:lnTo>
                  <a:lnTo>
                    <a:pt x="39743" y="0"/>
                  </a:lnTo>
                  <a:lnTo>
                    <a:pt x="15342" y="0"/>
                  </a:lnTo>
                  <a:lnTo>
                    <a:pt x="13494" y="179"/>
                  </a:lnTo>
                  <a:lnTo>
                    <a:pt x="12015" y="358"/>
                  </a:lnTo>
                  <a:lnTo>
                    <a:pt x="10536" y="717"/>
                  </a:lnTo>
                  <a:lnTo>
                    <a:pt x="9057" y="1076"/>
                  </a:lnTo>
                  <a:lnTo>
                    <a:pt x="7948" y="1793"/>
                  </a:lnTo>
                  <a:lnTo>
                    <a:pt x="6654" y="2511"/>
                  </a:lnTo>
                  <a:lnTo>
                    <a:pt x="5360" y="3408"/>
                  </a:lnTo>
                  <a:lnTo>
                    <a:pt x="4436" y="4484"/>
                  </a:lnTo>
                  <a:lnTo>
                    <a:pt x="3327" y="5381"/>
                  </a:lnTo>
                  <a:lnTo>
                    <a:pt x="2403" y="6458"/>
                  </a:lnTo>
                  <a:lnTo>
                    <a:pt x="1663" y="7714"/>
                  </a:lnTo>
                  <a:lnTo>
                    <a:pt x="924" y="8790"/>
                  </a:lnTo>
                  <a:lnTo>
                    <a:pt x="369" y="10225"/>
                  </a:lnTo>
                  <a:lnTo>
                    <a:pt x="184" y="11660"/>
                  </a:lnTo>
                  <a:lnTo>
                    <a:pt x="0" y="13096"/>
                  </a:lnTo>
                  <a:lnTo>
                    <a:pt x="0" y="14710"/>
                  </a:lnTo>
                  <a:lnTo>
                    <a:pt x="0" y="15966"/>
                  </a:lnTo>
                  <a:lnTo>
                    <a:pt x="184" y="17401"/>
                  </a:lnTo>
                  <a:lnTo>
                    <a:pt x="369" y="18836"/>
                  </a:lnTo>
                  <a:lnTo>
                    <a:pt x="924" y="20271"/>
                  </a:lnTo>
                  <a:lnTo>
                    <a:pt x="1663" y="21348"/>
                  </a:lnTo>
                  <a:lnTo>
                    <a:pt x="2403" y="22604"/>
                  </a:lnTo>
                  <a:lnTo>
                    <a:pt x="3327" y="23680"/>
                  </a:lnTo>
                  <a:lnTo>
                    <a:pt x="4436" y="24577"/>
                  </a:lnTo>
                  <a:lnTo>
                    <a:pt x="5360" y="25653"/>
                  </a:lnTo>
                  <a:lnTo>
                    <a:pt x="6654" y="26550"/>
                  </a:lnTo>
                  <a:lnTo>
                    <a:pt x="7948" y="27268"/>
                  </a:lnTo>
                  <a:lnTo>
                    <a:pt x="9057" y="27986"/>
                  </a:lnTo>
                  <a:lnTo>
                    <a:pt x="10536" y="28344"/>
                  </a:lnTo>
                  <a:lnTo>
                    <a:pt x="12015" y="28524"/>
                  </a:lnTo>
                  <a:lnTo>
                    <a:pt x="13494" y="28883"/>
                  </a:lnTo>
                  <a:lnTo>
                    <a:pt x="15342" y="29062"/>
                  </a:lnTo>
                  <a:lnTo>
                    <a:pt x="39743" y="29062"/>
                  </a:lnTo>
                  <a:lnTo>
                    <a:pt x="41407" y="28883"/>
                  </a:lnTo>
                  <a:lnTo>
                    <a:pt x="42885" y="28524"/>
                  </a:lnTo>
                  <a:lnTo>
                    <a:pt x="44364" y="28344"/>
                  </a:lnTo>
                  <a:lnTo>
                    <a:pt x="53422" y="21348"/>
                  </a:lnTo>
                  <a:lnTo>
                    <a:pt x="54161" y="20271"/>
                  </a:lnTo>
                  <a:lnTo>
                    <a:pt x="54531" y="18836"/>
                  </a:lnTo>
                  <a:lnTo>
                    <a:pt x="54901" y="17401"/>
                  </a:lnTo>
                  <a:lnTo>
                    <a:pt x="55086" y="15966"/>
                  </a:lnTo>
                  <a:lnTo>
                    <a:pt x="55271" y="14710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4139723" y="2727398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0" y="13094"/>
                  </a:moveTo>
                  <a:lnTo>
                    <a:pt x="0" y="16145"/>
                  </a:lnTo>
                  <a:lnTo>
                    <a:pt x="369" y="18836"/>
                  </a:lnTo>
                  <a:lnTo>
                    <a:pt x="15342" y="29061"/>
                  </a:lnTo>
                  <a:lnTo>
                    <a:pt x="39743" y="29061"/>
                  </a:lnTo>
                  <a:lnTo>
                    <a:pt x="51574" y="23680"/>
                  </a:lnTo>
                  <a:lnTo>
                    <a:pt x="52683" y="22603"/>
                  </a:lnTo>
                  <a:lnTo>
                    <a:pt x="54161" y="20271"/>
                  </a:lnTo>
                  <a:lnTo>
                    <a:pt x="54902" y="17401"/>
                  </a:lnTo>
                  <a:lnTo>
                    <a:pt x="55271" y="14710"/>
                  </a:lnTo>
                  <a:lnTo>
                    <a:pt x="54902" y="11659"/>
                  </a:lnTo>
                  <a:lnTo>
                    <a:pt x="42886" y="537"/>
                  </a:lnTo>
                  <a:lnTo>
                    <a:pt x="41407" y="179"/>
                  </a:lnTo>
                  <a:lnTo>
                    <a:pt x="39743" y="0"/>
                  </a:lnTo>
                  <a:lnTo>
                    <a:pt x="15342" y="0"/>
                  </a:lnTo>
                  <a:lnTo>
                    <a:pt x="13493" y="179"/>
                  </a:lnTo>
                  <a:lnTo>
                    <a:pt x="12015" y="537"/>
                  </a:lnTo>
                  <a:lnTo>
                    <a:pt x="10537" y="717"/>
                  </a:lnTo>
                  <a:lnTo>
                    <a:pt x="9057" y="1254"/>
                  </a:lnTo>
                  <a:lnTo>
                    <a:pt x="6654" y="2510"/>
                  </a:lnTo>
                  <a:lnTo>
                    <a:pt x="5360" y="3408"/>
                  </a:lnTo>
                  <a:lnTo>
                    <a:pt x="4436" y="4484"/>
                  </a:lnTo>
                  <a:lnTo>
                    <a:pt x="3327" y="5380"/>
                  </a:lnTo>
                  <a:lnTo>
                    <a:pt x="2402" y="6457"/>
                  </a:lnTo>
                  <a:lnTo>
                    <a:pt x="924" y="8789"/>
                  </a:lnTo>
                  <a:lnTo>
                    <a:pt x="369" y="10224"/>
                  </a:lnTo>
                  <a:lnTo>
                    <a:pt x="0" y="130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4139724" y="272739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10">
                  <a:moveTo>
                    <a:pt x="55271" y="14710"/>
                  </a:moveTo>
                  <a:lnTo>
                    <a:pt x="53422" y="7714"/>
                  </a:lnTo>
                  <a:lnTo>
                    <a:pt x="52683" y="6458"/>
                  </a:lnTo>
                  <a:lnTo>
                    <a:pt x="51574" y="5381"/>
                  </a:lnTo>
                  <a:lnTo>
                    <a:pt x="50649" y="4484"/>
                  </a:lnTo>
                  <a:lnTo>
                    <a:pt x="49540" y="3408"/>
                  </a:lnTo>
                  <a:lnTo>
                    <a:pt x="42885" y="538"/>
                  </a:lnTo>
                  <a:lnTo>
                    <a:pt x="41407" y="179"/>
                  </a:lnTo>
                  <a:lnTo>
                    <a:pt x="39743" y="0"/>
                  </a:lnTo>
                  <a:lnTo>
                    <a:pt x="15342" y="0"/>
                  </a:lnTo>
                  <a:lnTo>
                    <a:pt x="13494" y="179"/>
                  </a:lnTo>
                  <a:lnTo>
                    <a:pt x="12015" y="538"/>
                  </a:lnTo>
                  <a:lnTo>
                    <a:pt x="10536" y="717"/>
                  </a:lnTo>
                  <a:lnTo>
                    <a:pt x="4436" y="4484"/>
                  </a:lnTo>
                  <a:lnTo>
                    <a:pt x="3327" y="5381"/>
                  </a:lnTo>
                  <a:lnTo>
                    <a:pt x="2403" y="6458"/>
                  </a:lnTo>
                  <a:lnTo>
                    <a:pt x="1663" y="7714"/>
                  </a:lnTo>
                  <a:lnTo>
                    <a:pt x="924" y="8790"/>
                  </a:lnTo>
                  <a:lnTo>
                    <a:pt x="369" y="10225"/>
                  </a:lnTo>
                  <a:lnTo>
                    <a:pt x="184" y="11660"/>
                  </a:lnTo>
                  <a:lnTo>
                    <a:pt x="0" y="13096"/>
                  </a:lnTo>
                  <a:lnTo>
                    <a:pt x="0" y="14710"/>
                  </a:lnTo>
                  <a:lnTo>
                    <a:pt x="0" y="16145"/>
                  </a:lnTo>
                  <a:lnTo>
                    <a:pt x="184" y="17401"/>
                  </a:lnTo>
                  <a:lnTo>
                    <a:pt x="369" y="18836"/>
                  </a:lnTo>
                  <a:lnTo>
                    <a:pt x="924" y="20271"/>
                  </a:lnTo>
                  <a:lnTo>
                    <a:pt x="1663" y="21348"/>
                  </a:lnTo>
                  <a:lnTo>
                    <a:pt x="2403" y="22604"/>
                  </a:lnTo>
                  <a:lnTo>
                    <a:pt x="3327" y="23680"/>
                  </a:lnTo>
                  <a:lnTo>
                    <a:pt x="4436" y="24756"/>
                  </a:lnTo>
                  <a:lnTo>
                    <a:pt x="5360" y="25653"/>
                  </a:lnTo>
                  <a:lnTo>
                    <a:pt x="6654" y="26550"/>
                  </a:lnTo>
                  <a:lnTo>
                    <a:pt x="7948" y="27268"/>
                  </a:lnTo>
                  <a:lnTo>
                    <a:pt x="9057" y="27986"/>
                  </a:lnTo>
                  <a:lnTo>
                    <a:pt x="10536" y="28344"/>
                  </a:lnTo>
                  <a:lnTo>
                    <a:pt x="12015" y="28703"/>
                  </a:lnTo>
                  <a:lnTo>
                    <a:pt x="13494" y="28883"/>
                  </a:lnTo>
                  <a:lnTo>
                    <a:pt x="15342" y="29062"/>
                  </a:lnTo>
                  <a:lnTo>
                    <a:pt x="39743" y="29062"/>
                  </a:lnTo>
                  <a:lnTo>
                    <a:pt x="41407" y="28883"/>
                  </a:lnTo>
                  <a:lnTo>
                    <a:pt x="42885" y="28703"/>
                  </a:lnTo>
                  <a:lnTo>
                    <a:pt x="44364" y="28344"/>
                  </a:lnTo>
                  <a:lnTo>
                    <a:pt x="45843" y="27986"/>
                  </a:lnTo>
                  <a:lnTo>
                    <a:pt x="47137" y="27268"/>
                  </a:lnTo>
                  <a:lnTo>
                    <a:pt x="48431" y="26550"/>
                  </a:lnTo>
                  <a:lnTo>
                    <a:pt x="49540" y="25653"/>
                  </a:lnTo>
                  <a:lnTo>
                    <a:pt x="50649" y="24756"/>
                  </a:lnTo>
                  <a:lnTo>
                    <a:pt x="51574" y="23680"/>
                  </a:lnTo>
                  <a:lnTo>
                    <a:pt x="52683" y="22604"/>
                  </a:lnTo>
                  <a:lnTo>
                    <a:pt x="53422" y="21348"/>
                  </a:lnTo>
                  <a:lnTo>
                    <a:pt x="54161" y="20271"/>
                  </a:lnTo>
                  <a:lnTo>
                    <a:pt x="54531" y="18836"/>
                  </a:lnTo>
                  <a:lnTo>
                    <a:pt x="54901" y="17401"/>
                  </a:lnTo>
                  <a:lnTo>
                    <a:pt x="55086" y="16145"/>
                  </a:lnTo>
                  <a:lnTo>
                    <a:pt x="55271" y="14710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1743232" y="2590518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2915"/>
                  </a:moveTo>
                  <a:lnTo>
                    <a:pt x="0" y="15966"/>
                  </a:lnTo>
                  <a:lnTo>
                    <a:pt x="499" y="18836"/>
                  </a:lnTo>
                  <a:lnTo>
                    <a:pt x="7910" y="27089"/>
                  </a:lnTo>
                  <a:lnTo>
                    <a:pt x="9150" y="27806"/>
                  </a:lnTo>
                  <a:lnTo>
                    <a:pt x="10628" y="28345"/>
                  </a:lnTo>
                  <a:lnTo>
                    <a:pt x="13604" y="28703"/>
                  </a:lnTo>
                  <a:lnTo>
                    <a:pt x="15323" y="29062"/>
                  </a:lnTo>
                  <a:lnTo>
                    <a:pt x="39797" y="29062"/>
                  </a:lnTo>
                  <a:lnTo>
                    <a:pt x="41536" y="28703"/>
                  </a:lnTo>
                  <a:lnTo>
                    <a:pt x="44493" y="28345"/>
                  </a:lnTo>
                  <a:lnTo>
                    <a:pt x="45972" y="27806"/>
                  </a:lnTo>
                  <a:lnTo>
                    <a:pt x="47210" y="27089"/>
                  </a:lnTo>
                  <a:lnTo>
                    <a:pt x="48449" y="26550"/>
                  </a:lnTo>
                  <a:lnTo>
                    <a:pt x="55363" y="14531"/>
                  </a:lnTo>
                  <a:lnTo>
                    <a:pt x="54623" y="10224"/>
                  </a:lnTo>
                  <a:lnTo>
                    <a:pt x="39797" y="0"/>
                  </a:lnTo>
                  <a:lnTo>
                    <a:pt x="15323" y="0"/>
                  </a:lnTo>
                  <a:lnTo>
                    <a:pt x="499" y="10224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1743232" y="2590517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531"/>
                  </a:moveTo>
                  <a:lnTo>
                    <a:pt x="50668" y="4305"/>
                  </a:lnTo>
                  <a:lnTo>
                    <a:pt x="49688" y="3408"/>
                  </a:lnTo>
                  <a:lnTo>
                    <a:pt x="48450" y="2511"/>
                  </a:lnTo>
                  <a:lnTo>
                    <a:pt x="47211" y="1793"/>
                  </a:lnTo>
                  <a:lnTo>
                    <a:pt x="45972" y="1076"/>
                  </a:lnTo>
                  <a:lnTo>
                    <a:pt x="44494" y="717"/>
                  </a:lnTo>
                  <a:lnTo>
                    <a:pt x="43015" y="358"/>
                  </a:lnTo>
                  <a:lnTo>
                    <a:pt x="41536" y="179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0" y="12916"/>
                  </a:lnTo>
                  <a:lnTo>
                    <a:pt x="0" y="14531"/>
                  </a:lnTo>
                  <a:lnTo>
                    <a:pt x="0" y="15966"/>
                  </a:lnTo>
                  <a:lnTo>
                    <a:pt x="258" y="17401"/>
                  </a:lnTo>
                  <a:lnTo>
                    <a:pt x="499" y="18836"/>
                  </a:lnTo>
                  <a:lnTo>
                    <a:pt x="998" y="20092"/>
                  </a:lnTo>
                  <a:lnTo>
                    <a:pt x="7911" y="27089"/>
                  </a:lnTo>
                  <a:lnTo>
                    <a:pt x="9150" y="27806"/>
                  </a:lnTo>
                  <a:lnTo>
                    <a:pt x="10629" y="28344"/>
                  </a:lnTo>
                  <a:lnTo>
                    <a:pt x="12126" y="28524"/>
                  </a:lnTo>
                  <a:lnTo>
                    <a:pt x="13605" y="28703"/>
                  </a:lnTo>
                  <a:lnTo>
                    <a:pt x="15324" y="29062"/>
                  </a:lnTo>
                  <a:lnTo>
                    <a:pt x="39798" y="29062"/>
                  </a:lnTo>
                  <a:lnTo>
                    <a:pt x="41536" y="28703"/>
                  </a:lnTo>
                  <a:lnTo>
                    <a:pt x="43015" y="28524"/>
                  </a:lnTo>
                  <a:lnTo>
                    <a:pt x="44494" y="28344"/>
                  </a:lnTo>
                  <a:lnTo>
                    <a:pt x="45972" y="27806"/>
                  </a:lnTo>
                  <a:lnTo>
                    <a:pt x="47211" y="27089"/>
                  </a:lnTo>
                  <a:lnTo>
                    <a:pt x="48450" y="26550"/>
                  </a:lnTo>
                  <a:lnTo>
                    <a:pt x="49688" y="25474"/>
                  </a:lnTo>
                  <a:lnTo>
                    <a:pt x="50668" y="24577"/>
                  </a:lnTo>
                  <a:lnTo>
                    <a:pt x="51666" y="23680"/>
                  </a:lnTo>
                  <a:lnTo>
                    <a:pt x="55123" y="15966"/>
                  </a:lnTo>
                  <a:lnTo>
                    <a:pt x="55363" y="14531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1743232" y="2732960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0" y="12915"/>
                  </a:moveTo>
                  <a:lnTo>
                    <a:pt x="0" y="15966"/>
                  </a:lnTo>
                  <a:lnTo>
                    <a:pt x="499" y="18836"/>
                  </a:lnTo>
                  <a:lnTo>
                    <a:pt x="12125" y="28524"/>
                  </a:lnTo>
                  <a:lnTo>
                    <a:pt x="13604" y="28882"/>
                  </a:lnTo>
                  <a:lnTo>
                    <a:pt x="15323" y="29061"/>
                  </a:lnTo>
                  <a:lnTo>
                    <a:pt x="39797" y="29061"/>
                  </a:lnTo>
                  <a:lnTo>
                    <a:pt x="41536" y="28882"/>
                  </a:lnTo>
                  <a:lnTo>
                    <a:pt x="43014" y="28524"/>
                  </a:lnTo>
                  <a:lnTo>
                    <a:pt x="44493" y="28343"/>
                  </a:lnTo>
                  <a:lnTo>
                    <a:pt x="53385" y="21347"/>
                  </a:lnTo>
                  <a:lnTo>
                    <a:pt x="54142" y="20271"/>
                  </a:lnTo>
                  <a:lnTo>
                    <a:pt x="54623" y="18836"/>
                  </a:lnTo>
                  <a:lnTo>
                    <a:pt x="55363" y="14710"/>
                  </a:lnTo>
                  <a:lnTo>
                    <a:pt x="54623" y="10224"/>
                  </a:lnTo>
                  <a:lnTo>
                    <a:pt x="54142" y="8789"/>
                  </a:lnTo>
                  <a:lnTo>
                    <a:pt x="53385" y="7713"/>
                  </a:lnTo>
                  <a:lnTo>
                    <a:pt x="52645" y="6457"/>
                  </a:lnTo>
                  <a:lnTo>
                    <a:pt x="39797" y="0"/>
                  </a:lnTo>
                  <a:lnTo>
                    <a:pt x="15323" y="0"/>
                  </a:lnTo>
                  <a:lnTo>
                    <a:pt x="499" y="10224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1743232" y="2732958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80" h="29210">
                  <a:moveTo>
                    <a:pt x="55363" y="14710"/>
                  </a:moveTo>
                  <a:lnTo>
                    <a:pt x="55123" y="12916"/>
                  </a:lnTo>
                  <a:lnTo>
                    <a:pt x="54882" y="11660"/>
                  </a:lnTo>
                  <a:lnTo>
                    <a:pt x="54624" y="10225"/>
                  </a:lnTo>
                  <a:lnTo>
                    <a:pt x="54143" y="8790"/>
                  </a:lnTo>
                  <a:lnTo>
                    <a:pt x="53385" y="7714"/>
                  </a:lnTo>
                  <a:lnTo>
                    <a:pt x="52646" y="6458"/>
                  </a:lnTo>
                  <a:lnTo>
                    <a:pt x="47211" y="1793"/>
                  </a:lnTo>
                  <a:lnTo>
                    <a:pt x="45972" y="1076"/>
                  </a:lnTo>
                  <a:lnTo>
                    <a:pt x="44494" y="717"/>
                  </a:lnTo>
                  <a:lnTo>
                    <a:pt x="43015" y="358"/>
                  </a:lnTo>
                  <a:lnTo>
                    <a:pt x="41536" y="179"/>
                  </a:lnTo>
                  <a:lnTo>
                    <a:pt x="39798" y="0"/>
                  </a:lnTo>
                  <a:lnTo>
                    <a:pt x="15324" y="0"/>
                  </a:lnTo>
                  <a:lnTo>
                    <a:pt x="7911" y="1793"/>
                  </a:lnTo>
                  <a:lnTo>
                    <a:pt x="6673" y="2511"/>
                  </a:lnTo>
                  <a:lnTo>
                    <a:pt x="5453" y="3408"/>
                  </a:lnTo>
                  <a:lnTo>
                    <a:pt x="4454" y="4305"/>
                  </a:lnTo>
                  <a:lnTo>
                    <a:pt x="3475" y="5381"/>
                  </a:lnTo>
                  <a:lnTo>
                    <a:pt x="2477" y="6458"/>
                  </a:lnTo>
                  <a:lnTo>
                    <a:pt x="1737" y="7714"/>
                  </a:lnTo>
                  <a:lnTo>
                    <a:pt x="998" y="8790"/>
                  </a:lnTo>
                  <a:lnTo>
                    <a:pt x="499" y="10225"/>
                  </a:lnTo>
                  <a:lnTo>
                    <a:pt x="258" y="11660"/>
                  </a:lnTo>
                  <a:lnTo>
                    <a:pt x="0" y="12916"/>
                  </a:lnTo>
                  <a:lnTo>
                    <a:pt x="0" y="14710"/>
                  </a:lnTo>
                  <a:lnTo>
                    <a:pt x="0" y="15966"/>
                  </a:lnTo>
                  <a:lnTo>
                    <a:pt x="258" y="17401"/>
                  </a:lnTo>
                  <a:lnTo>
                    <a:pt x="499" y="18836"/>
                  </a:lnTo>
                  <a:lnTo>
                    <a:pt x="998" y="20271"/>
                  </a:lnTo>
                  <a:lnTo>
                    <a:pt x="1737" y="21348"/>
                  </a:lnTo>
                  <a:lnTo>
                    <a:pt x="2477" y="22604"/>
                  </a:lnTo>
                  <a:lnTo>
                    <a:pt x="12126" y="28524"/>
                  </a:lnTo>
                  <a:lnTo>
                    <a:pt x="13605" y="28883"/>
                  </a:lnTo>
                  <a:lnTo>
                    <a:pt x="15324" y="29062"/>
                  </a:lnTo>
                  <a:lnTo>
                    <a:pt x="39798" y="29062"/>
                  </a:lnTo>
                  <a:lnTo>
                    <a:pt x="41536" y="28883"/>
                  </a:lnTo>
                  <a:lnTo>
                    <a:pt x="43015" y="28524"/>
                  </a:lnTo>
                  <a:lnTo>
                    <a:pt x="44494" y="28344"/>
                  </a:lnTo>
                  <a:lnTo>
                    <a:pt x="50668" y="24577"/>
                  </a:lnTo>
                  <a:lnTo>
                    <a:pt x="51666" y="23680"/>
                  </a:lnTo>
                  <a:lnTo>
                    <a:pt x="52646" y="22604"/>
                  </a:lnTo>
                  <a:lnTo>
                    <a:pt x="53385" y="21348"/>
                  </a:lnTo>
                  <a:lnTo>
                    <a:pt x="54143" y="20271"/>
                  </a:lnTo>
                  <a:lnTo>
                    <a:pt x="54624" y="18836"/>
                  </a:lnTo>
                  <a:lnTo>
                    <a:pt x="54882" y="17401"/>
                  </a:lnTo>
                  <a:lnTo>
                    <a:pt x="55123" y="15966"/>
                  </a:lnTo>
                  <a:lnTo>
                    <a:pt x="55363" y="14710"/>
                  </a:lnTo>
                  <a:close/>
                </a:path>
              </a:pathLst>
            </a:custGeom>
            <a:ln w="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0" name="object 1060"/>
          <p:cNvSpPr txBox="1"/>
          <p:nvPr/>
        </p:nvSpPr>
        <p:spPr>
          <a:xfrm>
            <a:off x="1995020" y="2505699"/>
            <a:ext cx="845819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140"/>
              </a:lnSpc>
              <a:spcBef>
                <a:spcPts val="114"/>
              </a:spcBef>
            </a:pPr>
            <a:r>
              <a:rPr sz="1150" b="1" spc="5" dirty="0">
                <a:latin typeface="Calibri"/>
                <a:cs typeface="Calibri"/>
              </a:rPr>
              <a:t>OPEN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</a:pPr>
            <a:r>
              <a:rPr sz="1150" b="1" spc="-5" dirty="0">
                <a:latin typeface="Calibri"/>
                <a:cs typeface="Calibri"/>
              </a:rPr>
              <a:t>TIME</a:t>
            </a:r>
            <a:r>
              <a:rPr sz="1150" b="1" spc="-25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SERVER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061" name="object 1061"/>
          <p:cNvGrpSpPr/>
          <p:nvPr/>
        </p:nvGrpSpPr>
        <p:grpSpPr>
          <a:xfrm>
            <a:off x="1875320" y="2455790"/>
            <a:ext cx="2095500" cy="324485"/>
            <a:chOff x="1875320" y="2455790"/>
            <a:chExt cx="2095500" cy="324485"/>
          </a:xfrm>
        </p:grpSpPr>
        <p:pic>
          <p:nvPicPr>
            <p:cNvPr id="1062" name="object 10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5320" y="2642628"/>
              <a:ext cx="90899" cy="137180"/>
            </a:xfrm>
            <a:prstGeom prst="rect">
              <a:avLst/>
            </a:prstGeom>
          </p:spPr>
        </p:pic>
        <p:pic>
          <p:nvPicPr>
            <p:cNvPr id="1063" name="object 10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5383" y="2455790"/>
              <a:ext cx="2095077" cy="305245"/>
            </a:xfrm>
            <a:prstGeom prst="rect">
              <a:avLst/>
            </a:prstGeom>
          </p:spPr>
        </p:pic>
      </p:grpSp>
      <p:sp>
        <p:nvSpPr>
          <p:cNvPr id="1064" name="object 1064"/>
          <p:cNvSpPr txBox="1"/>
          <p:nvPr/>
        </p:nvSpPr>
        <p:spPr>
          <a:xfrm>
            <a:off x="3198301" y="2493499"/>
            <a:ext cx="431800" cy="2819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0"/>
              </a:spcBef>
            </a:pPr>
            <a:r>
              <a:rPr sz="1125" spc="-44" baseline="-14814" dirty="0">
                <a:latin typeface="Calibri"/>
                <a:cs typeface="Calibri"/>
              </a:rPr>
              <a:t>ART</a:t>
            </a:r>
            <a:r>
              <a:rPr sz="1125" spc="382" baseline="-14814" dirty="0">
                <a:latin typeface="Calibri"/>
                <a:cs typeface="Calibri"/>
              </a:rPr>
              <a:t> </a:t>
            </a:r>
            <a:r>
              <a:rPr sz="300" b="1" spc="-10" dirty="0">
                <a:latin typeface="Calibri"/>
                <a:cs typeface="Calibri"/>
              </a:rPr>
              <a:t>ART</a:t>
            </a:r>
            <a:r>
              <a:rPr sz="300" b="1" spc="100" dirty="0">
                <a:latin typeface="Calibri"/>
                <a:cs typeface="Calibri"/>
              </a:rPr>
              <a:t> </a:t>
            </a:r>
            <a:r>
              <a:rPr sz="300" b="1" spc="105" dirty="0">
                <a:latin typeface="Calibri"/>
                <a:cs typeface="Calibri"/>
              </a:rPr>
              <a:t> </a:t>
            </a:r>
            <a:r>
              <a:rPr sz="300" spc="-22" baseline="27777" dirty="0">
                <a:latin typeface="Calibri"/>
                <a:cs typeface="Calibri"/>
              </a:rPr>
              <a:t>GNS</a:t>
            </a:r>
            <a:endParaRPr sz="300" baseline="27777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110"/>
              </a:spcBef>
            </a:pPr>
            <a:r>
              <a:rPr sz="750" spc="-5" dirty="0">
                <a:latin typeface="Calibri"/>
                <a:cs typeface="Calibri"/>
              </a:rPr>
              <a:t>NIC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65" name="object 1065"/>
          <p:cNvSpPr txBox="1"/>
          <p:nvPr/>
        </p:nvSpPr>
        <p:spPr>
          <a:xfrm>
            <a:off x="3619048" y="2674332"/>
            <a:ext cx="169545" cy="74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spc="-50" dirty="0">
                <a:latin typeface="Calibri"/>
                <a:cs typeface="Calibri"/>
              </a:rPr>
              <a:t>4</a:t>
            </a:r>
            <a:r>
              <a:rPr sz="300" spc="10" dirty="0">
                <a:latin typeface="Calibri"/>
                <a:cs typeface="Calibri"/>
              </a:rPr>
              <a:t>0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85" dirty="0">
                <a:latin typeface="Calibri"/>
                <a:cs typeface="Calibri"/>
              </a:rPr>
              <a:t>G</a:t>
            </a:r>
            <a:r>
              <a:rPr sz="300" spc="-10" dirty="0">
                <a:latin typeface="Calibri"/>
                <a:cs typeface="Calibri"/>
              </a:rPr>
              <a:t>/</a:t>
            </a:r>
            <a:r>
              <a:rPr sz="300" spc="10" dirty="0">
                <a:latin typeface="Calibri"/>
                <a:cs typeface="Calibri"/>
              </a:rPr>
              <a:t>1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45" dirty="0">
                <a:latin typeface="Calibri"/>
                <a:cs typeface="Calibri"/>
              </a:rPr>
              <a:t>00G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1066" name="object 1066"/>
          <p:cNvGrpSpPr/>
          <p:nvPr/>
        </p:nvGrpSpPr>
        <p:grpSpPr>
          <a:xfrm>
            <a:off x="1668946" y="2889871"/>
            <a:ext cx="2540635" cy="688975"/>
            <a:chOff x="1668946" y="2889871"/>
            <a:chExt cx="2540635" cy="688975"/>
          </a:xfrm>
        </p:grpSpPr>
        <p:sp>
          <p:nvSpPr>
            <p:cNvPr id="1067" name="object 1067"/>
            <p:cNvSpPr/>
            <p:nvPr/>
          </p:nvSpPr>
          <p:spPr>
            <a:xfrm>
              <a:off x="1673707" y="2896857"/>
              <a:ext cx="2531110" cy="675005"/>
            </a:xfrm>
            <a:custGeom>
              <a:avLst/>
              <a:gdLst/>
              <a:ahLst/>
              <a:cxnLst/>
              <a:rect l="l" t="t" r="r" b="b"/>
              <a:pathLst>
                <a:path w="2531110" h="675004">
                  <a:moveTo>
                    <a:pt x="131813" y="0"/>
                  </a:moveTo>
                  <a:lnTo>
                    <a:pt x="0" y="0"/>
                  </a:lnTo>
                  <a:lnTo>
                    <a:pt x="0" y="674560"/>
                  </a:lnTo>
                  <a:lnTo>
                    <a:pt x="131813" y="674560"/>
                  </a:lnTo>
                  <a:lnTo>
                    <a:pt x="131813" y="0"/>
                  </a:lnTo>
                  <a:close/>
                </a:path>
                <a:path w="2531110" h="675004">
                  <a:moveTo>
                    <a:pt x="2530818" y="0"/>
                  </a:moveTo>
                  <a:lnTo>
                    <a:pt x="2399042" y="0"/>
                  </a:lnTo>
                  <a:lnTo>
                    <a:pt x="2399042" y="674560"/>
                  </a:lnTo>
                  <a:lnTo>
                    <a:pt x="2530818" y="674560"/>
                  </a:lnTo>
                  <a:lnTo>
                    <a:pt x="253081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1673708" y="2896856"/>
              <a:ext cx="2531110" cy="675005"/>
            </a:xfrm>
            <a:custGeom>
              <a:avLst/>
              <a:gdLst/>
              <a:ahLst/>
              <a:cxnLst/>
              <a:rect l="l" t="t" r="r" b="b"/>
              <a:pathLst>
                <a:path w="2531110" h="675004">
                  <a:moveTo>
                    <a:pt x="0" y="674553"/>
                  </a:moveTo>
                  <a:lnTo>
                    <a:pt x="2530825" y="674553"/>
                  </a:lnTo>
                  <a:lnTo>
                    <a:pt x="2530825" y="0"/>
                  </a:lnTo>
                  <a:lnTo>
                    <a:pt x="0" y="0"/>
                  </a:lnTo>
                  <a:lnTo>
                    <a:pt x="0" y="674553"/>
                  </a:lnTo>
                  <a:close/>
                </a:path>
              </a:pathLst>
            </a:custGeom>
            <a:ln w="8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1805527" y="2896857"/>
              <a:ext cx="2267585" cy="675005"/>
            </a:xfrm>
            <a:custGeom>
              <a:avLst/>
              <a:gdLst/>
              <a:ahLst/>
              <a:cxnLst/>
              <a:rect l="l" t="t" r="r" b="b"/>
              <a:pathLst>
                <a:path w="2267585" h="675004">
                  <a:moveTo>
                    <a:pt x="0" y="0"/>
                  </a:moveTo>
                  <a:lnTo>
                    <a:pt x="0" y="674552"/>
                  </a:lnTo>
                  <a:lnTo>
                    <a:pt x="2267224" y="674552"/>
                  </a:lnTo>
                  <a:lnTo>
                    <a:pt x="226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1805527" y="2896856"/>
              <a:ext cx="2267585" cy="675005"/>
            </a:xfrm>
            <a:custGeom>
              <a:avLst/>
              <a:gdLst/>
              <a:ahLst/>
              <a:cxnLst/>
              <a:rect l="l" t="t" r="r" b="b"/>
              <a:pathLst>
                <a:path w="2267585" h="675004">
                  <a:moveTo>
                    <a:pt x="0" y="674553"/>
                  </a:moveTo>
                  <a:lnTo>
                    <a:pt x="2267224" y="674553"/>
                  </a:lnTo>
                  <a:lnTo>
                    <a:pt x="2267224" y="0"/>
                  </a:lnTo>
                  <a:lnTo>
                    <a:pt x="0" y="0"/>
                  </a:lnTo>
                  <a:lnTo>
                    <a:pt x="0" y="674553"/>
                  </a:lnTo>
                  <a:close/>
                </a:path>
              </a:pathLst>
            </a:custGeom>
            <a:ln w="13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1702286" y="2919354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0" y="14171"/>
                  </a:moveTo>
                  <a:lnTo>
                    <a:pt x="0" y="17401"/>
                  </a:lnTo>
                  <a:lnTo>
                    <a:pt x="703" y="20450"/>
                  </a:lnTo>
                  <a:lnTo>
                    <a:pt x="21887" y="31573"/>
                  </a:lnTo>
                  <a:lnTo>
                    <a:pt x="56842" y="31573"/>
                  </a:lnTo>
                  <a:lnTo>
                    <a:pt x="65679" y="30317"/>
                  </a:lnTo>
                  <a:lnTo>
                    <a:pt x="67434" y="29420"/>
                  </a:lnTo>
                  <a:lnTo>
                    <a:pt x="69209" y="28703"/>
                  </a:lnTo>
                  <a:lnTo>
                    <a:pt x="79080" y="15966"/>
                  </a:lnTo>
                  <a:lnTo>
                    <a:pt x="78027" y="11122"/>
                  </a:lnTo>
                  <a:lnTo>
                    <a:pt x="77325" y="9507"/>
                  </a:lnTo>
                  <a:lnTo>
                    <a:pt x="75199" y="6996"/>
                  </a:lnTo>
                  <a:lnTo>
                    <a:pt x="73794" y="5740"/>
                  </a:lnTo>
                  <a:lnTo>
                    <a:pt x="72370" y="4843"/>
                  </a:lnTo>
                  <a:lnTo>
                    <a:pt x="70966" y="3766"/>
                  </a:lnTo>
                  <a:lnTo>
                    <a:pt x="69209" y="2691"/>
                  </a:lnTo>
                  <a:lnTo>
                    <a:pt x="65679" y="1256"/>
                  </a:lnTo>
                  <a:lnTo>
                    <a:pt x="63553" y="717"/>
                  </a:lnTo>
                  <a:lnTo>
                    <a:pt x="61427" y="538"/>
                  </a:lnTo>
                  <a:lnTo>
                    <a:pt x="59320" y="179"/>
                  </a:lnTo>
                  <a:lnTo>
                    <a:pt x="56842" y="0"/>
                  </a:lnTo>
                  <a:lnTo>
                    <a:pt x="21887" y="0"/>
                  </a:lnTo>
                  <a:lnTo>
                    <a:pt x="19410" y="179"/>
                  </a:lnTo>
                  <a:lnTo>
                    <a:pt x="17302" y="538"/>
                  </a:lnTo>
                  <a:lnTo>
                    <a:pt x="15176" y="717"/>
                  </a:lnTo>
                  <a:lnTo>
                    <a:pt x="13069" y="1256"/>
                  </a:lnTo>
                  <a:lnTo>
                    <a:pt x="9538" y="2691"/>
                  </a:lnTo>
                  <a:lnTo>
                    <a:pt x="7764" y="3766"/>
                  </a:lnTo>
                  <a:lnTo>
                    <a:pt x="6360" y="4843"/>
                  </a:lnTo>
                  <a:lnTo>
                    <a:pt x="4936" y="5740"/>
                  </a:lnTo>
                  <a:lnTo>
                    <a:pt x="3531" y="6996"/>
                  </a:lnTo>
                  <a:lnTo>
                    <a:pt x="1405" y="9507"/>
                  </a:lnTo>
                  <a:lnTo>
                    <a:pt x="703" y="11122"/>
                  </a:lnTo>
                  <a:lnTo>
                    <a:pt x="0" y="1417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1702287" y="2919353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79080" y="15966"/>
                  </a:moveTo>
                  <a:lnTo>
                    <a:pt x="72370" y="4843"/>
                  </a:lnTo>
                  <a:lnTo>
                    <a:pt x="70965" y="3767"/>
                  </a:lnTo>
                  <a:lnTo>
                    <a:pt x="69209" y="2690"/>
                  </a:lnTo>
                  <a:lnTo>
                    <a:pt x="67434" y="1973"/>
                  </a:lnTo>
                  <a:lnTo>
                    <a:pt x="65678" y="1255"/>
                  </a:lnTo>
                  <a:lnTo>
                    <a:pt x="63552" y="717"/>
                  </a:lnTo>
                  <a:lnTo>
                    <a:pt x="61426" y="538"/>
                  </a:lnTo>
                  <a:lnTo>
                    <a:pt x="59319" y="179"/>
                  </a:lnTo>
                  <a:lnTo>
                    <a:pt x="56842" y="0"/>
                  </a:lnTo>
                  <a:lnTo>
                    <a:pt x="21886" y="0"/>
                  </a:lnTo>
                  <a:lnTo>
                    <a:pt x="19409" y="179"/>
                  </a:lnTo>
                  <a:lnTo>
                    <a:pt x="17302" y="538"/>
                  </a:lnTo>
                  <a:lnTo>
                    <a:pt x="15176" y="717"/>
                  </a:lnTo>
                  <a:lnTo>
                    <a:pt x="6358" y="4843"/>
                  </a:lnTo>
                  <a:lnTo>
                    <a:pt x="4935" y="5740"/>
                  </a:lnTo>
                  <a:lnTo>
                    <a:pt x="3530" y="6996"/>
                  </a:lnTo>
                  <a:lnTo>
                    <a:pt x="2477" y="8252"/>
                  </a:lnTo>
                  <a:lnTo>
                    <a:pt x="1404" y="9508"/>
                  </a:lnTo>
                  <a:lnTo>
                    <a:pt x="702" y="11122"/>
                  </a:lnTo>
                  <a:lnTo>
                    <a:pt x="351" y="12557"/>
                  </a:lnTo>
                  <a:lnTo>
                    <a:pt x="0" y="14172"/>
                  </a:lnTo>
                  <a:lnTo>
                    <a:pt x="0" y="15966"/>
                  </a:lnTo>
                  <a:lnTo>
                    <a:pt x="0" y="17401"/>
                  </a:lnTo>
                  <a:lnTo>
                    <a:pt x="351" y="18836"/>
                  </a:lnTo>
                  <a:lnTo>
                    <a:pt x="702" y="20451"/>
                  </a:lnTo>
                  <a:lnTo>
                    <a:pt x="1404" y="21886"/>
                  </a:lnTo>
                  <a:lnTo>
                    <a:pt x="2477" y="23142"/>
                  </a:lnTo>
                  <a:lnTo>
                    <a:pt x="3530" y="24398"/>
                  </a:lnTo>
                  <a:lnTo>
                    <a:pt x="4935" y="25653"/>
                  </a:lnTo>
                  <a:lnTo>
                    <a:pt x="6358" y="26730"/>
                  </a:lnTo>
                  <a:lnTo>
                    <a:pt x="7763" y="27806"/>
                  </a:lnTo>
                  <a:lnTo>
                    <a:pt x="9538" y="28703"/>
                  </a:lnTo>
                  <a:lnTo>
                    <a:pt x="11294" y="29421"/>
                  </a:lnTo>
                  <a:lnTo>
                    <a:pt x="13069" y="30318"/>
                  </a:lnTo>
                  <a:lnTo>
                    <a:pt x="15176" y="30677"/>
                  </a:lnTo>
                  <a:lnTo>
                    <a:pt x="17302" y="31035"/>
                  </a:lnTo>
                  <a:lnTo>
                    <a:pt x="19409" y="31215"/>
                  </a:lnTo>
                  <a:lnTo>
                    <a:pt x="21886" y="31574"/>
                  </a:lnTo>
                  <a:lnTo>
                    <a:pt x="56842" y="31574"/>
                  </a:lnTo>
                  <a:lnTo>
                    <a:pt x="59319" y="31215"/>
                  </a:lnTo>
                  <a:lnTo>
                    <a:pt x="61426" y="31035"/>
                  </a:lnTo>
                  <a:lnTo>
                    <a:pt x="63552" y="30677"/>
                  </a:lnTo>
                  <a:lnTo>
                    <a:pt x="65678" y="30318"/>
                  </a:lnTo>
                  <a:lnTo>
                    <a:pt x="67434" y="29421"/>
                  </a:lnTo>
                  <a:lnTo>
                    <a:pt x="69209" y="28703"/>
                  </a:lnTo>
                  <a:lnTo>
                    <a:pt x="70965" y="27806"/>
                  </a:lnTo>
                  <a:lnTo>
                    <a:pt x="72370" y="26730"/>
                  </a:lnTo>
                  <a:lnTo>
                    <a:pt x="73793" y="25653"/>
                  </a:lnTo>
                  <a:lnTo>
                    <a:pt x="78377" y="18836"/>
                  </a:lnTo>
                  <a:lnTo>
                    <a:pt x="78728" y="17401"/>
                  </a:lnTo>
                  <a:lnTo>
                    <a:pt x="79080" y="15966"/>
                  </a:lnTo>
                  <a:close/>
                </a:path>
              </a:pathLst>
            </a:custGeom>
            <a:ln w="4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1700068" y="3514559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0" y="14118"/>
                  </a:moveTo>
                  <a:lnTo>
                    <a:pt x="0" y="17401"/>
                  </a:lnTo>
                  <a:lnTo>
                    <a:pt x="702" y="20415"/>
                  </a:lnTo>
                  <a:lnTo>
                    <a:pt x="19428" y="31268"/>
                  </a:lnTo>
                  <a:lnTo>
                    <a:pt x="59319" y="31268"/>
                  </a:lnTo>
                  <a:lnTo>
                    <a:pt x="79098" y="15624"/>
                  </a:lnTo>
                  <a:lnTo>
                    <a:pt x="78045" y="11085"/>
                  </a:lnTo>
                  <a:lnTo>
                    <a:pt x="56842" y="0"/>
                  </a:lnTo>
                  <a:lnTo>
                    <a:pt x="21904" y="0"/>
                  </a:lnTo>
                  <a:lnTo>
                    <a:pt x="0" y="1411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1700068" y="3514559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79098" y="15625"/>
                  </a:moveTo>
                  <a:lnTo>
                    <a:pt x="78747" y="14118"/>
                  </a:lnTo>
                  <a:lnTo>
                    <a:pt x="78396" y="12611"/>
                  </a:lnTo>
                  <a:lnTo>
                    <a:pt x="78045" y="11086"/>
                  </a:lnTo>
                  <a:lnTo>
                    <a:pt x="77324" y="9579"/>
                  </a:lnTo>
                  <a:lnTo>
                    <a:pt x="76270" y="8324"/>
                  </a:lnTo>
                  <a:lnTo>
                    <a:pt x="75216" y="7050"/>
                  </a:lnTo>
                  <a:lnTo>
                    <a:pt x="67434" y="2009"/>
                  </a:lnTo>
                  <a:lnTo>
                    <a:pt x="65678" y="1255"/>
                  </a:lnTo>
                  <a:lnTo>
                    <a:pt x="63552" y="753"/>
                  </a:lnTo>
                  <a:lnTo>
                    <a:pt x="61445" y="502"/>
                  </a:lnTo>
                  <a:lnTo>
                    <a:pt x="59319" y="251"/>
                  </a:lnTo>
                  <a:lnTo>
                    <a:pt x="56842" y="0"/>
                  </a:lnTo>
                  <a:lnTo>
                    <a:pt x="21905" y="0"/>
                  </a:lnTo>
                  <a:lnTo>
                    <a:pt x="6358" y="4789"/>
                  </a:lnTo>
                  <a:lnTo>
                    <a:pt x="4954" y="5794"/>
                  </a:lnTo>
                  <a:lnTo>
                    <a:pt x="3530" y="7050"/>
                  </a:lnTo>
                  <a:lnTo>
                    <a:pt x="2477" y="8324"/>
                  </a:lnTo>
                  <a:lnTo>
                    <a:pt x="1423" y="9579"/>
                  </a:lnTo>
                  <a:lnTo>
                    <a:pt x="702" y="11086"/>
                  </a:lnTo>
                  <a:lnTo>
                    <a:pt x="351" y="12611"/>
                  </a:lnTo>
                  <a:lnTo>
                    <a:pt x="0" y="14118"/>
                  </a:lnTo>
                  <a:lnTo>
                    <a:pt x="0" y="15625"/>
                  </a:lnTo>
                  <a:lnTo>
                    <a:pt x="0" y="17401"/>
                  </a:lnTo>
                  <a:lnTo>
                    <a:pt x="351" y="18908"/>
                  </a:lnTo>
                  <a:lnTo>
                    <a:pt x="702" y="20415"/>
                  </a:lnTo>
                  <a:lnTo>
                    <a:pt x="1423" y="21940"/>
                  </a:lnTo>
                  <a:lnTo>
                    <a:pt x="2477" y="23196"/>
                  </a:lnTo>
                  <a:lnTo>
                    <a:pt x="3530" y="24451"/>
                  </a:lnTo>
                  <a:lnTo>
                    <a:pt x="4954" y="25725"/>
                  </a:lnTo>
                  <a:lnTo>
                    <a:pt x="6358" y="26730"/>
                  </a:lnTo>
                  <a:lnTo>
                    <a:pt x="7763" y="27734"/>
                  </a:lnTo>
                  <a:lnTo>
                    <a:pt x="9538" y="28739"/>
                  </a:lnTo>
                  <a:lnTo>
                    <a:pt x="11294" y="29492"/>
                  </a:lnTo>
                  <a:lnTo>
                    <a:pt x="13069" y="30264"/>
                  </a:lnTo>
                  <a:lnTo>
                    <a:pt x="15194" y="30766"/>
                  </a:lnTo>
                  <a:lnTo>
                    <a:pt x="17302" y="31017"/>
                  </a:lnTo>
                  <a:lnTo>
                    <a:pt x="19428" y="31269"/>
                  </a:lnTo>
                  <a:lnTo>
                    <a:pt x="21905" y="31269"/>
                  </a:lnTo>
                  <a:lnTo>
                    <a:pt x="56842" y="31269"/>
                  </a:lnTo>
                  <a:lnTo>
                    <a:pt x="59319" y="31269"/>
                  </a:lnTo>
                  <a:lnTo>
                    <a:pt x="61445" y="31017"/>
                  </a:lnTo>
                  <a:lnTo>
                    <a:pt x="63552" y="30766"/>
                  </a:lnTo>
                  <a:lnTo>
                    <a:pt x="65678" y="30264"/>
                  </a:lnTo>
                  <a:lnTo>
                    <a:pt x="67434" y="29492"/>
                  </a:lnTo>
                  <a:lnTo>
                    <a:pt x="69209" y="28739"/>
                  </a:lnTo>
                  <a:lnTo>
                    <a:pt x="76270" y="23196"/>
                  </a:lnTo>
                  <a:lnTo>
                    <a:pt x="77324" y="21940"/>
                  </a:lnTo>
                  <a:lnTo>
                    <a:pt x="78045" y="20415"/>
                  </a:lnTo>
                  <a:lnTo>
                    <a:pt x="78396" y="18908"/>
                  </a:lnTo>
                  <a:lnTo>
                    <a:pt x="78747" y="17401"/>
                  </a:lnTo>
                  <a:lnTo>
                    <a:pt x="79098" y="15625"/>
                  </a:lnTo>
                  <a:close/>
                </a:path>
              </a:pathLst>
            </a:custGeom>
            <a:ln w="4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1725578" y="3001517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0" y="5022"/>
                  </a:moveTo>
                  <a:lnTo>
                    <a:pt x="0" y="17401"/>
                  </a:lnTo>
                  <a:lnTo>
                    <a:pt x="7043" y="22424"/>
                  </a:lnTo>
                  <a:lnTo>
                    <a:pt x="24400" y="22424"/>
                  </a:lnTo>
                  <a:lnTo>
                    <a:pt x="31424" y="17401"/>
                  </a:lnTo>
                  <a:lnTo>
                    <a:pt x="31424" y="11301"/>
                  </a:lnTo>
                  <a:lnTo>
                    <a:pt x="31424" y="5022"/>
                  </a:lnTo>
                  <a:lnTo>
                    <a:pt x="24400" y="0"/>
                  </a:lnTo>
                  <a:lnTo>
                    <a:pt x="7043" y="0"/>
                  </a:lnTo>
                  <a:lnTo>
                    <a:pt x="0" y="502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1725578" y="3001517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31425" y="11302"/>
                  </a:moveTo>
                  <a:lnTo>
                    <a:pt x="31425" y="5023"/>
                  </a:lnTo>
                  <a:lnTo>
                    <a:pt x="24400" y="0"/>
                  </a:lnTo>
                  <a:lnTo>
                    <a:pt x="15712" y="0"/>
                  </a:lnTo>
                  <a:lnTo>
                    <a:pt x="7042" y="0"/>
                  </a:lnTo>
                  <a:lnTo>
                    <a:pt x="0" y="5023"/>
                  </a:lnTo>
                  <a:lnTo>
                    <a:pt x="0" y="11302"/>
                  </a:lnTo>
                  <a:lnTo>
                    <a:pt x="0" y="17401"/>
                  </a:lnTo>
                  <a:lnTo>
                    <a:pt x="7042" y="22424"/>
                  </a:lnTo>
                  <a:lnTo>
                    <a:pt x="15712" y="22424"/>
                  </a:lnTo>
                  <a:lnTo>
                    <a:pt x="24400" y="22424"/>
                  </a:lnTo>
                  <a:lnTo>
                    <a:pt x="31425" y="17401"/>
                  </a:lnTo>
                  <a:lnTo>
                    <a:pt x="31425" y="11302"/>
                  </a:lnTo>
                  <a:close/>
                </a:path>
              </a:pathLst>
            </a:custGeom>
            <a:ln w="4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1723378" y="3440916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0" y="5024"/>
                  </a:moveTo>
                  <a:lnTo>
                    <a:pt x="0" y="17419"/>
                  </a:lnTo>
                  <a:lnTo>
                    <a:pt x="7024" y="22443"/>
                  </a:lnTo>
                  <a:lnTo>
                    <a:pt x="24382" y="22443"/>
                  </a:lnTo>
                  <a:lnTo>
                    <a:pt x="31424" y="17419"/>
                  </a:lnTo>
                  <a:lnTo>
                    <a:pt x="31424" y="11230"/>
                  </a:lnTo>
                  <a:lnTo>
                    <a:pt x="31424" y="5024"/>
                  </a:lnTo>
                  <a:lnTo>
                    <a:pt x="24382" y="0"/>
                  </a:lnTo>
                  <a:lnTo>
                    <a:pt x="7024" y="0"/>
                  </a:lnTo>
                  <a:lnTo>
                    <a:pt x="0" y="50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1723378" y="3440916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31425" y="11230"/>
                  </a:moveTo>
                  <a:lnTo>
                    <a:pt x="31425" y="5023"/>
                  </a:lnTo>
                  <a:lnTo>
                    <a:pt x="24382" y="0"/>
                  </a:lnTo>
                  <a:lnTo>
                    <a:pt x="15712" y="0"/>
                  </a:lnTo>
                  <a:lnTo>
                    <a:pt x="7024" y="0"/>
                  </a:lnTo>
                  <a:lnTo>
                    <a:pt x="0" y="5023"/>
                  </a:lnTo>
                  <a:lnTo>
                    <a:pt x="0" y="11230"/>
                  </a:lnTo>
                  <a:lnTo>
                    <a:pt x="0" y="17419"/>
                  </a:lnTo>
                  <a:lnTo>
                    <a:pt x="7024" y="22442"/>
                  </a:lnTo>
                  <a:lnTo>
                    <a:pt x="15712" y="22442"/>
                  </a:lnTo>
                  <a:lnTo>
                    <a:pt x="24382" y="22442"/>
                  </a:lnTo>
                  <a:lnTo>
                    <a:pt x="31425" y="17419"/>
                  </a:lnTo>
                  <a:lnTo>
                    <a:pt x="31425" y="11230"/>
                  </a:lnTo>
                  <a:close/>
                </a:path>
              </a:pathLst>
            </a:custGeom>
            <a:ln w="4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4102013" y="2922224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0" y="14171"/>
                  </a:moveTo>
                  <a:lnTo>
                    <a:pt x="0" y="17401"/>
                  </a:lnTo>
                  <a:lnTo>
                    <a:pt x="739" y="20450"/>
                  </a:lnTo>
                  <a:lnTo>
                    <a:pt x="17376" y="31036"/>
                  </a:lnTo>
                  <a:lnTo>
                    <a:pt x="19409" y="31394"/>
                  </a:lnTo>
                  <a:lnTo>
                    <a:pt x="21812" y="31573"/>
                  </a:lnTo>
                  <a:lnTo>
                    <a:pt x="56749" y="31573"/>
                  </a:lnTo>
                  <a:lnTo>
                    <a:pt x="59338" y="31394"/>
                  </a:lnTo>
                  <a:lnTo>
                    <a:pt x="61371" y="31036"/>
                  </a:lnTo>
                  <a:lnTo>
                    <a:pt x="63590" y="30855"/>
                  </a:lnTo>
                  <a:lnTo>
                    <a:pt x="79117" y="15966"/>
                  </a:lnTo>
                  <a:lnTo>
                    <a:pt x="78008" y="11122"/>
                  </a:lnTo>
                  <a:lnTo>
                    <a:pt x="56749" y="0"/>
                  </a:lnTo>
                  <a:lnTo>
                    <a:pt x="21812" y="0"/>
                  </a:lnTo>
                  <a:lnTo>
                    <a:pt x="739" y="11122"/>
                  </a:lnTo>
                  <a:lnTo>
                    <a:pt x="0" y="1417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4102014" y="2922223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79117" y="15966"/>
                  </a:moveTo>
                  <a:lnTo>
                    <a:pt x="78747" y="14172"/>
                  </a:lnTo>
                  <a:lnTo>
                    <a:pt x="78377" y="12737"/>
                  </a:lnTo>
                  <a:lnTo>
                    <a:pt x="78008" y="11122"/>
                  </a:lnTo>
                  <a:lnTo>
                    <a:pt x="67471" y="2152"/>
                  </a:lnTo>
                  <a:lnTo>
                    <a:pt x="65622" y="1255"/>
                  </a:lnTo>
                  <a:lnTo>
                    <a:pt x="63589" y="896"/>
                  </a:lnTo>
                  <a:lnTo>
                    <a:pt x="61371" y="538"/>
                  </a:lnTo>
                  <a:lnTo>
                    <a:pt x="59337" y="358"/>
                  </a:lnTo>
                  <a:lnTo>
                    <a:pt x="56749" y="0"/>
                  </a:lnTo>
                  <a:lnTo>
                    <a:pt x="21812" y="0"/>
                  </a:lnTo>
                  <a:lnTo>
                    <a:pt x="19409" y="358"/>
                  </a:lnTo>
                  <a:lnTo>
                    <a:pt x="17376" y="538"/>
                  </a:lnTo>
                  <a:lnTo>
                    <a:pt x="15157" y="896"/>
                  </a:lnTo>
                  <a:lnTo>
                    <a:pt x="13124" y="1255"/>
                  </a:lnTo>
                  <a:lnTo>
                    <a:pt x="11276" y="2152"/>
                  </a:lnTo>
                  <a:lnTo>
                    <a:pt x="9612" y="2870"/>
                  </a:lnTo>
                  <a:lnTo>
                    <a:pt x="369" y="12737"/>
                  </a:lnTo>
                  <a:lnTo>
                    <a:pt x="0" y="14172"/>
                  </a:lnTo>
                  <a:lnTo>
                    <a:pt x="0" y="15966"/>
                  </a:lnTo>
                  <a:lnTo>
                    <a:pt x="0" y="17401"/>
                  </a:lnTo>
                  <a:lnTo>
                    <a:pt x="369" y="19016"/>
                  </a:lnTo>
                  <a:lnTo>
                    <a:pt x="6285" y="26730"/>
                  </a:lnTo>
                  <a:lnTo>
                    <a:pt x="7763" y="27806"/>
                  </a:lnTo>
                  <a:lnTo>
                    <a:pt x="17376" y="31035"/>
                  </a:lnTo>
                  <a:lnTo>
                    <a:pt x="19409" y="31394"/>
                  </a:lnTo>
                  <a:lnTo>
                    <a:pt x="21812" y="31574"/>
                  </a:lnTo>
                  <a:lnTo>
                    <a:pt x="56749" y="31574"/>
                  </a:lnTo>
                  <a:lnTo>
                    <a:pt x="59337" y="31394"/>
                  </a:lnTo>
                  <a:lnTo>
                    <a:pt x="61371" y="31035"/>
                  </a:lnTo>
                  <a:lnTo>
                    <a:pt x="63589" y="30856"/>
                  </a:lnTo>
                  <a:lnTo>
                    <a:pt x="72462" y="26730"/>
                  </a:lnTo>
                  <a:lnTo>
                    <a:pt x="73756" y="25833"/>
                  </a:lnTo>
                  <a:lnTo>
                    <a:pt x="78747" y="17401"/>
                  </a:lnTo>
                  <a:lnTo>
                    <a:pt x="79117" y="15966"/>
                  </a:lnTo>
                  <a:close/>
                </a:path>
              </a:pathLst>
            </a:custGeom>
            <a:ln w="4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4099794" y="3517501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0" y="14118"/>
                  </a:moveTo>
                  <a:lnTo>
                    <a:pt x="0" y="17401"/>
                  </a:lnTo>
                  <a:lnTo>
                    <a:pt x="740" y="20416"/>
                  </a:lnTo>
                  <a:lnTo>
                    <a:pt x="19410" y="31269"/>
                  </a:lnTo>
                  <a:lnTo>
                    <a:pt x="59338" y="31269"/>
                  </a:lnTo>
                  <a:lnTo>
                    <a:pt x="79117" y="15626"/>
                  </a:lnTo>
                  <a:lnTo>
                    <a:pt x="78008" y="11087"/>
                  </a:lnTo>
                  <a:lnTo>
                    <a:pt x="56935" y="0"/>
                  </a:lnTo>
                  <a:lnTo>
                    <a:pt x="21813" y="0"/>
                  </a:lnTo>
                  <a:lnTo>
                    <a:pt x="0" y="1411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4099796" y="3517501"/>
              <a:ext cx="79375" cy="31750"/>
            </a:xfrm>
            <a:custGeom>
              <a:avLst/>
              <a:gdLst/>
              <a:ahLst/>
              <a:cxnLst/>
              <a:rect l="l" t="t" r="r" b="b"/>
              <a:pathLst>
                <a:path w="79375" h="31750">
                  <a:moveTo>
                    <a:pt x="79117" y="15625"/>
                  </a:moveTo>
                  <a:lnTo>
                    <a:pt x="78747" y="14118"/>
                  </a:lnTo>
                  <a:lnTo>
                    <a:pt x="78377" y="12611"/>
                  </a:lnTo>
                  <a:lnTo>
                    <a:pt x="78008" y="11086"/>
                  </a:lnTo>
                  <a:lnTo>
                    <a:pt x="61371" y="502"/>
                  </a:lnTo>
                  <a:lnTo>
                    <a:pt x="59337" y="251"/>
                  </a:lnTo>
                  <a:lnTo>
                    <a:pt x="56934" y="0"/>
                  </a:lnTo>
                  <a:lnTo>
                    <a:pt x="21812" y="0"/>
                  </a:lnTo>
                  <a:lnTo>
                    <a:pt x="19409" y="251"/>
                  </a:lnTo>
                  <a:lnTo>
                    <a:pt x="17376" y="502"/>
                  </a:lnTo>
                  <a:lnTo>
                    <a:pt x="15157" y="753"/>
                  </a:lnTo>
                  <a:lnTo>
                    <a:pt x="369" y="12611"/>
                  </a:lnTo>
                  <a:lnTo>
                    <a:pt x="0" y="14118"/>
                  </a:lnTo>
                  <a:lnTo>
                    <a:pt x="0" y="15625"/>
                  </a:lnTo>
                  <a:lnTo>
                    <a:pt x="0" y="17401"/>
                  </a:lnTo>
                  <a:lnTo>
                    <a:pt x="369" y="18908"/>
                  </a:lnTo>
                  <a:lnTo>
                    <a:pt x="17376" y="31017"/>
                  </a:lnTo>
                  <a:lnTo>
                    <a:pt x="19409" y="31269"/>
                  </a:lnTo>
                  <a:lnTo>
                    <a:pt x="21812" y="31269"/>
                  </a:lnTo>
                  <a:lnTo>
                    <a:pt x="56934" y="31269"/>
                  </a:lnTo>
                  <a:lnTo>
                    <a:pt x="59337" y="31269"/>
                  </a:lnTo>
                  <a:lnTo>
                    <a:pt x="61371" y="31017"/>
                  </a:lnTo>
                  <a:lnTo>
                    <a:pt x="78747" y="17401"/>
                  </a:lnTo>
                  <a:lnTo>
                    <a:pt x="79117" y="15625"/>
                  </a:lnTo>
                  <a:close/>
                </a:path>
              </a:pathLst>
            </a:custGeom>
            <a:ln w="4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4125305" y="3004567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0" y="5024"/>
                  </a:moveTo>
                  <a:lnTo>
                    <a:pt x="0" y="17401"/>
                  </a:lnTo>
                  <a:lnTo>
                    <a:pt x="7024" y="22425"/>
                  </a:lnTo>
                  <a:lnTo>
                    <a:pt x="24400" y="22425"/>
                  </a:lnTo>
                  <a:lnTo>
                    <a:pt x="31424" y="17401"/>
                  </a:lnTo>
                  <a:lnTo>
                    <a:pt x="31424" y="11122"/>
                  </a:lnTo>
                  <a:lnTo>
                    <a:pt x="31424" y="5024"/>
                  </a:lnTo>
                  <a:lnTo>
                    <a:pt x="24400" y="0"/>
                  </a:lnTo>
                  <a:lnTo>
                    <a:pt x="7024" y="0"/>
                  </a:lnTo>
                  <a:lnTo>
                    <a:pt x="0" y="50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4125305" y="3004567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31425" y="11122"/>
                  </a:moveTo>
                  <a:lnTo>
                    <a:pt x="31425" y="5023"/>
                  </a:lnTo>
                  <a:lnTo>
                    <a:pt x="24400" y="0"/>
                  </a:lnTo>
                  <a:lnTo>
                    <a:pt x="15712" y="0"/>
                  </a:lnTo>
                  <a:lnTo>
                    <a:pt x="7024" y="0"/>
                  </a:lnTo>
                  <a:lnTo>
                    <a:pt x="0" y="5023"/>
                  </a:lnTo>
                  <a:lnTo>
                    <a:pt x="0" y="11122"/>
                  </a:lnTo>
                  <a:lnTo>
                    <a:pt x="0" y="17401"/>
                  </a:lnTo>
                  <a:lnTo>
                    <a:pt x="7024" y="22424"/>
                  </a:lnTo>
                  <a:lnTo>
                    <a:pt x="15712" y="22424"/>
                  </a:lnTo>
                  <a:lnTo>
                    <a:pt x="24400" y="22424"/>
                  </a:lnTo>
                  <a:lnTo>
                    <a:pt x="31425" y="17401"/>
                  </a:lnTo>
                  <a:lnTo>
                    <a:pt x="31425" y="11122"/>
                  </a:lnTo>
                  <a:close/>
                </a:path>
              </a:pathLst>
            </a:custGeom>
            <a:ln w="4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4123086" y="3443876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0" y="5022"/>
                  </a:moveTo>
                  <a:lnTo>
                    <a:pt x="0" y="17401"/>
                  </a:lnTo>
                  <a:lnTo>
                    <a:pt x="7024" y="22442"/>
                  </a:lnTo>
                  <a:lnTo>
                    <a:pt x="24400" y="22442"/>
                  </a:lnTo>
                  <a:lnTo>
                    <a:pt x="31424" y="17401"/>
                  </a:lnTo>
                  <a:lnTo>
                    <a:pt x="31424" y="11212"/>
                  </a:lnTo>
                  <a:lnTo>
                    <a:pt x="31424" y="5022"/>
                  </a:lnTo>
                  <a:lnTo>
                    <a:pt x="24400" y="0"/>
                  </a:lnTo>
                  <a:lnTo>
                    <a:pt x="7024" y="0"/>
                  </a:lnTo>
                  <a:lnTo>
                    <a:pt x="0" y="502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4123087" y="3443876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31425" y="11212"/>
                  </a:moveTo>
                  <a:lnTo>
                    <a:pt x="31425" y="5023"/>
                  </a:lnTo>
                  <a:lnTo>
                    <a:pt x="24400" y="0"/>
                  </a:lnTo>
                  <a:lnTo>
                    <a:pt x="15712" y="0"/>
                  </a:lnTo>
                  <a:lnTo>
                    <a:pt x="7024" y="0"/>
                  </a:lnTo>
                  <a:lnTo>
                    <a:pt x="0" y="5023"/>
                  </a:lnTo>
                  <a:lnTo>
                    <a:pt x="0" y="11212"/>
                  </a:lnTo>
                  <a:lnTo>
                    <a:pt x="0" y="17401"/>
                  </a:lnTo>
                  <a:lnTo>
                    <a:pt x="7024" y="22442"/>
                  </a:lnTo>
                  <a:lnTo>
                    <a:pt x="15712" y="22442"/>
                  </a:lnTo>
                  <a:lnTo>
                    <a:pt x="24400" y="22442"/>
                  </a:lnTo>
                  <a:lnTo>
                    <a:pt x="31425" y="17401"/>
                  </a:lnTo>
                  <a:lnTo>
                    <a:pt x="31425" y="11212"/>
                  </a:lnTo>
                  <a:close/>
                </a:path>
              </a:pathLst>
            </a:custGeom>
            <a:ln w="4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1987903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4" y="146603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1987903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1987903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4" y="29016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1987903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1991545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1991545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2015224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2015225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1991545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1991545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201522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2015225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2073989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2073989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2097651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2097651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2073989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2073989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2097651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2097651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2157986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2157987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2181647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2181648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2157986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2157987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2181647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2181648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2241707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2241707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2265386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2265386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2241707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241707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265386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1995371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20"/>
                  </a:moveTo>
                  <a:lnTo>
                    <a:pt x="301739" y="84320"/>
                  </a:lnTo>
                  <a:lnTo>
                    <a:pt x="301739" y="79021"/>
                  </a:lnTo>
                  <a:lnTo>
                    <a:pt x="270015" y="79021"/>
                  </a:lnTo>
                  <a:lnTo>
                    <a:pt x="270015" y="84320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40" y="47185"/>
                  </a:moveTo>
                  <a:lnTo>
                    <a:pt x="239314" y="47185"/>
                  </a:lnTo>
                  <a:lnTo>
                    <a:pt x="239314" y="0"/>
                  </a:lnTo>
                  <a:lnTo>
                    <a:pt x="167440" y="0"/>
                  </a:lnTo>
                  <a:lnTo>
                    <a:pt x="167440" y="47185"/>
                  </a:lnTo>
                  <a:close/>
                </a:path>
                <a:path w="322580" h="136525">
                  <a:moveTo>
                    <a:pt x="167440" y="135987"/>
                  </a:moveTo>
                  <a:lnTo>
                    <a:pt x="239314" y="135987"/>
                  </a:lnTo>
                  <a:lnTo>
                    <a:pt x="239314" y="88801"/>
                  </a:lnTo>
                  <a:lnTo>
                    <a:pt x="167440" y="88801"/>
                  </a:lnTo>
                  <a:lnTo>
                    <a:pt x="167440" y="135987"/>
                  </a:lnTo>
                  <a:close/>
                </a:path>
                <a:path w="322580" h="136525">
                  <a:moveTo>
                    <a:pt x="250642" y="47185"/>
                  </a:moveTo>
                  <a:lnTo>
                    <a:pt x="322517" y="47185"/>
                  </a:lnTo>
                  <a:lnTo>
                    <a:pt x="322517" y="0"/>
                  </a:lnTo>
                  <a:lnTo>
                    <a:pt x="250642" y="0"/>
                  </a:lnTo>
                  <a:lnTo>
                    <a:pt x="250642" y="47185"/>
                  </a:lnTo>
                  <a:close/>
                </a:path>
                <a:path w="322580" h="136525">
                  <a:moveTo>
                    <a:pt x="250642" y="135987"/>
                  </a:moveTo>
                  <a:lnTo>
                    <a:pt x="322517" y="135987"/>
                  </a:lnTo>
                  <a:lnTo>
                    <a:pt x="322517" y="88801"/>
                  </a:lnTo>
                  <a:lnTo>
                    <a:pt x="250642" y="88801"/>
                  </a:lnTo>
                  <a:lnTo>
                    <a:pt x="250642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2334891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334891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334891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2334891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233853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233853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2362194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2362194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2338533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2338533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236219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236219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2420959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2420959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2444620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2444620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2420959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2420959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2444620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2444620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2504956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2504956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2528616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2528617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2504956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2504956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2528616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2528617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2588694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2588695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2612355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2612356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2588694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2588695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2612355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2342341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20"/>
                  </a:moveTo>
                  <a:lnTo>
                    <a:pt x="301739" y="84320"/>
                  </a:lnTo>
                  <a:lnTo>
                    <a:pt x="301739" y="79021"/>
                  </a:lnTo>
                  <a:lnTo>
                    <a:pt x="270015" y="79021"/>
                  </a:lnTo>
                  <a:lnTo>
                    <a:pt x="270015" y="84320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87"/>
                  </a:moveTo>
                  <a:lnTo>
                    <a:pt x="239333" y="135987"/>
                  </a:lnTo>
                  <a:lnTo>
                    <a:pt x="239333" y="88801"/>
                  </a:lnTo>
                  <a:lnTo>
                    <a:pt x="167458" y="88801"/>
                  </a:lnTo>
                  <a:lnTo>
                    <a:pt x="167458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2681786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2681787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2681786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2681787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268548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2685484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2709144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2709145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2685483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2685484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270914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2709145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2767928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2767928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2791589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2791590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2767928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2767928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2791589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2791590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2851852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2851852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2875513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2875513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2851852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2851852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2875513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2875513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2935589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2935590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2959251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2959251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2935589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2935590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2959251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2689366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69885" y="84320"/>
                  </a:moveTo>
                  <a:lnTo>
                    <a:pt x="301610" y="84320"/>
                  </a:lnTo>
                  <a:lnTo>
                    <a:pt x="301610" y="79021"/>
                  </a:lnTo>
                  <a:lnTo>
                    <a:pt x="269885" y="79021"/>
                  </a:lnTo>
                  <a:lnTo>
                    <a:pt x="269885" y="84320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3028756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3028756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3028756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3028756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303245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303245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3056114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3056115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3032453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3032453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305611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3056115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3114898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3114898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3138558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3138559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3114898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3114898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3138558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3138559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3198821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3198821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3222482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3222482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3198821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3198821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3222482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3222482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3282560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3282560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3306221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3306221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3282560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3282560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3306221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3036335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320"/>
                  </a:moveTo>
                  <a:lnTo>
                    <a:pt x="301610" y="84320"/>
                  </a:lnTo>
                  <a:lnTo>
                    <a:pt x="301610" y="79021"/>
                  </a:lnTo>
                  <a:lnTo>
                    <a:pt x="269885" y="79021"/>
                  </a:lnTo>
                  <a:lnTo>
                    <a:pt x="269885" y="84320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3375725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3375726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3375725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3375726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3379422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3379423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3403084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3403084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3379422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3379423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340308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3403084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3461867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3461867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3485528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3485528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3461867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3461867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3485528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3485528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3545790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3545791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3569637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3569637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3545790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3545791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3569637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3569637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3629529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3629529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3653190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3653190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3629529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3629529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3653190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3383305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320"/>
                  </a:moveTo>
                  <a:lnTo>
                    <a:pt x="301610" y="84320"/>
                  </a:lnTo>
                  <a:lnTo>
                    <a:pt x="301610" y="79021"/>
                  </a:lnTo>
                  <a:lnTo>
                    <a:pt x="269885" y="79021"/>
                  </a:lnTo>
                  <a:lnTo>
                    <a:pt x="269885" y="84320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3722880" y="2902813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3722880" y="290281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3722880" y="2961557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3722880" y="2961556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3726392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3726392" y="2905613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3750053" y="295926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3750053" y="295926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3726392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3726392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3750053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3750053" y="298753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3808836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3808837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3832498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3832498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3808836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3808837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3832498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3832498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3892944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3892945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3916606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3916606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3892944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3892945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3916606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3916606" y="298760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3976498" y="290536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3976499" y="2905360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4000344" y="295901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4000345" y="295901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0"/>
                  </a:moveTo>
                  <a:lnTo>
                    <a:pt x="31724" y="5550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3976498" y="29929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3976499" y="299290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4000344" y="298760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3730274" y="290858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320"/>
                  </a:moveTo>
                  <a:lnTo>
                    <a:pt x="301795" y="84320"/>
                  </a:lnTo>
                  <a:lnTo>
                    <a:pt x="301795" y="79021"/>
                  </a:lnTo>
                  <a:lnTo>
                    <a:pt x="270070" y="79021"/>
                  </a:lnTo>
                  <a:lnTo>
                    <a:pt x="270070" y="84320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1987903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4" y="146603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1987903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1987903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4" y="29016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1987903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1991545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1991545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2015224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2015225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1991545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1991545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201522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2015225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207398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207398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2097651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2097651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207398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207398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2097651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2097651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2157986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215798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2181647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2181648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2157986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215798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2181647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2181648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224170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224170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2265386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2265386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224170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224170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2265386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1995371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40" y="47185"/>
                  </a:moveTo>
                  <a:lnTo>
                    <a:pt x="239314" y="47185"/>
                  </a:lnTo>
                  <a:lnTo>
                    <a:pt x="239314" y="0"/>
                  </a:lnTo>
                  <a:lnTo>
                    <a:pt x="167440" y="0"/>
                  </a:lnTo>
                  <a:lnTo>
                    <a:pt x="167440" y="47185"/>
                  </a:lnTo>
                  <a:close/>
                </a:path>
                <a:path w="322580" h="136525">
                  <a:moveTo>
                    <a:pt x="167440" y="135987"/>
                  </a:moveTo>
                  <a:lnTo>
                    <a:pt x="239314" y="135987"/>
                  </a:lnTo>
                  <a:lnTo>
                    <a:pt x="239314" y="88801"/>
                  </a:lnTo>
                  <a:lnTo>
                    <a:pt x="167440" y="88801"/>
                  </a:lnTo>
                  <a:lnTo>
                    <a:pt x="167440" y="135987"/>
                  </a:lnTo>
                  <a:close/>
                </a:path>
                <a:path w="322580" h="136525">
                  <a:moveTo>
                    <a:pt x="250642" y="47185"/>
                  </a:moveTo>
                  <a:lnTo>
                    <a:pt x="322517" y="47185"/>
                  </a:lnTo>
                  <a:lnTo>
                    <a:pt x="322517" y="0"/>
                  </a:lnTo>
                  <a:lnTo>
                    <a:pt x="250642" y="0"/>
                  </a:lnTo>
                  <a:lnTo>
                    <a:pt x="250642" y="47185"/>
                  </a:lnTo>
                  <a:close/>
                </a:path>
                <a:path w="322580" h="136525">
                  <a:moveTo>
                    <a:pt x="250642" y="135987"/>
                  </a:moveTo>
                  <a:lnTo>
                    <a:pt x="322517" y="135987"/>
                  </a:lnTo>
                  <a:lnTo>
                    <a:pt x="322517" y="88801"/>
                  </a:lnTo>
                  <a:lnTo>
                    <a:pt x="250642" y="88801"/>
                  </a:lnTo>
                  <a:lnTo>
                    <a:pt x="250642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2334891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2334891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2334891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2334891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233853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233853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2362194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2362194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233853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233853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236219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236219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242095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242095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2444620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2444620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242095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242095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2444620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2444620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2504956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2504956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2528618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2528617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2504956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2504956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2528618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2528617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2588694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2588695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2612355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2612356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2588694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2588695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2612355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2342341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87"/>
                  </a:moveTo>
                  <a:lnTo>
                    <a:pt x="239333" y="135987"/>
                  </a:lnTo>
                  <a:lnTo>
                    <a:pt x="239333" y="88801"/>
                  </a:lnTo>
                  <a:lnTo>
                    <a:pt x="167458" y="88801"/>
                  </a:lnTo>
                  <a:lnTo>
                    <a:pt x="167458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2681786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2681787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2681786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2681787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268548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2685484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2709144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2709145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268548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2685484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270914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2709145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2767928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2767928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2791589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2791590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2767928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2767928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2791589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2791590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2851852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2851852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2875513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2875513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2851852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2851852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2875513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2875513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293558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2935590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2959251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2959251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293558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2935590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2959251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2689366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3028756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3028756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3028756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3028756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303245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303245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3056114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3056115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303245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303245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305611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3056115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3114898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3114898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3138558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3138559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3114898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3114898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3138558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3138559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3198821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3198821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3222482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3222482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3198821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3198821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3222482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3222482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3282560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3282560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3306221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3306221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3282560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3282560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3306221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3036335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3375725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3375726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3375725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3375726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3379422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3379423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3403084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3403084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3379422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3379423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340308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3403084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346186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346186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3485528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3485528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346186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346186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3485528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3485528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3545790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3545791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3569637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3569637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3545790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3545791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3569637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3569637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362952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362952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3653190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3653190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362952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362952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3653190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3383305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3722880" y="3072326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3722880" y="30723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3722880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6"/>
                  </a:lnTo>
                  <a:lnTo>
                    <a:pt x="335083" y="29016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3722880" y="3131123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3726392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6"/>
                  </a:lnTo>
                  <a:lnTo>
                    <a:pt x="79052" y="53746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3726392" y="3075108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3750053" y="312884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3750053" y="3128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3726392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3726392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3750053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3750053" y="31571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3808836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3808837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3832498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3832498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3808836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3808837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3832498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3832498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3892944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3892945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3916606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3916606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3892944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3892945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3916606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3916606" y="315710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9"/>
                  </a:move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3976498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3976499" y="30748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4000344" y="312859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4000345" y="31285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3976498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3976499" y="3162401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4000344" y="315710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3730274" y="3078116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1987903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4" y="146603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1987903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1987903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4" y="29018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1987903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1991545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1991545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201522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2015225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1991545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1991545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2015224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2015225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2073989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2073989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2097651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2097651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2073989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2073989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2097651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2097651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2157986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2157987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2181647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2181648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2157986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2157987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2181647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2181648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2241707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2241707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2265386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2265386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2241707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2241707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2265386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1995371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02"/>
                  </a:moveTo>
                  <a:lnTo>
                    <a:pt x="301739" y="84302"/>
                  </a:lnTo>
                  <a:lnTo>
                    <a:pt x="301739" y="79003"/>
                  </a:lnTo>
                  <a:lnTo>
                    <a:pt x="270015" y="79003"/>
                  </a:lnTo>
                  <a:lnTo>
                    <a:pt x="270015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40" y="47185"/>
                  </a:moveTo>
                  <a:lnTo>
                    <a:pt x="239314" y="47185"/>
                  </a:lnTo>
                  <a:lnTo>
                    <a:pt x="239314" y="0"/>
                  </a:lnTo>
                  <a:lnTo>
                    <a:pt x="167440" y="0"/>
                  </a:lnTo>
                  <a:lnTo>
                    <a:pt x="167440" y="47185"/>
                  </a:lnTo>
                  <a:close/>
                </a:path>
                <a:path w="322580" h="136525">
                  <a:moveTo>
                    <a:pt x="167440" y="135987"/>
                  </a:moveTo>
                  <a:lnTo>
                    <a:pt x="239314" y="135987"/>
                  </a:lnTo>
                  <a:lnTo>
                    <a:pt x="239314" y="88801"/>
                  </a:lnTo>
                  <a:lnTo>
                    <a:pt x="167440" y="88801"/>
                  </a:lnTo>
                  <a:lnTo>
                    <a:pt x="167440" y="135987"/>
                  </a:lnTo>
                  <a:close/>
                </a:path>
                <a:path w="322580" h="136525">
                  <a:moveTo>
                    <a:pt x="250642" y="47185"/>
                  </a:moveTo>
                  <a:lnTo>
                    <a:pt x="322517" y="47185"/>
                  </a:lnTo>
                  <a:lnTo>
                    <a:pt x="322517" y="0"/>
                  </a:lnTo>
                  <a:lnTo>
                    <a:pt x="250642" y="0"/>
                  </a:lnTo>
                  <a:lnTo>
                    <a:pt x="250642" y="47185"/>
                  </a:lnTo>
                  <a:close/>
                </a:path>
                <a:path w="322580" h="136525">
                  <a:moveTo>
                    <a:pt x="250642" y="135987"/>
                  </a:moveTo>
                  <a:lnTo>
                    <a:pt x="322517" y="135987"/>
                  </a:lnTo>
                  <a:lnTo>
                    <a:pt x="322517" y="88801"/>
                  </a:lnTo>
                  <a:lnTo>
                    <a:pt x="250642" y="88801"/>
                  </a:lnTo>
                  <a:lnTo>
                    <a:pt x="250642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2334891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2334891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2334891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2334891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233853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233853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236219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236219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2338533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2338533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2362194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2362194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2420959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2420959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2444620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2444620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2420959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2420959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2444620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2444620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2504956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2504956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2528618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3" y="5552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2528617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2504956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2504956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2528618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2528617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2588694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2588695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2612355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2612356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2588694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2588695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2612355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2342341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302"/>
                  </a:moveTo>
                  <a:lnTo>
                    <a:pt x="301739" y="84302"/>
                  </a:lnTo>
                  <a:lnTo>
                    <a:pt x="301739" y="79003"/>
                  </a:lnTo>
                  <a:lnTo>
                    <a:pt x="270015" y="79003"/>
                  </a:lnTo>
                  <a:lnTo>
                    <a:pt x="270015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87"/>
                  </a:moveTo>
                  <a:lnTo>
                    <a:pt x="155077" y="135987"/>
                  </a:lnTo>
                  <a:lnTo>
                    <a:pt x="155077" y="88801"/>
                  </a:lnTo>
                  <a:lnTo>
                    <a:pt x="83202" y="88801"/>
                  </a:lnTo>
                  <a:lnTo>
                    <a:pt x="83202" y="135987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87"/>
                  </a:moveTo>
                  <a:lnTo>
                    <a:pt x="239333" y="135987"/>
                  </a:lnTo>
                  <a:lnTo>
                    <a:pt x="239333" y="88801"/>
                  </a:lnTo>
                  <a:lnTo>
                    <a:pt x="167458" y="88801"/>
                  </a:lnTo>
                  <a:lnTo>
                    <a:pt x="167458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2681786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2681787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2681786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2681787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268548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2685484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270914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2709145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2685483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2685484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2709144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2709145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2767928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2767928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2791589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2791590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2767928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2767928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2791589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2791590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2851852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2851852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2875513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3" y="5552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2875513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2851852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2851852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2875513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2875513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2935589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2935590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2959251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2959251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2935589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2935590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2959251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2689366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69885" y="84302"/>
                  </a:moveTo>
                  <a:lnTo>
                    <a:pt x="301610" y="84302"/>
                  </a:lnTo>
                  <a:lnTo>
                    <a:pt x="301610" y="79003"/>
                  </a:lnTo>
                  <a:lnTo>
                    <a:pt x="269885" y="79003"/>
                  </a:lnTo>
                  <a:lnTo>
                    <a:pt x="269885" y="84302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3028756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3028756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3028756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3028756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303245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303245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305611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3056115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3032453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3032453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3056114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3056115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3114898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3114898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3138558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3138559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3114898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3114898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3138558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3138559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3198821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3198821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3222482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3222482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3198821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3198821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3222482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3222482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3282560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3282560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3306221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3" y="5552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3306221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3282560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3282560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3306221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3036335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302"/>
                  </a:moveTo>
                  <a:lnTo>
                    <a:pt x="301610" y="84302"/>
                  </a:lnTo>
                  <a:lnTo>
                    <a:pt x="301610" y="79003"/>
                  </a:lnTo>
                  <a:lnTo>
                    <a:pt x="269885" y="79003"/>
                  </a:lnTo>
                  <a:lnTo>
                    <a:pt x="269885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3375725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3375726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3375725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3375726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3379422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3379423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340308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3403084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3379422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3379423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3403084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3403084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3461867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3461867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3485528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3485528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3461867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3461867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3485528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3485528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3545790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3545791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3569637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3" y="5552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3569637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3545790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3545791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3569637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3569637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3629529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3629529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3653190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3653190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3629529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3629529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3653190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3383305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302"/>
                  </a:moveTo>
                  <a:lnTo>
                    <a:pt x="301610" y="84302"/>
                  </a:lnTo>
                  <a:lnTo>
                    <a:pt x="301610" y="79003"/>
                  </a:lnTo>
                  <a:lnTo>
                    <a:pt x="269885" y="79003"/>
                  </a:lnTo>
                  <a:lnTo>
                    <a:pt x="269885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3722880" y="3243525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3722880" y="3243524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3722880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3722880" y="3302322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3726392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3726392" y="3246307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3750053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3750053" y="33000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3726392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3726392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3750053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3750053" y="33283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3808836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3808837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3832498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3832498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3808836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3808837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3832498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3832498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3892944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3892945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3916606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3916606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3892944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3892945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3916606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3916606" y="33283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3976498" y="32460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3976499" y="324605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4000344" y="329979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2"/>
                  </a:lnTo>
                  <a:lnTo>
                    <a:pt x="31724" y="5552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4000345" y="329979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3976498" y="33336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9"/>
                  </a:lnTo>
                  <a:lnTo>
                    <a:pt x="79052" y="53999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3976499" y="333361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4000344" y="3328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3730274" y="3249315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302"/>
                  </a:moveTo>
                  <a:lnTo>
                    <a:pt x="301795" y="84302"/>
                  </a:lnTo>
                  <a:lnTo>
                    <a:pt x="301795" y="79003"/>
                  </a:lnTo>
                  <a:lnTo>
                    <a:pt x="270070" y="79003"/>
                  </a:lnTo>
                  <a:lnTo>
                    <a:pt x="270070" y="84302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87"/>
                  </a:moveTo>
                  <a:lnTo>
                    <a:pt x="71874" y="135987"/>
                  </a:lnTo>
                  <a:lnTo>
                    <a:pt x="71874" y="88801"/>
                  </a:lnTo>
                  <a:lnTo>
                    <a:pt x="0" y="88801"/>
                  </a:lnTo>
                  <a:lnTo>
                    <a:pt x="0" y="135987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87"/>
                  </a:moveTo>
                  <a:lnTo>
                    <a:pt x="155058" y="135987"/>
                  </a:lnTo>
                  <a:lnTo>
                    <a:pt x="155058" y="88801"/>
                  </a:lnTo>
                  <a:lnTo>
                    <a:pt x="83183" y="88801"/>
                  </a:lnTo>
                  <a:lnTo>
                    <a:pt x="83183" y="135987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87"/>
                  </a:moveTo>
                  <a:lnTo>
                    <a:pt x="239351" y="135987"/>
                  </a:lnTo>
                  <a:lnTo>
                    <a:pt x="239351" y="88801"/>
                  </a:lnTo>
                  <a:lnTo>
                    <a:pt x="167476" y="88801"/>
                  </a:lnTo>
                  <a:lnTo>
                    <a:pt x="167476" y="135987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87"/>
                  </a:moveTo>
                  <a:lnTo>
                    <a:pt x="322535" y="135987"/>
                  </a:lnTo>
                  <a:lnTo>
                    <a:pt x="322535" y="88801"/>
                  </a:lnTo>
                  <a:lnTo>
                    <a:pt x="250660" y="88801"/>
                  </a:lnTo>
                  <a:lnTo>
                    <a:pt x="250660" y="13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1987903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4" y="146603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1987903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1987903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4" y="29018"/>
                  </a:lnTo>
                  <a:lnTo>
                    <a:pt x="335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1987903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1991545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1991545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201522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2015225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1991545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1991545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201522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2015225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2073989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2073989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209765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209765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2073989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2073989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2097651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2097651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2157986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2157987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2181647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218164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2157986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2157987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2181647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218164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2241707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2241707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2265386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2265386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2241707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2241707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2265386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1995371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69"/>
                  </a:moveTo>
                  <a:lnTo>
                    <a:pt x="155077" y="135969"/>
                  </a:lnTo>
                  <a:lnTo>
                    <a:pt x="155077" y="88783"/>
                  </a:lnTo>
                  <a:lnTo>
                    <a:pt x="83202" y="88783"/>
                  </a:lnTo>
                  <a:lnTo>
                    <a:pt x="83202" y="135969"/>
                  </a:lnTo>
                  <a:close/>
                </a:path>
                <a:path w="322580" h="136525">
                  <a:moveTo>
                    <a:pt x="167440" y="47185"/>
                  </a:moveTo>
                  <a:lnTo>
                    <a:pt x="239314" y="47185"/>
                  </a:lnTo>
                  <a:lnTo>
                    <a:pt x="239314" y="0"/>
                  </a:lnTo>
                  <a:lnTo>
                    <a:pt x="167440" y="0"/>
                  </a:lnTo>
                  <a:lnTo>
                    <a:pt x="167440" y="47185"/>
                  </a:lnTo>
                  <a:close/>
                </a:path>
                <a:path w="322580" h="136525">
                  <a:moveTo>
                    <a:pt x="167440" y="135969"/>
                  </a:moveTo>
                  <a:lnTo>
                    <a:pt x="239314" y="135969"/>
                  </a:lnTo>
                  <a:lnTo>
                    <a:pt x="239314" y="88783"/>
                  </a:lnTo>
                  <a:lnTo>
                    <a:pt x="167440" y="88783"/>
                  </a:lnTo>
                  <a:lnTo>
                    <a:pt x="167440" y="135969"/>
                  </a:lnTo>
                  <a:close/>
                </a:path>
                <a:path w="322580" h="136525">
                  <a:moveTo>
                    <a:pt x="250642" y="47185"/>
                  </a:moveTo>
                  <a:lnTo>
                    <a:pt x="322517" y="47185"/>
                  </a:lnTo>
                  <a:lnTo>
                    <a:pt x="322517" y="0"/>
                  </a:lnTo>
                  <a:lnTo>
                    <a:pt x="250642" y="0"/>
                  </a:lnTo>
                  <a:lnTo>
                    <a:pt x="250642" y="47185"/>
                  </a:lnTo>
                  <a:close/>
                </a:path>
                <a:path w="322580" h="136525">
                  <a:moveTo>
                    <a:pt x="250642" y="135969"/>
                  </a:moveTo>
                  <a:lnTo>
                    <a:pt x="322517" y="135969"/>
                  </a:lnTo>
                  <a:lnTo>
                    <a:pt x="322517" y="88783"/>
                  </a:lnTo>
                  <a:lnTo>
                    <a:pt x="250642" y="88783"/>
                  </a:lnTo>
                  <a:lnTo>
                    <a:pt x="250642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2334891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2334891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2334891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2334891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233853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233853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236219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3" y="5298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236219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2338533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2338533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236219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236219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2420959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2420959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2444620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2444620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2420959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2420959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2444620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2444620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2504956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2504956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252861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2528617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2504956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2504956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252861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2528617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2588694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2588695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2612355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2612356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2588694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2588695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2612355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2342341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70015" y="84284"/>
                  </a:moveTo>
                  <a:lnTo>
                    <a:pt x="301739" y="84284"/>
                  </a:lnTo>
                  <a:lnTo>
                    <a:pt x="301739" y="78985"/>
                  </a:lnTo>
                  <a:lnTo>
                    <a:pt x="270015" y="78985"/>
                  </a:lnTo>
                  <a:lnTo>
                    <a:pt x="27001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202" y="47185"/>
                  </a:moveTo>
                  <a:lnTo>
                    <a:pt x="155077" y="47185"/>
                  </a:lnTo>
                  <a:lnTo>
                    <a:pt x="155077" y="0"/>
                  </a:lnTo>
                  <a:lnTo>
                    <a:pt x="83202" y="0"/>
                  </a:lnTo>
                  <a:lnTo>
                    <a:pt x="83202" y="47185"/>
                  </a:lnTo>
                  <a:close/>
                </a:path>
                <a:path w="322580" h="136525">
                  <a:moveTo>
                    <a:pt x="83202" y="135969"/>
                  </a:moveTo>
                  <a:lnTo>
                    <a:pt x="155077" y="135969"/>
                  </a:lnTo>
                  <a:lnTo>
                    <a:pt x="155077" y="88783"/>
                  </a:lnTo>
                  <a:lnTo>
                    <a:pt x="83202" y="88783"/>
                  </a:lnTo>
                  <a:lnTo>
                    <a:pt x="83202" y="135969"/>
                  </a:lnTo>
                  <a:close/>
                </a:path>
                <a:path w="322580" h="136525">
                  <a:moveTo>
                    <a:pt x="167458" y="47185"/>
                  </a:moveTo>
                  <a:lnTo>
                    <a:pt x="239333" y="47185"/>
                  </a:lnTo>
                  <a:lnTo>
                    <a:pt x="239333" y="0"/>
                  </a:lnTo>
                  <a:lnTo>
                    <a:pt x="167458" y="0"/>
                  </a:lnTo>
                  <a:lnTo>
                    <a:pt x="167458" y="47185"/>
                  </a:lnTo>
                  <a:close/>
                </a:path>
                <a:path w="322580" h="136525">
                  <a:moveTo>
                    <a:pt x="167458" y="135969"/>
                  </a:moveTo>
                  <a:lnTo>
                    <a:pt x="239333" y="135969"/>
                  </a:lnTo>
                  <a:lnTo>
                    <a:pt x="239333" y="88783"/>
                  </a:lnTo>
                  <a:lnTo>
                    <a:pt x="167458" y="88783"/>
                  </a:lnTo>
                  <a:lnTo>
                    <a:pt x="167458" y="135969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2681786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2681787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80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2681786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2681787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80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268548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2685484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270914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2709145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2685483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2685484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270914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2709145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2767928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2767928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2791589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2791590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2767928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2767928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2791589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2791590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2851852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2851852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2875513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2875513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2851852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2851852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2875513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2875513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2935589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2935590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295925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295925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2935589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3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2935590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2959251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2689366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80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80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80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80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80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80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80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80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80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3028756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3028756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3028756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3028756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303245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303245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305611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3056115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3032453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3032453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305611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3056115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3114898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3114898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313855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3138559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3114898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3114898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313855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3138559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3198821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3198821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3222482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3222482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3198821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3198821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3222482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3222482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3282560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3282560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330622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3306221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3282560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3282560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3306221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3036335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3375725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3375726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3375725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3375726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3379422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3379423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340308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3403084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3379422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3379423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340308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3403084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3461867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3461867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348552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348552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3461867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3461867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348552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348552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3545790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3545791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3569637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3" y="5551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3569637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3545790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3545791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3569637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3" y="5299"/>
                  </a:lnTo>
                  <a:lnTo>
                    <a:pt x="3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3569637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3629529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3629529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3653190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3653190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3629529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3629529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3653190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3383305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69885" y="84284"/>
                  </a:moveTo>
                  <a:lnTo>
                    <a:pt x="301610" y="84284"/>
                  </a:lnTo>
                  <a:lnTo>
                    <a:pt x="301610" y="78985"/>
                  </a:lnTo>
                  <a:lnTo>
                    <a:pt x="269885" y="78985"/>
                  </a:lnTo>
                  <a:lnTo>
                    <a:pt x="269885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3722880" y="3411352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0"/>
                  </a:moveTo>
                  <a:lnTo>
                    <a:pt x="0" y="146603"/>
                  </a:ln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3722880" y="3411351"/>
              <a:ext cx="335280" cy="146685"/>
            </a:xfrm>
            <a:custGeom>
              <a:avLst/>
              <a:gdLst/>
              <a:ahLst/>
              <a:cxnLst/>
              <a:rect l="l" t="t" r="r" b="b"/>
              <a:pathLst>
                <a:path w="335279" h="146685">
                  <a:moveTo>
                    <a:pt x="0" y="146603"/>
                  </a:moveTo>
                  <a:lnTo>
                    <a:pt x="335083" y="146603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146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3722880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0"/>
                  </a:moveTo>
                  <a:lnTo>
                    <a:pt x="0" y="29018"/>
                  </a:lnTo>
                  <a:lnTo>
                    <a:pt x="335083" y="29018"/>
                  </a:lnTo>
                  <a:lnTo>
                    <a:pt x="335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3722880" y="3470131"/>
              <a:ext cx="335280" cy="29209"/>
            </a:xfrm>
            <a:custGeom>
              <a:avLst/>
              <a:gdLst/>
              <a:ahLst/>
              <a:cxnLst/>
              <a:rect l="l" t="t" r="r" b="b"/>
              <a:pathLst>
                <a:path w="335279" h="29210">
                  <a:moveTo>
                    <a:pt x="0" y="29017"/>
                  </a:moveTo>
                  <a:lnTo>
                    <a:pt x="335083" y="29017"/>
                  </a:lnTo>
                  <a:lnTo>
                    <a:pt x="335083" y="0"/>
                  </a:lnTo>
                  <a:lnTo>
                    <a:pt x="0" y="0"/>
                  </a:lnTo>
                  <a:lnTo>
                    <a:pt x="0" y="290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3726392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0"/>
                  </a:moveTo>
                  <a:lnTo>
                    <a:pt x="0" y="53745"/>
                  </a:ln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3726392" y="3414116"/>
              <a:ext cx="79375" cy="53975"/>
            </a:xfrm>
            <a:custGeom>
              <a:avLst/>
              <a:gdLst/>
              <a:ahLst/>
              <a:cxnLst/>
              <a:rect l="l" t="t" r="r" b="b"/>
              <a:pathLst>
                <a:path w="79375" h="53975">
                  <a:moveTo>
                    <a:pt x="0" y="53745"/>
                  </a:moveTo>
                  <a:lnTo>
                    <a:pt x="79052" y="53745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3750053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8"/>
                  </a:ln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3750053" y="3467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3726392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3726392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3750053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3750053" y="34961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3808836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3808837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383249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3832498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3808836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3808837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383249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3832498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3892944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3892945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3916606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3916606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3892944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3892945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3916606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3916606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298"/>
                  </a:moveTo>
                  <a:lnTo>
                    <a:pt x="31724" y="5298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3976498" y="3413864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3976499" y="341386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4000344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551"/>
                  </a:ln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4000345" y="34676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551"/>
                  </a:moveTo>
                  <a:lnTo>
                    <a:pt x="31724" y="5551"/>
                  </a:lnTo>
                  <a:lnTo>
                    <a:pt x="31724" y="0"/>
                  </a:lnTo>
                  <a:lnTo>
                    <a:pt x="0" y="0"/>
                  </a:lnTo>
                  <a:lnTo>
                    <a:pt x="0" y="55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3976498" y="350142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0"/>
                  </a:moveTo>
                  <a:lnTo>
                    <a:pt x="0" y="53997"/>
                  </a:lnTo>
                  <a:lnTo>
                    <a:pt x="79052" y="53997"/>
                  </a:lnTo>
                  <a:lnTo>
                    <a:pt x="79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3976499" y="350142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0" y="53998"/>
                  </a:moveTo>
                  <a:lnTo>
                    <a:pt x="79052" y="53998"/>
                  </a:lnTo>
                  <a:lnTo>
                    <a:pt x="79052" y="0"/>
                  </a:lnTo>
                  <a:lnTo>
                    <a:pt x="0" y="0"/>
                  </a:lnTo>
                  <a:lnTo>
                    <a:pt x="0" y="53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4000344" y="34961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299"/>
                  </a:lnTo>
                  <a:lnTo>
                    <a:pt x="31724" y="5299"/>
                  </a:lnTo>
                  <a:lnTo>
                    <a:pt x="317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3730274" y="3417142"/>
              <a:ext cx="322580" cy="136525"/>
            </a:xfrm>
            <a:custGeom>
              <a:avLst/>
              <a:gdLst/>
              <a:ahLst/>
              <a:cxnLst/>
              <a:rect l="l" t="t" r="r" b="b"/>
              <a:pathLst>
                <a:path w="322579" h="136525">
                  <a:moveTo>
                    <a:pt x="270070" y="84284"/>
                  </a:moveTo>
                  <a:lnTo>
                    <a:pt x="301795" y="84284"/>
                  </a:lnTo>
                  <a:lnTo>
                    <a:pt x="301795" y="78985"/>
                  </a:lnTo>
                  <a:lnTo>
                    <a:pt x="270070" y="78985"/>
                  </a:lnTo>
                  <a:lnTo>
                    <a:pt x="270070" y="84284"/>
                  </a:lnTo>
                  <a:close/>
                </a:path>
                <a:path w="322579" h="136525">
                  <a:moveTo>
                    <a:pt x="0" y="47185"/>
                  </a:moveTo>
                  <a:lnTo>
                    <a:pt x="71874" y="47185"/>
                  </a:lnTo>
                  <a:lnTo>
                    <a:pt x="71874" y="0"/>
                  </a:lnTo>
                  <a:lnTo>
                    <a:pt x="0" y="0"/>
                  </a:lnTo>
                  <a:lnTo>
                    <a:pt x="0" y="47185"/>
                  </a:lnTo>
                  <a:close/>
                </a:path>
                <a:path w="322579" h="136525">
                  <a:moveTo>
                    <a:pt x="0" y="135969"/>
                  </a:moveTo>
                  <a:lnTo>
                    <a:pt x="71874" y="135969"/>
                  </a:lnTo>
                  <a:lnTo>
                    <a:pt x="71874" y="88783"/>
                  </a:lnTo>
                  <a:lnTo>
                    <a:pt x="0" y="88783"/>
                  </a:lnTo>
                  <a:lnTo>
                    <a:pt x="0" y="135969"/>
                  </a:lnTo>
                  <a:close/>
                </a:path>
                <a:path w="322579" h="136525">
                  <a:moveTo>
                    <a:pt x="83183" y="47185"/>
                  </a:moveTo>
                  <a:lnTo>
                    <a:pt x="155058" y="47185"/>
                  </a:lnTo>
                  <a:lnTo>
                    <a:pt x="155058" y="0"/>
                  </a:lnTo>
                  <a:lnTo>
                    <a:pt x="83183" y="0"/>
                  </a:lnTo>
                  <a:lnTo>
                    <a:pt x="83183" y="47185"/>
                  </a:lnTo>
                  <a:close/>
                </a:path>
                <a:path w="322579" h="136525">
                  <a:moveTo>
                    <a:pt x="83183" y="135969"/>
                  </a:moveTo>
                  <a:lnTo>
                    <a:pt x="155058" y="135969"/>
                  </a:lnTo>
                  <a:lnTo>
                    <a:pt x="155058" y="88783"/>
                  </a:lnTo>
                  <a:lnTo>
                    <a:pt x="83183" y="88783"/>
                  </a:lnTo>
                  <a:lnTo>
                    <a:pt x="83183" y="135969"/>
                  </a:lnTo>
                  <a:close/>
                </a:path>
                <a:path w="322579" h="136525">
                  <a:moveTo>
                    <a:pt x="167476" y="47185"/>
                  </a:moveTo>
                  <a:lnTo>
                    <a:pt x="239351" y="47185"/>
                  </a:lnTo>
                  <a:lnTo>
                    <a:pt x="239351" y="0"/>
                  </a:lnTo>
                  <a:lnTo>
                    <a:pt x="167476" y="0"/>
                  </a:lnTo>
                  <a:lnTo>
                    <a:pt x="167476" y="47185"/>
                  </a:lnTo>
                  <a:close/>
                </a:path>
                <a:path w="322579" h="136525">
                  <a:moveTo>
                    <a:pt x="167476" y="135969"/>
                  </a:moveTo>
                  <a:lnTo>
                    <a:pt x="239351" y="135969"/>
                  </a:lnTo>
                  <a:lnTo>
                    <a:pt x="239351" y="88783"/>
                  </a:lnTo>
                  <a:lnTo>
                    <a:pt x="167476" y="88783"/>
                  </a:lnTo>
                  <a:lnTo>
                    <a:pt x="167476" y="135969"/>
                  </a:lnTo>
                  <a:close/>
                </a:path>
                <a:path w="322579" h="136525">
                  <a:moveTo>
                    <a:pt x="250660" y="47185"/>
                  </a:moveTo>
                  <a:lnTo>
                    <a:pt x="322535" y="47185"/>
                  </a:lnTo>
                  <a:lnTo>
                    <a:pt x="322535" y="0"/>
                  </a:lnTo>
                  <a:lnTo>
                    <a:pt x="250660" y="0"/>
                  </a:lnTo>
                  <a:lnTo>
                    <a:pt x="250660" y="47185"/>
                  </a:lnTo>
                  <a:close/>
                </a:path>
                <a:path w="322579" h="136525">
                  <a:moveTo>
                    <a:pt x="250660" y="135969"/>
                  </a:moveTo>
                  <a:lnTo>
                    <a:pt x="322535" y="135969"/>
                  </a:lnTo>
                  <a:lnTo>
                    <a:pt x="322535" y="88783"/>
                  </a:lnTo>
                  <a:lnTo>
                    <a:pt x="250660" y="88783"/>
                  </a:lnTo>
                  <a:lnTo>
                    <a:pt x="250660" y="1359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1" name="object 1951"/>
          <p:cNvSpPr txBox="1"/>
          <p:nvPr/>
        </p:nvSpPr>
        <p:spPr>
          <a:xfrm>
            <a:off x="1806469" y="2997159"/>
            <a:ext cx="17272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-55" dirty="0">
                <a:latin typeface="Calibri"/>
                <a:cs typeface="Calibri"/>
              </a:rPr>
              <a:t>1</a:t>
            </a:r>
            <a:r>
              <a:rPr sz="750" b="1" spc="55" dirty="0">
                <a:latin typeface="Calibri"/>
                <a:cs typeface="Calibri"/>
              </a:rPr>
              <a:t>9</a:t>
            </a:r>
            <a:r>
              <a:rPr sz="750" b="1" spc="5" dirty="0"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52" name="object 1952"/>
          <p:cNvSpPr txBox="1"/>
          <p:nvPr/>
        </p:nvSpPr>
        <p:spPr>
          <a:xfrm>
            <a:off x="1816636" y="3113767"/>
            <a:ext cx="144780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-5" dirty="0">
                <a:latin typeface="Calibri"/>
                <a:cs typeface="Calibri"/>
              </a:rPr>
              <a:t>po</a:t>
            </a:r>
            <a:r>
              <a:rPr sz="400" b="1" spc="10" dirty="0">
                <a:latin typeface="Calibri"/>
                <a:cs typeface="Calibri"/>
              </a:rPr>
              <a:t>r</a:t>
            </a:r>
            <a:r>
              <a:rPr sz="400" b="1" spc="-30" dirty="0">
                <a:latin typeface="Calibri"/>
                <a:cs typeface="Calibri"/>
              </a:rPr>
              <a:t> </a:t>
            </a:r>
            <a:r>
              <a:rPr sz="400" b="1" spc="-35" dirty="0">
                <a:latin typeface="Calibri"/>
                <a:cs typeface="Calibri"/>
              </a:rPr>
              <a:t>t</a:t>
            </a:r>
            <a:r>
              <a:rPr sz="400" b="1" spc="10" dirty="0">
                <a:latin typeface="Calibri"/>
                <a:cs typeface="Calibri"/>
              </a:rPr>
              <a:t>s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953" name="object 1953"/>
          <p:cNvSpPr txBox="1"/>
          <p:nvPr/>
        </p:nvSpPr>
        <p:spPr>
          <a:xfrm>
            <a:off x="1802310" y="3178351"/>
            <a:ext cx="180340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50" dirty="0">
                <a:latin typeface="Calibri"/>
                <a:cs typeface="Calibri"/>
              </a:rPr>
              <a:t>s</a:t>
            </a:r>
            <a:r>
              <a:rPr sz="400" b="1" spc="15" dirty="0">
                <a:latin typeface="Calibri"/>
                <a:cs typeface="Calibri"/>
              </a:rPr>
              <a:t>wi</a:t>
            </a:r>
            <a:r>
              <a:rPr sz="400" b="1" spc="-35" dirty="0">
                <a:latin typeface="Calibri"/>
                <a:cs typeface="Calibri"/>
              </a:rPr>
              <a:t>t</a:t>
            </a:r>
            <a:r>
              <a:rPr sz="400" b="1" spc="50" dirty="0">
                <a:latin typeface="Calibri"/>
                <a:cs typeface="Calibri"/>
              </a:rPr>
              <a:t>c</a:t>
            </a:r>
            <a:r>
              <a:rPr sz="400" b="1" spc="15" dirty="0">
                <a:latin typeface="Calibri"/>
                <a:cs typeface="Calibri"/>
              </a:rPr>
              <a:t>h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954" name="object 1954"/>
          <p:cNvGrpSpPr/>
          <p:nvPr/>
        </p:nvGrpSpPr>
        <p:grpSpPr>
          <a:xfrm>
            <a:off x="1846095" y="2745782"/>
            <a:ext cx="1903730" cy="1148080"/>
            <a:chOff x="1846095" y="2745782"/>
            <a:chExt cx="1903730" cy="1148080"/>
          </a:xfrm>
        </p:grpSpPr>
        <p:pic>
          <p:nvPicPr>
            <p:cNvPr id="1955" name="object 19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6095" y="3422057"/>
              <a:ext cx="90899" cy="137180"/>
            </a:xfrm>
            <a:prstGeom prst="rect">
              <a:avLst/>
            </a:prstGeom>
          </p:spPr>
        </p:pic>
        <p:sp>
          <p:nvSpPr>
            <p:cNvPr id="1956" name="object 1956"/>
            <p:cNvSpPr/>
            <p:nvPr/>
          </p:nvSpPr>
          <p:spPr>
            <a:xfrm>
              <a:off x="2056946" y="2752513"/>
              <a:ext cx="1685925" cy="1134745"/>
            </a:xfrm>
            <a:custGeom>
              <a:avLst/>
              <a:gdLst/>
              <a:ahLst/>
              <a:cxnLst/>
              <a:rect l="l" t="t" r="r" b="b"/>
              <a:pathLst>
                <a:path w="1685925" h="1134745">
                  <a:moveTo>
                    <a:pt x="0" y="1134439"/>
                  </a:moveTo>
                  <a:lnTo>
                    <a:pt x="1685898" y="296903"/>
                  </a:lnTo>
                </a:path>
                <a:path w="1685925" h="1134745">
                  <a:moveTo>
                    <a:pt x="141800" y="156076"/>
                  </a:moveTo>
                  <a:lnTo>
                    <a:pt x="141800" y="68350"/>
                  </a:lnTo>
                  <a:lnTo>
                    <a:pt x="1491432" y="68350"/>
                  </a:lnTo>
                  <a:lnTo>
                    <a:pt x="1491432" y="0"/>
                  </a:lnTo>
                </a:path>
              </a:pathLst>
            </a:custGeom>
            <a:ln w="13659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7" name="object 1957"/>
          <p:cNvSpPr txBox="1"/>
          <p:nvPr/>
        </p:nvSpPr>
        <p:spPr>
          <a:xfrm>
            <a:off x="5985878" y="4064609"/>
            <a:ext cx="3382645" cy="428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" dirty="0">
                <a:latin typeface="Calibri"/>
                <a:cs typeface="Calibri"/>
              </a:rPr>
              <a:t>For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64xpods/DC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with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least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4xOpenTimerServer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spc="15" dirty="0">
                <a:latin typeface="Wingdings"/>
                <a:cs typeface="Wingdings"/>
              </a:rPr>
              <a:t>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Calibri"/>
                <a:cs typeface="Calibri"/>
              </a:rPr>
              <a:t>256 GNSS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antennas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through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DC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958" name="object 195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467" y="4848034"/>
            <a:ext cx="9922611" cy="1492415"/>
          </a:xfrm>
          <a:prstGeom prst="rect">
            <a:avLst/>
          </a:prstGeom>
        </p:spPr>
      </p:pic>
      <p:sp>
        <p:nvSpPr>
          <p:cNvPr id="1960" name="object 1960"/>
          <p:cNvSpPr txBox="1"/>
          <p:nvPr/>
        </p:nvSpPr>
        <p:spPr>
          <a:xfrm>
            <a:off x="8540712" y="6353944"/>
            <a:ext cx="13906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21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73" y="6364462"/>
            <a:ext cx="13392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8226" y="6389608"/>
            <a:ext cx="13144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Calibri"/>
                <a:cs typeface="Calibri"/>
              </a:rPr>
              <a:t>22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50139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UC-C: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WR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60" dirty="0">
                <a:solidFill>
                  <a:srgbClr val="363648"/>
                </a:solidFill>
              </a:rPr>
              <a:t>TO</a:t>
            </a:r>
            <a:r>
              <a:rPr sz="2650" spc="-10" dirty="0">
                <a:solidFill>
                  <a:srgbClr val="363648"/>
                </a:solidFill>
              </a:rPr>
              <a:t> THE TIME SERVER</a:t>
            </a:r>
            <a:endParaRPr sz="2650"/>
          </a:p>
        </p:txBody>
      </p:sp>
      <p:sp>
        <p:nvSpPr>
          <p:cNvPr id="5" name="object 5"/>
          <p:cNvSpPr txBox="1"/>
          <p:nvPr/>
        </p:nvSpPr>
        <p:spPr>
          <a:xfrm>
            <a:off x="263906" y="1863810"/>
            <a:ext cx="3828415" cy="598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390525">
              <a:lnSpc>
                <a:spcPts val="2140"/>
              </a:lnSpc>
              <a:spcBef>
                <a:spcPts val="365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Using </a:t>
            </a:r>
            <a:r>
              <a:rPr sz="1950" i="1" spc="15" dirty="0">
                <a:solidFill>
                  <a:srgbClr val="363648"/>
                </a:solidFill>
                <a:latin typeface="Calibri"/>
                <a:cs typeface="Calibri"/>
              </a:rPr>
              <a:t>WR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at the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core of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DC 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to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synchronize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all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PTP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20" dirty="0">
                <a:solidFill>
                  <a:srgbClr val="363648"/>
                </a:solidFill>
                <a:latin typeface="Calibri"/>
                <a:cs typeface="Calibri"/>
              </a:rPr>
              <a:t>GM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 master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(Open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265" y="2365501"/>
            <a:ext cx="2607310" cy="12915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93395" algn="ctr">
              <a:lnSpc>
                <a:spcPct val="100000"/>
              </a:lnSpc>
              <a:spcBef>
                <a:spcPts val="455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Time</a:t>
            </a:r>
            <a:r>
              <a:rPr sz="19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Server)</a:t>
            </a:r>
            <a:endParaRPr sz="1950">
              <a:latin typeface="Calibri"/>
              <a:cs typeface="Calibri"/>
            </a:endParaRPr>
          </a:p>
          <a:p>
            <a:pPr marL="496570" algn="ctr">
              <a:lnSpc>
                <a:spcPct val="100000"/>
              </a:lnSpc>
              <a:spcBef>
                <a:spcPts val="550"/>
              </a:spcBef>
            </a:pPr>
            <a:r>
              <a:rPr sz="3200" b="1" spc="1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Simple</a:t>
            </a:r>
            <a:r>
              <a:rPr sz="16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solution 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to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put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in place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3470871"/>
            <a:ext cx="116395" cy="116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4692" y="3633329"/>
            <a:ext cx="2767965" cy="6400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95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Reduce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 the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number of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hops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86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GM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handles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between</a:t>
            </a:r>
            <a:r>
              <a:rPr sz="1300" spc="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5-15K</a:t>
            </a:r>
            <a:r>
              <a:rPr sz="1300" spc="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clients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436478"/>
            <a:ext cx="116394" cy="116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265" y="4344987"/>
            <a:ext cx="345757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Sharing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common clock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(&lt;1ns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accuracy)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692" y="4600126"/>
            <a:ext cx="3486150" cy="9461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Linked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 clocks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increase</a:t>
            </a:r>
            <a:r>
              <a:rPr sz="1300" spc="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resiliency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and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Solution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for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intra-DC</a:t>
            </a:r>
            <a:r>
              <a:rPr sz="130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and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inter-DC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Only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1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 or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2 GNSS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receivers</a:t>
            </a:r>
            <a:r>
              <a:rPr sz="1300" spc="3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to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install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52" y="5708813"/>
            <a:ext cx="116394" cy="1163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4692" y="5480909"/>
            <a:ext cx="3038475" cy="7239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180"/>
              </a:spcBef>
            </a:pP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PTP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r>
              <a:rPr sz="16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≈400ns</a:t>
            </a:r>
            <a:endParaRPr sz="165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Relative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is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reduced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by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±100ns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0763" y="2609697"/>
            <a:ext cx="5694045" cy="3789045"/>
            <a:chOff x="4280763" y="2609697"/>
            <a:chExt cx="5694045" cy="3789045"/>
          </a:xfrm>
        </p:grpSpPr>
        <p:sp>
          <p:nvSpPr>
            <p:cNvPr id="15" name="object 15"/>
            <p:cNvSpPr/>
            <p:nvPr/>
          </p:nvSpPr>
          <p:spPr>
            <a:xfrm>
              <a:off x="7159066" y="2612555"/>
              <a:ext cx="2813050" cy="3783329"/>
            </a:xfrm>
            <a:custGeom>
              <a:avLst/>
              <a:gdLst/>
              <a:ahLst/>
              <a:cxnLst/>
              <a:rect l="l" t="t" r="r" b="b"/>
              <a:pathLst>
                <a:path w="2813050" h="3783329">
                  <a:moveTo>
                    <a:pt x="0" y="0"/>
                  </a:moveTo>
                  <a:lnTo>
                    <a:pt x="0" y="3783215"/>
                  </a:lnTo>
                  <a:lnTo>
                    <a:pt x="2812580" y="3783215"/>
                  </a:lnTo>
                  <a:lnTo>
                    <a:pt x="2812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9066" y="2612555"/>
              <a:ext cx="2813050" cy="3783329"/>
            </a:xfrm>
            <a:custGeom>
              <a:avLst/>
              <a:gdLst/>
              <a:ahLst/>
              <a:cxnLst/>
              <a:rect l="l" t="t" r="r" b="b"/>
              <a:pathLst>
                <a:path w="2813050" h="3783329">
                  <a:moveTo>
                    <a:pt x="0" y="3783215"/>
                  </a:moveTo>
                  <a:lnTo>
                    <a:pt x="2812580" y="3783215"/>
                  </a:lnTo>
                  <a:lnTo>
                    <a:pt x="2812580" y="0"/>
                  </a:lnTo>
                  <a:lnTo>
                    <a:pt x="0" y="0"/>
                  </a:lnTo>
                  <a:lnTo>
                    <a:pt x="0" y="3783215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40656" y="4985708"/>
              <a:ext cx="1936750" cy="1021715"/>
            </a:xfrm>
            <a:custGeom>
              <a:avLst/>
              <a:gdLst/>
              <a:ahLst/>
              <a:cxnLst/>
              <a:rect l="l" t="t" r="r" b="b"/>
              <a:pathLst>
                <a:path w="1936750" h="1021714">
                  <a:moveTo>
                    <a:pt x="1936241" y="747464"/>
                  </a:moveTo>
                  <a:lnTo>
                    <a:pt x="1936241" y="1006604"/>
                  </a:lnTo>
                </a:path>
                <a:path w="1936750" h="1021714">
                  <a:moveTo>
                    <a:pt x="1936241" y="372789"/>
                  </a:moveTo>
                  <a:lnTo>
                    <a:pt x="1936241" y="400450"/>
                  </a:lnTo>
                </a:path>
                <a:path w="1936750" h="1021714">
                  <a:moveTo>
                    <a:pt x="1936241" y="0"/>
                  </a:moveTo>
                  <a:lnTo>
                    <a:pt x="1936241" y="27031"/>
                  </a:lnTo>
                </a:path>
                <a:path w="1936750" h="1021714">
                  <a:moveTo>
                    <a:pt x="0" y="762552"/>
                  </a:moveTo>
                  <a:lnTo>
                    <a:pt x="0" y="1021692"/>
                  </a:lnTo>
                </a:path>
                <a:path w="1936750" h="1021714">
                  <a:moveTo>
                    <a:pt x="0" y="387877"/>
                  </a:moveTo>
                  <a:lnTo>
                    <a:pt x="0" y="415537"/>
                  </a:lnTo>
                </a:path>
                <a:path w="1936750" h="1021714">
                  <a:moveTo>
                    <a:pt x="0" y="15087"/>
                  </a:moveTo>
                  <a:lnTo>
                    <a:pt x="0" y="42119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3621" y="2612555"/>
              <a:ext cx="2792730" cy="3783329"/>
            </a:xfrm>
            <a:custGeom>
              <a:avLst/>
              <a:gdLst/>
              <a:ahLst/>
              <a:cxnLst/>
              <a:rect l="l" t="t" r="r" b="b"/>
              <a:pathLst>
                <a:path w="2792729" h="3783329">
                  <a:moveTo>
                    <a:pt x="0" y="0"/>
                  </a:moveTo>
                  <a:lnTo>
                    <a:pt x="0" y="3783215"/>
                  </a:lnTo>
                  <a:lnTo>
                    <a:pt x="2792463" y="3783215"/>
                  </a:lnTo>
                  <a:lnTo>
                    <a:pt x="2792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3621" y="2612555"/>
              <a:ext cx="2792730" cy="3783329"/>
            </a:xfrm>
            <a:custGeom>
              <a:avLst/>
              <a:gdLst/>
              <a:ahLst/>
              <a:cxnLst/>
              <a:rect l="l" t="t" r="r" b="b"/>
              <a:pathLst>
                <a:path w="2792729" h="3783329">
                  <a:moveTo>
                    <a:pt x="0" y="3783215"/>
                  </a:moveTo>
                  <a:lnTo>
                    <a:pt x="2792463" y="3783215"/>
                  </a:lnTo>
                  <a:lnTo>
                    <a:pt x="2792463" y="0"/>
                  </a:lnTo>
                  <a:lnTo>
                    <a:pt x="0" y="0"/>
                  </a:lnTo>
                  <a:lnTo>
                    <a:pt x="0" y="3783215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9629" y="2701194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5716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57487" y="2709052"/>
            <a:ext cx="634365" cy="331470"/>
          </a:xfrm>
          <a:prstGeom prst="rect">
            <a:avLst/>
          </a:prstGeom>
          <a:solidFill>
            <a:srgbClr val="B3C5FD"/>
          </a:solidFill>
        </p:spPr>
        <p:txBody>
          <a:bodyPr vert="horz" wrap="square" lIns="0" tIns="4381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4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74588" y="1991080"/>
            <a:ext cx="645795" cy="358140"/>
            <a:chOff x="5374588" y="1991080"/>
            <a:chExt cx="645795" cy="358140"/>
          </a:xfrm>
        </p:grpSpPr>
        <p:sp>
          <p:nvSpPr>
            <p:cNvPr id="23" name="object 23"/>
            <p:cNvSpPr/>
            <p:nvPr/>
          </p:nvSpPr>
          <p:spPr>
            <a:xfrm>
              <a:off x="5379986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9986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85263" y="1963137"/>
            <a:ext cx="42672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305" marR="5080" indent="-15240">
              <a:lnSpc>
                <a:spcPts val="1270"/>
              </a:lnSpc>
              <a:spcBef>
                <a:spcPts val="400"/>
              </a:spcBef>
            </a:pPr>
            <a:r>
              <a:rPr sz="1300" b="1" spc="5" dirty="0">
                <a:latin typeface="Calibri"/>
                <a:cs typeface="Calibri"/>
              </a:rPr>
              <a:t>Su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er  </a:t>
            </a:r>
            <a:r>
              <a:rPr sz="1300" b="1" spc="5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spc="5" dirty="0">
                <a:latin typeface="Calibri"/>
                <a:cs typeface="Calibri"/>
              </a:rPr>
              <a:t>ine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63744" y="1965934"/>
            <a:ext cx="4173220" cy="1327150"/>
            <a:chOff x="4663744" y="1965934"/>
            <a:chExt cx="4173220" cy="1327150"/>
          </a:xfrm>
        </p:grpSpPr>
        <p:sp>
          <p:nvSpPr>
            <p:cNvPr id="27" name="object 27"/>
            <p:cNvSpPr/>
            <p:nvPr/>
          </p:nvSpPr>
          <p:spPr>
            <a:xfrm>
              <a:off x="5085149" y="3042551"/>
              <a:ext cx="255270" cy="250825"/>
            </a:xfrm>
            <a:custGeom>
              <a:avLst/>
              <a:gdLst/>
              <a:ahLst/>
              <a:cxnLst/>
              <a:rect l="l" t="t" r="r" b="b"/>
              <a:pathLst>
                <a:path w="255270" h="250825">
                  <a:moveTo>
                    <a:pt x="232704" y="11106"/>
                  </a:moveTo>
                  <a:lnTo>
                    <a:pt x="243706" y="22317"/>
                  </a:lnTo>
                  <a:lnTo>
                    <a:pt x="254918" y="11315"/>
                  </a:lnTo>
                  <a:lnTo>
                    <a:pt x="243916" y="0"/>
                  </a:lnTo>
                  <a:lnTo>
                    <a:pt x="232704" y="11106"/>
                  </a:lnTo>
                  <a:close/>
                </a:path>
                <a:path w="255270" h="250825">
                  <a:moveTo>
                    <a:pt x="210284" y="33108"/>
                  </a:moveTo>
                  <a:lnTo>
                    <a:pt x="221284" y="44320"/>
                  </a:lnTo>
                  <a:lnTo>
                    <a:pt x="232495" y="33318"/>
                  </a:lnTo>
                  <a:lnTo>
                    <a:pt x="221494" y="22108"/>
                  </a:lnTo>
                  <a:lnTo>
                    <a:pt x="210284" y="33108"/>
                  </a:lnTo>
                  <a:close/>
                </a:path>
                <a:path w="255270" h="250825">
                  <a:moveTo>
                    <a:pt x="187860" y="55111"/>
                  </a:moveTo>
                  <a:lnTo>
                    <a:pt x="198862" y="66323"/>
                  </a:lnTo>
                  <a:lnTo>
                    <a:pt x="210073" y="55321"/>
                  </a:lnTo>
                  <a:lnTo>
                    <a:pt x="199072" y="44110"/>
                  </a:lnTo>
                  <a:lnTo>
                    <a:pt x="187860" y="55111"/>
                  </a:lnTo>
                  <a:close/>
                </a:path>
                <a:path w="255270" h="250825">
                  <a:moveTo>
                    <a:pt x="165439" y="77114"/>
                  </a:moveTo>
                  <a:lnTo>
                    <a:pt x="176441" y="88325"/>
                  </a:lnTo>
                  <a:lnTo>
                    <a:pt x="187651" y="77323"/>
                  </a:lnTo>
                  <a:lnTo>
                    <a:pt x="176650" y="66113"/>
                  </a:lnTo>
                  <a:lnTo>
                    <a:pt x="165439" y="77114"/>
                  </a:lnTo>
                  <a:close/>
                </a:path>
                <a:path w="255270" h="250825">
                  <a:moveTo>
                    <a:pt x="142913" y="99117"/>
                  </a:moveTo>
                  <a:lnTo>
                    <a:pt x="154019" y="110328"/>
                  </a:lnTo>
                  <a:lnTo>
                    <a:pt x="165230" y="99326"/>
                  </a:lnTo>
                  <a:lnTo>
                    <a:pt x="154123" y="88116"/>
                  </a:lnTo>
                  <a:lnTo>
                    <a:pt x="142913" y="99117"/>
                  </a:lnTo>
                  <a:close/>
                </a:path>
                <a:path w="255270" h="250825">
                  <a:moveTo>
                    <a:pt x="120491" y="121119"/>
                  </a:moveTo>
                  <a:lnTo>
                    <a:pt x="131491" y="132331"/>
                  </a:lnTo>
                  <a:lnTo>
                    <a:pt x="142703" y="121329"/>
                  </a:lnTo>
                  <a:lnTo>
                    <a:pt x="131702" y="110119"/>
                  </a:lnTo>
                  <a:lnTo>
                    <a:pt x="120491" y="121119"/>
                  </a:lnTo>
                  <a:close/>
                </a:path>
                <a:path w="255270" h="250825">
                  <a:moveTo>
                    <a:pt x="98069" y="143122"/>
                  </a:moveTo>
                  <a:lnTo>
                    <a:pt x="109070" y="154438"/>
                  </a:lnTo>
                  <a:lnTo>
                    <a:pt x="120281" y="143332"/>
                  </a:lnTo>
                  <a:lnTo>
                    <a:pt x="109279" y="132121"/>
                  </a:lnTo>
                  <a:lnTo>
                    <a:pt x="98069" y="143122"/>
                  </a:lnTo>
                  <a:close/>
                </a:path>
                <a:path w="255270" h="250825">
                  <a:moveTo>
                    <a:pt x="75647" y="165230"/>
                  </a:moveTo>
                  <a:lnTo>
                    <a:pt x="86649" y="176441"/>
                  </a:lnTo>
                  <a:lnTo>
                    <a:pt x="97859" y="165440"/>
                  </a:lnTo>
                  <a:lnTo>
                    <a:pt x="86857" y="154228"/>
                  </a:lnTo>
                  <a:lnTo>
                    <a:pt x="75647" y="165230"/>
                  </a:lnTo>
                  <a:close/>
                </a:path>
                <a:path w="255270" h="250825">
                  <a:moveTo>
                    <a:pt x="0" y="250517"/>
                  </a:moveTo>
                  <a:lnTo>
                    <a:pt x="80676" y="218141"/>
                  </a:lnTo>
                  <a:lnTo>
                    <a:pt x="84762" y="216465"/>
                  </a:lnTo>
                  <a:lnTo>
                    <a:pt x="86649" y="211960"/>
                  </a:lnTo>
                  <a:lnTo>
                    <a:pt x="83506" y="203892"/>
                  </a:lnTo>
                  <a:lnTo>
                    <a:pt x="78896" y="201902"/>
                  </a:lnTo>
                  <a:lnTo>
                    <a:pt x="74913" y="203578"/>
                  </a:lnTo>
                  <a:lnTo>
                    <a:pt x="48087" y="214282"/>
                  </a:lnTo>
                  <a:lnTo>
                    <a:pt x="41804" y="220446"/>
                  </a:lnTo>
                  <a:lnTo>
                    <a:pt x="39225" y="217817"/>
                  </a:lnTo>
                  <a:lnTo>
                    <a:pt x="30594" y="221261"/>
                  </a:lnTo>
                  <a:lnTo>
                    <a:pt x="30594" y="231448"/>
                  </a:lnTo>
                  <a:lnTo>
                    <a:pt x="20116" y="241820"/>
                  </a:lnTo>
                  <a:lnTo>
                    <a:pt x="9114" y="230610"/>
                  </a:lnTo>
                  <a:lnTo>
                    <a:pt x="9114" y="228929"/>
                  </a:lnTo>
                  <a:lnTo>
                    <a:pt x="0" y="250517"/>
                  </a:lnTo>
                  <a:close/>
                </a:path>
                <a:path w="255270" h="250825">
                  <a:moveTo>
                    <a:pt x="53225" y="187233"/>
                  </a:moveTo>
                  <a:lnTo>
                    <a:pt x="64227" y="198443"/>
                  </a:lnTo>
                  <a:lnTo>
                    <a:pt x="75437" y="187443"/>
                  </a:lnTo>
                  <a:lnTo>
                    <a:pt x="64435" y="176231"/>
                  </a:lnTo>
                  <a:lnTo>
                    <a:pt x="53225" y="187233"/>
                  </a:lnTo>
                  <a:close/>
                </a:path>
                <a:path w="255270" h="250825">
                  <a:moveTo>
                    <a:pt x="33366" y="211847"/>
                  </a:moveTo>
                  <a:lnTo>
                    <a:pt x="39225" y="217817"/>
                  </a:lnTo>
                  <a:lnTo>
                    <a:pt x="48087" y="214282"/>
                  </a:lnTo>
                  <a:lnTo>
                    <a:pt x="53016" y="209445"/>
                  </a:lnTo>
                  <a:lnTo>
                    <a:pt x="42015" y="198234"/>
                  </a:lnTo>
                  <a:lnTo>
                    <a:pt x="37073" y="203083"/>
                  </a:lnTo>
                  <a:lnTo>
                    <a:pt x="33366" y="211847"/>
                  </a:lnTo>
                  <a:close/>
                </a:path>
                <a:path w="255270" h="250825">
                  <a:moveTo>
                    <a:pt x="30803" y="177559"/>
                  </a:moveTo>
                  <a:lnTo>
                    <a:pt x="30803" y="209236"/>
                  </a:lnTo>
                  <a:lnTo>
                    <a:pt x="37073" y="203083"/>
                  </a:lnTo>
                  <a:lnTo>
                    <a:pt x="48300" y="176546"/>
                  </a:lnTo>
                  <a:lnTo>
                    <a:pt x="49978" y="172459"/>
                  </a:lnTo>
                  <a:lnTo>
                    <a:pt x="48196" y="167849"/>
                  </a:lnTo>
                  <a:lnTo>
                    <a:pt x="44109" y="166173"/>
                  </a:lnTo>
                  <a:lnTo>
                    <a:pt x="40128" y="164496"/>
                  </a:lnTo>
                  <a:lnTo>
                    <a:pt x="35518" y="166382"/>
                  </a:lnTo>
                  <a:lnTo>
                    <a:pt x="30803" y="177559"/>
                  </a:lnTo>
                  <a:close/>
                </a:path>
                <a:path w="255270" h="250825">
                  <a:moveTo>
                    <a:pt x="39225" y="217817"/>
                  </a:moveTo>
                  <a:lnTo>
                    <a:pt x="41804" y="220446"/>
                  </a:lnTo>
                  <a:lnTo>
                    <a:pt x="48087" y="214282"/>
                  </a:lnTo>
                  <a:lnTo>
                    <a:pt x="39225" y="217817"/>
                  </a:lnTo>
                  <a:close/>
                </a:path>
                <a:path w="255270" h="250825">
                  <a:moveTo>
                    <a:pt x="30803" y="209236"/>
                  </a:moveTo>
                  <a:lnTo>
                    <a:pt x="33366" y="211847"/>
                  </a:lnTo>
                  <a:lnTo>
                    <a:pt x="37073" y="203083"/>
                  </a:lnTo>
                  <a:lnTo>
                    <a:pt x="30803" y="209236"/>
                  </a:lnTo>
                  <a:close/>
                </a:path>
                <a:path w="255270" h="250825">
                  <a:moveTo>
                    <a:pt x="9114" y="228929"/>
                  </a:moveTo>
                  <a:lnTo>
                    <a:pt x="9114" y="230610"/>
                  </a:lnTo>
                  <a:lnTo>
                    <a:pt x="19593" y="220237"/>
                  </a:lnTo>
                  <a:lnTo>
                    <a:pt x="23411" y="224127"/>
                  </a:lnTo>
                  <a:lnTo>
                    <a:pt x="29137" y="221843"/>
                  </a:lnTo>
                  <a:lnTo>
                    <a:pt x="33366" y="211847"/>
                  </a:lnTo>
                  <a:lnTo>
                    <a:pt x="30803" y="209236"/>
                  </a:lnTo>
                  <a:lnTo>
                    <a:pt x="30803" y="177559"/>
                  </a:lnTo>
                  <a:lnTo>
                    <a:pt x="9114" y="228929"/>
                  </a:lnTo>
                  <a:close/>
                </a:path>
                <a:path w="255270" h="250825">
                  <a:moveTo>
                    <a:pt x="9114" y="230610"/>
                  </a:moveTo>
                  <a:lnTo>
                    <a:pt x="20116" y="241820"/>
                  </a:lnTo>
                  <a:lnTo>
                    <a:pt x="30594" y="231448"/>
                  </a:lnTo>
                  <a:lnTo>
                    <a:pt x="26736" y="227517"/>
                  </a:lnTo>
                  <a:lnTo>
                    <a:pt x="21793" y="239201"/>
                  </a:lnTo>
                  <a:lnTo>
                    <a:pt x="11629" y="228828"/>
                  </a:lnTo>
                  <a:lnTo>
                    <a:pt x="11629" y="228121"/>
                  </a:lnTo>
                  <a:lnTo>
                    <a:pt x="9114" y="230610"/>
                  </a:lnTo>
                  <a:close/>
                </a:path>
                <a:path w="255270" h="250825">
                  <a:moveTo>
                    <a:pt x="26736" y="227517"/>
                  </a:moveTo>
                  <a:lnTo>
                    <a:pt x="30594" y="231448"/>
                  </a:lnTo>
                  <a:lnTo>
                    <a:pt x="30594" y="221261"/>
                  </a:lnTo>
                  <a:lnTo>
                    <a:pt x="29137" y="221843"/>
                  </a:lnTo>
                  <a:lnTo>
                    <a:pt x="26736" y="227517"/>
                  </a:lnTo>
                  <a:close/>
                </a:path>
                <a:path w="255270" h="250825">
                  <a:moveTo>
                    <a:pt x="23411" y="224127"/>
                  </a:moveTo>
                  <a:lnTo>
                    <a:pt x="26736" y="227517"/>
                  </a:lnTo>
                  <a:lnTo>
                    <a:pt x="29137" y="221843"/>
                  </a:lnTo>
                  <a:lnTo>
                    <a:pt x="23411" y="224127"/>
                  </a:lnTo>
                  <a:close/>
                </a:path>
                <a:path w="255270" h="250825">
                  <a:moveTo>
                    <a:pt x="11629" y="228828"/>
                  </a:moveTo>
                  <a:lnTo>
                    <a:pt x="21793" y="239201"/>
                  </a:lnTo>
                  <a:lnTo>
                    <a:pt x="26736" y="227517"/>
                  </a:lnTo>
                  <a:lnTo>
                    <a:pt x="23411" y="224127"/>
                  </a:lnTo>
                  <a:lnTo>
                    <a:pt x="11629" y="228828"/>
                  </a:lnTo>
                  <a:close/>
                </a:path>
                <a:path w="255270" h="250825">
                  <a:moveTo>
                    <a:pt x="11629" y="228121"/>
                  </a:moveTo>
                  <a:lnTo>
                    <a:pt x="11629" y="228828"/>
                  </a:lnTo>
                  <a:lnTo>
                    <a:pt x="23411" y="224127"/>
                  </a:lnTo>
                  <a:lnTo>
                    <a:pt x="19593" y="220237"/>
                  </a:lnTo>
                  <a:lnTo>
                    <a:pt x="11629" y="22812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3744" y="3041399"/>
              <a:ext cx="421640" cy="252095"/>
            </a:xfrm>
            <a:custGeom>
              <a:avLst/>
              <a:gdLst/>
              <a:ahLst/>
              <a:cxnLst/>
              <a:rect l="l" t="t" r="r" b="b"/>
              <a:pathLst>
                <a:path w="421639" h="252095">
                  <a:moveTo>
                    <a:pt x="327736" y="235324"/>
                  </a:moveTo>
                  <a:lnTo>
                    <a:pt x="330774" y="239306"/>
                  </a:lnTo>
                  <a:lnTo>
                    <a:pt x="335070" y="239829"/>
                  </a:lnTo>
                  <a:lnTo>
                    <a:pt x="421195" y="251669"/>
                  </a:lnTo>
                  <a:lnTo>
                    <a:pt x="407574" y="233572"/>
                  </a:lnTo>
                  <a:lnTo>
                    <a:pt x="407574" y="234486"/>
                  </a:lnTo>
                  <a:lnTo>
                    <a:pt x="399611" y="248107"/>
                  </a:lnTo>
                  <a:lnTo>
                    <a:pt x="365729" y="228225"/>
                  </a:lnTo>
                  <a:lnTo>
                    <a:pt x="337165" y="224322"/>
                  </a:lnTo>
                  <a:lnTo>
                    <a:pt x="332869" y="223693"/>
                  </a:lnTo>
                  <a:lnTo>
                    <a:pt x="328888" y="226733"/>
                  </a:lnTo>
                  <a:lnTo>
                    <a:pt x="328259" y="231028"/>
                  </a:lnTo>
                  <a:lnTo>
                    <a:pt x="327736" y="235324"/>
                  </a:lnTo>
                  <a:close/>
                </a:path>
                <a:path w="421639" h="252095">
                  <a:moveTo>
                    <a:pt x="365729" y="228225"/>
                  </a:moveTo>
                  <a:lnTo>
                    <a:pt x="399611" y="248107"/>
                  </a:lnTo>
                  <a:lnTo>
                    <a:pt x="407574" y="234486"/>
                  </a:lnTo>
                  <a:lnTo>
                    <a:pt x="404641" y="232764"/>
                  </a:lnTo>
                  <a:lnTo>
                    <a:pt x="404641" y="233542"/>
                  </a:lnTo>
                  <a:lnTo>
                    <a:pt x="397306" y="246011"/>
                  </a:lnTo>
                  <a:lnTo>
                    <a:pt x="385989" y="230994"/>
                  </a:lnTo>
                  <a:lnTo>
                    <a:pt x="365729" y="228225"/>
                  </a:lnTo>
                  <a:close/>
                </a:path>
                <a:path w="421639" h="252095">
                  <a:moveTo>
                    <a:pt x="353720" y="188175"/>
                  </a:moveTo>
                  <a:lnTo>
                    <a:pt x="373594" y="214547"/>
                  </a:lnTo>
                  <a:lnTo>
                    <a:pt x="407574" y="234486"/>
                  </a:lnTo>
                  <a:lnTo>
                    <a:pt x="407574" y="233572"/>
                  </a:lnTo>
                  <a:lnTo>
                    <a:pt x="368912" y="182203"/>
                  </a:lnTo>
                  <a:lnTo>
                    <a:pt x="366293" y="178640"/>
                  </a:lnTo>
                  <a:lnTo>
                    <a:pt x="361368" y="178012"/>
                  </a:lnTo>
                  <a:lnTo>
                    <a:pt x="354453" y="183250"/>
                  </a:lnTo>
                  <a:lnTo>
                    <a:pt x="353720" y="188175"/>
                  </a:lnTo>
                  <a:close/>
                </a:path>
                <a:path w="421639" h="252095">
                  <a:moveTo>
                    <a:pt x="385989" y="230994"/>
                  </a:moveTo>
                  <a:lnTo>
                    <a:pt x="397306" y="246011"/>
                  </a:lnTo>
                  <a:lnTo>
                    <a:pt x="404641" y="233542"/>
                  </a:lnTo>
                  <a:lnTo>
                    <a:pt x="385989" y="230994"/>
                  </a:lnTo>
                  <a:close/>
                </a:path>
                <a:path w="421639" h="252095">
                  <a:moveTo>
                    <a:pt x="373594" y="214547"/>
                  </a:moveTo>
                  <a:lnTo>
                    <a:pt x="385989" y="230994"/>
                  </a:lnTo>
                  <a:lnTo>
                    <a:pt x="404641" y="233542"/>
                  </a:lnTo>
                  <a:lnTo>
                    <a:pt x="404641" y="232764"/>
                  </a:lnTo>
                  <a:lnTo>
                    <a:pt x="373594" y="214547"/>
                  </a:lnTo>
                  <a:close/>
                </a:path>
                <a:path w="421639" h="252095">
                  <a:moveTo>
                    <a:pt x="0" y="13620"/>
                  </a:moveTo>
                  <a:lnTo>
                    <a:pt x="365729" y="228225"/>
                  </a:lnTo>
                  <a:lnTo>
                    <a:pt x="385989" y="230994"/>
                  </a:lnTo>
                  <a:lnTo>
                    <a:pt x="373594" y="214547"/>
                  </a:lnTo>
                  <a:lnTo>
                    <a:pt x="7962" y="0"/>
                  </a:lnTo>
                  <a:lnTo>
                    <a:pt x="0" y="13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96338" y="197133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6338" y="197133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01614" y="1937006"/>
            <a:ext cx="42735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S</a:t>
            </a:r>
            <a:r>
              <a:rPr sz="1300" b="1" dirty="0">
                <a:latin typeface="Calibri"/>
                <a:cs typeface="Calibri"/>
              </a:rPr>
              <a:t>uper</a:t>
            </a:r>
            <a:endParaRPr sz="1300">
              <a:latin typeface="Calibri"/>
              <a:cs typeface="Calibri"/>
            </a:endParaRPr>
          </a:p>
          <a:p>
            <a:pPr marL="27305">
              <a:lnSpc>
                <a:spcPts val="1415"/>
              </a:lnSpc>
            </a:pPr>
            <a:r>
              <a:rPr sz="1300" b="1" spc="5" dirty="0">
                <a:latin typeface="Calibri"/>
                <a:cs typeface="Calibri"/>
              </a:rPr>
              <a:t>spine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6424" y="3292754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84521" y="2312060"/>
            <a:ext cx="3431540" cy="988694"/>
          </a:xfrm>
          <a:custGeom>
            <a:avLst/>
            <a:gdLst/>
            <a:ahLst/>
            <a:cxnLst/>
            <a:rect l="l" t="t" r="r" b="b"/>
            <a:pathLst>
              <a:path w="3431540" h="988695">
                <a:moveTo>
                  <a:pt x="37719" y="931659"/>
                </a:moveTo>
                <a:lnTo>
                  <a:pt x="28917" y="926007"/>
                </a:lnTo>
                <a:lnTo>
                  <a:pt x="23253" y="934808"/>
                </a:lnTo>
                <a:lnTo>
                  <a:pt x="32054" y="940460"/>
                </a:lnTo>
                <a:lnTo>
                  <a:pt x="37719" y="931659"/>
                </a:lnTo>
                <a:close/>
              </a:path>
              <a:path w="3431540" h="988695">
                <a:moveTo>
                  <a:pt x="45986" y="988453"/>
                </a:moveTo>
                <a:lnTo>
                  <a:pt x="41694" y="973340"/>
                </a:lnTo>
                <a:lnTo>
                  <a:pt x="44843" y="972426"/>
                </a:lnTo>
                <a:lnTo>
                  <a:pt x="42011" y="962367"/>
                </a:lnTo>
                <a:lnTo>
                  <a:pt x="38849" y="963282"/>
                </a:lnTo>
                <a:lnTo>
                  <a:pt x="37426" y="958316"/>
                </a:lnTo>
                <a:lnTo>
                  <a:pt x="40335" y="956602"/>
                </a:lnTo>
                <a:lnTo>
                  <a:pt x="36182" y="953922"/>
                </a:lnTo>
                <a:lnTo>
                  <a:pt x="34569" y="948220"/>
                </a:lnTo>
                <a:lnTo>
                  <a:pt x="31953" y="950607"/>
                </a:lnTo>
                <a:lnTo>
                  <a:pt x="31584" y="950937"/>
                </a:lnTo>
                <a:lnTo>
                  <a:pt x="26289" y="947496"/>
                </a:lnTo>
                <a:lnTo>
                  <a:pt x="12674" y="938657"/>
                </a:lnTo>
                <a:lnTo>
                  <a:pt x="5130" y="933754"/>
                </a:lnTo>
                <a:lnTo>
                  <a:pt x="76" y="979690"/>
                </a:lnTo>
                <a:lnTo>
                  <a:pt x="0" y="980389"/>
                </a:lnTo>
                <a:lnTo>
                  <a:pt x="812" y="979919"/>
                </a:lnTo>
                <a:lnTo>
                  <a:pt x="45986" y="988453"/>
                </a:lnTo>
                <a:close/>
              </a:path>
              <a:path w="3431540" h="988695">
                <a:moveTo>
                  <a:pt x="49136" y="914057"/>
                </a:moveTo>
                <a:lnTo>
                  <a:pt x="40335" y="908405"/>
                </a:lnTo>
                <a:lnTo>
                  <a:pt x="34569" y="917206"/>
                </a:lnTo>
                <a:lnTo>
                  <a:pt x="43370" y="922858"/>
                </a:lnTo>
                <a:lnTo>
                  <a:pt x="49136" y="914057"/>
                </a:lnTo>
                <a:close/>
              </a:path>
              <a:path w="3431540" h="988695">
                <a:moveTo>
                  <a:pt x="60452" y="896454"/>
                </a:moveTo>
                <a:lnTo>
                  <a:pt x="51650" y="890803"/>
                </a:lnTo>
                <a:lnTo>
                  <a:pt x="45986" y="899604"/>
                </a:lnTo>
                <a:lnTo>
                  <a:pt x="54787" y="905256"/>
                </a:lnTo>
                <a:lnTo>
                  <a:pt x="60452" y="896454"/>
                </a:lnTo>
                <a:close/>
              </a:path>
              <a:path w="3431540" h="988695">
                <a:moveTo>
                  <a:pt x="65062" y="966762"/>
                </a:moveTo>
                <a:lnTo>
                  <a:pt x="62128" y="956703"/>
                </a:lnTo>
                <a:lnTo>
                  <a:pt x="52070" y="959535"/>
                </a:lnTo>
                <a:lnTo>
                  <a:pt x="55003" y="969594"/>
                </a:lnTo>
                <a:lnTo>
                  <a:pt x="65062" y="966762"/>
                </a:lnTo>
                <a:close/>
              </a:path>
              <a:path w="3431540" h="988695">
                <a:moveTo>
                  <a:pt x="71869" y="878852"/>
                </a:moveTo>
                <a:lnTo>
                  <a:pt x="63068" y="873201"/>
                </a:lnTo>
                <a:lnTo>
                  <a:pt x="57416" y="882002"/>
                </a:lnTo>
                <a:lnTo>
                  <a:pt x="66217" y="887653"/>
                </a:lnTo>
                <a:lnTo>
                  <a:pt x="71869" y="878852"/>
                </a:lnTo>
                <a:close/>
              </a:path>
              <a:path w="3431540" h="988695">
                <a:moveTo>
                  <a:pt x="83185" y="861250"/>
                </a:moveTo>
                <a:lnTo>
                  <a:pt x="74485" y="855599"/>
                </a:lnTo>
                <a:lnTo>
                  <a:pt x="68732" y="864400"/>
                </a:lnTo>
                <a:lnTo>
                  <a:pt x="77533" y="870051"/>
                </a:lnTo>
                <a:lnTo>
                  <a:pt x="83185" y="861250"/>
                </a:lnTo>
                <a:close/>
              </a:path>
              <a:path w="3431540" h="988695">
                <a:moveTo>
                  <a:pt x="85178" y="960996"/>
                </a:moveTo>
                <a:lnTo>
                  <a:pt x="82346" y="950937"/>
                </a:lnTo>
                <a:lnTo>
                  <a:pt x="72288" y="953770"/>
                </a:lnTo>
                <a:lnTo>
                  <a:pt x="75120" y="963828"/>
                </a:lnTo>
                <a:lnTo>
                  <a:pt x="85178" y="960996"/>
                </a:lnTo>
                <a:close/>
              </a:path>
              <a:path w="3431540" h="988695">
                <a:moveTo>
                  <a:pt x="94602" y="843648"/>
                </a:moveTo>
                <a:lnTo>
                  <a:pt x="85801" y="837996"/>
                </a:lnTo>
                <a:lnTo>
                  <a:pt x="80149" y="846797"/>
                </a:lnTo>
                <a:lnTo>
                  <a:pt x="88950" y="852449"/>
                </a:lnTo>
                <a:lnTo>
                  <a:pt x="94602" y="843648"/>
                </a:lnTo>
                <a:close/>
              </a:path>
              <a:path w="3431540" h="988695">
                <a:moveTo>
                  <a:pt x="105397" y="955243"/>
                </a:moveTo>
                <a:lnTo>
                  <a:pt x="102463" y="945184"/>
                </a:lnTo>
                <a:lnTo>
                  <a:pt x="92405" y="948118"/>
                </a:lnTo>
                <a:lnTo>
                  <a:pt x="95237" y="958176"/>
                </a:lnTo>
                <a:lnTo>
                  <a:pt x="105397" y="955243"/>
                </a:lnTo>
                <a:close/>
              </a:path>
              <a:path w="3431540" h="988695">
                <a:moveTo>
                  <a:pt x="106032" y="826160"/>
                </a:moveTo>
                <a:lnTo>
                  <a:pt x="97231" y="820394"/>
                </a:lnTo>
                <a:lnTo>
                  <a:pt x="91465" y="829195"/>
                </a:lnTo>
                <a:lnTo>
                  <a:pt x="100266" y="834961"/>
                </a:lnTo>
                <a:lnTo>
                  <a:pt x="106032" y="826160"/>
                </a:lnTo>
                <a:close/>
              </a:path>
              <a:path w="3431540" h="988695">
                <a:moveTo>
                  <a:pt x="117348" y="808558"/>
                </a:moveTo>
                <a:lnTo>
                  <a:pt x="108546" y="802792"/>
                </a:lnTo>
                <a:lnTo>
                  <a:pt x="102882" y="811593"/>
                </a:lnTo>
                <a:lnTo>
                  <a:pt x="111683" y="817359"/>
                </a:lnTo>
                <a:lnTo>
                  <a:pt x="117348" y="808558"/>
                </a:lnTo>
                <a:close/>
              </a:path>
              <a:path w="3431540" h="988695">
                <a:moveTo>
                  <a:pt x="125514" y="949579"/>
                </a:moveTo>
                <a:lnTo>
                  <a:pt x="122682" y="939520"/>
                </a:lnTo>
                <a:lnTo>
                  <a:pt x="112522" y="942352"/>
                </a:lnTo>
                <a:lnTo>
                  <a:pt x="115455" y="952411"/>
                </a:lnTo>
                <a:lnTo>
                  <a:pt x="125514" y="949579"/>
                </a:lnTo>
                <a:close/>
              </a:path>
              <a:path w="3431540" h="988695">
                <a:moveTo>
                  <a:pt x="128765" y="790956"/>
                </a:moveTo>
                <a:lnTo>
                  <a:pt x="119964" y="785190"/>
                </a:lnTo>
                <a:lnTo>
                  <a:pt x="114300" y="793991"/>
                </a:lnTo>
                <a:lnTo>
                  <a:pt x="123101" y="799757"/>
                </a:lnTo>
                <a:lnTo>
                  <a:pt x="128765" y="790956"/>
                </a:lnTo>
                <a:close/>
              </a:path>
              <a:path w="3431540" h="988695">
                <a:moveTo>
                  <a:pt x="140182" y="773353"/>
                </a:moveTo>
                <a:lnTo>
                  <a:pt x="131381" y="767588"/>
                </a:lnTo>
                <a:lnTo>
                  <a:pt x="125615" y="776389"/>
                </a:lnTo>
                <a:lnTo>
                  <a:pt x="134416" y="782154"/>
                </a:lnTo>
                <a:lnTo>
                  <a:pt x="140182" y="773353"/>
                </a:lnTo>
                <a:close/>
              </a:path>
              <a:path w="3431540" h="988695">
                <a:moveTo>
                  <a:pt x="145630" y="943813"/>
                </a:moveTo>
                <a:lnTo>
                  <a:pt x="142798" y="933754"/>
                </a:lnTo>
                <a:lnTo>
                  <a:pt x="132740" y="936586"/>
                </a:lnTo>
                <a:lnTo>
                  <a:pt x="135572" y="946645"/>
                </a:lnTo>
                <a:lnTo>
                  <a:pt x="145630" y="943813"/>
                </a:lnTo>
                <a:close/>
              </a:path>
              <a:path w="3431540" h="988695">
                <a:moveTo>
                  <a:pt x="151498" y="755751"/>
                </a:moveTo>
                <a:lnTo>
                  <a:pt x="142697" y="749985"/>
                </a:lnTo>
                <a:lnTo>
                  <a:pt x="137045" y="758786"/>
                </a:lnTo>
                <a:lnTo>
                  <a:pt x="145846" y="764552"/>
                </a:lnTo>
                <a:lnTo>
                  <a:pt x="151498" y="755751"/>
                </a:lnTo>
                <a:close/>
              </a:path>
              <a:path w="3431540" h="988695">
                <a:moveTo>
                  <a:pt x="162915" y="738149"/>
                </a:moveTo>
                <a:lnTo>
                  <a:pt x="154114" y="732485"/>
                </a:lnTo>
                <a:lnTo>
                  <a:pt x="148361" y="741184"/>
                </a:lnTo>
                <a:lnTo>
                  <a:pt x="157162" y="746950"/>
                </a:lnTo>
                <a:lnTo>
                  <a:pt x="162915" y="738149"/>
                </a:lnTo>
                <a:close/>
              </a:path>
              <a:path w="3431540" h="988695">
                <a:moveTo>
                  <a:pt x="165849" y="938060"/>
                </a:moveTo>
                <a:lnTo>
                  <a:pt x="162915" y="928001"/>
                </a:lnTo>
                <a:lnTo>
                  <a:pt x="152857" y="930935"/>
                </a:lnTo>
                <a:lnTo>
                  <a:pt x="155689" y="940993"/>
                </a:lnTo>
                <a:lnTo>
                  <a:pt x="165849" y="938060"/>
                </a:lnTo>
                <a:close/>
              </a:path>
              <a:path w="3431540" h="988695">
                <a:moveTo>
                  <a:pt x="174231" y="720547"/>
                </a:moveTo>
                <a:lnTo>
                  <a:pt x="165430" y="714883"/>
                </a:lnTo>
                <a:lnTo>
                  <a:pt x="159778" y="723684"/>
                </a:lnTo>
                <a:lnTo>
                  <a:pt x="168579" y="729348"/>
                </a:lnTo>
                <a:lnTo>
                  <a:pt x="174231" y="720547"/>
                </a:lnTo>
                <a:close/>
              </a:path>
              <a:path w="3431540" h="988695">
                <a:moveTo>
                  <a:pt x="185661" y="702945"/>
                </a:moveTo>
                <a:lnTo>
                  <a:pt x="176860" y="697280"/>
                </a:lnTo>
                <a:lnTo>
                  <a:pt x="171196" y="706081"/>
                </a:lnTo>
                <a:lnTo>
                  <a:pt x="179997" y="711746"/>
                </a:lnTo>
                <a:lnTo>
                  <a:pt x="185661" y="702945"/>
                </a:lnTo>
                <a:close/>
              </a:path>
              <a:path w="3431540" h="988695">
                <a:moveTo>
                  <a:pt x="185966" y="932395"/>
                </a:moveTo>
                <a:lnTo>
                  <a:pt x="183146" y="922337"/>
                </a:lnTo>
                <a:lnTo>
                  <a:pt x="173088" y="925169"/>
                </a:lnTo>
                <a:lnTo>
                  <a:pt x="175907" y="935228"/>
                </a:lnTo>
                <a:lnTo>
                  <a:pt x="185966" y="932395"/>
                </a:lnTo>
                <a:close/>
              </a:path>
              <a:path w="3431540" h="988695">
                <a:moveTo>
                  <a:pt x="197078" y="685342"/>
                </a:moveTo>
                <a:lnTo>
                  <a:pt x="188277" y="679678"/>
                </a:lnTo>
                <a:lnTo>
                  <a:pt x="182511" y="688479"/>
                </a:lnTo>
                <a:lnTo>
                  <a:pt x="191312" y="694143"/>
                </a:lnTo>
                <a:lnTo>
                  <a:pt x="197078" y="685342"/>
                </a:lnTo>
                <a:close/>
              </a:path>
              <a:path w="3431540" h="988695">
                <a:moveTo>
                  <a:pt x="206082" y="926630"/>
                </a:moveTo>
                <a:lnTo>
                  <a:pt x="203263" y="916571"/>
                </a:lnTo>
                <a:lnTo>
                  <a:pt x="193205" y="919403"/>
                </a:lnTo>
                <a:lnTo>
                  <a:pt x="196024" y="929462"/>
                </a:lnTo>
                <a:lnTo>
                  <a:pt x="206082" y="926630"/>
                </a:lnTo>
                <a:close/>
              </a:path>
              <a:path w="3431540" h="988695">
                <a:moveTo>
                  <a:pt x="208394" y="667740"/>
                </a:moveTo>
                <a:lnTo>
                  <a:pt x="199593" y="662076"/>
                </a:lnTo>
                <a:lnTo>
                  <a:pt x="193929" y="670877"/>
                </a:lnTo>
                <a:lnTo>
                  <a:pt x="202730" y="676541"/>
                </a:lnTo>
                <a:lnTo>
                  <a:pt x="208394" y="667740"/>
                </a:lnTo>
                <a:close/>
              </a:path>
              <a:path w="3431540" h="988695">
                <a:moveTo>
                  <a:pt x="219811" y="650138"/>
                </a:moveTo>
                <a:lnTo>
                  <a:pt x="211010" y="644474"/>
                </a:lnTo>
                <a:lnTo>
                  <a:pt x="205359" y="653275"/>
                </a:lnTo>
                <a:lnTo>
                  <a:pt x="214045" y="658939"/>
                </a:lnTo>
                <a:lnTo>
                  <a:pt x="219811" y="650138"/>
                </a:lnTo>
                <a:close/>
              </a:path>
              <a:path w="3431540" h="988695">
                <a:moveTo>
                  <a:pt x="226314" y="920877"/>
                </a:moveTo>
                <a:lnTo>
                  <a:pt x="223380" y="910818"/>
                </a:lnTo>
                <a:lnTo>
                  <a:pt x="213321" y="913752"/>
                </a:lnTo>
                <a:lnTo>
                  <a:pt x="216255" y="923810"/>
                </a:lnTo>
                <a:lnTo>
                  <a:pt x="226314" y="920877"/>
                </a:lnTo>
                <a:close/>
              </a:path>
              <a:path w="3431540" h="988695">
                <a:moveTo>
                  <a:pt x="231127" y="632536"/>
                </a:moveTo>
                <a:lnTo>
                  <a:pt x="222326" y="626872"/>
                </a:lnTo>
                <a:lnTo>
                  <a:pt x="216674" y="635673"/>
                </a:lnTo>
                <a:lnTo>
                  <a:pt x="225475" y="641337"/>
                </a:lnTo>
                <a:lnTo>
                  <a:pt x="231127" y="632536"/>
                </a:lnTo>
                <a:close/>
              </a:path>
              <a:path w="3431540" h="988695">
                <a:moveTo>
                  <a:pt x="242544" y="614934"/>
                </a:moveTo>
                <a:lnTo>
                  <a:pt x="233743" y="609269"/>
                </a:lnTo>
                <a:lnTo>
                  <a:pt x="228092" y="618070"/>
                </a:lnTo>
                <a:lnTo>
                  <a:pt x="236893" y="623735"/>
                </a:lnTo>
                <a:lnTo>
                  <a:pt x="242544" y="614934"/>
                </a:lnTo>
                <a:close/>
              </a:path>
              <a:path w="3431540" h="988695">
                <a:moveTo>
                  <a:pt x="246430" y="915212"/>
                </a:moveTo>
                <a:lnTo>
                  <a:pt x="243598" y="905154"/>
                </a:lnTo>
                <a:lnTo>
                  <a:pt x="233540" y="907986"/>
                </a:lnTo>
                <a:lnTo>
                  <a:pt x="236372" y="918044"/>
                </a:lnTo>
                <a:lnTo>
                  <a:pt x="246430" y="915212"/>
                </a:lnTo>
                <a:close/>
              </a:path>
              <a:path w="3431540" h="988695">
                <a:moveTo>
                  <a:pt x="253974" y="597331"/>
                </a:moveTo>
                <a:lnTo>
                  <a:pt x="245173" y="591667"/>
                </a:lnTo>
                <a:lnTo>
                  <a:pt x="239407" y="600468"/>
                </a:lnTo>
                <a:lnTo>
                  <a:pt x="248208" y="606132"/>
                </a:lnTo>
                <a:lnTo>
                  <a:pt x="253974" y="597331"/>
                </a:lnTo>
                <a:close/>
              </a:path>
              <a:path w="3431540" h="988695">
                <a:moveTo>
                  <a:pt x="265290" y="579729"/>
                </a:moveTo>
                <a:lnTo>
                  <a:pt x="256489" y="574065"/>
                </a:lnTo>
                <a:lnTo>
                  <a:pt x="250825" y="582866"/>
                </a:lnTo>
                <a:lnTo>
                  <a:pt x="259626" y="588530"/>
                </a:lnTo>
                <a:lnTo>
                  <a:pt x="265290" y="579729"/>
                </a:lnTo>
                <a:close/>
              </a:path>
              <a:path w="3431540" h="988695">
                <a:moveTo>
                  <a:pt x="266649" y="909447"/>
                </a:moveTo>
                <a:lnTo>
                  <a:pt x="263715" y="899388"/>
                </a:lnTo>
                <a:lnTo>
                  <a:pt x="253657" y="902220"/>
                </a:lnTo>
                <a:lnTo>
                  <a:pt x="256489" y="912279"/>
                </a:lnTo>
                <a:lnTo>
                  <a:pt x="266649" y="909447"/>
                </a:lnTo>
                <a:close/>
              </a:path>
              <a:path w="3431540" h="988695">
                <a:moveTo>
                  <a:pt x="276707" y="562127"/>
                </a:moveTo>
                <a:lnTo>
                  <a:pt x="267906" y="556463"/>
                </a:lnTo>
                <a:lnTo>
                  <a:pt x="262242" y="565264"/>
                </a:lnTo>
                <a:lnTo>
                  <a:pt x="271043" y="570928"/>
                </a:lnTo>
                <a:lnTo>
                  <a:pt x="276707" y="562127"/>
                </a:lnTo>
                <a:close/>
              </a:path>
              <a:path w="3431540" h="988695">
                <a:moveTo>
                  <a:pt x="286766" y="903693"/>
                </a:moveTo>
                <a:lnTo>
                  <a:pt x="283933" y="893635"/>
                </a:lnTo>
                <a:lnTo>
                  <a:pt x="273773" y="896569"/>
                </a:lnTo>
                <a:lnTo>
                  <a:pt x="276707" y="906627"/>
                </a:lnTo>
                <a:lnTo>
                  <a:pt x="286766" y="903693"/>
                </a:lnTo>
                <a:close/>
              </a:path>
              <a:path w="3431540" h="988695">
                <a:moveTo>
                  <a:pt x="288023" y="544525"/>
                </a:moveTo>
                <a:lnTo>
                  <a:pt x="279222" y="538861"/>
                </a:lnTo>
                <a:lnTo>
                  <a:pt x="273558" y="547662"/>
                </a:lnTo>
                <a:lnTo>
                  <a:pt x="282359" y="553326"/>
                </a:lnTo>
                <a:lnTo>
                  <a:pt x="288023" y="544525"/>
                </a:lnTo>
                <a:close/>
              </a:path>
              <a:path w="3431540" h="988695">
                <a:moveTo>
                  <a:pt x="299440" y="527024"/>
                </a:moveTo>
                <a:lnTo>
                  <a:pt x="290639" y="521258"/>
                </a:lnTo>
                <a:lnTo>
                  <a:pt x="284988" y="530059"/>
                </a:lnTo>
                <a:lnTo>
                  <a:pt x="293789" y="535724"/>
                </a:lnTo>
                <a:lnTo>
                  <a:pt x="299440" y="527024"/>
                </a:lnTo>
                <a:close/>
              </a:path>
              <a:path w="3431540" h="988695">
                <a:moveTo>
                  <a:pt x="306882" y="898029"/>
                </a:moveTo>
                <a:lnTo>
                  <a:pt x="304050" y="887869"/>
                </a:lnTo>
                <a:lnTo>
                  <a:pt x="293992" y="890803"/>
                </a:lnTo>
                <a:lnTo>
                  <a:pt x="296824" y="900861"/>
                </a:lnTo>
                <a:lnTo>
                  <a:pt x="306882" y="898029"/>
                </a:lnTo>
                <a:close/>
              </a:path>
              <a:path w="3431540" h="988695">
                <a:moveTo>
                  <a:pt x="310857" y="509422"/>
                </a:moveTo>
                <a:lnTo>
                  <a:pt x="302056" y="503656"/>
                </a:lnTo>
                <a:lnTo>
                  <a:pt x="296303" y="512457"/>
                </a:lnTo>
                <a:lnTo>
                  <a:pt x="305104" y="518223"/>
                </a:lnTo>
                <a:lnTo>
                  <a:pt x="310857" y="509422"/>
                </a:lnTo>
                <a:close/>
              </a:path>
              <a:path w="3431540" h="988695">
                <a:moveTo>
                  <a:pt x="322173" y="491820"/>
                </a:moveTo>
                <a:lnTo>
                  <a:pt x="313372" y="486054"/>
                </a:lnTo>
                <a:lnTo>
                  <a:pt x="307721" y="494855"/>
                </a:lnTo>
                <a:lnTo>
                  <a:pt x="316522" y="500621"/>
                </a:lnTo>
                <a:lnTo>
                  <a:pt x="322173" y="491820"/>
                </a:lnTo>
                <a:close/>
              </a:path>
              <a:path w="3431540" h="988695">
                <a:moveTo>
                  <a:pt x="327101" y="892263"/>
                </a:moveTo>
                <a:lnTo>
                  <a:pt x="324167" y="882205"/>
                </a:lnTo>
                <a:lnTo>
                  <a:pt x="314109" y="885037"/>
                </a:lnTo>
                <a:lnTo>
                  <a:pt x="317042" y="895096"/>
                </a:lnTo>
                <a:lnTo>
                  <a:pt x="327101" y="892263"/>
                </a:lnTo>
                <a:close/>
              </a:path>
              <a:path w="3431540" h="988695">
                <a:moveTo>
                  <a:pt x="333603" y="474218"/>
                </a:moveTo>
                <a:lnTo>
                  <a:pt x="324802" y="468452"/>
                </a:lnTo>
                <a:lnTo>
                  <a:pt x="319138" y="477253"/>
                </a:lnTo>
                <a:lnTo>
                  <a:pt x="327939" y="483019"/>
                </a:lnTo>
                <a:lnTo>
                  <a:pt x="333603" y="474218"/>
                </a:lnTo>
                <a:close/>
              </a:path>
              <a:path w="3431540" h="988695">
                <a:moveTo>
                  <a:pt x="344919" y="456615"/>
                </a:moveTo>
                <a:lnTo>
                  <a:pt x="336118" y="450850"/>
                </a:lnTo>
                <a:lnTo>
                  <a:pt x="330454" y="459651"/>
                </a:lnTo>
                <a:lnTo>
                  <a:pt x="339255" y="465416"/>
                </a:lnTo>
                <a:lnTo>
                  <a:pt x="344919" y="456615"/>
                </a:lnTo>
                <a:close/>
              </a:path>
              <a:path w="3431540" h="988695">
                <a:moveTo>
                  <a:pt x="347218" y="886510"/>
                </a:moveTo>
                <a:lnTo>
                  <a:pt x="344385" y="876452"/>
                </a:lnTo>
                <a:lnTo>
                  <a:pt x="334327" y="879271"/>
                </a:lnTo>
                <a:lnTo>
                  <a:pt x="337159" y="889444"/>
                </a:lnTo>
                <a:lnTo>
                  <a:pt x="347218" y="886510"/>
                </a:lnTo>
                <a:close/>
              </a:path>
              <a:path w="3431540" h="988695">
                <a:moveTo>
                  <a:pt x="356336" y="439013"/>
                </a:moveTo>
                <a:lnTo>
                  <a:pt x="347535" y="433349"/>
                </a:lnTo>
                <a:lnTo>
                  <a:pt x="341871" y="442048"/>
                </a:lnTo>
                <a:lnTo>
                  <a:pt x="350672" y="447814"/>
                </a:lnTo>
                <a:lnTo>
                  <a:pt x="356336" y="439013"/>
                </a:lnTo>
                <a:close/>
              </a:path>
              <a:path w="3431540" h="988695">
                <a:moveTo>
                  <a:pt x="367436" y="880846"/>
                </a:moveTo>
                <a:lnTo>
                  <a:pt x="364502" y="870686"/>
                </a:lnTo>
                <a:lnTo>
                  <a:pt x="354444" y="873620"/>
                </a:lnTo>
                <a:lnTo>
                  <a:pt x="357276" y="883678"/>
                </a:lnTo>
                <a:lnTo>
                  <a:pt x="367436" y="880846"/>
                </a:lnTo>
                <a:close/>
              </a:path>
              <a:path w="3431540" h="988695">
                <a:moveTo>
                  <a:pt x="367753" y="421411"/>
                </a:moveTo>
                <a:lnTo>
                  <a:pt x="358952" y="415747"/>
                </a:lnTo>
                <a:lnTo>
                  <a:pt x="353187" y="424548"/>
                </a:lnTo>
                <a:lnTo>
                  <a:pt x="361988" y="430212"/>
                </a:lnTo>
                <a:lnTo>
                  <a:pt x="367753" y="421411"/>
                </a:lnTo>
                <a:close/>
              </a:path>
              <a:path w="3431540" h="988695">
                <a:moveTo>
                  <a:pt x="379069" y="403809"/>
                </a:moveTo>
                <a:lnTo>
                  <a:pt x="370268" y="398145"/>
                </a:lnTo>
                <a:lnTo>
                  <a:pt x="364617" y="406946"/>
                </a:lnTo>
                <a:lnTo>
                  <a:pt x="373418" y="412610"/>
                </a:lnTo>
                <a:lnTo>
                  <a:pt x="379069" y="403809"/>
                </a:lnTo>
                <a:close/>
              </a:path>
              <a:path w="3431540" h="988695">
                <a:moveTo>
                  <a:pt x="387553" y="875080"/>
                </a:moveTo>
                <a:lnTo>
                  <a:pt x="384733" y="865022"/>
                </a:lnTo>
                <a:lnTo>
                  <a:pt x="374561" y="867854"/>
                </a:lnTo>
                <a:lnTo>
                  <a:pt x="377494" y="877912"/>
                </a:lnTo>
                <a:lnTo>
                  <a:pt x="387553" y="875080"/>
                </a:lnTo>
                <a:close/>
              </a:path>
              <a:path w="3431540" h="988695">
                <a:moveTo>
                  <a:pt x="390486" y="386207"/>
                </a:moveTo>
                <a:lnTo>
                  <a:pt x="381685" y="380542"/>
                </a:lnTo>
                <a:lnTo>
                  <a:pt x="376034" y="389343"/>
                </a:lnTo>
                <a:lnTo>
                  <a:pt x="384835" y="395008"/>
                </a:lnTo>
                <a:lnTo>
                  <a:pt x="390486" y="386207"/>
                </a:lnTo>
                <a:close/>
              </a:path>
              <a:path w="3431540" h="988695">
                <a:moveTo>
                  <a:pt x="401916" y="368604"/>
                </a:moveTo>
                <a:lnTo>
                  <a:pt x="393115" y="362940"/>
                </a:lnTo>
                <a:lnTo>
                  <a:pt x="387350" y="371741"/>
                </a:lnTo>
                <a:lnTo>
                  <a:pt x="396151" y="377405"/>
                </a:lnTo>
                <a:lnTo>
                  <a:pt x="401916" y="368604"/>
                </a:lnTo>
                <a:close/>
              </a:path>
              <a:path w="3431540" h="988695">
                <a:moveTo>
                  <a:pt x="407670" y="869327"/>
                </a:moveTo>
                <a:lnTo>
                  <a:pt x="404850" y="859269"/>
                </a:lnTo>
                <a:lnTo>
                  <a:pt x="394792" y="862088"/>
                </a:lnTo>
                <a:lnTo>
                  <a:pt x="397611" y="872261"/>
                </a:lnTo>
                <a:lnTo>
                  <a:pt x="407670" y="869327"/>
                </a:lnTo>
                <a:close/>
              </a:path>
              <a:path w="3431540" h="988695">
                <a:moveTo>
                  <a:pt x="413232" y="351002"/>
                </a:moveTo>
                <a:lnTo>
                  <a:pt x="404431" y="345338"/>
                </a:lnTo>
                <a:lnTo>
                  <a:pt x="398767" y="354139"/>
                </a:lnTo>
                <a:lnTo>
                  <a:pt x="407568" y="359803"/>
                </a:lnTo>
                <a:lnTo>
                  <a:pt x="413232" y="351002"/>
                </a:lnTo>
                <a:close/>
              </a:path>
              <a:path w="3431540" h="988695">
                <a:moveTo>
                  <a:pt x="424649" y="333400"/>
                </a:moveTo>
                <a:lnTo>
                  <a:pt x="415848" y="327736"/>
                </a:lnTo>
                <a:lnTo>
                  <a:pt x="410083" y="336537"/>
                </a:lnTo>
                <a:lnTo>
                  <a:pt x="418884" y="342201"/>
                </a:lnTo>
                <a:lnTo>
                  <a:pt x="424649" y="333400"/>
                </a:lnTo>
                <a:close/>
              </a:path>
              <a:path w="3431540" h="988695">
                <a:moveTo>
                  <a:pt x="427901" y="863663"/>
                </a:moveTo>
                <a:lnTo>
                  <a:pt x="424967" y="853503"/>
                </a:lnTo>
                <a:lnTo>
                  <a:pt x="414909" y="856437"/>
                </a:lnTo>
                <a:lnTo>
                  <a:pt x="417728" y="866495"/>
                </a:lnTo>
                <a:lnTo>
                  <a:pt x="427901" y="863663"/>
                </a:lnTo>
                <a:close/>
              </a:path>
              <a:path w="3431540" h="988695">
                <a:moveTo>
                  <a:pt x="435965" y="315798"/>
                </a:moveTo>
                <a:lnTo>
                  <a:pt x="427164" y="310134"/>
                </a:lnTo>
                <a:lnTo>
                  <a:pt x="421500" y="318935"/>
                </a:lnTo>
                <a:lnTo>
                  <a:pt x="430301" y="324599"/>
                </a:lnTo>
                <a:lnTo>
                  <a:pt x="435965" y="315798"/>
                </a:lnTo>
                <a:close/>
              </a:path>
              <a:path w="3431540" h="988695">
                <a:moveTo>
                  <a:pt x="447382" y="298196"/>
                </a:moveTo>
                <a:lnTo>
                  <a:pt x="438581" y="292531"/>
                </a:lnTo>
                <a:lnTo>
                  <a:pt x="432930" y="301332"/>
                </a:lnTo>
                <a:lnTo>
                  <a:pt x="441731" y="306997"/>
                </a:lnTo>
                <a:lnTo>
                  <a:pt x="447382" y="298196"/>
                </a:lnTo>
                <a:close/>
              </a:path>
              <a:path w="3431540" h="988695">
                <a:moveTo>
                  <a:pt x="448017" y="857897"/>
                </a:moveTo>
                <a:lnTo>
                  <a:pt x="445185" y="847839"/>
                </a:lnTo>
                <a:lnTo>
                  <a:pt x="435127" y="850671"/>
                </a:lnTo>
                <a:lnTo>
                  <a:pt x="437959" y="860729"/>
                </a:lnTo>
                <a:lnTo>
                  <a:pt x="448017" y="857897"/>
                </a:lnTo>
                <a:close/>
              </a:path>
              <a:path w="3431540" h="988695">
                <a:moveTo>
                  <a:pt x="458800" y="280593"/>
                </a:moveTo>
                <a:lnTo>
                  <a:pt x="449999" y="274929"/>
                </a:lnTo>
                <a:lnTo>
                  <a:pt x="444246" y="283730"/>
                </a:lnTo>
                <a:lnTo>
                  <a:pt x="453047" y="289394"/>
                </a:lnTo>
                <a:lnTo>
                  <a:pt x="458800" y="280593"/>
                </a:lnTo>
                <a:close/>
              </a:path>
              <a:path w="3431540" h="988695">
                <a:moveTo>
                  <a:pt x="468134" y="852144"/>
                </a:moveTo>
                <a:lnTo>
                  <a:pt x="465302" y="842086"/>
                </a:lnTo>
                <a:lnTo>
                  <a:pt x="455244" y="844905"/>
                </a:lnTo>
                <a:lnTo>
                  <a:pt x="458076" y="855078"/>
                </a:lnTo>
                <a:lnTo>
                  <a:pt x="468134" y="852144"/>
                </a:lnTo>
                <a:close/>
              </a:path>
              <a:path w="3431540" h="988695">
                <a:moveTo>
                  <a:pt x="470115" y="262991"/>
                </a:moveTo>
                <a:lnTo>
                  <a:pt x="461314" y="257327"/>
                </a:lnTo>
                <a:lnTo>
                  <a:pt x="455663" y="266128"/>
                </a:lnTo>
                <a:lnTo>
                  <a:pt x="464464" y="271792"/>
                </a:lnTo>
                <a:lnTo>
                  <a:pt x="470115" y="262991"/>
                </a:lnTo>
                <a:close/>
              </a:path>
              <a:path w="3431540" h="988695">
                <a:moveTo>
                  <a:pt x="481545" y="245389"/>
                </a:moveTo>
                <a:lnTo>
                  <a:pt x="472744" y="239725"/>
                </a:lnTo>
                <a:lnTo>
                  <a:pt x="466979" y="248526"/>
                </a:lnTo>
                <a:lnTo>
                  <a:pt x="475780" y="254190"/>
                </a:lnTo>
                <a:lnTo>
                  <a:pt x="481545" y="245389"/>
                </a:lnTo>
                <a:close/>
              </a:path>
              <a:path w="3431540" h="988695">
                <a:moveTo>
                  <a:pt x="488353" y="846480"/>
                </a:moveTo>
                <a:lnTo>
                  <a:pt x="485419" y="836320"/>
                </a:lnTo>
                <a:lnTo>
                  <a:pt x="475361" y="839254"/>
                </a:lnTo>
                <a:lnTo>
                  <a:pt x="478294" y="849312"/>
                </a:lnTo>
                <a:lnTo>
                  <a:pt x="488353" y="846480"/>
                </a:lnTo>
                <a:close/>
              </a:path>
              <a:path w="3431540" h="988695">
                <a:moveTo>
                  <a:pt x="492861" y="227888"/>
                </a:moveTo>
                <a:lnTo>
                  <a:pt x="484060" y="222123"/>
                </a:lnTo>
                <a:lnTo>
                  <a:pt x="478396" y="230924"/>
                </a:lnTo>
                <a:lnTo>
                  <a:pt x="487197" y="236588"/>
                </a:lnTo>
                <a:lnTo>
                  <a:pt x="492861" y="227888"/>
                </a:lnTo>
                <a:close/>
              </a:path>
              <a:path w="3431540" h="988695">
                <a:moveTo>
                  <a:pt x="504278" y="210286"/>
                </a:moveTo>
                <a:lnTo>
                  <a:pt x="495477" y="204520"/>
                </a:lnTo>
                <a:lnTo>
                  <a:pt x="489813" y="213321"/>
                </a:lnTo>
                <a:lnTo>
                  <a:pt x="498614" y="219087"/>
                </a:lnTo>
                <a:lnTo>
                  <a:pt x="504278" y="210286"/>
                </a:lnTo>
                <a:close/>
              </a:path>
              <a:path w="3431540" h="988695">
                <a:moveTo>
                  <a:pt x="508469" y="840714"/>
                </a:moveTo>
                <a:lnTo>
                  <a:pt x="505637" y="830656"/>
                </a:lnTo>
                <a:lnTo>
                  <a:pt x="495579" y="833488"/>
                </a:lnTo>
                <a:lnTo>
                  <a:pt x="498411" y="843546"/>
                </a:lnTo>
                <a:lnTo>
                  <a:pt x="508469" y="840714"/>
                </a:lnTo>
                <a:close/>
              </a:path>
              <a:path w="3431540" h="988695">
                <a:moveTo>
                  <a:pt x="515696" y="192684"/>
                </a:moveTo>
                <a:lnTo>
                  <a:pt x="506895" y="186918"/>
                </a:lnTo>
                <a:lnTo>
                  <a:pt x="501129" y="195719"/>
                </a:lnTo>
                <a:lnTo>
                  <a:pt x="509930" y="201485"/>
                </a:lnTo>
                <a:lnTo>
                  <a:pt x="515696" y="192684"/>
                </a:lnTo>
                <a:close/>
              </a:path>
              <a:path w="3431540" h="988695">
                <a:moveTo>
                  <a:pt x="527011" y="175082"/>
                </a:moveTo>
                <a:lnTo>
                  <a:pt x="518210" y="169316"/>
                </a:lnTo>
                <a:lnTo>
                  <a:pt x="512559" y="178117"/>
                </a:lnTo>
                <a:lnTo>
                  <a:pt x="521360" y="183883"/>
                </a:lnTo>
                <a:lnTo>
                  <a:pt x="527011" y="175082"/>
                </a:lnTo>
                <a:close/>
              </a:path>
              <a:path w="3431540" h="988695">
                <a:moveTo>
                  <a:pt x="528688" y="834961"/>
                </a:moveTo>
                <a:lnTo>
                  <a:pt x="525754" y="824903"/>
                </a:lnTo>
                <a:lnTo>
                  <a:pt x="515696" y="827722"/>
                </a:lnTo>
                <a:lnTo>
                  <a:pt x="518528" y="837895"/>
                </a:lnTo>
                <a:lnTo>
                  <a:pt x="528688" y="834961"/>
                </a:lnTo>
                <a:close/>
              </a:path>
              <a:path w="3431540" h="988695">
                <a:moveTo>
                  <a:pt x="538429" y="157480"/>
                </a:moveTo>
                <a:lnTo>
                  <a:pt x="529628" y="151714"/>
                </a:lnTo>
                <a:lnTo>
                  <a:pt x="523976" y="160515"/>
                </a:lnTo>
                <a:lnTo>
                  <a:pt x="532676" y="166281"/>
                </a:lnTo>
                <a:lnTo>
                  <a:pt x="538429" y="157480"/>
                </a:lnTo>
                <a:close/>
              </a:path>
              <a:path w="3431540" h="988695">
                <a:moveTo>
                  <a:pt x="548805" y="829297"/>
                </a:moveTo>
                <a:lnTo>
                  <a:pt x="545973" y="819137"/>
                </a:lnTo>
                <a:lnTo>
                  <a:pt x="535813" y="822071"/>
                </a:lnTo>
                <a:lnTo>
                  <a:pt x="538746" y="832129"/>
                </a:lnTo>
                <a:lnTo>
                  <a:pt x="548805" y="829297"/>
                </a:lnTo>
                <a:close/>
              </a:path>
              <a:path w="3431540" h="988695">
                <a:moveTo>
                  <a:pt x="549744" y="139877"/>
                </a:moveTo>
                <a:lnTo>
                  <a:pt x="540943" y="134112"/>
                </a:lnTo>
                <a:lnTo>
                  <a:pt x="535292" y="142913"/>
                </a:lnTo>
                <a:lnTo>
                  <a:pt x="544093" y="148678"/>
                </a:lnTo>
                <a:lnTo>
                  <a:pt x="549744" y="139877"/>
                </a:lnTo>
                <a:close/>
              </a:path>
              <a:path w="3431540" h="988695">
                <a:moveTo>
                  <a:pt x="561174" y="122275"/>
                </a:moveTo>
                <a:lnTo>
                  <a:pt x="552373" y="116624"/>
                </a:lnTo>
                <a:lnTo>
                  <a:pt x="546709" y="125425"/>
                </a:lnTo>
                <a:lnTo>
                  <a:pt x="555510" y="131076"/>
                </a:lnTo>
                <a:lnTo>
                  <a:pt x="561174" y="122275"/>
                </a:lnTo>
                <a:close/>
              </a:path>
              <a:path w="3431540" h="988695">
                <a:moveTo>
                  <a:pt x="568921" y="823531"/>
                </a:moveTo>
                <a:lnTo>
                  <a:pt x="566089" y="813473"/>
                </a:lnTo>
                <a:lnTo>
                  <a:pt x="556031" y="816305"/>
                </a:lnTo>
                <a:lnTo>
                  <a:pt x="558863" y="826363"/>
                </a:lnTo>
                <a:lnTo>
                  <a:pt x="568921" y="823531"/>
                </a:lnTo>
                <a:close/>
              </a:path>
              <a:path w="3431540" h="988695">
                <a:moveTo>
                  <a:pt x="572592" y="104673"/>
                </a:moveTo>
                <a:lnTo>
                  <a:pt x="563791" y="99021"/>
                </a:lnTo>
                <a:lnTo>
                  <a:pt x="558025" y="107823"/>
                </a:lnTo>
                <a:lnTo>
                  <a:pt x="566826" y="113474"/>
                </a:lnTo>
                <a:lnTo>
                  <a:pt x="572592" y="104673"/>
                </a:lnTo>
                <a:close/>
              </a:path>
              <a:path w="3431540" h="988695">
                <a:moveTo>
                  <a:pt x="583907" y="87071"/>
                </a:moveTo>
                <a:lnTo>
                  <a:pt x="575106" y="81419"/>
                </a:lnTo>
                <a:lnTo>
                  <a:pt x="569442" y="90220"/>
                </a:lnTo>
                <a:lnTo>
                  <a:pt x="578243" y="95872"/>
                </a:lnTo>
                <a:lnTo>
                  <a:pt x="583907" y="87071"/>
                </a:lnTo>
                <a:close/>
              </a:path>
              <a:path w="3431540" h="988695">
                <a:moveTo>
                  <a:pt x="589140" y="817778"/>
                </a:moveTo>
                <a:lnTo>
                  <a:pt x="586206" y="807720"/>
                </a:lnTo>
                <a:lnTo>
                  <a:pt x="576148" y="810539"/>
                </a:lnTo>
                <a:lnTo>
                  <a:pt x="579081" y="820712"/>
                </a:lnTo>
                <a:lnTo>
                  <a:pt x="589140" y="817778"/>
                </a:lnTo>
                <a:close/>
              </a:path>
              <a:path w="3431540" h="988695">
                <a:moveTo>
                  <a:pt x="595325" y="69469"/>
                </a:moveTo>
                <a:lnTo>
                  <a:pt x="586524" y="63817"/>
                </a:lnTo>
                <a:lnTo>
                  <a:pt x="580872" y="72618"/>
                </a:lnTo>
                <a:lnTo>
                  <a:pt x="589673" y="78270"/>
                </a:lnTo>
                <a:lnTo>
                  <a:pt x="595325" y="69469"/>
                </a:lnTo>
                <a:close/>
              </a:path>
              <a:path w="3431540" h="988695">
                <a:moveTo>
                  <a:pt x="606640" y="51866"/>
                </a:moveTo>
                <a:lnTo>
                  <a:pt x="597839" y="46215"/>
                </a:lnTo>
                <a:lnTo>
                  <a:pt x="592188" y="55016"/>
                </a:lnTo>
                <a:lnTo>
                  <a:pt x="600989" y="60667"/>
                </a:lnTo>
                <a:lnTo>
                  <a:pt x="606640" y="51866"/>
                </a:lnTo>
                <a:close/>
              </a:path>
              <a:path w="3431540" h="988695">
                <a:moveTo>
                  <a:pt x="609257" y="812114"/>
                </a:moveTo>
                <a:lnTo>
                  <a:pt x="606437" y="801954"/>
                </a:lnTo>
                <a:lnTo>
                  <a:pt x="596379" y="804887"/>
                </a:lnTo>
                <a:lnTo>
                  <a:pt x="599198" y="814946"/>
                </a:lnTo>
                <a:lnTo>
                  <a:pt x="609257" y="812114"/>
                </a:lnTo>
                <a:close/>
              </a:path>
              <a:path w="3431540" h="988695">
                <a:moveTo>
                  <a:pt x="618058" y="34264"/>
                </a:moveTo>
                <a:lnTo>
                  <a:pt x="609257" y="28613"/>
                </a:lnTo>
                <a:lnTo>
                  <a:pt x="603605" y="37414"/>
                </a:lnTo>
                <a:lnTo>
                  <a:pt x="612406" y="43065"/>
                </a:lnTo>
                <a:lnTo>
                  <a:pt x="618058" y="34264"/>
                </a:lnTo>
                <a:close/>
              </a:path>
              <a:path w="3431540" h="988695">
                <a:moveTo>
                  <a:pt x="629373" y="806348"/>
                </a:moveTo>
                <a:lnTo>
                  <a:pt x="626554" y="796290"/>
                </a:lnTo>
                <a:lnTo>
                  <a:pt x="616496" y="799122"/>
                </a:lnTo>
                <a:lnTo>
                  <a:pt x="619315" y="809180"/>
                </a:lnTo>
                <a:lnTo>
                  <a:pt x="629373" y="806348"/>
                </a:lnTo>
                <a:close/>
              </a:path>
              <a:path w="3431540" h="988695">
                <a:moveTo>
                  <a:pt x="649605" y="800595"/>
                </a:moveTo>
                <a:lnTo>
                  <a:pt x="646772" y="790536"/>
                </a:lnTo>
                <a:lnTo>
                  <a:pt x="636612" y="793356"/>
                </a:lnTo>
                <a:lnTo>
                  <a:pt x="639546" y="803529"/>
                </a:lnTo>
                <a:lnTo>
                  <a:pt x="649605" y="800595"/>
                </a:lnTo>
                <a:close/>
              </a:path>
              <a:path w="3431540" h="988695">
                <a:moveTo>
                  <a:pt x="669721" y="794931"/>
                </a:moveTo>
                <a:lnTo>
                  <a:pt x="666889" y="784771"/>
                </a:lnTo>
                <a:lnTo>
                  <a:pt x="656831" y="787704"/>
                </a:lnTo>
                <a:lnTo>
                  <a:pt x="659663" y="797763"/>
                </a:lnTo>
                <a:lnTo>
                  <a:pt x="669721" y="794931"/>
                </a:lnTo>
                <a:close/>
              </a:path>
              <a:path w="3431540" h="988695">
                <a:moveTo>
                  <a:pt x="689940" y="789165"/>
                </a:moveTo>
                <a:lnTo>
                  <a:pt x="687006" y="779106"/>
                </a:lnTo>
                <a:lnTo>
                  <a:pt x="676948" y="781939"/>
                </a:lnTo>
                <a:lnTo>
                  <a:pt x="679780" y="791997"/>
                </a:lnTo>
                <a:lnTo>
                  <a:pt x="689940" y="789165"/>
                </a:lnTo>
                <a:close/>
              </a:path>
              <a:path w="3431540" h="988695">
                <a:moveTo>
                  <a:pt x="710057" y="783412"/>
                </a:moveTo>
                <a:lnTo>
                  <a:pt x="707224" y="773353"/>
                </a:lnTo>
                <a:lnTo>
                  <a:pt x="697064" y="776173"/>
                </a:lnTo>
                <a:lnTo>
                  <a:pt x="699998" y="786345"/>
                </a:lnTo>
                <a:lnTo>
                  <a:pt x="710057" y="783412"/>
                </a:lnTo>
                <a:close/>
              </a:path>
              <a:path w="3431540" h="988695">
                <a:moveTo>
                  <a:pt x="730173" y="777748"/>
                </a:moveTo>
                <a:lnTo>
                  <a:pt x="727341" y="767588"/>
                </a:lnTo>
                <a:lnTo>
                  <a:pt x="717283" y="770521"/>
                </a:lnTo>
                <a:lnTo>
                  <a:pt x="720115" y="780580"/>
                </a:lnTo>
                <a:lnTo>
                  <a:pt x="730173" y="777748"/>
                </a:lnTo>
                <a:close/>
              </a:path>
              <a:path w="3431540" h="988695">
                <a:moveTo>
                  <a:pt x="750392" y="771982"/>
                </a:moveTo>
                <a:lnTo>
                  <a:pt x="747458" y="761923"/>
                </a:lnTo>
                <a:lnTo>
                  <a:pt x="737400" y="764755"/>
                </a:lnTo>
                <a:lnTo>
                  <a:pt x="740333" y="774814"/>
                </a:lnTo>
                <a:lnTo>
                  <a:pt x="750392" y="771982"/>
                </a:lnTo>
                <a:close/>
              </a:path>
              <a:path w="3431540" h="988695">
                <a:moveTo>
                  <a:pt x="770509" y="766229"/>
                </a:moveTo>
                <a:lnTo>
                  <a:pt x="767676" y="756170"/>
                </a:lnTo>
                <a:lnTo>
                  <a:pt x="757618" y="758990"/>
                </a:lnTo>
                <a:lnTo>
                  <a:pt x="760450" y="769048"/>
                </a:lnTo>
                <a:lnTo>
                  <a:pt x="770509" y="766229"/>
                </a:lnTo>
                <a:close/>
              </a:path>
              <a:path w="3431540" h="988695">
                <a:moveTo>
                  <a:pt x="790727" y="760463"/>
                </a:moveTo>
                <a:lnTo>
                  <a:pt x="787793" y="750404"/>
                </a:lnTo>
                <a:lnTo>
                  <a:pt x="777735" y="753338"/>
                </a:lnTo>
                <a:lnTo>
                  <a:pt x="780567" y="763397"/>
                </a:lnTo>
                <a:lnTo>
                  <a:pt x="790727" y="760463"/>
                </a:lnTo>
                <a:close/>
              </a:path>
              <a:path w="3431540" h="988695">
                <a:moveTo>
                  <a:pt x="810844" y="754799"/>
                </a:moveTo>
                <a:lnTo>
                  <a:pt x="808024" y="744740"/>
                </a:lnTo>
                <a:lnTo>
                  <a:pt x="797852" y="747572"/>
                </a:lnTo>
                <a:lnTo>
                  <a:pt x="800785" y="757631"/>
                </a:lnTo>
                <a:lnTo>
                  <a:pt x="810844" y="754799"/>
                </a:lnTo>
                <a:close/>
              </a:path>
              <a:path w="3431540" h="988695">
                <a:moveTo>
                  <a:pt x="830961" y="749046"/>
                </a:moveTo>
                <a:lnTo>
                  <a:pt x="828141" y="738987"/>
                </a:lnTo>
                <a:lnTo>
                  <a:pt x="818083" y="741807"/>
                </a:lnTo>
                <a:lnTo>
                  <a:pt x="820902" y="751865"/>
                </a:lnTo>
                <a:lnTo>
                  <a:pt x="830961" y="749046"/>
                </a:lnTo>
                <a:close/>
              </a:path>
              <a:path w="3431540" h="988695">
                <a:moveTo>
                  <a:pt x="851192" y="743280"/>
                </a:moveTo>
                <a:lnTo>
                  <a:pt x="848258" y="733221"/>
                </a:lnTo>
                <a:lnTo>
                  <a:pt x="838200" y="736155"/>
                </a:lnTo>
                <a:lnTo>
                  <a:pt x="841019" y="746213"/>
                </a:lnTo>
                <a:lnTo>
                  <a:pt x="851192" y="743280"/>
                </a:lnTo>
                <a:close/>
              </a:path>
              <a:path w="3431540" h="988695">
                <a:moveTo>
                  <a:pt x="871308" y="737616"/>
                </a:moveTo>
                <a:lnTo>
                  <a:pt x="868476" y="727557"/>
                </a:lnTo>
                <a:lnTo>
                  <a:pt x="858418" y="730389"/>
                </a:lnTo>
                <a:lnTo>
                  <a:pt x="861250" y="740448"/>
                </a:lnTo>
                <a:lnTo>
                  <a:pt x="871308" y="737616"/>
                </a:lnTo>
                <a:close/>
              </a:path>
              <a:path w="3431540" h="988695">
                <a:moveTo>
                  <a:pt x="891425" y="731862"/>
                </a:moveTo>
                <a:lnTo>
                  <a:pt x="888593" y="721804"/>
                </a:lnTo>
                <a:lnTo>
                  <a:pt x="878535" y="724623"/>
                </a:lnTo>
                <a:lnTo>
                  <a:pt x="881367" y="734682"/>
                </a:lnTo>
                <a:lnTo>
                  <a:pt x="891425" y="731862"/>
                </a:lnTo>
                <a:close/>
              </a:path>
              <a:path w="3431540" h="988695">
                <a:moveTo>
                  <a:pt x="911644" y="726097"/>
                </a:moveTo>
                <a:lnTo>
                  <a:pt x="908710" y="716038"/>
                </a:lnTo>
                <a:lnTo>
                  <a:pt x="898652" y="718972"/>
                </a:lnTo>
                <a:lnTo>
                  <a:pt x="901585" y="729030"/>
                </a:lnTo>
                <a:lnTo>
                  <a:pt x="911644" y="726097"/>
                </a:lnTo>
                <a:close/>
              </a:path>
              <a:path w="3431540" h="988695">
                <a:moveTo>
                  <a:pt x="931760" y="720432"/>
                </a:moveTo>
                <a:lnTo>
                  <a:pt x="928928" y="710374"/>
                </a:lnTo>
                <a:lnTo>
                  <a:pt x="918870" y="713206"/>
                </a:lnTo>
                <a:lnTo>
                  <a:pt x="921702" y="723265"/>
                </a:lnTo>
                <a:lnTo>
                  <a:pt x="931760" y="720432"/>
                </a:lnTo>
                <a:close/>
              </a:path>
              <a:path w="3431540" h="988695">
                <a:moveTo>
                  <a:pt x="951979" y="714679"/>
                </a:moveTo>
                <a:lnTo>
                  <a:pt x="949045" y="704621"/>
                </a:lnTo>
                <a:lnTo>
                  <a:pt x="938987" y="707440"/>
                </a:lnTo>
                <a:lnTo>
                  <a:pt x="941819" y="717499"/>
                </a:lnTo>
                <a:lnTo>
                  <a:pt x="951979" y="714679"/>
                </a:lnTo>
                <a:close/>
              </a:path>
              <a:path w="3431540" h="988695">
                <a:moveTo>
                  <a:pt x="972096" y="708914"/>
                </a:moveTo>
                <a:lnTo>
                  <a:pt x="969264" y="698855"/>
                </a:lnTo>
                <a:lnTo>
                  <a:pt x="959104" y="701789"/>
                </a:lnTo>
                <a:lnTo>
                  <a:pt x="962037" y="711847"/>
                </a:lnTo>
                <a:lnTo>
                  <a:pt x="972096" y="708914"/>
                </a:lnTo>
                <a:close/>
              </a:path>
              <a:path w="3431540" h="988695">
                <a:moveTo>
                  <a:pt x="992212" y="703249"/>
                </a:moveTo>
                <a:lnTo>
                  <a:pt x="989380" y="693191"/>
                </a:lnTo>
                <a:lnTo>
                  <a:pt x="979322" y="696023"/>
                </a:lnTo>
                <a:lnTo>
                  <a:pt x="982154" y="706081"/>
                </a:lnTo>
                <a:lnTo>
                  <a:pt x="992212" y="703249"/>
                </a:lnTo>
                <a:close/>
              </a:path>
              <a:path w="3431540" h="988695">
                <a:moveTo>
                  <a:pt x="1012431" y="697496"/>
                </a:moveTo>
                <a:lnTo>
                  <a:pt x="1009497" y="687438"/>
                </a:lnTo>
                <a:lnTo>
                  <a:pt x="999439" y="690257"/>
                </a:lnTo>
                <a:lnTo>
                  <a:pt x="1002372" y="700316"/>
                </a:lnTo>
                <a:lnTo>
                  <a:pt x="1012431" y="697496"/>
                </a:lnTo>
                <a:close/>
              </a:path>
              <a:path w="3431540" h="988695">
                <a:moveTo>
                  <a:pt x="1032548" y="691730"/>
                </a:moveTo>
                <a:lnTo>
                  <a:pt x="1029728" y="681672"/>
                </a:lnTo>
                <a:lnTo>
                  <a:pt x="1019670" y="684606"/>
                </a:lnTo>
                <a:lnTo>
                  <a:pt x="1022489" y="694664"/>
                </a:lnTo>
                <a:lnTo>
                  <a:pt x="1032548" y="691730"/>
                </a:lnTo>
                <a:close/>
              </a:path>
              <a:path w="3431540" h="988695">
                <a:moveTo>
                  <a:pt x="1052664" y="686066"/>
                </a:moveTo>
                <a:lnTo>
                  <a:pt x="1049845" y="676008"/>
                </a:lnTo>
                <a:lnTo>
                  <a:pt x="1039787" y="678840"/>
                </a:lnTo>
                <a:lnTo>
                  <a:pt x="1042606" y="688898"/>
                </a:lnTo>
                <a:lnTo>
                  <a:pt x="1052664" y="686066"/>
                </a:lnTo>
                <a:close/>
              </a:path>
              <a:path w="3431540" h="988695">
                <a:moveTo>
                  <a:pt x="1072896" y="680313"/>
                </a:moveTo>
                <a:lnTo>
                  <a:pt x="1070063" y="670255"/>
                </a:lnTo>
                <a:lnTo>
                  <a:pt x="1059903" y="673074"/>
                </a:lnTo>
                <a:lnTo>
                  <a:pt x="1062837" y="683133"/>
                </a:lnTo>
                <a:lnTo>
                  <a:pt x="1072896" y="680313"/>
                </a:lnTo>
                <a:close/>
              </a:path>
              <a:path w="3431540" h="988695">
                <a:moveTo>
                  <a:pt x="1093012" y="674547"/>
                </a:moveTo>
                <a:lnTo>
                  <a:pt x="1090180" y="664489"/>
                </a:lnTo>
                <a:lnTo>
                  <a:pt x="1080122" y="667423"/>
                </a:lnTo>
                <a:lnTo>
                  <a:pt x="1082954" y="677481"/>
                </a:lnTo>
                <a:lnTo>
                  <a:pt x="1093012" y="674547"/>
                </a:lnTo>
                <a:close/>
              </a:path>
              <a:path w="3431540" h="988695">
                <a:moveTo>
                  <a:pt x="1113231" y="668883"/>
                </a:moveTo>
                <a:lnTo>
                  <a:pt x="1110297" y="658723"/>
                </a:lnTo>
                <a:lnTo>
                  <a:pt x="1100239" y="661657"/>
                </a:lnTo>
                <a:lnTo>
                  <a:pt x="1103071" y="671715"/>
                </a:lnTo>
                <a:lnTo>
                  <a:pt x="1113231" y="668883"/>
                </a:lnTo>
                <a:close/>
              </a:path>
              <a:path w="3431540" h="988695">
                <a:moveTo>
                  <a:pt x="1133348" y="663130"/>
                </a:moveTo>
                <a:lnTo>
                  <a:pt x="1130515" y="653072"/>
                </a:lnTo>
                <a:lnTo>
                  <a:pt x="1120355" y="655891"/>
                </a:lnTo>
                <a:lnTo>
                  <a:pt x="1123289" y="665949"/>
                </a:lnTo>
                <a:lnTo>
                  <a:pt x="1133348" y="663130"/>
                </a:lnTo>
                <a:close/>
              </a:path>
              <a:path w="3431540" h="988695">
                <a:moveTo>
                  <a:pt x="1153464" y="657364"/>
                </a:moveTo>
                <a:lnTo>
                  <a:pt x="1150632" y="647306"/>
                </a:lnTo>
                <a:lnTo>
                  <a:pt x="1140574" y="650138"/>
                </a:lnTo>
                <a:lnTo>
                  <a:pt x="1143406" y="660298"/>
                </a:lnTo>
                <a:lnTo>
                  <a:pt x="1153464" y="657364"/>
                </a:lnTo>
                <a:close/>
              </a:path>
              <a:path w="3431540" h="988695">
                <a:moveTo>
                  <a:pt x="1173683" y="651700"/>
                </a:moveTo>
                <a:lnTo>
                  <a:pt x="1170749" y="641540"/>
                </a:lnTo>
                <a:lnTo>
                  <a:pt x="1160691" y="644474"/>
                </a:lnTo>
                <a:lnTo>
                  <a:pt x="1163624" y="654532"/>
                </a:lnTo>
                <a:lnTo>
                  <a:pt x="1173683" y="651700"/>
                </a:lnTo>
                <a:close/>
              </a:path>
              <a:path w="3431540" h="988695">
                <a:moveTo>
                  <a:pt x="1193800" y="645947"/>
                </a:moveTo>
                <a:lnTo>
                  <a:pt x="1190967" y="635889"/>
                </a:lnTo>
                <a:lnTo>
                  <a:pt x="1180909" y="638708"/>
                </a:lnTo>
                <a:lnTo>
                  <a:pt x="1183741" y="648766"/>
                </a:lnTo>
                <a:lnTo>
                  <a:pt x="1193800" y="645947"/>
                </a:lnTo>
                <a:close/>
              </a:path>
              <a:path w="3431540" h="988695">
                <a:moveTo>
                  <a:pt x="1214018" y="640181"/>
                </a:moveTo>
                <a:lnTo>
                  <a:pt x="1211084" y="630123"/>
                </a:lnTo>
                <a:lnTo>
                  <a:pt x="1201026" y="632955"/>
                </a:lnTo>
                <a:lnTo>
                  <a:pt x="1203858" y="643115"/>
                </a:lnTo>
                <a:lnTo>
                  <a:pt x="1214018" y="640181"/>
                </a:lnTo>
                <a:close/>
              </a:path>
              <a:path w="3431540" h="988695">
                <a:moveTo>
                  <a:pt x="1234135" y="634517"/>
                </a:moveTo>
                <a:lnTo>
                  <a:pt x="1231315" y="624357"/>
                </a:lnTo>
                <a:lnTo>
                  <a:pt x="1221143" y="627291"/>
                </a:lnTo>
                <a:lnTo>
                  <a:pt x="1224076" y="637349"/>
                </a:lnTo>
                <a:lnTo>
                  <a:pt x="1234135" y="634517"/>
                </a:lnTo>
                <a:close/>
              </a:path>
              <a:path w="3431540" h="988695">
                <a:moveTo>
                  <a:pt x="1254252" y="628764"/>
                </a:moveTo>
                <a:lnTo>
                  <a:pt x="1251432" y="618705"/>
                </a:lnTo>
                <a:lnTo>
                  <a:pt x="1241374" y="621525"/>
                </a:lnTo>
                <a:lnTo>
                  <a:pt x="1244193" y="631583"/>
                </a:lnTo>
                <a:lnTo>
                  <a:pt x="1254252" y="628764"/>
                </a:lnTo>
                <a:close/>
              </a:path>
              <a:path w="3431540" h="988695">
                <a:moveTo>
                  <a:pt x="1274483" y="622998"/>
                </a:moveTo>
                <a:lnTo>
                  <a:pt x="1271549" y="612940"/>
                </a:lnTo>
                <a:lnTo>
                  <a:pt x="1261491" y="615772"/>
                </a:lnTo>
                <a:lnTo>
                  <a:pt x="1264310" y="625932"/>
                </a:lnTo>
                <a:lnTo>
                  <a:pt x="1274483" y="622998"/>
                </a:lnTo>
                <a:close/>
              </a:path>
              <a:path w="3431540" h="988695">
                <a:moveTo>
                  <a:pt x="1294599" y="617334"/>
                </a:moveTo>
                <a:lnTo>
                  <a:pt x="1291767" y="607174"/>
                </a:lnTo>
                <a:lnTo>
                  <a:pt x="1281709" y="610108"/>
                </a:lnTo>
                <a:lnTo>
                  <a:pt x="1284541" y="620166"/>
                </a:lnTo>
                <a:lnTo>
                  <a:pt x="1294599" y="617334"/>
                </a:lnTo>
                <a:close/>
              </a:path>
              <a:path w="3431540" h="988695">
                <a:moveTo>
                  <a:pt x="1314716" y="611581"/>
                </a:moveTo>
                <a:lnTo>
                  <a:pt x="1311884" y="601522"/>
                </a:lnTo>
                <a:lnTo>
                  <a:pt x="1301826" y="604342"/>
                </a:lnTo>
                <a:lnTo>
                  <a:pt x="1304658" y="614400"/>
                </a:lnTo>
                <a:lnTo>
                  <a:pt x="1314716" y="611581"/>
                </a:lnTo>
                <a:close/>
              </a:path>
              <a:path w="3431540" h="988695">
                <a:moveTo>
                  <a:pt x="1334935" y="605815"/>
                </a:moveTo>
                <a:lnTo>
                  <a:pt x="1332001" y="595757"/>
                </a:lnTo>
                <a:lnTo>
                  <a:pt x="1321943" y="598589"/>
                </a:lnTo>
                <a:lnTo>
                  <a:pt x="1324876" y="608749"/>
                </a:lnTo>
                <a:lnTo>
                  <a:pt x="1334935" y="605815"/>
                </a:lnTo>
                <a:close/>
              </a:path>
              <a:path w="3431540" h="988695">
                <a:moveTo>
                  <a:pt x="1355051" y="600151"/>
                </a:moveTo>
                <a:lnTo>
                  <a:pt x="1352219" y="589991"/>
                </a:lnTo>
                <a:lnTo>
                  <a:pt x="1342161" y="592924"/>
                </a:lnTo>
                <a:lnTo>
                  <a:pt x="1344993" y="602983"/>
                </a:lnTo>
                <a:lnTo>
                  <a:pt x="1355051" y="600151"/>
                </a:lnTo>
                <a:close/>
              </a:path>
              <a:path w="3431540" h="988695">
                <a:moveTo>
                  <a:pt x="1375270" y="594398"/>
                </a:moveTo>
                <a:lnTo>
                  <a:pt x="1372336" y="584339"/>
                </a:lnTo>
                <a:lnTo>
                  <a:pt x="1362278" y="587159"/>
                </a:lnTo>
                <a:lnTo>
                  <a:pt x="1365110" y="597217"/>
                </a:lnTo>
                <a:lnTo>
                  <a:pt x="1375270" y="594398"/>
                </a:lnTo>
                <a:close/>
              </a:path>
              <a:path w="3431540" h="988695">
                <a:moveTo>
                  <a:pt x="1395387" y="588632"/>
                </a:moveTo>
                <a:lnTo>
                  <a:pt x="1392555" y="578573"/>
                </a:lnTo>
                <a:lnTo>
                  <a:pt x="1382395" y="581406"/>
                </a:lnTo>
                <a:lnTo>
                  <a:pt x="1385328" y="591566"/>
                </a:lnTo>
                <a:lnTo>
                  <a:pt x="1395387" y="588632"/>
                </a:lnTo>
                <a:close/>
              </a:path>
              <a:path w="3431540" h="988695">
                <a:moveTo>
                  <a:pt x="1415503" y="582968"/>
                </a:moveTo>
                <a:lnTo>
                  <a:pt x="1412671" y="572808"/>
                </a:lnTo>
                <a:lnTo>
                  <a:pt x="1402613" y="575741"/>
                </a:lnTo>
                <a:lnTo>
                  <a:pt x="1405445" y="585800"/>
                </a:lnTo>
                <a:lnTo>
                  <a:pt x="1415503" y="582968"/>
                </a:lnTo>
                <a:close/>
              </a:path>
              <a:path w="3431540" h="988695">
                <a:moveTo>
                  <a:pt x="1435722" y="577215"/>
                </a:moveTo>
                <a:lnTo>
                  <a:pt x="1432788" y="567156"/>
                </a:lnTo>
                <a:lnTo>
                  <a:pt x="1422730" y="569976"/>
                </a:lnTo>
                <a:lnTo>
                  <a:pt x="1425663" y="580034"/>
                </a:lnTo>
                <a:lnTo>
                  <a:pt x="1435722" y="577215"/>
                </a:lnTo>
                <a:close/>
              </a:path>
              <a:path w="3431540" h="988695">
                <a:moveTo>
                  <a:pt x="1455839" y="571449"/>
                </a:moveTo>
                <a:lnTo>
                  <a:pt x="1453019" y="561390"/>
                </a:lnTo>
                <a:lnTo>
                  <a:pt x="1442961" y="564222"/>
                </a:lnTo>
                <a:lnTo>
                  <a:pt x="1445780" y="574382"/>
                </a:lnTo>
                <a:lnTo>
                  <a:pt x="1455839" y="571449"/>
                </a:lnTo>
                <a:close/>
              </a:path>
              <a:path w="3431540" h="988695">
                <a:moveTo>
                  <a:pt x="1476070" y="565785"/>
                </a:moveTo>
                <a:lnTo>
                  <a:pt x="1473136" y="555625"/>
                </a:lnTo>
                <a:lnTo>
                  <a:pt x="1463078" y="558558"/>
                </a:lnTo>
                <a:lnTo>
                  <a:pt x="1465897" y="568617"/>
                </a:lnTo>
                <a:lnTo>
                  <a:pt x="1476070" y="565785"/>
                </a:lnTo>
                <a:close/>
              </a:path>
              <a:path w="3431540" h="988695">
                <a:moveTo>
                  <a:pt x="1496187" y="560031"/>
                </a:moveTo>
                <a:lnTo>
                  <a:pt x="1493354" y="549973"/>
                </a:lnTo>
                <a:lnTo>
                  <a:pt x="1483194" y="552792"/>
                </a:lnTo>
                <a:lnTo>
                  <a:pt x="1486128" y="562851"/>
                </a:lnTo>
                <a:lnTo>
                  <a:pt x="1496187" y="560031"/>
                </a:lnTo>
                <a:close/>
              </a:path>
              <a:path w="3431540" h="988695">
                <a:moveTo>
                  <a:pt x="1516303" y="554266"/>
                </a:moveTo>
                <a:lnTo>
                  <a:pt x="1513471" y="544207"/>
                </a:lnTo>
                <a:lnTo>
                  <a:pt x="1503413" y="547039"/>
                </a:lnTo>
                <a:lnTo>
                  <a:pt x="1506245" y="557199"/>
                </a:lnTo>
                <a:lnTo>
                  <a:pt x="1516303" y="554266"/>
                </a:lnTo>
                <a:close/>
              </a:path>
              <a:path w="3431540" h="988695">
                <a:moveTo>
                  <a:pt x="1536522" y="548601"/>
                </a:moveTo>
                <a:lnTo>
                  <a:pt x="1533588" y="538441"/>
                </a:lnTo>
                <a:lnTo>
                  <a:pt x="1523530" y="541375"/>
                </a:lnTo>
                <a:lnTo>
                  <a:pt x="1526362" y="551434"/>
                </a:lnTo>
                <a:lnTo>
                  <a:pt x="1536522" y="548601"/>
                </a:lnTo>
                <a:close/>
              </a:path>
              <a:path w="3431540" h="988695">
                <a:moveTo>
                  <a:pt x="1556639" y="542848"/>
                </a:moveTo>
                <a:lnTo>
                  <a:pt x="1553806" y="532790"/>
                </a:lnTo>
                <a:lnTo>
                  <a:pt x="1543748" y="535609"/>
                </a:lnTo>
                <a:lnTo>
                  <a:pt x="1546580" y="545668"/>
                </a:lnTo>
                <a:lnTo>
                  <a:pt x="1556639" y="542848"/>
                </a:lnTo>
                <a:close/>
              </a:path>
              <a:path w="3431540" h="988695">
                <a:moveTo>
                  <a:pt x="1576755" y="537083"/>
                </a:moveTo>
                <a:lnTo>
                  <a:pt x="1573923" y="527024"/>
                </a:lnTo>
                <a:lnTo>
                  <a:pt x="1563865" y="529856"/>
                </a:lnTo>
                <a:lnTo>
                  <a:pt x="1566697" y="539915"/>
                </a:lnTo>
                <a:lnTo>
                  <a:pt x="1576755" y="537083"/>
                </a:lnTo>
                <a:close/>
              </a:path>
              <a:path w="3431540" h="988695">
                <a:moveTo>
                  <a:pt x="1596974" y="531317"/>
                </a:moveTo>
                <a:lnTo>
                  <a:pt x="1594040" y="521258"/>
                </a:lnTo>
                <a:lnTo>
                  <a:pt x="1583982" y="524192"/>
                </a:lnTo>
                <a:lnTo>
                  <a:pt x="1586915" y="534250"/>
                </a:lnTo>
                <a:lnTo>
                  <a:pt x="1596974" y="531317"/>
                </a:lnTo>
                <a:close/>
              </a:path>
              <a:path w="3431540" h="988695">
                <a:moveTo>
                  <a:pt x="1617091" y="525665"/>
                </a:moveTo>
                <a:lnTo>
                  <a:pt x="1614258" y="515607"/>
                </a:lnTo>
                <a:lnTo>
                  <a:pt x="1604200" y="518426"/>
                </a:lnTo>
                <a:lnTo>
                  <a:pt x="1607032" y="528485"/>
                </a:lnTo>
                <a:lnTo>
                  <a:pt x="1617091" y="525665"/>
                </a:lnTo>
                <a:close/>
              </a:path>
              <a:path w="3431540" h="988695">
                <a:moveTo>
                  <a:pt x="1637309" y="519899"/>
                </a:moveTo>
                <a:lnTo>
                  <a:pt x="1634375" y="509841"/>
                </a:lnTo>
                <a:lnTo>
                  <a:pt x="1624317" y="512673"/>
                </a:lnTo>
                <a:lnTo>
                  <a:pt x="1627149" y="522732"/>
                </a:lnTo>
                <a:lnTo>
                  <a:pt x="1637309" y="519899"/>
                </a:lnTo>
                <a:close/>
              </a:path>
              <a:path w="3431540" h="988695">
                <a:moveTo>
                  <a:pt x="1657426" y="514134"/>
                </a:moveTo>
                <a:lnTo>
                  <a:pt x="1654606" y="504075"/>
                </a:lnTo>
                <a:lnTo>
                  <a:pt x="1644434" y="507009"/>
                </a:lnTo>
                <a:lnTo>
                  <a:pt x="1647367" y="517067"/>
                </a:lnTo>
                <a:lnTo>
                  <a:pt x="1657426" y="514134"/>
                </a:lnTo>
                <a:close/>
              </a:path>
              <a:path w="3431540" h="988695">
                <a:moveTo>
                  <a:pt x="1677543" y="508482"/>
                </a:moveTo>
                <a:lnTo>
                  <a:pt x="1674723" y="498424"/>
                </a:lnTo>
                <a:lnTo>
                  <a:pt x="1664665" y="501243"/>
                </a:lnTo>
                <a:lnTo>
                  <a:pt x="1667484" y="511302"/>
                </a:lnTo>
                <a:lnTo>
                  <a:pt x="1677543" y="508482"/>
                </a:lnTo>
                <a:close/>
              </a:path>
              <a:path w="3431540" h="988695">
                <a:moveTo>
                  <a:pt x="1697774" y="502716"/>
                </a:moveTo>
                <a:lnTo>
                  <a:pt x="1694840" y="492658"/>
                </a:lnTo>
                <a:lnTo>
                  <a:pt x="1684782" y="495490"/>
                </a:lnTo>
                <a:lnTo>
                  <a:pt x="1687715" y="505548"/>
                </a:lnTo>
                <a:lnTo>
                  <a:pt x="1697774" y="502716"/>
                </a:lnTo>
                <a:close/>
              </a:path>
              <a:path w="3431540" h="988695">
                <a:moveTo>
                  <a:pt x="1717890" y="496951"/>
                </a:moveTo>
                <a:lnTo>
                  <a:pt x="1715058" y="486892"/>
                </a:lnTo>
                <a:lnTo>
                  <a:pt x="1705000" y="489826"/>
                </a:lnTo>
                <a:lnTo>
                  <a:pt x="1707832" y="499884"/>
                </a:lnTo>
                <a:lnTo>
                  <a:pt x="1717890" y="496951"/>
                </a:lnTo>
                <a:close/>
              </a:path>
              <a:path w="3431540" h="988695">
                <a:moveTo>
                  <a:pt x="1738007" y="491299"/>
                </a:moveTo>
                <a:lnTo>
                  <a:pt x="1735175" y="481241"/>
                </a:lnTo>
                <a:lnTo>
                  <a:pt x="1725117" y="484060"/>
                </a:lnTo>
                <a:lnTo>
                  <a:pt x="1727949" y="494118"/>
                </a:lnTo>
                <a:lnTo>
                  <a:pt x="1738007" y="491299"/>
                </a:lnTo>
                <a:close/>
              </a:path>
              <a:path w="3431540" h="988695">
                <a:moveTo>
                  <a:pt x="1758226" y="485533"/>
                </a:moveTo>
                <a:lnTo>
                  <a:pt x="1755394" y="475475"/>
                </a:lnTo>
                <a:lnTo>
                  <a:pt x="1745234" y="478307"/>
                </a:lnTo>
                <a:lnTo>
                  <a:pt x="1748167" y="488365"/>
                </a:lnTo>
                <a:lnTo>
                  <a:pt x="1758226" y="485533"/>
                </a:lnTo>
                <a:close/>
              </a:path>
              <a:path w="3431540" h="988695">
                <a:moveTo>
                  <a:pt x="1778342" y="479767"/>
                </a:moveTo>
                <a:lnTo>
                  <a:pt x="1775510" y="469709"/>
                </a:lnTo>
                <a:lnTo>
                  <a:pt x="1765452" y="472643"/>
                </a:lnTo>
                <a:lnTo>
                  <a:pt x="1768284" y="482701"/>
                </a:lnTo>
                <a:lnTo>
                  <a:pt x="1778342" y="479767"/>
                </a:lnTo>
                <a:close/>
              </a:path>
              <a:path w="3431540" h="988695">
                <a:moveTo>
                  <a:pt x="1798561" y="474116"/>
                </a:moveTo>
                <a:lnTo>
                  <a:pt x="1795627" y="464058"/>
                </a:lnTo>
                <a:lnTo>
                  <a:pt x="1785569" y="466877"/>
                </a:lnTo>
                <a:lnTo>
                  <a:pt x="1788401" y="476935"/>
                </a:lnTo>
                <a:lnTo>
                  <a:pt x="1798561" y="474116"/>
                </a:lnTo>
                <a:close/>
              </a:path>
              <a:path w="3431540" h="988695">
                <a:moveTo>
                  <a:pt x="1818678" y="468350"/>
                </a:moveTo>
                <a:lnTo>
                  <a:pt x="1815846" y="458292"/>
                </a:lnTo>
                <a:lnTo>
                  <a:pt x="1805686" y="461124"/>
                </a:lnTo>
                <a:lnTo>
                  <a:pt x="1808619" y="471182"/>
                </a:lnTo>
                <a:lnTo>
                  <a:pt x="1818678" y="468350"/>
                </a:lnTo>
                <a:close/>
              </a:path>
              <a:path w="3431540" h="988695">
                <a:moveTo>
                  <a:pt x="1838794" y="462584"/>
                </a:moveTo>
                <a:lnTo>
                  <a:pt x="1835962" y="452526"/>
                </a:lnTo>
                <a:lnTo>
                  <a:pt x="1825904" y="455460"/>
                </a:lnTo>
                <a:lnTo>
                  <a:pt x="1828736" y="465518"/>
                </a:lnTo>
                <a:lnTo>
                  <a:pt x="1838794" y="462584"/>
                </a:lnTo>
                <a:close/>
              </a:path>
              <a:path w="3431540" h="988695">
                <a:moveTo>
                  <a:pt x="1859013" y="456933"/>
                </a:moveTo>
                <a:lnTo>
                  <a:pt x="1856079" y="446874"/>
                </a:lnTo>
                <a:lnTo>
                  <a:pt x="1846021" y="449694"/>
                </a:lnTo>
                <a:lnTo>
                  <a:pt x="1848954" y="459752"/>
                </a:lnTo>
                <a:lnTo>
                  <a:pt x="1859013" y="456933"/>
                </a:lnTo>
                <a:close/>
              </a:path>
              <a:path w="3431540" h="988695">
                <a:moveTo>
                  <a:pt x="1879130" y="451167"/>
                </a:moveTo>
                <a:lnTo>
                  <a:pt x="1876310" y="441109"/>
                </a:lnTo>
                <a:lnTo>
                  <a:pt x="1866252" y="443941"/>
                </a:lnTo>
                <a:lnTo>
                  <a:pt x="1869071" y="453999"/>
                </a:lnTo>
                <a:lnTo>
                  <a:pt x="1879130" y="451167"/>
                </a:lnTo>
                <a:close/>
              </a:path>
              <a:path w="3431540" h="988695">
                <a:moveTo>
                  <a:pt x="1899361" y="445401"/>
                </a:moveTo>
                <a:lnTo>
                  <a:pt x="1896427" y="435343"/>
                </a:lnTo>
                <a:lnTo>
                  <a:pt x="1886369" y="438277"/>
                </a:lnTo>
                <a:lnTo>
                  <a:pt x="1889188" y="448335"/>
                </a:lnTo>
                <a:lnTo>
                  <a:pt x="1899361" y="445401"/>
                </a:lnTo>
                <a:close/>
              </a:path>
              <a:path w="3431540" h="988695">
                <a:moveTo>
                  <a:pt x="1919478" y="439750"/>
                </a:moveTo>
                <a:lnTo>
                  <a:pt x="1916645" y="429691"/>
                </a:lnTo>
                <a:lnTo>
                  <a:pt x="1906485" y="432511"/>
                </a:lnTo>
                <a:lnTo>
                  <a:pt x="1909419" y="442569"/>
                </a:lnTo>
                <a:lnTo>
                  <a:pt x="1919478" y="439750"/>
                </a:lnTo>
                <a:close/>
              </a:path>
              <a:path w="3431540" h="988695">
                <a:moveTo>
                  <a:pt x="1939594" y="433984"/>
                </a:moveTo>
                <a:lnTo>
                  <a:pt x="1936762" y="423926"/>
                </a:lnTo>
                <a:lnTo>
                  <a:pt x="1926704" y="426758"/>
                </a:lnTo>
                <a:lnTo>
                  <a:pt x="1929536" y="436816"/>
                </a:lnTo>
                <a:lnTo>
                  <a:pt x="1939594" y="433984"/>
                </a:lnTo>
                <a:close/>
              </a:path>
              <a:path w="3431540" h="988695">
                <a:moveTo>
                  <a:pt x="1959813" y="428218"/>
                </a:moveTo>
                <a:lnTo>
                  <a:pt x="1956879" y="418160"/>
                </a:lnTo>
                <a:lnTo>
                  <a:pt x="1946821" y="420992"/>
                </a:lnTo>
                <a:lnTo>
                  <a:pt x="1949653" y="431152"/>
                </a:lnTo>
                <a:lnTo>
                  <a:pt x="1959813" y="428218"/>
                </a:lnTo>
                <a:close/>
              </a:path>
              <a:path w="3431540" h="988695">
                <a:moveTo>
                  <a:pt x="1979930" y="422567"/>
                </a:moveTo>
                <a:lnTo>
                  <a:pt x="1977097" y="412394"/>
                </a:lnTo>
                <a:lnTo>
                  <a:pt x="1967039" y="415328"/>
                </a:lnTo>
                <a:lnTo>
                  <a:pt x="1969871" y="425386"/>
                </a:lnTo>
                <a:lnTo>
                  <a:pt x="1979930" y="422567"/>
                </a:lnTo>
                <a:close/>
              </a:path>
              <a:path w="3431540" h="988695">
                <a:moveTo>
                  <a:pt x="2000046" y="416801"/>
                </a:moveTo>
                <a:lnTo>
                  <a:pt x="1997214" y="406742"/>
                </a:lnTo>
                <a:lnTo>
                  <a:pt x="1987156" y="409575"/>
                </a:lnTo>
                <a:lnTo>
                  <a:pt x="1989988" y="419633"/>
                </a:lnTo>
                <a:lnTo>
                  <a:pt x="2000046" y="416801"/>
                </a:lnTo>
                <a:close/>
              </a:path>
              <a:path w="3431540" h="988695">
                <a:moveTo>
                  <a:pt x="2020265" y="411035"/>
                </a:moveTo>
                <a:lnTo>
                  <a:pt x="2017331" y="400977"/>
                </a:lnTo>
                <a:lnTo>
                  <a:pt x="2007273" y="403809"/>
                </a:lnTo>
                <a:lnTo>
                  <a:pt x="2010206" y="413969"/>
                </a:lnTo>
                <a:lnTo>
                  <a:pt x="2020265" y="411035"/>
                </a:lnTo>
                <a:close/>
              </a:path>
              <a:path w="3431540" h="988695">
                <a:moveTo>
                  <a:pt x="2040382" y="405384"/>
                </a:moveTo>
                <a:lnTo>
                  <a:pt x="2037549" y="395211"/>
                </a:lnTo>
                <a:lnTo>
                  <a:pt x="2027491" y="398145"/>
                </a:lnTo>
                <a:lnTo>
                  <a:pt x="2030323" y="408203"/>
                </a:lnTo>
                <a:lnTo>
                  <a:pt x="2040382" y="405384"/>
                </a:lnTo>
                <a:close/>
              </a:path>
              <a:path w="3431540" h="988695">
                <a:moveTo>
                  <a:pt x="2060600" y="399618"/>
                </a:moveTo>
                <a:lnTo>
                  <a:pt x="2057666" y="389559"/>
                </a:lnTo>
                <a:lnTo>
                  <a:pt x="2047608" y="392391"/>
                </a:lnTo>
                <a:lnTo>
                  <a:pt x="2050440" y="402450"/>
                </a:lnTo>
                <a:lnTo>
                  <a:pt x="2060600" y="399618"/>
                </a:lnTo>
                <a:close/>
              </a:path>
              <a:path w="3431540" h="988695">
                <a:moveTo>
                  <a:pt x="2080717" y="393852"/>
                </a:moveTo>
                <a:lnTo>
                  <a:pt x="2077897" y="383794"/>
                </a:lnTo>
                <a:lnTo>
                  <a:pt x="2067725" y="386626"/>
                </a:lnTo>
                <a:lnTo>
                  <a:pt x="2070658" y="396786"/>
                </a:lnTo>
                <a:lnTo>
                  <a:pt x="2080717" y="393852"/>
                </a:lnTo>
                <a:close/>
              </a:path>
              <a:path w="3431540" h="988695">
                <a:moveTo>
                  <a:pt x="2100834" y="388200"/>
                </a:moveTo>
                <a:lnTo>
                  <a:pt x="2098014" y="378028"/>
                </a:lnTo>
                <a:lnTo>
                  <a:pt x="2087956" y="380961"/>
                </a:lnTo>
                <a:lnTo>
                  <a:pt x="2090775" y="391020"/>
                </a:lnTo>
                <a:lnTo>
                  <a:pt x="2100834" y="388200"/>
                </a:lnTo>
                <a:close/>
              </a:path>
              <a:path w="3431540" h="988695">
                <a:moveTo>
                  <a:pt x="2121065" y="382435"/>
                </a:moveTo>
                <a:lnTo>
                  <a:pt x="2118131" y="372376"/>
                </a:lnTo>
                <a:lnTo>
                  <a:pt x="2108073" y="375208"/>
                </a:lnTo>
                <a:lnTo>
                  <a:pt x="2111006" y="385267"/>
                </a:lnTo>
                <a:lnTo>
                  <a:pt x="2121065" y="382435"/>
                </a:lnTo>
                <a:close/>
              </a:path>
              <a:path w="3431540" h="988695">
                <a:moveTo>
                  <a:pt x="2141182" y="376669"/>
                </a:moveTo>
                <a:lnTo>
                  <a:pt x="2138349" y="366610"/>
                </a:lnTo>
                <a:lnTo>
                  <a:pt x="2128291" y="369443"/>
                </a:lnTo>
                <a:lnTo>
                  <a:pt x="2131123" y="379603"/>
                </a:lnTo>
                <a:lnTo>
                  <a:pt x="2141182" y="376669"/>
                </a:lnTo>
                <a:close/>
              </a:path>
              <a:path w="3431540" h="988695">
                <a:moveTo>
                  <a:pt x="2161298" y="371017"/>
                </a:moveTo>
                <a:lnTo>
                  <a:pt x="2158466" y="360845"/>
                </a:lnTo>
                <a:lnTo>
                  <a:pt x="2148408" y="363778"/>
                </a:lnTo>
                <a:lnTo>
                  <a:pt x="2151240" y="373837"/>
                </a:lnTo>
                <a:lnTo>
                  <a:pt x="2161298" y="371017"/>
                </a:lnTo>
                <a:close/>
              </a:path>
              <a:path w="3431540" h="988695">
                <a:moveTo>
                  <a:pt x="2181517" y="365252"/>
                </a:moveTo>
                <a:lnTo>
                  <a:pt x="2178685" y="355193"/>
                </a:lnTo>
                <a:lnTo>
                  <a:pt x="2168525" y="358025"/>
                </a:lnTo>
                <a:lnTo>
                  <a:pt x="2171458" y="368084"/>
                </a:lnTo>
                <a:lnTo>
                  <a:pt x="2181517" y="365252"/>
                </a:lnTo>
                <a:close/>
              </a:path>
              <a:path w="3431540" h="988695">
                <a:moveTo>
                  <a:pt x="2201634" y="359486"/>
                </a:moveTo>
                <a:lnTo>
                  <a:pt x="2198801" y="349427"/>
                </a:lnTo>
                <a:lnTo>
                  <a:pt x="2188743" y="352259"/>
                </a:lnTo>
                <a:lnTo>
                  <a:pt x="2191575" y="362419"/>
                </a:lnTo>
                <a:lnTo>
                  <a:pt x="2201634" y="359486"/>
                </a:lnTo>
                <a:close/>
              </a:path>
              <a:path w="3431540" h="988695">
                <a:moveTo>
                  <a:pt x="2221852" y="353834"/>
                </a:moveTo>
                <a:lnTo>
                  <a:pt x="2218918" y="343662"/>
                </a:lnTo>
                <a:lnTo>
                  <a:pt x="2208860" y="346595"/>
                </a:lnTo>
                <a:lnTo>
                  <a:pt x="2211692" y="356654"/>
                </a:lnTo>
                <a:lnTo>
                  <a:pt x="2221852" y="353834"/>
                </a:lnTo>
                <a:close/>
              </a:path>
              <a:path w="3431540" h="988695">
                <a:moveTo>
                  <a:pt x="2241969" y="348068"/>
                </a:moveTo>
                <a:lnTo>
                  <a:pt x="2239137" y="338010"/>
                </a:lnTo>
                <a:lnTo>
                  <a:pt x="2228977" y="340842"/>
                </a:lnTo>
                <a:lnTo>
                  <a:pt x="2231910" y="350901"/>
                </a:lnTo>
                <a:lnTo>
                  <a:pt x="2241969" y="348068"/>
                </a:lnTo>
                <a:close/>
              </a:path>
              <a:path w="3431540" h="988695">
                <a:moveTo>
                  <a:pt x="2262086" y="342303"/>
                </a:moveTo>
                <a:lnTo>
                  <a:pt x="2259253" y="332244"/>
                </a:lnTo>
                <a:lnTo>
                  <a:pt x="2249195" y="335076"/>
                </a:lnTo>
                <a:lnTo>
                  <a:pt x="2252027" y="345236"/>
                </a:lnTo>
                <a:lnTo>
                  <a:pt x="2262086" y="342303"/>
                </a:lnTo>
                <a:close/>
              </a:path>
              <a:path w="3431540" h="988695">
                <a:moveTo>
                  <a:pt x="2282304" y="336651"/>
                </a:moveTo>
                <a:lnTo>
                  <a:pt x="2279370" y="326478"/>
                </a:lnTo>
                <a:lnTo>
                  <a:pt x="2269312" y="329412"/>
                </a:lnTo>
                <a:lnTo>
                  <a:pt x="2272246" y="339471"/>
                </a:lnTo>
                <a:lnTo>
                  <a:pt x="2282304" y="336651"/>
                </a:lnTo>
                <a:close/>
              </a:path>
              <a:path w="3431540" h="988695">
                <a:moveTo>
                  <a:pt x="2302421" y="330885"/>
                </a:moveTo>
                <a:lnTo>
                  <a:pt x="2299601" y="320827"/>
                </a:lnTo>
                <a:lnTo>
                  <a:pt x="2289543" y="323659"/>
                </a:lnTo>
                <a:lnTo>
                  <a:pt x="2292362" y="333717"/>
                </a:lnTo>
                <a:lnTo>
                  <a:pt x="2302421" y="330885"/>
                </a:lnTo>
                <a:close/>
              </a:path>
              <a:path w="3431540" h="988695">
                <a:moveTo>
                  <a:pt x="2322652" y="325120"/>
                </a:moveTo>
                <a:lnTo>
                  <a:pt x="2319718" y="315061"/>
                </a:lnTo>
                <a:lnTo>
                  <a:pt x="2309660" y="317893"/>
                </a:lnTo>
                <a:lnTo>
                  <a:pt x="2312479" y="328053"/>
                </a:lnTo>
                <a:lnTo>
                  <a:pt x="2322652" y="325120"/>
                </a:lnTo>
                <a:close/>
              </a:path>
              <a:path w="3431540" h="988695">
                <a:moveTo>
                  <a:pt x="2342769" y="319468"/>
                </a:moveTo>
                <a:lnTo>
                  <a:pt x="2339937" y="309295"/>
                </a:lnTo>
                <a:lnTo>
                  <a:pt x="2329777" y="312229"/>
                </a:lnTo>
                <a:lnTo>
                  <a:pt x="2332710" y="322287"/>
                </a:lnTo>
                <a:lnTo>
                  <a:pt x="2342769" y="319468"/>
                </a:lnTo>
                <a:close/>
              </a:path>
              <a:path w="3431540" h="988695">
                <a:moveTo>
                  <a:pt x="2362885" y="313702"/>
                </a:moveTo>
                <a:lnTo>
                  <a:pt x="2360053" y="303644"/>
                </a:lnTo>
                <a:lnTo>
                  <a:pt x="2349995" y="306476"/>
                </a:lnTo>
                <a:lnTo>
                  <a:pt x="2352827" y="316534"/>
                </a:lnTo>
                <a:lnTo>
                  <a:pt x="2362885" y="313702"/>
                </a:lnTo>
                <a:close/>
              </a:path>
              <a:path w="3431540" h="988695">
                <a:moveTo>
                  <a:pt x="2383104" y="307936"/>
                </a:moveTo>
                <a:lnTo>
                  <a:pt x="2380170" y="297878"/>
                </a:lnTo>
                <a:lnTo>
                  <a:pt x="2370112" y="300710"/>
                </a:lnTo>
                <a:lnTo>
                  <a:pt x="2372944" y="310870"/>
                </a:lnTo>
                <a:lnTo>
                  <a:pt x="2383104" y="307936"/>
                </a:lnTo>
                <a:close/>
              </a:path>
              <a:path w="3431540" h="988695">
                <a:moveTo>
                  <a:pt x="2403221" y="302285"/>
                </a:moveTo>
                <a:lnTo>
                  <a:pt x="2400389" y="292112"/>
                </a:lnTo>
                <a:lnTo>
                  <a:pt x="2390330" y="295046"/>
                </a:lnTo>
                <a:lnTo>
                  <a:pt x="2393162" y="305104"/>
                </a:lnTo>
                <a:lnTo>
                  <a:pt x="2403221" y="302285"/>
                </a:lnTo>
                <a:close/>
              </a:path>
              <a:path w="3431540" h="988695">
                <a:moveTo>
                  <a:pt x="2423337" y="296519"/>
                </a:moveTo>
                <a:lnTo>
                  <a:pt x="2420505" y="286461"/>
                </a:lnTo>
                <a:lnTo>
                  <a:pt x="2410447" y="289293"/>
                </a:lnTo>
                <a:lnTo>
                  <a:pt x="2413279" y="299351"/>
                </a:lnTo>
                <a:lnTo>
                  <a:pt x="2423337" y="296519"/>
                </a:lnTo>
                <a:close/>
              </a:path>
              <a:path w="3431540" h="988695">
                <a:moveTo>
                  <a:pt x="2443556" y="290753"/>
                </a:moveTo>
                <a:lnTo>
                  <a:pt x="2440622" y="280695"/>
                </a:lnTo>
                <a:lnTo>
                  <a:pt x="2430564" y="283527"/>
                </a:lnTo>
                <a:lnTo>
                  <a:pt x="2433497" y="293585"/>
                </a:lnTo>
                <a:lnTo>
                  <a:pt x="2443556" y="290753"/>
                </a:lnTo>
                <a:close/>
              </a:path>
              <a:path w="3431540" h="988695">
                <a:moveTo>
                  <a:pt x="2463673" y="284988"/>
                </a:moveTo>
                <a:lnTo>
                  <a:pt x="2460841" y="274929"/>
                </a:lnTo>
                <a:lnTo>
                  <a:pt x="2450782" y="277863"/>
                </a:lnTo>
                <a:lnTo>
                  <a:pt x="2453614" y="287921"/>
                </a:lnTo>
                <a:lnTo>
                  <a:pt x="2463673" y="284988"/>
                </a:lnTo>
                <a:close/>
              </a:path>
              <a:path w="3431540" h="988695">
                <a:moveTo>
                  <a:pt x="2483891" y="279336"/>
                </a:moveTo>
                <a:lnTo>
                  <a:pt x="2480957" y="269278"/>
                </a:lnTo>
                <a:lnTo>
                  <a:pt x="2470899" y="272110"/>
                </a:lnTo>
                <a:lnTo>
                  <a:pt x="2473731" y="282168"/>
                </a:lnTo>
                <a:lnTo>
                  <a:pt x="2483891" y="279336"/>
                </a:lnTo>
                <a:close/>
              </a:path>
              <a:path w="3431540" h="988695">
                <a:moveTo>
                  <a:pt x="2504008" y="273570"/>
                </a:moveTo>
                <a:lnTo>
                  <a:pt x="2501188" y="263512"/>
                </a:lnTo>
                <a:lnTo>
                  <a:pt x="2491016" y="266344"/>
                </a:lnTo>
                <a:lnTo>
                  <a:pt x="2493949" y="276402"/>
                </a:lnTo>
                <a:lnTo>
                  <a:pt x="2504008" y="273570"/>
                </a:lnTo>
                <a:close/>
              </a:path>
              <a:path w="3431540" h="988695">
                <a:moveTo>
                  <a:pt x="2524125" y="267804"/>
                </a:moveTo>
                <a:lnTo>
                  <a:pt x="2521305" y="257746"/>
                </a:lnTo>
                <a:lnTo>
                  <a:pt x="2511247" y="260680"/>
                </a:lnTo>
                <a:lnTo>
                  <a:pt x="2514066" y="270738"/>
                </a:lnTo>
                <a:lnTo>
                  <a:pt x="2524125" y="267804"/>
                </a:lnTo>
                <a:close/>
              </a:path>
              <a:path w="3431540" h="988695">
                <a:moveTo>
                  <a:pt x="2544356" y="262153"/>
                </a:moveTo>
                <a:lnTo>
                  <a:pt x="2541422" y="252095"/>
                </a:lnTo>
                <a:lnTo>
                  <a:pt x="2531364" y="254927"/>
                </a:lnTo>
                <a:lnTo>
                  <a:pt x="2534297" y="264985"/>
                </a:lnTo>
                <a:lnTo>
                  <a:pt x="2544356" y="262153"/>
                </a:lnTo>
                <a:close/>
              </a:path>
              <a:path w="3431540" h="988695">
                <a:moveTo>
                  <a:pt x="2564473" y="256387"/>
                </a:moveTo>
                <a:lnTo>
                  <a:pt x="2561640" y="246329"/>
                </a:lnTo>
                <a:lnTo>
                  <a:pt x="2551582" y="249161"/>
                </a:lnTo>
                <a:lnTo>
                  <a:pt x="2554414" y="259219"/>
                </a:lnTo>
                <a:lnTo>
                  <a:pt x="2564473" y="256387"/>
                </a:lnTo>
                <a:close/>
              </a:path>
              <a:path w="3431540" h="988695">
                <a:moveTo>
                  <a:pt x="2584589" y="250621"/>
                </a:moveTo>
                <a:lnTo>
                  <a:pt x="2581757" y="240563"/>
                </a:lnTo>
                <a:lnTo>
                  <a:pt x="2571699" y="243497"/>
                </a:lnTo>
                <a:lnTo>
                  <a:pt x="2574531" y="253555"/>
                </a:lnTo>
                <a:lnTo>
                  <a:pt x="2584589" y="250621"/>
                </a:lnTo>
                <a:close/>
              </a:path>
              <a:path w="3431540" h="988695">
                <a:moveTo>
                  <a:pt x="2604808" y="244970"/>
                </a:moveTo>
                <a:lnTo>
                  <a:pt x="2601976" y="234911"/>
                </a:lnTo>
                <a:lnTo>
                  <a:pt x="2591816" y="237744"/>
                </a:lnTo>
                <a:lnTo>
                  <a:pt x="2594749" y="247802"/>
                </a:lnTo>
                <a:lnTo>
                  <a:pt x="2604808" y="244970"/>
                </a:lnTo>
                <a:close/>
              </a:path>
              <a:path w="3431540" h="988695">
                <a:moveTo>
                  <a:pt x="2624925" y="239204"/>
                </a:moveTo>
                <a:lnTo>
                  <a:pt x="2622092" y="229146"/>
                </a:lnTo>
                <a:lnTo>
                  <a:pt x="2612034" y="231978"/>
                </a:lnTo>
                <a:lnTo>
                  <a:pt x="2614866" y="242036"/>
                </a:lnTo>
                <a:lnTo>
                  <a:pt x="2624925" y="239204"/>
                </a:lnTo>
                <a:close/>
              </a:path>
              <a:path w="3431540" h="988695">
                <a:moveTo>
                  <a:pt x="2645143" y="233438"/>
                </a:moveTo>
                <a:lnTo>
                  <a:pt x="2642209" y="223380"/>
                </a:lnTo>
                <a:lnTo>
                  <a:pt x="2632151" y="226314"/>
                </a:lnTo>
                <a:lnTo>
                  <a:pt x="2634983" y="236372"/>
                </a:lnTo>
                <a:lnTo>
                  <a:pt x="2645143" y="233438"/>
                </a:lnTo>
                <a:close/>
              </a:path>
              <a:path w="3431540" h="988695">
                <a:moveTo>
                  <a:pt x="2665260" y="227787"/>
                </a:moveTo>
                <a:lnTo>
                  <a:pt x="2662428" y="217728"/>
                </a:lnTo>
                <a:lnTo>
                  <a:pt x="2652268" y="220560"/>
                </a:lnTo>
                <a:lnTo>
                  <a:pt x="2655201" y="230619"/>
                </a:lnTo>
                <a:lnTo>
                  <a:pt x="2665260" y="227787"/>
                </a:lnTo>
                <a:close/>
              </a:path>
              <a:path w="3431540" h="988695">
                <a:moveTo>
                  <a:pt x="2685377" y="222021"/>
                </a:moveTo>
                <a:lnTo>
                  <a:pt x="2682544" y="211963"/>
                </a:lnTo>
                <a:lnTo>
                  <a:pt x="2672486" y="214795"/>
                </a:lnTo>
                <a:lnTo>
                  <a:pt x="2675318" y="224853"/>
                </a:lnTo>
                <a:lnTo>
                  <a:pt x="2685377" y="222021"/>
                </a:lnTo>
                <a:close/>
              </a:path>
              <a:path w="3431540" h="988695">
                <a:moveTo>
                  <a:pt x="2705595" y="216255"/>
                </a:moveTo>
                <a:lnTo>
                  <a:pt x="2702661" y="206197"/>
                </a:lnTo>
                <a:lnTo>
                  <a:pt x="2692603" y="209130"/>
                </a:lnTo>
                <a:lnTo>
                  <a:pt x="2695537" y="219189"/>
                </a:lnTo>
                <a:lnTo>
                  <a:pt x="2705595" y="216255"/>
                </a:lnTo>
                <a:close/>
              </a:path>
              <a:path w="3431540" h="988695">
                <a:moveTo>
                  <a:pt x="2725712" y="210604"/>
                </a:moveTo>
                <a:lnTo>
                  <a:pt x="2722892" y="200545"/>
                </a:lnTo>
                <a:lnTo>
                  <a:pt x="2712834" y="203377"/>
                </a:lnTo>
                <a:lnTo>
                  <a:pt x="2715653" y="213436"/>
                </a:lnTo>
                <a:lnTo>
                  <a:pt x="2725712" y="210604"/>
                </a:lnTo>
                <a:close/>
              </a:path>
              <a:path w="3431540" h="988695">
                <a:moveTo>
                  <a:pt x="2745943" y="204838"/>
                </a:moveTo>
                <a:lnTo>
                  <a:pt x="2743009" y="194779"/>
                </a:lnTo>
                <a:lnTo>
                  <a:pt x="2732951" y="197612"/>
                </a:lnTo>
                <a:lnTo>
                  <a:pt x="2735770" y="207670"/>
                </a:lnTo>
                <a:lnTo>
                  <a:pt x="2745943" y="204838"/>
                </a:lnTo>
                <a:close/>
              </a:path>
              <a:path w="3431540" h="988695">
                <a:moveTo>
                  <a:pt x="2766060" y="199072"/>
                </a:moveTo>
                <a:lnTo>
                  <a:pt x="2763228" y="189014"/>
                </a:lnTo>
                <a:lnTo>
                  <a:pt x="2753068" y="191947"/>
                </a:lnTo>
                <a:lnTo>
                  <a:pt x="2756001" y="202006"/>
                </a:lnTo>
                <a:lnTo>
                  <a:pt x="2766060" y="199072"/>
                </a:lnTo>
                <a:close/>
              </a:path>
              <a:path w="3431540" h="988695">
                <a:moveTo>
                  <a:pt x="2786176" y="193421"/>
                </a:moveTo>
                <a:lnTo>
                  <a:pt x="2783344" y="183261"/>
                </a:lnTo>
                <a:lnTo>
                  <a:pt x="2773286" y="186194"/>
                </a:lnTo>
                <a:lnTo>
                  <a:pt x="2776118" y="196253"/>
                </a:lnTo>
                <a:lnTo>
                  <a:pt x="2786176" y="193421"/>
                </a:lnTo>
                <a:close/>
              </a:path>
              <a:path w="3431540" h="988695">
                <a:moveTo>
                  <a:pt x="2806395" y="187655"/>
                </a:moveTo>
                <a:lnTo>
                  <a:pt x="2803461" y="177596"/>
                </a:lnTo>
                <a:lnTo>
                  <a:pt x="2793403" y="180428"/>
                </a:lnTo>
                <a:lnTo>
                  <a:pt x="2796235" y="190487"/>
                </a:lnTo>
                <a:lnTo>
                  <a:pt x="2806395" y="187655"/>
                </a:lnTo>
                <a:close/>
              </a:path>
              <a:path w="3431540" h="988695">
                <a:moveTo>
                  <a:pt x="2826512" y="181889"/>
                </a:moveTo>
                <a:lnTo>
                  <a:pt x="2823680" y="171831"/>
                </a:lnTo>
                <a:lnTo>
                  <a:pt x="2813621" y="174663"/>
                </a:lnTo>
                <a:lnTo>
                  <a:pt x="2816453" y="184823"/>
                </a:lnTo>
                <a:lnTo>
                  <a:pt x="2826512" y="181889"/>
                </a:lnTo>
                <a:close/>
              </a:path>
              <a:path w="3431540" h="988695">
                <a:moveTo>
                  <a:pt x="2846628" y="176237"/>
                </a:moveTo>
                <a:lnTo>
                  <a:pt x="2843796" y="166077"/>
                </a:lnTo>
                <a:lnTo>
                  <a:pt x="2833738" y="169011"/>
                </a:lnTo>
                <a:lnTo>
                  <a:pt x="2836570" y="179070"/>
                </a:lnTo>
                <a:lnTo>
                  <a:pt x="2846628" y="176237"/>
                </a:lnTo>
                <a:close/>
              </a:path>
              <a:path w="3431540" h="988695">
                <a:moveTo>
                  <a:pt x="2866847" y="170472"/>
                </a:moveTo>
                <a:lnTo>
                  <a:pt x="2863913" y="160413"/>
                </a:lnTo>
                <a:lnTo>
                  <a:pt x="2853855" y="163245"/>
                </a:lnTo>
                <a:lnTo>
                  <a:pt x="2856788" y="173304"/>
                </a:lnTo>
                <a:lnTo>
                  <a:pt x="2866847" y="170472"/>
                </a:lnTo>
                <a:close/>
              </a:path>
              <a:path w="3431540" h="988695">
                <a:moveTo>
                  <a:pt x="2886964" y="164706"/>
                </a:moveTo>
                <a:lnTo>
                  <a:pt x="2884132" y="154647"/>
                </a:lnTo>
                <a:lnTo>
                  <a:pt x="2874073" y="157480"/>
                </a:lnTo>
                <a:lnTo>
                  <a:pt x="2876905" y="167640"/>
                </a:lnTo>
                <a:lnTo>
                  <a:pt x="2886964" y="164706"/>
                </a:lnTo>
                <a:close/>
              </a:path>
              <a:path w="3431540" h="988695">
                <a:moveTo>
                  <a:pt x="2907182" y="159054"/>
                </a:moveTo>
                <a:lnTo>
                  <a:pt x="2904248" y="148894"/>
                </a:lnTo>
                <a:lnTo>
                  <a:pt x="2894190" y="151828"/>
                </a:lnTo>
                <a:lnTo>
                  <a:pt x="2897022" y="161886"/>
                </a:lnTo>
                <a:lnTo>
                  <a:pt x="2907182" y="159054"/>
                </a:lnTo>
                <a:close/>
              </a:path>
              <a:path w="3431540" h="988695">
                <a:moveTo>
                  <a:pt x="2927299" y="153289"/>
                </a:moveTo>
                <a:lnTo>
                  <a:pt x="2924479" y="143230"/>
                </a:lnTo>
                <a:lnTo>
                  <a:pt x="2914307" y="146062"/>
                </a:lnTo>
                <a:lnTo>
                  <a:pt x="2917240" y="156121"/>
                </a:lnTo>
                <a:lnTo>
                  <a:pt x="2927299" y="153289"/>
                </a:lnTo>
                <a:close/>
              </a:path>
              <a:path w="3431540" h="988695">
                <a:moveTo>
                  <a:pt x="2947416" y="147523"/>
                </a:moveTo>
                <a:lnTo>
                  <a:pt x="2944596" y="137464"/>
                </a:lnTo>
                <a:lnTo>
                  <a:pt x="2934538" y="140296"/>
                </a:lnTo>
                <a:lnTo>
                  <a:pt x="2937357" y="150456"/>
                </a:lnTo>
                <a:lnTo>
                  <a:pt x="2947416" y="147523"/>
                </a:lnTo>
                <a:close/>
              </a:path>
              <a:path w="3431540" h="988695">
                <a:moveTo>
                  <a:pt x="2967647" y="141871"/>
                </a:moveTo>
                <a:lnTo>
                  <a:pt x="2964713" y="131711"/>
                </a:lnTo>
                <a:lnTo>
                  <a:pt x="2954655" y="134645"/>
                </a:lnTo>
                <a:lnTo>
                  <a:pt x="2957588" y="144703"/>
                </a:lnTo>
                <a:lnTo>
                  <a:pt x="2967647" y="141871"/>
                </a:lnTo>
                <a:close/>
              </a:path>
              <a:path w="3431540" h="988695">
                <a:moveTo>
                  <a:pt x="2987764" y="136105"/>
                </a:moveTo>
                <a:lnTo>
                  <a:pt x="2984931" y="126047"/>
                </a:lnTo>
                <a:lnTo>
                  <a:pt x="2974873" y="128879"/>
                </a:lnTo>
                <a:lnTo>
                  <a:pt x="2977705" y="138938"/>
                </a:lnTo>
                <a:lnTo>
                  <a:pt x="2987764" y="136105"/>
                </a:lnTo>
                <a:close/>
              </a:path>
              <a:path w="3431540" h="988695">
                <a:moveTo>
                  <a:pt x="3007880" y="130340"/>
                </a:moveTo>
                <a:lnTo>
                  <a:pt x="3005048" y="120281"/>
                </a:lnTo>
                <a:lnTo>
                  <a:pt x="2994990" y="123113"/>
                </a:lnTo>
                <a:lnTo>
                  <a:pt x="2997822" y="133273"/>
                </a:lnTo>
                <a:lnTo>
                  <a:pt x="3007880" y="130340"/>
                </a:lnTo>
                <a:close/>
              </a:path>
              <a:path w="3431540" h="988695">
                <a:moveTo>
                  <a:pt x="3028099" y="124688"/>
                </a:moveTo>
                <a:lnTo>
                  <a:pt x="3025267" y="114528"/>
                </a:lnTo>
                <a:lnTo>
                  <a:pt x="3015107" y="117462"/>
                </a:lnTo>
                <a:lnTo>
                  <a:pt x="3018040" y="127520"/>
                </a:lnTo>
                <a:lnTo>
                  <a:pt x="3028099" y="124688"/>
                </a:lnTo>
                <a:close/>
              </a:path>
              <a:path w="3431540" h="988695">
                <a:moveTo>
                  <a:pt x="3048216" y="118922"/>
                </a:moveTo>
                <a:lnTo>
                  <a:pt x="3045383" y="108864"/>
                </a:lnTo>
                <a:lnTo>
                  <a:pt x="3035325" y="111696"/>
                </a:lnTo>
                <a:lnTo>
                  <a:pt x="3038157" y="121754"/>
                </a:lnTo>
                <a:lnTo>
                  <a:pt x="3048216" y="118922"/>
                </a:lnTo>
                <a:close/>
              </a:path>
              <a:path w="3431540" h="988695">
                <a:moveTo>
                  <a:pt x="3068434" y="113157"/>
                </a:moveTo>
                <a:lnTo>
                  <a:pt x="3065500" y="103098"/>
                </a:lnTo>
                <a:lnTo>
                  <a:pt x="3055442" y="105930"/>
                </a:lnTo>
                <a:lnTo>
                  <a:pt x="3058274" y="116090"/>
                </a:lnTo>
                <a:lnTo>
                  <a:pt x="3068434" y="113157"/>
                </a:lnTo>
                <a:close/>
              </a:path>
              <a:path w="3431540" h="988695">
                <a:moveTo>
                  <a:pt x="3088551" y="107505"/>
                </a:moveTo>
                <a:lnTo>
                  <a:pt x="3085719" y="97345"/>
                </a:lnTo>
                <a:lnTo>
                  <a:pt x="3075559" y="100279"/>
                </a:lnTo>
                <a:lnTo>
                  <a:pt x="3078492" y="110337"/>
                </a:lnTo>
                <a:lnTo>
                  <a:pt x="3088551" y="107505"/>
                </a:lnTo>
                <a:close/>
              </a:path>
              <a:path w="3431540" h="988695">
                <a:moveTo>
                  <a:pt x="3108668" y="101739"/>
                </a:moveTo>
                <a:lnTo>
                  <a:pt x="3105835" y="91681"/>
                </a:lnTo>
                <a:lnTo>
                  <a:pt x="3095777" y="94513"/>
                </a:lnTo>
                <a:lnTo>
                  <a:pt x="3098609" y="104571"/>
                </a:lnTo>
                <a:lnTo>
                  <a:pt x="3108668" y="101739"/>
                </a:lnTo>
                <a:close/>
              </a:path>
              <a:path w="3431540" h="988695">
                <a:moveTo>
                  <a:pt x="3128886" y="95973"/>
                </a:moveTo>
                <a:lnTo>
                  <a:pt x="3125952" y="85915"/>
                </a:lnTo>
                <a:lnTo>
                  <a:pt x="3115894" y="88747"/>
                </a:lnTo>
                <a:lnTo>
                  <a:pt x="3118828" y="98907"/>
                </a:lnTo>
                <a:lnTo>
                  <a:pt x="3128886" y="95973"/>
                </a:lnTo>
                <a:close/>
              </a:path>
              <a:path w="3431540" h="988695">
                <a:moveTo>
                  <a:pt x="3149003" y="90322"/>
                </a:moveTo>
                <a:lnTo>
                  <a:pt x="3146183" y="80162"/>
                </a:lnTo>
                <a:lnTo>
                  <a:pt x="3136125" y="83096"/>
                </a:lnTo>
                <a:lnTo>
                  <a:pt x="3138944" y="93154"/>
                </a:lnTo>
                <a:lnTo>
                  <a:pt x="3149003" y="90322"/>
                </a:lnTo>
                <a:close/>
              </a:path>
              <a:path w="3431540" h="988695">
                <a:moveTo>
                  <a:pt x="3169234" y="84556"/>
                </a:moveTo>
                <a:lnTo>
                  <a:pt x="3166300" y="74498"/>
                </a:lnTo>
                <a:lnTo>
                  <a:pt x="3156242" y="77330"/>
                </a:lnTo>
                <a:lnTo>
                  <a:pt x="3159061" y="87388"/>
                </a:lnTo>
                <a:lnTo>
                  <a:pt x="3169234" y="84556"/>
                </a:lnTo>
                <a:close/>
              </a:path>
              <a:path w="3431540" h="988695">
                <a:moveTo>
                  <a:pt x="3189351" y="78790"/>
                </a:moveTo>
                <a:lnTo>
                  <a:pt x="3186519" y="68732"/>
                </a:lnTo>
                <a:lnTo>
                  <a:pt x="3176359" y="71564"/>
                </a:lnTo>
                <a:lnTo>
                  <a:pt x="3179292" y="81724"/>
                </a:lnTo>
                <a:lnTo>
                  <a:pt x="3189351" y="78790"/>
                </a:lnTo>
                <a:close/>
              </a:path>
              <a:path w="3431540" h="988695">
                <a:moveTo>
                  <a:pt x="3209467" y="73139"/>
                </a:moveTo>
                <a:lnTo>
                  <a:pt x="3206635" y="62979"/>
                </a:lnTo>
                <a:lnTo>
                  <a:pt x="3196577" y="65913"/>
                </a:lnTo>
                <a:lnTo>
                  <a:pt x="3199409" y="75971"/>
                </a:lnTo>
                <a:lnTo>
                  <a:pt x="3209467" y="73139"/>
                </a:lnTo>
                <a:close/>
              </a:path>
              <a:path w="3431540" h="988695">
                <a:moveTo>
                  <a:pt x="3229686" y="67373"/>
                </a:moveTo>
                <a:lnTo>
                  <a:pt x="3226752" y="57315"/>
                </a:lnTo>
                <a:lnTo>
                  <a:pt x="3216694" y="60147"/>
                </a:lnTo>
                <a:lnTo>
                  <a:pt x="3219526" y="70205"/>
                </a:lnTo>
                <a:lnTo>
                  <a:pt x="3229686" y="67373"/>
                </a:lnTo>
                <a:close/>
              </a:path>
              <a:path w="3431540" h="988695">
                <a:moveTo>
                  <a:pt x="3249803" y="61607"/>
                </a:moveTo>
                <a:lnTo>
                  <a:pt x="3246971" y="51549"/>
                </a:lnTo>
                <a:lnTo>
                  <a:pt x="3236912" y="54381"/>
                </a:lnTo>
                <a:lnTo>
                  <a:pt x="3239744" y="64541"/>
                </a:lnTo>
                <a:lnTo>
                  <a:pt x="3249803" y="61607"/>
                </a:lnTo>
                <a:close/>
              </a:path>
              <a:path w="3431540" h="988695">
                <a:moveTo>
                  <a:pt x="3269919" y="55854"/>
                </a:moveTo>
                <a:lnTo>
                  <a:pt x="3267087" y="45796"/>
                </a:lnTo>
                <a:lnTo>
                  <a:pt x="3257029" y="48729"/>
                </a:lnTo>
                <a:lnTo>
                  <a:pt x="3259861" y="58788"/>
                </a:lnTo>
                <a:lnTo>
                  <a:pt x="3269919" y="55854"/>
                </a:lnTo>
                <a:close/>
              </a:path>
              <a:path w="3431540" h="988695">
                <a:moveTo>
                  <a:pt x="3290138" y="50190"/>
                </a:moveTo>
                <a:lnTo>
                  <a:pt x="3287204" y="40132"/>
                </a:lnTo>
                <a:lnTo>
                  <a:pt x="3277146" y="42964"/>
                </a:lnTo>
                <a:lnTo>
                  <a:pt x="3280079" y="53022"/>
                </a:lnTo>
                <a:lnTo>
                  <a:pt x="3290138" y="50190"/>
                </a:lnTo>
                <a:close/>
              </a:path>
              <a:path w="3431540" h="988695">
                <a:moveTo>
                  <a:pt x="3310255" y="44424"/>
                </a:moveTo>
                <a:lnTo>
                  <a:pt x="3307423" y="34366"/>
                </a:lnTo>
                <a:lnTo>
                  <a:pt x="3297364" y="37198"/>
                </a:lnTo>
                <a:lnTo>
                  <a:pt x="3300196" y="47256"/>
                </a:lnTo>
                <a:lnTo>
                  <a:pt x="3310255" y="44424"/>
                </a:lnTo>
                <a:close/>
              </a:path>
              <a:path w="3431540" h="988695">
                <a:moveTo>
                  <a:pt x="3330473" y="38671"/>
                </a:moveTo>
                <a:lnTo>
                  <a:pt x="3327539" y="28613"/>
                </a:lnTo>
                <a:lnTo>
                  <a:pt x="3317481" y="31546"/>
                </a:lnTo>
                <a:lnTo>
                  <a:pt x="3320313" y="41605"/>
                </a:lnTo>
                <a:lnTo>
                  <a:pt x="3330473" y="38671"/>
                </a:lnTo>
                <a:close/>
              </a:path>
              <a:path w="3431540" h="988695">
                <a:moveTo>
                  <a:pt x="3350590" y="33007"/>
                </a:moveTo>
                <a:lnTo>
                  <a:pt x="3347770" y="22948"/>
                </a:lnTo>
                <a:lnTo>
                  <a:pt x="3337598" y="25781"/>
                </a:lnTo>
                <a:lnTo>
                  <a:pt x="3340531" y="35839"/>
                </a:lnTo>
                <a:lnTo>
                  <a:pt x="3350590" y="33007"/>
                </a:lnTo>
                <a:close/>
              </a:path>
              <a:path w="3431540" h="988695">
                <a:moveTo>
                  <a:pt x="3370707" y="27241"/>
                </a:moveTo>
                <a:lnTo>
                  <a:pt x="3367887" y="17183"/>
                </a:lnTo>
                <a:lnTo>
                  <a:pt x="3357829" y="20015"/>
                </a:lnTo>
                <a:lnTo>
                  <a:pt x="3360648" y="30073"/>
                </a:lnTo>
                <a:lnTo>
                  <a:pt x="3370707" y="27241"/>
                </a:lnTo>
                <a:close/>
              </a:path>
              <a:path w="3431540" h="988695">
                <a:moveTo>
                  <a:pt x="3390938" y="21488"/>
                </a:moveTo>
                <a:lnTo>
                  <a:pt x="3388004" y="11430"/>
                </a:lnTo>
                <a:lnTo>
                  <a:pt x="3377946" y="14363"/>
                </a:lnTo>
                <a:lnTo>
                  <a:pt x="3380879" y="24422"/>
                </a:lnTo>
                <a:lnTo>
                  <a:pt x="3390938" y="21488"/>
                </a:lnTo>
                <a:close/>
              </a:path>
              <a:path w="3431540" h="988695">
                <a:moveTo>
                  <a:pt x="3411055" y="15824"/>
                </a:moveTo>
                <a:lnTo>
                  <a:pt x="3408222" y="5765"/>
                </a:lnTo>
                <a:lnTo>
                  <a:pt x="3398164" y="8597"/>
                </a:lnTo>
                <a:lnTo>
                  <a:pt x="3400996" y="18656"/>
                </a:lnTo>
                <a:lnTo>
                  <a:pt x="3411055" y="15824"/>
                </a:lnTo>
                <a:close/>
              </a:path>
              <a:path w="3431540" h="988695">
                <a:moveTo>
                  <a:pt x="3431171" y="10058"/>
                </a:moveTo>
                <a:lnTo>
                  <a:pt x="3428339" y="0"/>
                </a:lnTo>
                <a:lnTo>
                  <a:pt x="3418281" y="2832"/>
                </a:lnTo>
                <a:lnTo>
                  <a:pt x="3421113" y="12890"/>
                </a:lnTo>
                <a:lnTo>
                  <a:pt x="3431171" y="10058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37554" y="3292754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93778" y="2312276"/>
            <a:ext cx="2822575" cy="981710"/>
          </a:xfrm>
          <a:custGeom>
            <a:avLst/>
            <a:gdLst/>
            <a:ahLst/>
            <a:cxnLst/>
            <a:rect l="l" t="t" r="r" b="b"/>
            <a:pathLst>
              <a:path w="2822575" h="981710">
                <a:moveTo>
                  <a:pt x="14566" y="36880"/>
                </a:moveTo>
                <a:lnTo>
                  <a:pt x="8597" y="28282"/>
                </a:lnTo>
                <a:lnTo>
                  <a:pt x="0" y="34150"/>
                </a:lnTo>
                <a:lnTo>
                  <a:pt x="5981" y="42849"/>
                </a:lnTo>
                <a:lnTo>
                  <a:pt x="14566" y="36880"/>
                </a:lnTo>
                <a:close/>
              </a:path>
              <a:path w="2822575" h="981710">
                <a:moveTo>
                  <a:pt x="26517" y="54063"/>
                </a:moveTo>
                <a:lnTo>
                  <a:pt x="20535" y="45466"/>
                </a:lnTo>
                <a:lnTo>
                  <a:pt x="11950" y="51447"/>
                </a:lnTo>
                <a:lnTo>
                  <a:pt x="17919" y="60032"/>
                </a:lnTo>
                <a:lnTo>
                  <a:pt x="26517" y="54063"/>
                </a:lnTo>
                <a:close/>
              </a:path>
              <a:path w="2822575" h="981710">
                <a:moveTo>
                  <a:pt x="38455" y="71348"/>
                </a:moveTo>
                <a:lnTo>
                  <a:pt x="32486" y="62649"/>
                </a:lnTo>
                <a:lnTo>
                  <a:pt x="23888" y="68630"/>
                </a:lnTo>
                <a:lnTo>
                  <a:pt x="29756" y="77317"/>
                </a:lnTo>
                <a:lnTo>
                  <a:pt x="38455" y="71348"/>
                </a:lnTo>
                <a:close/>
              </a:path>
              <a:path w="2822575" h="981710">
                <a:moveTo>
                  <a:pt x="50406" y="88531"/>
                </a:moveTo>
                <a:lnTo>
                  <a:pt x="44424" y="79946"/>
                </a:lnTo>
                <a:lnTo>
                  <a:pt x="35737" y="85915"/>
                </a:lnTo>
                <a:lnTo>
                  <a:pt x="41706" y="94500"/>
                </a:lnTo>
                <a:lnTo>
                  <a:pt x="50406" y="88531"/>
                </a:lnTo>
                <a:close/>
              </a:path>
              <a:path w="2822575" h="981710">
                <a:moveTo>
                  <a:pt x="62242" y="105816"/>
                </a:moveTo>
                <a:lnTo>
                  <a:pt x="56273" y="97129"/>
                </a:lnTo>
                <a:lnTo>
                  <a:pt x="47675" y="103098"/>
                </a:lnTo>
                <a:lnTo>
                  <a:pt x="53644" y="111683"/>
                </a:lnTo>
                <a:lnTo>
                  <a:pt x="62242" y="105816"/>
                </a:lnTo>
                <a:close/>
              </a:path>
              <a:path w="2822575" h="981710">
                <a:moveTo>
                  <a:pt x="74180" y="122999"/>
                </a:moveTo>
                <a:lnTo>
                  <a:pt x="68211" y="114414"/>
                </a:lnTo>
                <a:lnTo>
                  <a:pt x="59626" y="120383"/>
                </a:lnTo>
                <a:lnTo>
                  <a:pt x="65595" y="128981"/>
                </a:lnTo>
                <a:lnTo>
                  <a:pt x="74180" y="122999"/>
                </a:lnTo>
                <a:close/>
              </a:path>
              <a:path w="2822575" h="981710">
                <a:moveTo>
                  <a:pt x="86131" y="140182"/>
                </a:moveTo>
                <a:lnTo>
                  <a:pt x="80162" y="131597"/>
                </a:lnTo>
                <a:lnTo>
                  <a:pt x="71564" y="137566"/>
                </a:lnTo>
                <a:lnTo>
                  <a:pt x="77533" y="146164"/>
                </a:lnTo>
                <a:lnTo>
                  <a:pt x="86131" y="140182"/>
                </a:lnTo>
                <a:close/>
              </a:path>
              <a:path w="2822575" h="981710">
                <a:moveTo>
                  <a:pt x="98069" y="157480"/>
                </a:moveTo>
                <a:lnTo>
                  <a:pt x="92100" y="148882"/>
                </a:lnTo>
                <a:lnTo>
                  <a:pt x="83515" y="154851"/>
                </a:lnTo>
                <a:lnTo>
                  <a:pt x="89484" y="163449"/>
                </a:lnTo>
                <a:lnTo>
                  <a:pt x="98069" y="157480"/>
                </a:lnTo>
                <a:close/>
              </a:path>
              <a:path w="2822575" h="981710">
                <a:moveTo>
                  <a:pt x="110020" y="174663"/>
                </a:moveTo>
                <a:lnTo>
                  <a:pt x="104051" y="166065"/>
                </a:lnTo>
                <a:lnTo>
                  <a:pt x="95453" y="172034"/>
                </a:lnTo>
                <a:lnTo>
                  <a:pt x="101320" y="180632"/>
                </a:lnTo>
                <a:lnTo>
                  <a:pt x="110020" y="174663"/>
                </a:lnTo>
                <a:close/>
              </a:path>
              <a:path w="2822575" h="981710">
                <a:moveTo>
                  <a:pt x="121856" y="191947"/>
                </a:moveTo>
                <a:lnTo>
                  <a:pt x="115989" y="183349"/>
                </a:lnTo>
                <a:lnTo>
                  <a:pt x="107289" y="189217"/>
                </a:lnTo>
                <a:lnTo>
                  <a:pt x="113271" y="197916"/>
                </a:lnTo>
                <a:lnTo>
                  <a:pt x="121856" y="191947"/>
                </a:lnTo>
                <a:close/>
              </a:path>
              <a:path w="2822575" h="981710">
                <a:moveTo>
                  <a:pt x="133807" y="209130"/>
                </a:moveTo>
                <a:lnTo>
                  <a:pt x="127825" y="200533"/>
                </a:lnTo>
                <a:lnTo>
                  <a:pt x="119240" y="206514"/>
                </a:lnTo>
                <a:lnTo>
                  <a:pt x="125209" y="215099"/>
                </a:lnTo>
                <a:lnTo>
                  <a:pt x="133807" y="209130"/>
                </a:lnTo>
                <a:close/>
              </a:path>
              <a:path w="2822575" h="981710">
                <a:moveTo>
                  <a:pt x="145745" y="226415"/>
                </a:moveTo>
                <a:lnTo>
                  <a:pt x="139776" y="217716"/>
                </a:lnTo>
                <a:lnTo>
                  <a:pt x="131178" y="223697"/>
                </a:lnTo>
                <a:lnTo>
                  <a:pt x="137160" y="232384"/>
                </a:lnTo>
                <a:lnTo>
                  <a:pt x="145745" y="226415"/>
                </a:lnTo>
                <a:close/>
              </a:path>
              <a:path w="2822575" h="981710">
                <a:moveTo>
                  <a:pt x="157695" y="243598"/>
                </a:moveTo>
                <a:lnTo>
                  <a:pt x="151714" y="235013"/>
                </a:lnTo>
                <a:lnTo>
                  <a:pt x="143129" y="240982"/>
                </a:lnTo>
                <a:lnTo>
                  <a:pt x="149098" y="249567"/>
                </a:lnTo>
                <a:lnTo>
                  <a:pt x="157695" y="243598"/>
                </a:lnTo>
                <a:close/>
              </a:path>
              <a:path w="2822575" h="981710">
                <a:moveTo>
                  <a:pt x="169633" y="260883"/>
                </a:moveTo>
                <a:lnTo>
                  <a:pt x="163664" y="252196"/>
                </a:lnTo>
                <a:lnTo>
                  <a:pt x="155067" y="258165"/>
                </a:lnTo>
                <a:lnTo>
                  <a:pt x="161048" y="266750"/>
                </a:lnTo>
                <a:lnTo>
                  <a:pt x="169633" y="260883"/>
                </a:lnTo>
                <a:close/>
              </a:path>
              <a:path w="2822575" h="981710">
                <a:moveTo>
                  <a:pt x="181584" y="278066"/>
                </a:moveTo>
                <a:lnTo>
                  <a:pt x="175602" y="269481"/>
                </a:lnTo>
                <a:lnTo>
                  <a:pt x="167017" y="275450"/>
                </a:lnTo>
                <a:lnTo>
                  <a:pt x="172885" y="284048"/>
                </a:lnTo>
                <a:lnTo>
                  <a:pt x="181584" y="278066"/>
                </a:lnTo>
                <a:close/>
              </a:path>
              <a:path w="2822575" h="981710">
                <a:moveTo>
                  <a:pt x="193421" y="295249"/>
                </a:moveTo>
                <a:lnTo>
                  <a:pt x="187553" y="286664"/>
                </a:lnTo>
                <a:lnTo>
                  <a:pt x="178854" y="292633"/>
                </a:lnTo>
                <a:lnTo>
                  <a:pt x="184823" y="301231"/>
                </a:lnTo>
                <a:lnTo>
                  <a:pt x="193421" y="295249"/>
                </a:lnTo>
                <a:close/>
              </a:path>
              <a:path w="2822575" h="981710">
                <a:moveTo>
                  <a:pt x="205359" y="312547"/>
                </a:moveTo>
                <a:lnTo>
                  <a:pt x="199390" y="303949"/>
                </a:lnTo>
                <a:lnTo>
                  <a:pt x="190804" y="309918"/>
                </a:lnTo>
                <a:lnTo>
                  <a:pt x="196773" y="318516"/>
                </a:lnTo>
                <a:lnTo>
                  <a:pt x="205359" y="312547"/>
                </a:lnTo>
                <a:close/>
              </a:path>
              <a:path w="2822575" h="981710">
                <a:moveTo>
                  <a:pt x="217309" y="329730"/>
                </a:moveTo>
                <a:lnTo>
                  <a:pt x="211340" y="321132"/>
                </a:lnTo>
                <a:lnTo>
                  <a:pt x="202742" y="327101"/>
                </a:lnTo>
                <a:lnTo>
                  <a:pt x="208711" y="335699"/>
                </a:lnTo>
                <a:lnTo>
                  <a:pt x="217309" y="329730"/>
                </a:lnTo>
                <a:close/>
              </a:path>
              <a:path w="2822575" h="981710">
                <a:moveTo>
                  <a:pt x="229247" y="347014"/>
                </a:moveTo>
                <a:lnTo>
                  <a:pt x="223278" y="338416"/>
                </a:lnTo>
                <a:lnTo>
                  <a:pt x="214693" y="344284"/>
                </a:lnTo>
                <a:lnTo>
                  <a:pt x="220662" y="352983"/>
                </a:lnTo>
                <a:lnTo>
                  <a:pt x="229247" y="347014"/>
                </a:lnTo>
                <a:close/>
              </a:path>
              <a:path w="2822575" h="981710">
                <a:moveTo>
                  <a:pt x="241198" y="364197"/>
                </a:moveTo>
                <a:lnTo>
                  <a:pt x="235229" y="355600"/>
                </a:lnTo>
                <a:lnTo>
                  <a:pt x="226631" y="361581"/>
                </a:lnTo>
                <a:lnTo>
                  <a:pt x="232600" y="370166"/>
                </a:lnTo>
                <a:lnTo>
                  <a:pt x="241198" y="364197"/>
                </a:lnTo>
                <a:close/>
              </a:path>
              <a:path w="2822575" h="981710">
                <a:moveTo>
                  <a:pt x="253136" y="381482"/>
                </a:moveTo>
                <a:lnTo>
                  <a:pt x="247167" y="372783"/>
                </a:lnTo>
                <a:lnTo>
                  <a:pt x="238467" y="378764"/>
                </a:lnTo>
                <a:lnTo>
                  <a:pt x="244449" y="387451"/>
                </a:lnTo>
                <a:lnTo>
                  <a:pt x="253136" y="381482"/>
                </a:lnTo>
                <a:close/>
              </a:path>
              <a:path w="2822575" h="981710">
                <a:moveTo>
                  <a:pt x="264985" y="398665"/>
                </a:moveTo>
                <a:lnTo>
                  <a:pt x="259118" y="390080"/>
                </a:lnTo>
                <a:lnTo>
                  <a:pt x="250418" y="396049"/>
                </a:lnTo>
                <a:lnTo>
                  <a:pt x="256387" y="404634"/>
                </a:lnTo>
                <a:lnTo>
                  <a:pt x="264985" y="398665"/>
                </a:lnTo>
                <a:close/>
              </a:path>
              <a:path w="2822575" h="981710">
                <a:moveTo>
                  <a:pt x="276923" y="415950"/>
                </a:moveTo>
                <a:lnTo>
                  <a:pt x="270954" y="407263"/>
                </a:lnTo>
                <a:lnTo>
                  <a:pt x="262356" y="413232"/>
                </a:lnTo>
                <a:lnTo>
                  <a:pt x="268338" y="421817"/>
                </a:lnTo>
                <a:lnTo>
                  <a:pt x="276923" y="415950"/>
                </a:lnTo>
                <a:close/>
              </a:path>
              <a:path w="2822575" h="981710">
                <a:moveTo>
                  <a:pt x="288874" y="433133"/>
                </a:moveTo>
                <a:lnTo>
                  <a:pt x="282892" y="424548"/>
                </a:lnTo>
                <a:lnTo>
                  <a:pt x="274307" y="430517"/>
                </a:lnTo>
                <a:lnTo>
                  <a:pt x="280276" y="439115"/>
                </a:lnTo>
                <a:lnTo>
                  <a:pt x="288874" y="433133"/>
                </a:lnTo>
                <a:close/>
              </a:path>
              <a:path w="2822575" h="981710">
                <a:moveTo>
                  <a:pt x="300812" y="450316"/>
                </a:moveTo>
                <a:lnTo>
                  <a:pt x="294843" y="441731"/>
                </a:lnTo>
                <a:lnTo>
                  <a:pt x="286245" y="447700"/>
                </a:lnTo>
                <a:lnTo>
                  <a:pt x="292227" y="456298"/>
                </a:lnTo>
                <a:lnTo>
                  <a:pt x="300812" y="450316"/>
                </a:lnTo>
                <a:close/>
              </a:path>
              <a:path w="2822575" h="981710">
                <a:moveTo>
                  <a:pt x="312762" y="467614"/>
                </a:moveTo>
                <a:lnTo>
                  <a:pt x="306781" y="459016"/>
                </a:lnTo>
                <a:lnTo>
                  <a:pt x="298196" y="464985"/>
                </a:lnTo>
                <a:lnTo>
                  <a:pt x="304165" y="473583"/>
                </a:lnTo>
                <a:lnTo>
                  <a:pt x="312762" y="467614"/>
                </a:lnTo>
                <a:close/>
              </a:path>
              <a:path w="2822575" h="981710">
                <a:moveTo>
                  <a:pt x="324700" y="484797"/>
                </a:moveTo>
                <a:lnTo>
                  <a:pt x="318731" y="476199"/>
                </a:lnTo>
                <a:lnTo>
                  <a:pt x="310032" y="482168"/>
                </a:lnTo>
                <a:lnTo>
                  <a:pt x="316001" y="490766"/>
                </a:lnTo>
                <a:lnTo>
                  <a:pt x="324700" y="484797"/>
                </a:lnTo>
                <a:close/>
              </a:path>
              <a:path w="2822575" h="981710">
                <a:moveTo>
                  <a:pt x="336537" y="502081"/>
                </a:moveTo>
                <a:lnTo>
                  <a:pt x="330669" y="493483"/>
                </a:lnTo>
                <a:lnTo>
                  <a:pt x="321983" y="499351"/>
                </a:lnTo>
                <a:lnTo>
                  <a:pt x="327952" y="508050"/>
                </a:lnTo>
                <a:lnTo>
                  <a:pt x="336537" y="502081"/>
                </a:lnTo>
                <a:close/>
              </a:path>
              <a:path w="2822575" h="981710">
                <a:moveTo>
                  <a:pt x="348488" y="519264"/>
                </a:moveTo>
                <a:lnTo>
                  <a:pt x="342519" y="510667"/>
                </a:lnTo>
                <a:lnTo>
                  <a:pt x="333921" y="516648"/>
                </a:lnTo>
                <a:lnTo>
                  <a:pt x="339890" y="525233"/>
                </a:lnTo>
                <a:lnTo>
                  <a:pt x="348488" y="519264"/>
                </a:lnTo>
                <a:close/>
              </a:path>
              <a:path w="2822575" h="981710">
                <a:moveTo>
                  <a:pt x="360426" y="536549"/>
                </a:moveTo>
                <a:lnTo>
                  <a:pt x="354457" y="527850"/>
                </a:lnTo>
                <a:lnTo>
                  <a:pt x="345871" y="533831"/>
                </a:lnTo>
                <a:lnTo>
                  <a:pt x="351840" y="542518"/>
                </a:lnTo>
                <a:lnTo>
                  <a:pt x="360426" y="536549"/>
                </a:lnTo>
                <a:close/>
              </a:path>
              <a:path w="2822575" h="981710">
                <a:moveTo>
                  <a:pt x="372376" y="553732"/>
                </a:moveTo>
                <a:lnTo>
                  <a:pt x="366407" y="545147"/>
                </a:lnTo>
                <a:lnTo>
                  <a:pt x="357809" y="551116"/>
                </a:lnTo>
                <a:lnTo>
                  <a:pt x="363778" y="559701"/>
                </a:lnTo>
                <a:lnTo>
                  <a:pt x="372376" y="553732"/>
                </a:lnTo>
                <a:close/>
              </a:path>
              <a:path w="2822575" h="981710">
                <a:moveTo>
                  <a:pt x="384314" y="571017"/>
                </a:moveTo>
                <a:lnTo>
                  <a:pt x="378345" y="562330"/>
                </a:lnTo>
                <a:lnTo>
                  <a:pt x="369760" y="568299"/>
                </a:lnTo>
                <a:lnTo>
                  <a:pt x="375729" y="576884"/>
                </a:lnTo>
                <a:lnTo>
                  <a:pt x="384314" y="571017"/>
                </a:lnTo>
                <a:close/>
              </a:path>
              <a:path w="2822575" h="981710">
                <a:moveTo>
                  <a:pt x="396265" y="588200"/>
                </a:moveTo>
                <a:lnTo>
                  <a:pt x="390296" y="579615"/>
                </a:lnTo>
                <a:lnTo>
                  <a:pt x="381596" y="585584"/>
                </a:lnTo>
                <a:lnTo>
                  <a:pt x="387565" y="594182"/>
                </a:lnTo>
                <a:lnTo>
                  <a:pt x="396265" y="588200"/>
                </a:lnTo>
                <a:close/>
              </a:path>
              <a:path w="2822575" h="981710">
                <a:moveTo>
                  <a:pt x="408101" y="605383"/>
                </a:moveTo>
                <a:lnTo>
                  <a:pt x="402234" y="596798"/>
                </a:lnTo>
                <a:lnTo>
                  <a:pt x="393534" y="602767"/>
                </a:lnTo>
                <a:lnTo>
                  <a:pt x="399516" y="611365"/>
                </a:lnTo>
                <a:lnTo>
                  <a:pt x="408101" y="605383"/>
                </a:lnTo>
                <a:close/>
              </a:path>
              <a:path w="2822575" h="981710">
                <a:moveTo>
                  <a:pt x="420052" y="622681"/>
                </a:moveTo>
                <a:lnTo>
                  <a:pt x="414070" y="614083"/>
                </a:lnTo>
                <a:lnTo>
                  <a:pt x="405485" y="620052"/>
                </a:lnTo>
                <a:lnTo>
                  <a:pt x="411454" y="628650"/>
                </a:lnTo>
                <a:lnTo>
                  <a:pt x="420052" y="622681"/>
                </a:lnTo>
                <a:close/>
              </a:path>
              <a:path w="2822575" h="981710">
                <a:moveTo>
                  <a:pt x="431990" y="639864"/>
                </a:moveTo>
                <a:lnTo>
                  <a:pt x="426021" y="631266"/>
                </a:lnTo>
                <a:lnTo>
                  <a:pt x="417423" y="637235"/>
                </a:lnTo>
                <a:lnTo>
                  <a:pt x="423405" y="645833"/>
                </a:lnTo>
                <a:lnTo>
                  <a:pt x="431990" y="639864"/>
                </a:lnTo>
                <a:close/>
              </a:path>
              <a:path w="2822575" h="981710">
                <a:moveTo>
                  <a:pt x="443941" y="657148"/>
                </a:moveTo>
                <a:lnTo>
                  <a:pt x="437959" y="648550"/>
                </a:lnTo>
                <a:lnTo>
                  <a:pt x="429374" y="654532"/>
                </a:lnTo>
                <a:lnTo>
                  <a:pt x="435343" y="663117"/>
                </a:lnTo>
                <a:lnTo>
                  <a:pt x="443941" y="657148"/>
                </a:lnTo>
                <a:close/>
              </a:path>
              <a:path w="2822575" h="981710">
                <a:moveTo>
                  <a:pt x="455879" y="674331"/>
                </a:moveTo>
                <a:lnTo>
                  <a:pt x="449910" y="665734"/>
                </a:lnTo>
                <a:lnTo>
                  <a:pt x="441312" y="671715"/>
                </a:lnTo>
                <a:lnTo>
                  <a:pt x="447294" y="680300"/>
                </a:lnTo>
                <a:lnTo>
                  <a:pt x="455879" y="674331"/>
                </a:lnTo>
                <a:close/>
              </a:path>
              <a:path w="2822575" h="981710">
                <a:moveTo>
                  <a:pt x="467829" y="691616"/>
                </a:moveTo>
                <a:lnTo>
                  <a:pt x="461848" y="682917"/>
                </a:lnTo>
                <a:lnTo>
                  <a:pt x="453161" y="688898"/>
                </a:lnTo>
                <a:lnTo>
                  <a:pt x="459130" y="697585"/>
                </a:lnTo>
                <a:lnTo>
                  <a:pt x="467829" y="691616"/>
                </a:lnTo>
                <a:close/>
              </a:path>
              <a:path w="2822575" h="981710">
                <a:moveTo>
                  <a:pt x="479666" y="708799"/>
                </a:moveTo>
                <a:lnTo>
                  <a:pt x="473798" y="700214"/>
                </a:lnTo>
                <a:lnTo>
                  <a:pt x="465099" y="706183"/>
                </a:lnTo>
                <a:lnTo>
                  <a:pt x="471068" y="714768"/>
                </a:lnTo>
                <a:lnTo>
                  <a:pt x="479666" y="708799"/>
                </a:lnTo>
                <a:close/>
              </a:path>
              <a:path w="2822575" h="981710">
                <a:moveTo>
                  <a:pt x="491604" y="726084"/>
                </a:moveTo>
                <a:lnTo>
                  <a:pt x="485635" y="717397"/>
                </a:lnTo>
                <a:lnTo>
                  <a:pt x="477050" y="723366"/>
                </a:lnTo>
                <a:lnTo>
                  <a:pt x="483019" y="732066"/>
                </a:lnTo>
                <a:lnTo>
                  <a:pt x="491604" y="726084"/>
                </a:lnTo>
                <a:close/>
              </a:path>
              <a:path w="2822575" h="981710">
                <a:moveTo>
                  <a:pt x="503555" y="743267"/>
                </a:moveTo>
                <a:lnTo>
                  <a:pt x="497586" y="734682"/>
                </a:lnTo>
                <a:lnTo>
                  <a:pt x="488988" y="740651"/>
                </a:lnTo>
                <a:lnTo>
                  <a:pt x="494957" y="749249"/>
                </a:lnTo>
                <a:lnTo>
                  <a:pt x="503555" y="743267"/>
                </a:lnTo>
                <a:close/>
              </a:path>
              <a:path w="2822575" h="981710">
                <a:moveTo>
                  <a:pt x="515493" y="760450"/>
                </a:moveTo>
                <a:lnTo>
                  <a:pt x="509524" y="751865"/>
                </a:lnTo>
                <a:lnTo>
                  <a:pt x="500938" y="757834"/>
                </a:lnTo>
                <a:lnTo>
                  <a:pt x="506907" y="766432"/>
                </a:lnTo>
                <a:lnTo>
                  <a:pt x="515493" y="760450"/>
                </a:lnTo>
                <a:close/>
              </a:path>
              <a:path w="2822575" h="981710">
                <a:moveTo>
                  <a:pt x="527443" y="777748"/>
                </a:moveTo>
                <a:lnTo>
                  <a:pt x="521474" y="769150"/>
                </a:lnTo>
                <a:lnTo>
                  <a:pt x="512876" y="775119"/>
                </a:lnTo>
                <a:lnTo>
                  <a:pt x="518845" y="783717"/>
                </a:lnTo>
                <a:lnTo>
                  <a:pt x="527443" y="777748"/>
                </a:lnTo>
                <a:close/>
              </a:path>
              <a:path w="2822575" h="981710">
                <a:moveTo>
                  <a:pt x="539381" y="794931"/>
                </a:moveTo>
                <a:lnTo>
                  <a:pt x="533412" y="786333"/>
                </a:lnTo>
                <a:lnTo>
                  <a:pt x="524713" y="792302"/>
                </a:lnTo>
                <a:lnTo>
                  <a:pt x="530694" y="800900"/>
                </a:lnTo>
                <a:lnTo>
                  <a:pt x="539381" y="794931"/>
                </a:lnTo>
                <a:close/>
              </a:path>
              <a:path w="2822575" h="981710">
                <a:moveTo>
                  <a:pt x="551230" y="812215"/>
                </a:moveTo>
                <a:lnTo>
                  <a:pt x="545249" y="803617"/>
                </a:lnTo>
                <a:lnTo>
                  <a:pt x="536663" y="809599"/>
                </a:lnTo>
                <a:lnTo>
                  <a:pt x="542632" y="818184"/>
                </a:lnTo>
                <a:lnTo>
                  <a:pt x="551230" y="812215"/>
                </a:lnTo>
                <a:close/>
              </a:path>
              <a:path w="2822575" h="981710">
                <a:moveTo>
                  <a:pt x="563168" y="829398"/>
                </a:moveTo>
                <a:lnTo>
                  <a:pt x="557199" y="820801"/>
                </a:lnTo>
                <a:lnTo>
                  <a:pt x="548601" y="826782"/>
                </a:lnTo>
                <a:lnTo>
                  <a:pt x="554583" y="835367"/>
                </a:lnTo>
                <a:lnTo>
                  <a:pt x="563168" y="829398"/>
                </a:lnTo>
                <a:close/>
              </a:path>
              <a:path w="2822575" h="981710">
                <a:moveTo>
                  <a:pt x="575119" y="846683"/>
                </a:moveTo>
                <a:lnTo>
                  <a:pt x="569137" y="837984"/>
                </a:lnTo>
                <a:lnTo>
                  <a:pt x="560552" y="843965"/>
                </a:lnTo>
                <a:lnTo>
                  <a:pt x="566521" y="852652"/>
                </a:lnTo>
                <a:lnTo>
                  <a:pt x="575119" y="846683"/>
                </a:lnTo>
                <a:close/>
              </a:path>
              <a:path w="2822575" h="981710">
                <a:moveTo>
                  <a:pt x="587057" y="863866"/>
                </a:moveTo>
                <a:lnTo>
                  <a:pt x="581088" y="855281"/>
                </a:lnTo>
                <a:lnTo>
                  <a:pt x="572490" y="861250"/>
                </a:lnTo>
                <a:lnTo>
                  <a:pt x="578472" y="869835"/>
                </a:lnTo>
                <a:lnTo>
                  <a:pt x="587057" y="863866"/>
                </a:lnTo>
                <a:close/>
              </a:path>
              <a:path w="2822575" h="981710">
                <a:moveTo>
                  <a:pt x="599008" y="881151"/>
                </a:moveTo>
                <a:lnTo>
                  <a:pt x="593026" y="872464"/>
                </a:lnTo>
                <a:lnTo>
                  <a:pt x="584441" y="878433"/>
                </a:lnTo>
                <a:lnTo>
                  <a:pt x="590410" y="887133"/>
                </a:lnTo>
                <a:lnTo>
                  <a:pt x="599008" y="881151"/>
                </a:lnTo>
                <a:close/>
              </a:path>
              <a:path w="2822575" h="981710">
                <a:moveTo>
                  <a:pt x="610946" y="898334"/>
                </a:moveTo>
                <a:lnTo>
                  <a:pt x="604977" y="889749"/>
                </a:lnTo>
                <a:lnTo>
                  <a:pt x="596277" y="895718"/>
                </a:lnTo>
                <a:lnTo>
                  <a:pt x="602246" y="904316"/>
                </a:lnTo>
                <a:lnTo>
                  <a:pt x="610946" y="898334"/>
                </a:lnTo>
                <a:close/>
              </a:path>
              <a:path w="2822575" h="981710">
                <a:moveTo>
                  <a:pt x="622782" y="915631"/>
                </a:moveTo>
                <a:lnTo>
                  <a:pt x="616813" y="906932"/>
                </a:lnTo>
                <a:lnTo>
                  <a:pt x="608228" y="912901"/>
                </a:lnTo>
                <a:lnTo>
                  <a:pt x="614197" y="921499"/>
                </a:lnTo>
                <a:lnTo>
                  <a:pt x="622782" y="915631"/>
                </a:lnTo>
                <a:close/>
              </a:path>
              <a:path w="2822575" h="981710">
                <a:moveTo>
                  <a:pt x="634733" y="932815"/>
                </a:moveTo>
                <a:lnTo>
                  <a:pt x="628764" y="924217"/>
                </a:lnTo>
                <a:lnTo>
                  <a:pt x="620166" y="930186"/>
                </a:lnTo>
                <a:lnTo>
                  <a:pt x="626135" y="938784"/>
                </a:lnTo>
                <a:lnTo>
                  <a:pt x="634733" y="932815"/>
                </a:lnTo>
                <a:close/>
              </a:path>
              <a:path w="2822575" h="981710">
                <a:moveTo>
                  <a:pt x="707440" y="981430"/>
                </a:moveTo>
                <a:lnTo>
                  <a:pt x="700976" y="967117"/>
                </a:lnTo>
                <a:lnTo>
                  <a:pt x="701992" y="966647"/>
                </a:lnTo>
                <a:lnTo>
                  <a:pt x="697699" y="957122"/>
                </a:lnTo>
                <a:lnTo>
                  <a:pt x="696671" y="957580"/>
                </a:lnTo>
                <a:lnTo>
                  <a:pt x="690156" y="943178"/>
                </a:lnTo>
                <a:lnTo>
                  <a:pt x="688162" y="945629"/>
                </a:lnTo>
                <a:lnTo>
                  <a:pt x="660971" y="979093"/>
                </a:lnTo>
                <a:lnTo>
                  <a:pt x="654532" y="933754"/>
                </a:lnTo>
                <a:lnTo>
                  <a:pt x="646671" y="939203"/>
                </a:lnTo>
                <a:lnTo>
                  <a:pt x="641616" y="942708"/>
                </a:lnTo>
                <a:lnTo>
                  <a:pt x="640702" y="941400"/>
                </a:lnTo>
                <a:lnTo>
                  <a:pt x="632117" y="947369"/>
                </a:lnTo>
                <a:lnTo>
                  <a:pt x="633006" y="948664"/>
                </a:lnTo>
                <a:lnTo>
                  <a:pt x="620064" y="957643"/>
                </a:lnTo>
                <a:lnTo>
                  <a:pt x="661136" y="980173"/>
                </a:lnTo>
                <a:lnTo>
                  <a:pt x="661047" y="979563"/>
                </a:lnTo>
                <a:lnTo>
                  <a:pt x="707440" y="981430"/>
                </a:lnTo>
                <a:close/>
              </a:path>
              <a:path w="2822575" h="981710">
                <a:moveTo>
                  <a:pt x="721169" y="957961"/>
                </a:moveTo>
                <a:lnTo>
                  <a:pt x="716775" y="948423"/>
                </a:lnTo>
                <a:lnTo>
                  <a:pt x="707237" y="952715"/>
                </a:lnTo>
                <a:lnTo>
                  <a:pt x="711530" y="962355"/>
                </a:lnTo>
                <a:lnTo>
                  <a:pt x="721169" y="957961"/>
                </a:lnTo>
                <a:close/>
              </a:path>
              <a:path w="2822575" h="981710">
                <a:moveTo>
                  <a:pt x="740244" y="949363"/>
                </a:moveTo>
                <a:lnTo>
                  <a:pt x="735939" y="939825"/>
                </a:lnTo>
                <a:lnTo>
                  <a:pt x="726414" y="944130"/>
                </a:lnTo>
                <a:lnTo>
                  <a:pt x="730707" y="953655"/>
                </a:lnTo>
                <a:lnTo>
                  <a:pt x="740244" y="949363"/>
                </a:lnTo>
                <a:close/>
              </a:path>
              <a:path w="2822575" h="981710">
                <a:moveTo>
                  <a:pt x="759307" y="940777"/>
                </a:moveTo>
                <a:lnTo>
                  <a:pt x="755015" y="931240"/>
                </a:lnTo>
                <a:lnTo>
                  <a:pt x="745477" y="935532"/>
                </a:lnTo>
                <a:lnTo>
                  <a:pt x="749769" y="945070"/>
                </a:lnTo>
                <a:lnTo>
                  <a:pt x="759307" y="940777"/>
                </a:lnTo>
                <a:close/>
              </a:path>
              <a:path w="2822575" h="981710">
                <a:moveTo>
                  <a:pt x="778383" y="932180"/>
                </a:moveTo>
                <a:lnTo>
                  <a:pt x="774077" y="922540"/>
                </a:lnTo>
                <a:lnTo>
                  <a:pt x="764552" y="926947"/>
                </a:lnTo>
                <a:lnTo>
                  <a:pt x="768845" y="936472"/>
                </a:lnTo>
                <a:lnTo>
                  <a:pt x="778383" y="932180"/>
                </a:lnTo>
                <a:close/>
              </a:path>
              <a:path w="2822575" h="981710">
                <a:moveTo>
                  <a:pt x="797547" y="923480"/>
                </a:moveTo>
                <a:lnTo>
                  <a:pt x="793254" y="913955"/>
                </a:lnTo>
                <a:lnTo>
                  <a:pt x="783615" y="918248"/>
                </a:lnTo>
                <a:lnTo>
                  <a:pt x="788022" y="927785"/>
                </a:lnTo>
                <a:lnTo>
                  <a:pt x="797547" y="923480"/>
                </a:lnTo>
                <a:close/>
              </a:path>
              <a:path w="2822575" h="981710">
                <a:moveTo>
                  <a:pt x="816622" y="914895"/>
                </a:moveTo>
                <a:lnTo>
                  <a:pt x="812330" y="905357"/>
                </a:lnTo>
                <a:lnTo>
                  <a:pt x="802792" y="909650"/>
                </a:lnTo>
                <a:lnTo>
                  <a:pt x="807085" y="919187"/>
                </a:lnTo>
                <a:lnTo>
                  <a:pt x="816622" y="914895"/>
                </a:lnTo>
                <a:close/>
              </a:path>
              <a:path w="2822575" h="981710">
                <a:moveTo>
                  <a:pt x="835685" y="906297"/>
                </a:moveTo>
                <a:lnTo>
                  <a:pt x="831392" y="896772"/>
                </a:lnTo>
                <a:lnTo>
                  <a:pt x="821855" y="901065"/>
                </a:lnTo>
                <a:lnTo>
                  <a:pt x="826160" y="910602"/>
                </a:lnTo>
                <a:lnTo>
                  <a:pt x="835685" y="906297"/>
                </a:lnTo>
                <a:close/>
              </a:path>
              <a:path w="2822575" h="981710">
                <a:moveTo>
                  <a:pt x="854862" y="897610"/>
                </a:moveTo>
                <a:lnTo>
                  <a:pt x="850468" y="888072"/>
                </a:lnTo>
                <a:lnTo>
                  <a:pt x="840930" y="892365"/>
                </a:lnTo>
                <a:lnTo>
                  <a:pt x="845223" y="902004"/>
                </a:lnTo>
                <a:lnTo>
                  <a:pt x="854862" y="897610"/>
                </a:lnTo>
                <a:close/>
              </a:path>
              <a:path w="2822575" h="981710">
                <a:moveTo>
                  <a:pt x="873937" y="889012"/>
                </a:moveTo>
                <a:lnTo>
                  <a:pt x="869632" y="879475"/>
                </a:lnTo>
                <a:lnTo>
                  <a:pt x="860107" y="883780"/>
                </a:lnTo>
                <a:lnTo>
                  <a:pt x="864400" y="893305"/>
                </a:lnTo>
                <a:lnTo>
                  <a:pt x="873937" y="889012"/>
                </a:lnTo>
                <a:close/>
              </a:path>
              <a:path w="2822575" h="981710">
                <a:moveTo>
                  <a:pt x="893000" y="880427"/>
                </a:moveTo>
                <a:lnTo>
                  <a:pt x="888707" y="870889"/>
                </a:lnTo>
                <a:lnTo>
                  <a:pt x="879170" y="875182"/>
                </a:lnTo>
                <a:lnTo>
                  <a:pt x="883462" y="884720"/>
                </a:lnTo>
                <a:lnTo>
                  <a:pt x="893000" y="880427"/>
                </a:lnTo>
                <a:close/>
              </a:path>
              <a:path w="2822575" h="981710">
                <a:moveTo>
                  <a:pt x="912075" y="871728"/>
                </a:moveTo>
                <a:lnTo>
                  <a:pt x="907770" y="862190"/>
                </a:lnTo>
                <a:lnTo>
                  <a:pt x="898245" y="866482"/>
                </a:lnTo>
                <a:lnTo>
                  <a:pt x="902538" y="876122"/>
                </a:lnTo>
                <a:lnTo>
                  <a:pt x="912075" y="871728"/>
                </a:lnTo>
                <a:close/>
              </a:path>
              <a:path w="2822575" h="981710">
                <a:moveTo>
                  <a:pt x="931240" y="863130"/>
                </a:moveTo>
                <a:lnTo>
                  <a:pt x="926947" y="853605"/>
                </a:lnTo>
                <a:lnTo>
                  <a:pt x="917308" y="857897"/>
                </a:lnTo>
                <a:lnTo>
                  <a:pt x="921715" y="867435"/>
                </a:lnTo>
                <a:lnTo>
                  <a:pt x="931240" y="863130"/>
                </a:lnTo>
                <a:close/>
              </a:path>
              <a:path w="2822575" h="981710">
                <a:moveTo>
                  <a:pt x="950315" y="854544"/>
                </a:moveTo>
                <a:lnTo>
                  <a:pt x="946023" y="845007"/>
                </a:lnTo>
                <a:lnTo>
                  <a:pt x="936485" y="849299"/>
                </a:lnTo>
                <a:lnTo>
                  <a:pt x="940777" y="858837"/>
                </a:lnTo>
                <a:lnTo>
                  <a:pt x="950315" y="854544"/>
                </a:lnTo>
                <a:close/>
              </a:path>
              <a:path w="2822575" h="981710">
                <a:moveTo>
                  <a:pt x="969378" y="845947"/>
                </a:moveTo>
                <a:lnTo>
                  <a:pt x="965085" y="836307"/>
                </a:lnTo>
                <a:lnTo>
                  <a:pt x="955548" y="840714"/>
                </a:lnTo>
                <a:lnTo>
                  <a:pt x="959853" y="850252"/>
                </a:lnTo>
                <a:lnTo>
                  <a:pt x="969378" y="845947"/>
                </a:lnTo>
                <a:close/>
              </a:path>
              <a:path w="2822575" h="981710">
                <a:moveTo>
                  <a:pt x="988555" y="837260"/>
                </a:moveTo>
                <a:lnTo>
                  <a:pt x="984161" y="827722"/>
                </a:lnTo>
                <a:lnTo>
                  <a:pt x="974623" y="832015"/>
                </a:lnTo>
                <a:lnTo>
                  <a:pt x="978916" y="841552"/>
                </a:lnTo>
                <a:lnTo>
                  <a:pt x="988555" y="837260"/>
                </a:lnTo>
                <a:close/>
              </a:path>
              <a:path w="2822575" h="981710">
                <a:moveTo>
                  <a:pt x="1007630" y="828662"/>
                </a:moveTo>
                <a:lnTo>
                  <a:pt x="1003325" y="819124"/>
                </a:lnTo>
                <a:lnTo>
                  <a:pt x="993800" y="823429"/>
                </a:lnTo>
                <a:lnTo>
                  <a:pt x="998093" y="832954"/>
                </a:lnTo>
                <a:lnTo>
                  <a:pt x="1007630" y="828662"/>
                </a:lnTo>
                <a:close/>
              </a:path>
              <a:path w="2822575" h="981710">
                <a:moveTo>
                  <a:pt x="1026693" y="820077"/>
                </a:moveTo>
                <a:lnTo>
                  <a:pt x="1022400" y="810539"/>
                </a:lnTo>
                <a:lnTo>
                  <a:pt x="1012863" y="814832"/>
                </a:lnTo>
                <a:lnTo>
                  <a:pt x="1017155" y="824369"/>
                </a:lnTo>
                <a:lnTo>
                  <a:pt x="1026693" y="820077"/>
                </a:lnTo>
                <a:close/>
              </a:path>
              <a:path w="2822575" h="981710">
                <a:moveTo>
                  <a:pt x="1045768" y="811377"/>
                </a:moveTo>
                <a:lnTo>
                  <a:pt x="1041463" y="801839"/>
                </a:lnTo>
                <a:lnTo>
                  <a:pt x="1031938" y="806132"/>
                </a:lnTo>
                <a:lnTo>
                  <a:pt x="1036231" y="815771"/>
                </a:lnTo>
                <a:lnTo>
                  <a:pt x="1045768" y="811377"/>
                </a:lnTo>
                <a:close/>
              </a:path>
              <a:path w="2822575" h="981710">
                <a:moveTo>
                  <a:pt x="1064933" y="802779"/>
                </a:moveTo>
                <a:lnTo>
                  <a:pt x="1060640" y="793254"/>
                </a:lnTo>
                <a:lnTo>
                  <a:pt x="1051001" y="797547"/>
                </a:lnTo>
                <a:lnTo>
                  <a:pt x="1055408" y="807085"/>
                </a:lnTo>
                <a:lnTo>
                  <a:pt x="1064933" y="802779"/>
                </a:lnTo>
                <a:close/>
              </a:path>
              <a:path w="2822575" h="981710">
                <a:moveTo>
                  <a:pt x="1084008" y="794194"/>
                </a:moveTo>
                <a:lnTo>
                  <a:pt x="1079715" y="784656"/>
                </a:lnTo>
                <a:lnTo>
                  <a:pt x="1070178" y="788949"/>
                </a:lnTo>
                <a:lnTo>
                  <a:pt x="1074470" y="798487"/>
                </a:lnTo>
                <a:lnTo>
                  <a:pt x="1084008" y="794194"/>
                </a:lnTo>
                <a:close/>
              </a:path>
              <a:path w="2822575" h="981710">
                <a:moveTo>
                  <a:pt x="1103071" y="785596"/>
                </a:moveTo>
                <a:lnTo>
                  <a:pt x="1098778" y="775957"/>
                </a:lnTo>
                <a:lnTo>
                  <a:pt x="1089240" y="780364"/>
                </a:lnTo>
                <a:lnTo>
                  <a:pt x="1093546" y="789901"/>
                </a:lnTo>
                <a:lnTo>
                  <a:pt x="1103071" y="785596"/>
                </a:lnTo>
                <a:close/>
              </a:path>
              <a:path w="2822575" h="981710">
                <a:moveTo>
                  <a:pt x="1122248" y="776909"/>
                </a:moveTo>
                <a:lnTo>
                  <a:pt x="1117854" y="767372"/>
                </a:lnTo>
                <a:lnTo>
                  <a:pt x="1108316" y="771664"/>
                </a:lnTo>
                <a:lnTo>
                  <a:pt x="1112608" y="781202"/>
                </a:lnTo>
                <a:lnTo>
                  <a:pt x="1122248" y="776909"/>
                </a:lnTo>
                <a:close/>
              </a:path>
              <a:path w="2822575" h="981710">
                <a:moveTo>
                  <a:pt x="1141323" y="768311"/>
                </a:moveTo>
                <a:lnTo>
                  <a:pt x="1137018" y="758774"/>
                </a:lnTo>
                <a:lnTo>
                  <a:pt x="1127493" y="763079"/>
                </a:lnTo>
                <a:lnTo>
                  <a:pt x="1131785" y="772604"/>
                </a:lnTo>
                <a:lnTo>
                  <a:pt x="1141323" y="768311"/>
                </a:lnTo>
                <a:close/>
              </a:path>
              <a:path w="2822575" h="981710">
                <a:moveTo>
                  <a:pt x="1160386" y="759726"/>
                </a:moveTo>
                <a:lnTo>
                  <a:pt x="1156093" y="750189"/>
                </a:lnTo>
                <a:lnTo>
                  <a:pt x="1146556" y="754481"/>
                </a:lnTo>
                <a:lnTo>
                  <a:pt x="1150848" y="764019"/>
                </a:lnTo>
                <a:lnTo>
                  <a:pt x="1160386" y="759726"/>
                </a:lnTo>
                <a:close/>
              </a:path>
              <a:path w="2822575" h="981710">
                <a:moveTo>
                  <a:pt x="1179461" y="751027"/>
                </a:moveTo>
                <a:lnTo>
                  <a:pt x="1175156" y="741489"/>
                </a:lnTo>
                <a:lnTo>
                  <a:pt x="1165631" y="745782"/>
                </a:lnTo>
                <a:lnTo>
                  <a:pt x="1169924" y="755421"/>
                </a:lnTo>
                <a:lnTo>
                  <a:pt x="1179461" y="751027"/>
                </a:lnTo>
                <a:close/>
              </a:path>
              <a:path w="2822575" h="981710">
                <a:moveTo>
                  <a:pt x="1198626" y="742429"/>
                </a:moveTo>
                <a:lnTo>
                  <a:pt x="1194333" y="732904"/>
                </a:lnTo>
                <a:lnTo>
                  <a:pt x="1184694" y="737196"/>
                </a:lnTo>
                <a:lnTo>
                  <a:pt x="1189101" y="746734"/>
                </a:lnTo>
                <a:lnTo>
                  <a:pt x="1198626" y="742429"/>
                </a:lnTo>
                <a:close/>
              </a:path>
              <a:path w="2822575" h="981710">
                <a:moveTo>
                  <a:pt x="1217701" y="733844"/>
                </a:moveTo>
                <a:lnTo>
                  <a:pt x="1213408" y="724306"/>
                </a:lnTo>
                <a:lnTo>
                  <a:pt x="1203871" y="728599"/>
                </a:lnTo>
                <a:lnTo>
                  <a:pt x="1208163" y="738136"/>
                </a:lnTo>
                <a:lnTo>
                  <a:pt x="1217701" y="733844"/>
                </a:lnTo>
                <a:close/>
              </a:path>
              <a:path w="2822575" h="981710">
                <a:moveTo>
                  <a:pt x="1236764" y="725246"/>
                </a:moveTo>
                <a:lnTo>
                  <a:pt x="1232471" y="715606"/>
                </a:lnTo>
                <a:lnTo>
                  <a:pt x="1222933" y="720013"/>
                </a:lnTo>
                <a:lnTo>
                  <a:pt x="1227239" y="729551"/>
                </a:lnTo>
                <a:lnTo>
                  <a:pt x="1236764" y="725246"/>
                </a:lnTo>
                <a:close/>
              </a:path>
              <a:path w="2822575" h="981710">
                <a:moveTo>
                  <a:pt x="1255941" y="716559"/>
                </a:moveTo>
                <a:lnTo>
                  <a:pt x="1251546" y="707021"/>
                </a:lnTo>
                <a:lnTo>
                  <a:pt x="1242009" y="711314"/>
                </a:lnTo>
                <a:lnTo>
                  <a:pt x="1246301" y="720852"/>
                </a:lnTo>
                <a:lnTo>
                  <a:pt x="1255941" y="716559"/>
                </a:lnTo>
                <a:close/>
              </a:path>
              <a:path w="2822575" h="981710">
                <a:moveTo>
                  <a:pt x="1275016" y="707961"/>
                </a:moveTo>
                <a:lnTo>
                  <a:pt x="1270711" y="698423"/>
                </a:lnTo>
                <a:lnTo>
                  <a:pt x="1261186" y="702729"/>
                </a:lnTo>
                <a:lnTo>
                  <a:pt x="1265478" y="712254"/>
                </a:lnTo>
                <a:lnTo>
                  <a:pt x="1275016" y="707961"/>
                </a:lnTo>
                <a:close/>
              </a:path>
              <a:path w="2822575" h="981710">
                <a:moveTo>
                  <a:pt x="1294079" y="699376"/>
                </a:moveTo>
                <a:lnTo>
                  <a:pt x="1289786" y="689838"/>
                </a:lnTo>
                <a:lnTo>
                  <a:pt x="1280248" y="694131"/>
                </a:lnTo>
                <a:lnTo>
                  <a:pt x="1284541" y="703668"/>
                </a:lnTo>
                <a:lnTo>
                  <a:pt x="1294079" y="699376"/>
                </a:lnTo>
                <a:close/>
              </a:path>
              <a:path w="2822575" h="981710">
                <a:moveTo>
                  <a:pt x="1313154" y="690676"/>
                </a:moveTo>
                <a:lnTo>
                  <a:pt x="1308849" y="681139"/>
                </a:lnTo>
                <a:lnTo>
                  <a:pt x="1299324" y="685431"/>
                </a:lnTo>
                <a:lnTo>
                  <a:pt x="1303616" y="695071"/>
                </a:lnTo>
                <a:lnTo>
                  <a:pt x="1313154" y="690676"/>
                </a:lnTo>
                <a:close/>
              </a:path>
              <a:path w="2822575" h="981710">
                <a:moveTo>
                  <a:pt x="1332318" y="682078"/>
                </a:moveTo>
                <a:lnTo>
                  <a:pt x="1328026" y="672553"/>
                </a:lnTo>
                <a:lnTo>
                  <a:pt x="1318387" y="676846"/>
                </a:lnTo>
                <a:lnTo>
                  <a:pt x="1322793" y="686384"/>
                </a:lnTo>
                <a:lnTo>
                  <a:pt x="1332318" y="682078"/>
                </a:lnTo>
                <a:close/>
              </a:path>
              <a:path w="2822575" h="981710">
                <a:moveTo>
                  <a:pt x="1351394" y="673493"/>
                </a:moveTo>
                <a:lnTo>
                  <a:pt x="1347101" y="663956"/>
                </a:lnTo>
                <a:lnTo>
                  <a:pt x="1337564" y="668248"/>
                </a:lnTo>
                <a:lnTo>
                  <a:pt x="1341856" y="677786"/>
                </a:lnTo>
                <a:lnTo>
                  <a:pt x="1351394" y="673493"/>
                </a:lnTo>
                <a:close/>
              </a:path>
              <a:path w="2822575" h="981710">
                <a:moveTo>
                  <a:pt x="1370457" y="664895"/>
                </a:moveTo>
                <a:lnTo>
                  <a:pt x="1366164" y="655256"/>
                </a:lnTo>
                <a:lnTo>
                  <a:pt x="1356626" y="659663"/>
                </a:lnTo>
                <a:lnTo>
                  <a:pt x="1360932" y="669201"/>
                </a:lnTo>
                <a:lnTo>
                  <a:pt x="1370457" y="664895"/>
                </a:lnTo>
                <a:close/>
              </a:path>
              <a:path w="2822575" h="981710">
                <a:moveTo>
                  <a:pt x="1389634" y="656209"/>
                </a:moveTo>
                <a:lnTo>
                  <a:pt x="1385239" y="646671"/>
                </a:lnTo>
                <a:lnTo>
                  <a:pt x="1375702" y="650963"/>
                </a:lnTo>
                <a:lnTo>
                  <a:pt x="1379994" y="660501"/>
                </a:lnTo>
                <a:lnTo>
                  <a:pt x="1389634" y="656209"/>
                </a:lnTo>
                <a:close/>
              </a:path>
              <a:path w="2822575" h="981710">
                <a:moveTo>
                  <a:pt x="1408709" y="647611"/>
                </a:moveTo>
                <a:lnTo>
                  <a:pt x="1404404" y="638073"/>
                </a:lnTo>
                <a:lnTo>
                  <a:pt x="1394879" y="642378"/>
                </a:lnTo>
                <a:lnTo>
                  <a:pt x="1399171" y="651903"/>
                </a:lnTo>
                <a:lnTo>
                  <a:pt x="1408709" y="647611"/>
                </a:lnTo>
                <a:close/>
              </a:path>
              <a:path w="2822575" h="981710">
                <a:moveTo>
                  <a:pt x="1427772" y="639025"/>
                </a:moveTo>
                <a:lnTo>
                  <a:pt x="1423479" y="629488"/>
                </a:lnTo>
                <a:lnTo>
                  <a:pt x="1413941" y="633780"/>
                </a:lnTo>
                <a:lnTo>
                  <a:pt x="1418234" y="643318"/>
                </a:lnTo>
                <a:lnTo>
                  <a:pt x="1427772" y="639025"/>
                </a:lnTo>
                <a:close/>
              </a:path>
              <a:path w="2822575" h="981710">
                <a:moveTo>
                  <a:pt x="1446847" y="630326"/>
                </a:moveTo>
                <a:lnTo>
                  <a:pt x="1442542" y="620788"/>
                </a:lnTo>
                <a:lnTo>
                  <a:pt x="1433017" y="625081"/>
                </a:lnTo>
                <a:lnTo>
                  <a:pt x="1437309" y="634720"/>
                </a:lnTo>
                <a:lnTo>
                  <a:pt x="1446847" y="630326"/>
                </a:lnTo>
                <a:close/>
              </a:path>
              <a:path w="2822575" h="981710">
                <a:moveTo>
                  <a:pt x="1466011" y="621728"/>
                </a:moveTo>
                <a:lnTo>
                  <a:pt x="1461719" y="612203"/>
                </a:lnTo>
                <a:lnTo>
                  <a:pt x="1452079" y="616496"/>
                </a:lnTo>
                <a:lnTo>
                  <a:pt x="1456486" y="626033"/>
                </a:lnTo>
                <a:lnTo>
                  <a:pt x="1466011" y="621728"/>
                </a:lnTo>
                <a:close/>
              </a:path>
              <a:path w="2822575" h="981710">
                <a:moveTo>
                  <a:pt x="1485087" y="613143"/>
                </a:moveTo>
                <a:lnTo>
                  <a:pt x="1480794" y="603605"/>
                </a:lnTo>
                <a:lnTo>
                  <a:pt x="1471256" y="607898"/>
                </a:lnTo>
                <a:lnTo>
                  <a:pt x="1475549" y="617435"/>
                </a:lnTo>
                <a:lnTo>
                  <a:pt x="1485087" y="613143"/>
                </a:lnTo>
                <a:close/>
              </a:path>
              <a:path w="2822575" h="981710">
                <a:moveTo>
                  <a:pt x="1504149" y="604545"/>
                </a:moveTo>
                <a:lnTo>
                  <a:pt x="1499857" y="594906"/>
                </a:lnTo>
                <a:lnTo>
                  <a:pt x="1490319" y="599313"/>
                </a:lnTo>
                <a:lnTo>
                  <a:pt x="1494624" y="608850"/>
                </a:lnTo>
                <a:lnTo>
                  <a:pt x="1504149" y="604545"/>
                </a:lnTo>
                <a:close/>
              </a:path>
              <a:path w="2822575" h="981710">
                <a:moveTo>
                  <a:pt x="1523326" y="595858"/>
                </a:moveTo>
                <a:lnTo>
                  <a:pt x="1518932" y="586320"/>
                </a:lnTo>
                <a:lnTo>
                  <a:pt x="1509395" y="590613"/>
                </a:lnTo>
                <a:lnTo>
                  <a:pt x="1513687" y="600151"/>
                </a:lnTo>
                <a:lnTo>
                  <a:pt x="1523326" y="595858"/>
                </a:lnTo>
                <a:close/>
              </a:path>
              <a:path w="2822575" h="981710">
                <a:moveTo>
                  <a:pt x="1542402" y="587260"/>
                </a:moveTo>
                <a:lnTo>
                  <a:pt x="1538097" y="577723"/>
                </a:lnTo>
                <a:lnTo>
                  <a:pt x="1528572" y="582028"/>
                </a:lnTo>
                <a:lnTo>
                  <a:pt x="1532864" y="591553"/>
                </a:lnTo>
                <a:lnTo>
                  <a:pt x="1542402" y="587260"/>
                </a:lnTo>
                <a:close/>
              </a:path>
              <a:path w="2822575" h="981710">
                <a:moveTo>
                  <a:pt x="1561465" y="578675"/>
                </a:moveTo>
                <a:lnTo>
                  <a:pt x="1557172" y="569137"/>
                </a:lnTo>
                <a:lnTo>
                  <a:pt x="1547634" y="573430"/>
                </a:lnTo>
                <a:lnTo>
                  <a:pt x="1551927" y="582968"/>
                </a:lnTo>
                <a:lnTo>
                  <a:pt x="1561465" y="578675"/>
                </a:lnTo>
                <a:close/>
              </a:path>
              <a:path w="2822575" h="981710">
                <a:moveTo>
                  <a:pt x="1580540" y="569976"/>
                </a:moveTo>
                <a:lnTo>
                  <a:pt x="1576235" y="560438"/>
                </a:lnTo>
                <a:lnTo>
                  <a:pt x="1566710" y="564730"/>
                </a:lnTo>
                <a:lnTo>
                  <a:pt x="1571002" y="574370"/>
                </a:lnTo>
                <a:lnTo>
                  <a:pt x="1580540" y="569976"/>
                </a:lnTo>
                <a:close/>
              </a:path>
              <a:path w="2822575" h="981710">
                <a:moveTo>
                  <a:pt x="1599704" y="561378"/>
                </a:moveTo>
                <a:lnTo>
                  <a:pt x="1595412" y="551853"/>
                </a:lnTo>
                <a:lnTo>
                  <a:pt x="1585772" y="556145"/>
                </a:lnTo>
                <a:lnTo>
                  <a:pt x="1590179" y="565683"/>
                </a:lnTo>
                <a:lnTo>
                  <a:pt x="1599704" y="561378"/>
                </a:lnTo>
                <a:close/>
              </a:path>
              <a:path w="2822575" h="981710">
                <a:moveTo>
                  <a:pt x="1618780" y="552792"/>
                </a:moveTo>
                <a:lnTo>
                  <a:pt x="1614487" y="543255"/>
                </a:lnTo>
                <a:lnTo>
                  <a:pt x="1604949" y="547547"/>
                </a:lnTo>
                <a:lnTo>
                  <a:pt x="1609242" y="557085"/>
                </a:lnTo>
                <a:lnTo>
                  <a:pt x="1618780" y="552792"/>
                </a:lnTo>
                <a:close/>
              </a:path>
              <a:path w="2822575" h="981710">
                <a:moveTo>
                  <a:pt x="1637842" y="544093"/>
                </a:moveTo>
                <a:lnTo>
                  <a:pt x="1633550" y="534555"/>
                </a:lnTo>
                <a:lnTo>
                  <a:pt x="1624012" y="538861"/>
                </a:lnTo>
                <a:lnTo>
                  <a:pt x="1628317" y="548500"/>
                </a:lnTo>
                <a:lnTo>
                  <a:pt x="1637842" y="544093"/>
                </a:lnTo>
                <a:close/>
              </a:path>
              <a:path w="2822575" h="981710">
                <a:moveTo>
                  <a:pt x="1657019" y="535508"/>
                </a:moveTo>
                <a:lnTo>
                  <a:pt x="1652625" y="525970"/>
                </a:lnTo>
                <a:lnTo>
                  <a:pt x="1643087" y="530263"/>
                </a:lnTo>
                <a:lnTo>
                  <a:pt x="1647380" y="539800"/>
                </a:lnTo>
                <a:lnTo>
                  <a:pt x="1657019" y="535508"/>
                </a:lnTo>
                <a:close/>
              </a:path>
              <a:path w="2822575" h="981710">
                <a:moveTo>
                  <a:pt x="1676095" y="526910"/>
                </a:moveTo>
                <a:lnTo>
                  <a:pt x="1671789" y="517372"/>
                </a:lnTo>
                <a:lnTo>
                  <a:pt x="1662264" y="521677"/>
                </a:lnTo>
                <a:lnTo>
                  <a:pt x="1666557" y="531202"/>
                </a:lnTo>
                <a:lnTo>
                  <a:pt x="1676095" y="526910"/>
                </a:lnTo>
                <a:close/>
              </a:path>
              <a:path w="2822575" h="981710">
                <a:moveTo>
                  <a:pt x="1695157" y="518325"/>
                </a:moveTo>
                <a:lnTo>
                  <a:pt x="1690865" y="508685"/>
                </a:lnTo>
                <a:lnTo>
                  <a:pt x="1681327" y="513080"/>
                </a:lnTo>
                <a:lnTo>
                  <a:pt x="1685620" y="522617"/>
                </a:lnTo>
                <a:lnTo>
                  <a:pt x="1695157" y="518325"/>
                </a:lnTo>
                <a:close/>
              </a:path>
              <a:path w="2822575" h="981710">
                <a:moveTo>
                  <a:pt x="1714233" y="509625"/>
                </a:moveTo>
                <a:lnTo>
                  <a:pt x="1709928" y="500087"/>
                </a:lnTo>
                <a:lnTo>
                  <a:pt x="1700403" y="504380"/>
                </a:lnTo>
                <a:lnTo>
                  <a:pt x="1704695" y="513918"/>
                </a:lnTo>
                <a:lnTo>
                  <a:pt x="1714233" y="509625"/>
                </a:lnTo>
                <a:close/>
              </a:path>
              <a:path w="2822575" h="981710">
                <a:moveTo>
                  <a:pt x="1733397" y="501027"/>
                </a:moveTo>
                <a:lnTo>
                  <a:pt x="1729105" y="491502"/>
                </a:lnTo>
                <a:lnTo>
                  <a:pt x="1719465" y="495795"/>
                </a:lnTo>
                <a:lnTo>
                  <a:pt x="1723872" y="505333"/>
                </a:lnTo>
                <a:lnTo>
                  <a:pt x="1733397" y="501027"/>
                </a:lnTo>
                <a:close/>
              </a:path>
              <a:path w="2822575" h="981710">
                <a:moveTo>
                  <a:pt x="1752473" y="492442"/>
                </a:moveTo>
                <a:lnTo>
                  <a:pt x="1748180" y="482904"/>
                </a:lnTo>
                <a:lnTo>
                  <a:pt x="1738642" y="487197"/>
                </a:lnTo>
                <a:lnTo>
                  <a:pt x="1742935" y="496735"/>
                </a:lnTo>
                <a:lnTo>
                  <a:pt x="1752473" y="492442"/>
                </a:lnTo>
                <a:close/>
              </a:path>
              <a:path w="2822575" h="981710">
                <a:moveTo>
                  <a:pt x="1771535" y="483743"/>
                </a:moveTo>
                <a:lnTo>
                  <a:pt x="1767243" y="474205"/>
                </a:lnTo>
                <a:lnTo>
                  <a:pt x="1757705" y="478510"/>
                </a:lnTo>
                <a:lnTo>
                  <a:pt x="1762010" y="488149"/>
                </a:lnTo>
                <a:lnTo>
                  <a:pt x="1771535" y="483743"/>
                </a:lnTo>
                <a:close/>
              </a:path>
              <a:path w="2822575" h="981710">
                <a:moveTo>
                  <a:pt x="1790712" y="475157"/>
                </a:moveTo>
                <a:lnTo>
                  <a:pt x="1786318" y="465620"/>
                </a:lnTo>
                <a:lnTo>
                  <a:pt x="1776780" y="469912"/>
                </a:lnTo>
                <a:lnTo>
                  <a:pt x="1781073" y="479450"/>
                </a:lnTo>
                <a:lnTo>
                  <a:pt x="1790712" y="475157"/>
                </a:lnTo>
                <a:close/>
              </a:path>
              <a:path w="2822575" h="981710">
                <a:moveTo>
                  <a:pt x="1809788" y="466559"/>
                </a:moveTo>
                <a:lnTo>
                  <a:pt x="1805482" y="457022"/>
                </a:lnTo>
                <a:lnTo>
                  <a:pt x="1795957" y="461327"/>
                </a:lnTo>
                <a:lnTo>
                  <a:pt x="1800250" y="470852"/>
                </a:lnTo>
                <a:lnTo>
                  <a:pt x="1809788" y="466559"/>
                </a:lnTo>
                <a:close/>
              </a:path>
              <a:path w="2822575" h="981710">
                <a:moveTo>
                  <a:pt x="1828850" y="457974"/>
                </a:moveTo>
                <a:lnTo>
                  <a:pt x="1824558" y="448335"/>
                </a:lnTo>
                <a:lnTo>
                  <a:pt x="1815020" y="452729"/>
                </a:lnTo>
                <a:lnTo>
                  <a:pt x="1819313" y="462267"/>
                </a:lnTo>
                <a:lnTo>
                  <a:pt x="1828850" y="457974"/>
                </a:lnTo>
                <a:close/>
              </a:path>
              <a:path w="2822575" h="981710">
                <a:moveTo>
                  <a:pt x="1847926" y="449275"/>
                </a:moveTo>
                <a:lnTo>
                  <a:pt x="1843620" y="439737"/>
                </a:lnTo>
                <a:lnTo>
                  <a:pt x="1834095" y="444030"/>
                </a:lnTo>
                <a:lnTo>
                  <a:pt x="1838388" y="453567"/>
                </a:lnTo>
                <a:lnTo>
                  <a:pt x="1847926" y="449275"/>
                </a:lnTo>
                <a:close/>
              </a:path>
              <a:path w="2822575" h="981710">
                <a:moveTo>
                  <a:pt x="1867090" y="440677"/>
                </a:moveTo>
                <a:lnTo>
                  <a:pt x="1862797" y="431152"/>
                </a:lnTo>
                <a:lnTo>
                  <a:pt x="1853158" y="435444"/>
                </a:lnTo>
                <a:lnTo>
                  <a:pt x="1857565" y="444982"/>
                </a:lnTo>
                <a:lnTo>
                  <a:pt x="1867090" y="440677"/>
                </a:lnTo>
                <a:close/>
              </a:path>
              <a:path w="2822575" h="981710">
                <a:moveTo>
                  <a:pt x="1886165" y="432092"/>
                </a:moveTo>
                <a:lnTo>
                  <a:pt x="1881873" y="422554"/>
                </a:lnTo>
                <a:lnTo>
                  <a:pt x="1872335" y="426847"/>
                </a:lnTo>
                <a:lnTo>
                  <a:pt x="1876628" y="436384"/>
                </a:lnTo>
                <a:lnTo>
                  <a:pt x="1886165" y="432092"/>
                </a:lnTo>
                <a:close/>
              </a:path>
              <a:path w="2822575" h="981710">
                <a:moveTo>
                  <a:pt x="1905228" y="423392"/>
                </a:moveTo>
                <a:lnTo>
                  <a:pt x="1900936" y="413854"/>
                </a:lnTo>
                <a:lnTo>
                  <a:pt x="1891398" y="418160"/>
                </a:lnTo>
                <a:lnTo>
                  <a:pt x="1895703" y="427799"/>
                </a:lnTo>
                <a:lnTo>
                  <a:pt x="1905228" y="423392"/>
                </a:lnTo>
                <a:close/>
              </a:path>
              <a:path w="2822575" h="981710">
                <a:moveTo>
                  <a:pt x="1924405" y="414807"/>
                </a:moveTo>
                <a:lnTo>
                  <a:pt x="1920011" y="405269"/>
                </a:lnTo>
                <a:lnTo>
                  <a:pt x="1910473" y="409562"/>
                </a:lnTo>
                <a:lnTo>
                  <a:pt x="1914766" y="419100"/>
                </a:lnTo>
                <a:lnTo>
                  <a:pt x="1924405" y="414807"/>
                </a:lnTo>
                <a:close/>
              </a:path>
              <a:path w="2822575" h="981710">
                <a:moveTo>
                  <a:pt x="1943481" y="406209"/>
                </a:moveTo>
                <a:lnTo>
                  <a:pt x="1939175" y="396671"/>
                </a:lnTo>
                <a:lnTo>
                  <a:pt x="1929650" y="400977"/>
                </a:lnTo>
                <a:lnTo>
                  <a:pt x="1933943" y="410502"/>
                </a:lnTo>
                <a:lnTo>
                  <a:pt x="1943481" y="406209"/>
                </a:lnTo>
                <a:close/>
              </a:path>
              <a:path w="2822575" h="981710">
                <a:moveTo>
                  <a:pt x="1962543" y="397624"/>
                </a:moveTo>
                <a:lnTo>
                  <a:pt x="1958251" y="387985"/>
                </a:lnTo>
                <a:lnTo>
                  <a:pt x="1948713" y="392379"/>
                </a:lnTo>
                <a:lnTo>
                  <a:pt x="1953006" y="401916"/>
                </a:lnTo>
                <a:lnTo>
                  <a:pt x="1962543" y="397624"/>
                </a:lnTo>
                <a:close/>
              </a:path>
              <a:path w="2822575" h="981710">
                <a:moveTo>
                  <a:pt x="1981619" y="388924"/>
                </a:moveTo>
                <a:lnTo>
                  <a:pt x="1977313" y="379387"/>
                </a:lnTo>
                <a:lnTo>
                  <a:pt x="1967788" y="383679"/>
                </a:lnTo>
                <a:lnTo>
                  <a:pt x="1972081" y="393217"/>
                </a:lnTo>
                <a:lnTo>
                  <a:pt x="1981619" y="388924"/>
                </a:lnTo>
                <a:close/>
              </a:path>
              <a:path w="2822575" h="981710">
                <a:moveTo>
                  <a:pt x="2000783" y="380326"/>
                </a:moveTo>
                <a:lnTo>
                  <a:pt x="1996490" y="370801"/>
                </a:lnTo>
                <a:lnTo>
                  <a:pt x="1986851" y="375094"/>
                </a:lnTo>
                <a:lnTo>
                  <a:pt x="1991258" y="384632"/>
                </a:lnTo>
                <a:lnTo>
                  <a:pt x="2000783" y="380326"/>
                </a:lnTo>
                <a:close/>
              </a:path>
              <a:path w="2822575" h="981710">
                <a:moveTo>
                  <a:pt x="2019858" y="371741"/>
                </a:moveTo>
                <a:lnTo>
                  <a:pt x="2015566" y="362204"/>
                </a:lnTo>
                <a:lnTo>
                  <a:pt x="2006028" y="366496"/>
                </a:lnTo>
                <a:lnTo>
                  <a:pt x="2010321" y="376034"/>
                </a:lnTo>
                <a:lnTo>
                  <a:pt x="2019858" y="371741"/>
                </a:lnTo>
                <a:close/>
              </a:path>
              <a:path w="2822575" h="981710">
                <a:moveTo>
                  <a:pt x="2038921" y="363042"/>
                </a:moveTo>
                <a:lnTo>
                  <a:pt x="2034628" y="353504"/>
                </a:lnTo>
                <a:lnTo>
                  <a:pt x="2025091" y="357809"/>
                </a:lnTo>
                <a:lnTo>
                  <a:pt x="2029396" y="367449"/>
                </a:lnTo>
                <a:lnTo>
                  <a:pt x="2038921" y="363042"/>
                </a:lnTo>
                <a:close/>
              </a:path>
              <a:path w="2822575" h="981710">
                <a:moveTo>
                  <a:pt x="2058098" y="354457"/>
                </a:moveTo>
                <a:lnTo>
                  <a:pt x="2053704" y="344919"/>
                </a:lnTo>
                <a:lnTo>
                  <a:pt x="2044166" y="349211"/>
                </a:lnTo>
                <a:lnTo>
                  <a:pt x="2048459" y="358749"/>
                </a:lnTo>
                <a:lnTo>
                  <a:pt x="2058098" y="354457"/>
                </a:lnTo>
                <a:close/>
              </a:path>
              <a:path w="2822575" h="981710">
                <a:moveTo>
                  <a:pt x="2077173" y="345859"/>
                </a:moveTo>
                <a:lnTo>
                  <a:pt x="2072868" y="336321"/>
                </a:lnTo>
                <a:lnTo>
                  <a:pt x="2063343" y="340626"/>
                </a:lnTo>
                <a:lnTo>
                  <a:pt x="2067636" y="350151"/>
                </a:lnTo>
                <a:lnTo>
                  <a:pt x="2077173" y="345859"/>
                </a:lnTo>
                <a:close/>
              </a:path>
              <a:path w="2822575" h="981710">
                <a:moveTo>
                  <a:pt x="2096236" y="337273"/>
                </a:moveTo>
                <a:lnTo>
                  <a:pt x="2091944" y="327634"/>
                </a:lnTo>
                <a:lnTo>
                  <a:pt x="2082406" y="332028"/>
                </a:lnTo>
                <a:lnTo>
                  <a:pt x="2086698" y="341566"/>
                </a:lnTo>
                <a:lnTo>
                  <a:pt x="2096236" y="337273"/>
                </a:lnTo>
                <a:close/>
              </a:path>
              <a:path w="2822575" h="981710">
                <a:moveTo>
                  <a:pt x="2115312" y="328574"/>
                </a:moveTo>
                <a:lnTo>
                  <a:pt x="2111006" y="319036"/>
                </a:lnTo>
                <a:lnTo>
                  <a:pt x="2101481" y="323329"/>
                </a:lnTo>
                <a:lnTo>
                  <a:pt x="2105774" y="332867"/>
                </a:lnTo>
                <a:lnTo>
                  <a:pt x="2115312" y="328574"/>
                </a:lnTo>
                <a:close/>
              </a:path>
              <a:path w="2822575" h="981710">
                <a:moveTo>
                  <a:pt x="2134476" y="319976"/>
                </a:moveTo>
                <a:lnTo>
                  <a:pt x="2130183" y="310451"/>
                </a:lnTo>
                <a:lnTo>
                  <a:pt x="2120544" y="314744"/>
                </a:lnTo>
                <a:lnTo>
                  <a:pt x="2124951" y="324281"/>
                </a:lnTo>
                <a:lnTo>
                  <a:pt x="2134476" y="319976"/>
                </a:lnTo>
                <a:close/>
              </a:path>
              <a:path w="2822575" h="981710">
                <a:moveTo>
                  <a:pt x="2153551" y="311391"/>
                </a:moveTo>
                <a:lnTo>
                  <a:pt x="2149259" y="301853"/>
                </a:lnTo>
                <a:lnTo>
                  <a:pt x="2139721" y="306146"/>
                </a:lnTo>
                <a:lnTo>
                  <a:pt x="2144014" y="315683"/>
                </a:lnTo>
                <a:lnTo>
                  <a:pt x="2153551" y="311391"/>
                </a:lnTo>
                <a:close/>
              </a:path>
              <a:path w="2822575" h="981710">
                <a:moveTo>
                  <a:pt x="2172614" y="302691"/>
                </a:moveTo>
                <a:lnTo>
                  <a:pt x="2168321" y="293154"/>
                </a:lnTo>
                <a:lnTo>
                  <a:pt x="2158784" y="297459"/>
                </a:lnTo>
                <a:lnTo>
                  <a:pt x="2163089" y="307098"/>
                </a:lnTo>
                <a:lnTo>
                  <a:pt x="2172614" y="302691"/>
                </a:lnTo>
                <a:close/>
              </a:path>
              <a:path w="2822575" h="981710">
                <a:moveTo>
                  <a:pt x="2191791" y="294106"/>
                </a:moveTo>
                <a:lnTo>
                  <a:pt x="2187397" y="284568"/>
                </a:lnTo>
                <a:lnTo>
                  <a:pt x="2177859" y="288861"/>
                </a:lnTo>
                <a:lnTo>
                  <a:pt x="2182152" y="298399"/>
                </a:lnTo>
                <a:lnTo>
                  <a:pt x="2191791" y="294106"/>
                </a:lnTo>
                <a:close/>
              </a:path>
              <a:path w="2822575" h="981710">
                <a:moveTo>
                  <a:pt x="2210866" y="285508"/>
                </a:moveTo>
                <a:lnTo>
                  <a:pt x="2206561" y="275971"/>
                </a:lnTo>
                <a:lnTo>
                  <a:pt x="2197036" y="280276"/>
                </a:lnTo>
                <a:lnTo>
                  <a:pt x="2201329" y="289801"/>
                </a:lnTo>
                <a:lnTo>
                  <a:pt x="2210866" y="285508"/>
                </a:lnTo>
                <a:close/>
              </a:path>
              <a:path w="2822575" h="981710">
                <a:moveTo>
                  <a:pt x="2229929" y="276923"/>
                </a:moveTo>
                <a:lnTo>
                  <a:pt x="2225637" y="267284"/>
                </a:lnTo>
                <a:lnTo>
                  <a:pt x="2216099" y="271678"/>
                </a:lnTo>
                <a:lnTo>
                  <a:pt x="2220391" y="281216"/>
                </a:lnTo>
                <a:lnTo>
                  <a:pt x="2229929" y="276923"/>
                </a:lnTo>
                <a:close/>
              </a:path>
              <a:path w="2822575" h="981710">
                <a:moveTo>
                  <a:pt x="2249005" y="268224"/>
                </a:moveTo>
                <a:lnTo>
                  <a:pt x="2244699" y="258686"/>
                </a:lnTo>
                <a:lnTo>
                  <a:pt x="2235174" y="262978"/>
                </a:lnTo>
                <a:lnTo>
                  <a:pt x="2239467" y="272516"/>
                </a:lnTo>
                <a:lnTo>
                  <a:pt x="2249005" y="268224"/>
                </a:lnTo>
                <a:close/>
              </a:path>
              <a:path w="2822575" h="981710">
                <a:moveTo>
                  <a:pt x="2268169" y="259626"/>
                </a:moveTo>
                <a:lnTo>
                  <a:pt x="2263876" y="250101"/>
                </a:lnTo>
                <a:lnTo>
                  <a:pt x="2254237" y="254393"/>
                </a:lnTo>
                <a:lnTo>
                  <a:pt x="2258644" y="263931"/>
                </a:lnTo>
                <a:lnTo>
                  <a:pt x="2268169" y="259626"/>
                </a:lnTo>
                <a:close/>
              </a:path>
              <a:path w="2822575" h="981710">
                <a:moveTo>
                  <a:pt x="2287244" y="251040"/>
                </a:moveTo>
                <a:lnTo>
                  <a:pt x="2282952" y="241503"/>
                </a:lnTo>
                <a:lnTo>
                  <a:pt x="2273414" y="245795"/>
                </a:lnTo>
                <a:lnTo>
                  <a:pt x="2277707" y="255333"/>
                </a:lnTo>
                <a:lnTo>
                  <a:pt x="2287244" y="251040"/>
                </a:lnTo>
                <a:close/>
              </a:path>
              <a:path w="2822575" h="981710">
                <a:moveTo>
                  <a:pt x="2306307" y="242341"/>
                </a:moveTo>
                <a:lnTo>
                  <a:pt x="2302014" y="232803"/>
                </a:lnTo>
                <a:lnTo>
                  <a:pt x="2292477" y="237109"/>
                </a:lnTo>
                <a:lnTo>
                  <a:pt x="2296782" y="246748"/>
                </a:lnTo>
                <a:lnTo>
                  <a:pt x="2306307" y="242341"/>
                </a:lnTo>
                <a:close/>
              </a:path>
              <a:path w="2822575" h="981710">
                <a:moveTo>
                  <a:pt x="2325484" y="233756"/>
                </a:moveTo>
                <a:lnTo>
                  <a:pt x="2321090" y="224218"/>
                </a:lnTo>
                <a:lnTo>
                  <a:pt x="2311552" y="228511"/>
                </a:lnTo>
                <a:lnTo>
                  <a:pt x="2315845" y="238048"/>
                </a:lnTo>
                <a:lnTo>
                  <a:pt x="2325484" y="233756"/>
                </a:lnTo>
                <a:close/>
              </a:path>
              <a:path w="2822575" h="981710">
                <a:moveTo>
                  <a:pt x="2344559" y="225158"/>
                </a:moveTo>
                <a:lnTo>
                  <a:pt x="2340254" y="215620"/>
                </a:lnTo>
                <a:lnTo>
                  <a:pt x="2330729" y="219925"/>
                </a:lnTo>
                <a:lnTo>
                  <a:pt x="2335022" y="229450"/>
                </a:lnTo>
                <a:lnTo>
                  <a:pt x="2344559" y="225158"/>
                </a:lnTo>
                <a:close/>
              </a:path>
              <a:path w="2822575" h="981710">
                <a:moveTo>
                  <a:pt x="2363622" y="216573"/>
                </a:moveTo>
                <a:lnTo>
                  <a:pt x="2359329" y="206933"/>
                </a:lnTo>
                <a:lnTo>
                  <a:pt x="2349792" y="211328"/>
                </a:lnTo>
                <a:lnTo>
                  <a:pt x="2354084" y="220865"/>
                </a:lnTo>
                <a:lnTo>
                  <a:pt x="2363622" y="216573"/>
                </a:lnTo>
                <a:close/>
              </a:path>
              <a:path w="2822575" h="981710">
                <a:moveTo>
                  <a:pt x="2382697" y="207873"/>
                </a:moveTo>
                <a:lnTo>
                  <a:pt x="2378392" y="198335"/>
                </a:lnTo>
                <a:lnTo>
                  <a:pt x="2368867" y="202628"/>
                </a:lnTo>
                <a:lnTo>
                  <a:pt x="2373160" y="212166"/>
                </a:lnTo>
                <a:lnTo>
                  <a:pt x="2382697" y="207873"/>
                </a:lnTo>
                <a:close/>
              </a:path>
              <a:path w="2822575" h="981710">
                <a:moveTo>
                  <a:pt x="2401862" y="199275"/>
                </a:moveTo>
                <a:lnTo>
                  <a:pt x="2397569" y="189750"/>
                </a:lnTo>
                <a:lnTo>
                  <a:pt x="2387930" y="194043"/>
                </a:lnTo>
                <a:lnTo>
                  <a:pt x="2392337" y="203581"/>
                </a:lnTo>
                <a:lnTo>
                  <a:pt x="2401862" y="199275"/>
                </a:lnTo>
                <a:close/>
              </a:path>
              <a:path w="2822575" h="981710">
                <a:moveTo>
                  <a:pt x="2420937" y="190690"/>
                </a:moveTo>
                <a:lnTo>
                  <a:pt x="2416645" y="181051"/>
                </a:lnTo>
                <a:lnTo>
                  <a:pt x="2407107" y="185445"/>
                </a:lnTo>
                <a:lnTo>
                  <a:pt x="2411399" y="194983"/>
                </a:lnTo>
                <a:lnTo>
                  <a:pt x="2420937" y="190690"/>
                </a:lnTo>
                <a:close/>
              </a:path>
              <a:path w="2822575" h="981710">
                <a:moveTo>
                  <a:pt x="2440000" y="181991"/>
                </a:moveTo>
                <a:lnTo>
                  <a:pt x="2435707" y="172453"/>
                </a:lnTo>
                <a:lnTo>
                  <a:pt x="2426170" y="176758"/>
                </a:lnTo>
                <a:lnTo>
                  <a:pt x="2430475" y="186283"/>
                </a:lnTo>
                <a:lnTo>
                  <a:pt x="2440000" y="181991"/>
                </a:lnTo>
                <a:close/>
              </a:path>
              <a:path w="2822575" h="981710">
                <a:moveTo>
                  <a:pt x="2459177" y="173405"/>
                </a:moveTo>
                <a:lnTo>
                  <a:pt x="2454783" y="163868"/>
                </a:lnTo>
                <a:lnTo>
                  <a:pt x="2445245" y="168160"/>
                </a:lnTo>
                <a:lnTo>
                  <a:pt x="2449538" y="177698"/>
                </a:lnTo>
                <a:lnTo>
                  <a:pt x="2459177" y="173405"/>
                </a:lnTo>
                <a:close/>
              </a:path>
              <a:path w="2822575" h="981710">
                <a:moveTo>
                  <a:pt x="2478252" y="164807"/>
                </a:moveTo>
                <a:lnTo>
                  <a:pt x="2473947" y="155270"/>
                </a:lnTo>
                <a:lnTo>
                  <a:pt x="2464422" y="159575"/>
                </a:lnTo>
                <a:lnTo>
                  <a:pt x="2468715" y="169100"/>
                </a:lnTo>
                <a:lnTo>
                  <a:pt x="2478252" y="164807"/>
                </a:lnTo>
                <a:close/>
              </a:path>
              <a:path w="2822575" h="981710">
                <a:moveTo>
                  <a:pt x="2497315" y="156108"/>
                </a:moveTo>
                <a:lnTo>
                  <a:pt x="2493022" y="146583"/>
                </a:lnTo>
                <a:lnTo>
                  <a:pt x="2483485" y="150876"/>
                </a:lnTo>
                <a:lnTo>
                  <a:pt x="2487777" y="160515"/>
                </a:lnTo>
                <a:lnTo>
                  <a:pt x="2497315" y="156108"/>
                </a:lnTo>
                <a:close/>
              </a:path>
              <a:path w="2822575" h="981710">
                <a:moveTo>
                  <a:pt x="2516390" y="147523"/>
                </a:moveTo>
                <a:lnTo>
                  <a:pt x="2512085" y="137985"/>
                </a:lnTo>
                <a:lnTo>
                  <a:pt x="2502560" y="142278"/>
                </a:lnTo>
                <a:lnTo>
                  <a:pt x="2506853" y="151815"/>
                </a:lnTo>
                <a:lnTo>
                  <a:pt x="2516390" y="147523"/>
                </a:lnTo>
                <a:close/>
              </a:path>
              <a:path w="2822575" h="981710">
                <a:moveTo>
                  <a:pt x="2535555" y="138925"/>
                </a:moveTo>
                <a:lnTo>
                  <a:pt x="2531262" y="129400"/>
                </a:lnTo>
                <a:lnTo>
                  <a:pt x="2521623" y="133692"/>
                </a:lnTo>
                <a:lnTo>
                  <a:pt x="2526030" y="143230"/>
                </a:lnTo>
                <a:lnTo>
                  <a:pt x="2535555" y="138925"/>
                </a:lnTo>
                <a:close/>
              </a:path>
              <a:path w="2822575" h="981710">
                <a:moveTo>
                  <a:pt x="2554630" y="130340"/>
                </a:moveTo>
                <a:lnTo>
                  <a:pt x="2550337" y="120700"/>
                </a:lnTo>
                <a:lnTo>
                  <a:pt x="2540800" y="125095"/>
                </a:lnTo>
                <a:lnTo>
                  <a:pt x="2545092" y="134632"/>
                </a:lnTo>
                <a:lnTo>
                  <a:pt x="2554630" y="130340"/>
                </a:lnTo>
                <a:close/>
              </a:path>
              <a:path w="2822575" h="981710">
                <a:moveTo>
                  <a:pt x="2573693" y="121640"/>
                </a:moveTo>
                <a:lnTo>
                  <a:pt x="2569400" y="112102"/>
                </a:lnTo>
                <a:lnTo>
                  <a:pt x="2559862" y="116408"/>
                </a:lnTo>
                <a:lnTo>
                  <a:pt x="2564168" y="125933"/>
                </a:lnTo>
                <a:lnTo>
                  <a:pt x="2573693" y="121640"/>
                </a:lnTo>
                <a:close/>
              </a:path>
              <a:path w="2822575" h="981710">
                <a:moveTo>
                  <a:pt x="2592870" y="113055"/>
                </a:moveTo>
                <a:lnTo>
                  <a:pt x="2588476" y="103517"/>
                </a:lnTo>
                <a:lnTo>
                  <a:pt x="2578938" y="107810"/>
                </a:lnTo>
                <a:lnTo>
                  <a:pt x="2583230" y="117348"/>
                </a:lnTo>
                <a:lnTo>
                  <a:pt x="2592870" y="113055"/>
                </a:lnTo>
                <a:close/>
              </a:path>
              <a:path w="2822575" h="981710">
                <a:moveTo>
                  <a:pt x="2611945" y="104457"/>
                </a:moveTo>
                <a:lnTo>
                  <a:pt x="2607640" y="94919"/>
                </a:lnTo>
                <a:lnTo>
                  <a:pt x="2598115" y="99225"/>
                </a:lnTo>
                <a:lnTo>
                  <a:pt x="2602407" y="108750"/>
                </a:lnTo>
                <a:lnTo>
                  <a:pt x="2611945" y="104457"/>
                </a:lnTo>
                <a:close/>
              </a:path>
              <a:path w="2822575" h="981710">
                <a:moveTo>
                  <a:pt x="2631008" y="95758"/>
                </a:moveTo>
                <a:lnTo>
                  <a:pt x="2626715" y="86233"/>
                </a:lnTo>
                <a:lnTo>
                  <a:pt x="2617178" y="90525"/>
                </a:lnTo>
                <a:lnTo>
                  <a:pt x="2621470" y="100164"/>
                </a:lnTo>
                <a:lnTo>
                  <a:pt x="2631008" y="95758"/>
                </a:lnTo>
                <a:close/>
              </a:path>
              <a:path w="2822575" h="981710">
                <a:moveTo>
                  <a:pt x="2650083" y="87172"/>
                </a:moveTo>
                <a:lnTo>
                  <a:pt x="2645778" y="77635"/>
                </a:lnTo>
                <a:lnTo>
                  <a:pt x="2636253" y="81927"/>
                </a:lnTo>
                <a:lnTo>
                  <a:pt x="2640546" y="91465"/>
                </a:lnTo>
                <a:lnTo>
                  <a:pt x="2650083" y="87172"/>
                </a:lnTo>
                <a:close/>
              </a:path>
              <a:path w="2822575" h="981710">
                <a:moveTo>
                  <a:pt x="2669248" y="78574"/>
                </a:moveTo>
                <a:lnTo>
                  <a:pt x="2664955" y="69049"/>
                </a:lnTo>
                <a:lnTo>
                  <a:pt x="2655316" y="73342"/>
                </a:lnTo>
                <a:lnTo>
                  <a:pt x="2659723" y="82880"/>
                </a:lnTo>
                <a:lnTo>
                  <a:pt x="2669248" y="78574"/>
                </a:lnTo>
                <a:close/>
              </a:path>
              <a:path w="2822575" h="981710">
                <a:moveTo>
                  <a:pt x="2688323" y="69989"/>
                </a:moveTo>
                <a:lnTo>
                  <a:pt x="2684030" y="60350"/>
                </a:lnTo>
                <a:lnTo>
                  <a:pt x="2674493" y="64744"/>
                </a:lnTo>
                <a:lnTo>
                  <a:pt x="2678785" y="74282"/>
                </a:lnTo>
                <a:lnTo>
                  <a:pt x="2688323" y="69989"/>
                </a:lnTo>
                <a:close/>
              </a:path>
              <a:path w="2822575" h="981710">
                <a:moveTo>
                  <a:pt x="2707386" y="61290"/>
                </a:moveTo>
                <a:lnTo>
                  <a:pt x="2703093" y="51752"/>
                </a:lnTo>
                <a:lnTo>
                  <a:pt x="2693555" y="56057"/>
                </a:lnTo>
                <a:lnTo>
                  <a:pt x="2697861" y="65582"/>
                </a:lnTo>
                <a:lnTo>
                  <a:pt x="2707386" y="61290"/>
                </a:lnTo>
                <a:close/>
              </a:path>
              <a:path w="2822575" h="981710">
                <a:moveTo>
                  <a:pt x="2726563" y="52705"/>
                </a:moveTo>
                <a:lnTo>
                  <a:pt x="2722168" y="43167"/>
                </a:lnTo>
                <a:lnTo>
                  <a:pt x="2712631" y="47459"/>
                </a:lnTo>
                <a:lnTo>
                  <a:pt x="2716923" y="56997"/>
                </a:lnTo>
                <a:lnTo>
                  <a:pt x="2726563" y="52705"/>
                </a:lnTo>
                <a:close/>
              </a:path>
              <a:path w="2822575" h="981710">
                <a:moveTo>
                  <a:pt x="2745638" y="44107"/>
                </a:moveTo>
                <a:lnTo>
                  <a:pt x="2741333" y="34569"/>
                </a:lnTo>
                <a:lnTo>
                  <a:pt x="2731808" y="38874"/>
                </a:lnTo>
                <a:lnTo>
                  <a:pt x="2736100" y="48399"/>
                </a:lnTo>
                <a:lnTo>
                  <a:pt x="2745638" y="44107"/>
                </a:lnTo>
                <a:close/>
              </a:path>
              <a:path w="2822575" h="981710">
                <a:moveTo>
                  <a:pt x="2764701" y="35407"/>
                </a:moveTo>
                <a:lnTo>
                  <a:pt x="2760408" y="25882"/>
                </a:lnTo>
                <a:lnTo>
                  <a:pt x="2750870" y="30175"/>
                </a:lnTo>
                <a:lnTo>
                  <a:pt x="2755163" y="39814"/>
                </a:lnTo>
                <a:lnTo>
                  <a:pt x="2764701" y="35407"/>
                </a:lnTo>
                <a:close/>
              </a:path>
              <a:path w="2822575" h="981710">
                <a:moveTo>
                  <a:pt x="2783878" y="26822"/>
                </a:moveTo>
                <a:lnTo>
                  <a:pt x="2779471" y="17284"/>
                </a:lnTo>
                <a:lnTo>
                  <a:pt x="2769946" y="21577"/>
                </a:lnTo>
                <a:lnTo>
                  <a:pt x="2774238" y="31115"/>
                </a:lnTo>
                <a:lnTo>
                  <a:pt x="2783878" y="26822"/>
                </a:lnTo>
                <a:close/>
              </a:path>
              <a:path w="2822575" h="981710">
                <a:moveTo>
                  <a:pt x="2802940" y="18224"/>
                </a:moveTo>
                <a:lnTo>
                  <a:pt x="2798648" y="8699"/>
                </a:lnTo>
                <a:lnTo>
                  <a:pt x="2789110" y="12992"/>
                </a:lnTo>
                <a:lnTo>
                  <a:pt x="2793415" y="22529"/>
                </a:lnTo>
                <a:lnTo>
                  <a:pt x="2802940" y="18224"/>
                </a:lnTo>
                <a:close/>
              </a:path>
              <a:path w="2822575" h="981710">
                <a:moveTo>
                  <a:pt x="2822016" y="9639"/>
                </a:moveTo>
                <a:lnTo>
                  <a:pt x="2817723" y="0"/>
                </a:lnTo>
                <a:lnTo>
                  <a:pt x="2808186" y="4394"/>
                </a:lnTo>
                <a:lnTo>
                  <a:pt x="2812478" y="13931"/>
                </a:lnTo>
                <a:lnTo>
                  <a:pt x="2822016" y="963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82775" y="3288982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52648" y="3288982"/>
            <a:ext cx="63627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95987" y="1934556"/>
            <a:ext cx="4213860" cy="1363345"/>
            <a:chOff x="5695987" y="1934556"/>
            <a:chExt cx="4213860" cy="1363345"/>
          </a:xfrm>
        </p:grpSpPr>
        <p:sp>
          <p:nvSpPr>
            <p:cNvPr id="39" name="object 39"/>
            <p:cNvSpPr/>
            <p:nvPr/>
          </p:nvSpPr>
          <p:spPr>
            <a:xfrm>
              <a:off x="5695988" y="2338463"/>
              <a:ext cx="3475354" cy="959485"/>
            </a:xfrm>
            <a:custGeom>
              <a:avLst/>
              <a:gdLst/>
              <a:ahLst/>
              <a:cxnLst/>
              <a:rect l="l" t="t" r="r" b="b"/>
              <a:pathLst>
                <a:path w="3475354" h="959485">
                  <a:moveTo>
                    <a:pt x="13830" y="4305"/>
                  </a:moveTo>
                  <a:lnTo>
                    <a:pt x="13233" y="4064"/>
                  </a:lnTo>
                  <a:lnTo>
                    <a:pt x="13614" y="2730"/>
                  </a:lnTo>
                  <a:lnTo>
                    <a:pt x="3454" y="0"/>
                  </a:lnTo>
                  <a:lnTo>
                    <a:pt x="2070" y="5092"/>
                  </a:lnTo>
                  <a:lnTo>
                    <a:pt x="0" y="9855"/>
                  </a:lnTo>
                  <a:lnTo>
                    <a:pt x="9639" y="13944"/>
                  </a:lnTo>
                  <a:lnTo>
                    <a:pt x="10160" y="12725"/>
                  </a:lnTo>
                  <a:lnTo>
                    <a:pt x="10782" y="12890"/>
                  </a:lnTo>
                  <a:lnTo>
                    <a:pt x="12001" y="8509"/>
                  </a:lnTo>
                  <a:lnTo>
                    <a:pt x="13830" y="4305"/>
                  </a:lnTo>
                  <a:close/>
                </a:path>
                <a:path w="3475354" h="959485">
                  <a:moveTo>
                    <a:pt x="33832" y="8280"/>
                  </a:moveTo>
                  <a:lnTo>
                    <a:pt x="23672" y="5448"/>
                  </a:lnTo>
                  <a:lnTo>
                    <a:pt x="21996" y="11696"/>
                  </a:lnTo>
                  <a:lnTo>
                    <a:pt x="19278" y="18135"/>
                  </a:lnTo>
                  <a:lnTo>
                    <a:pt x="28917" y="22212"/>
                  </a:lnTo>
                  <a:lnTo>
                    <a:pt x="30594" y="18237"/>
                  </a:lnTo>
                  <a:lnTo>
                    <a:pt x="31013" y="18338"/>
                  </a:lnTo>
                  <a:lnTo>
                    <a:pt x="31902" y="15138"/>
                  </a:lnTo>
                  <a:lnTo>
                    <a:pt x="32994" y="12573"/>
                  </a:lnTo>
                  <a:lnTo>
                    <a:pt x="32664" y="12446"/>
                  </a:lnTo>
                  <a:lnTo>
                    <a:pt x="33832" y="8280"/>
                  </a:lnTo>
                  <a:close/>
                </a:path>
                <a:path w="3475354" h="959485">
                  <a:moveTo>
                    <a:pt x="54063" y="13728"/>
                  </a:moveTo>
                  <a:lnTo>
                    <a:pt x="43891" y="11010"/>
                  </a:lnTo>
                  <a:lnTo>
                    <a:pt x="41808" y="18719"/>
                  </a:lnTo>
                  <a:lnTo>
                    <a:pt x="38557" y="26403"/>
                  </a:lnTo>
                  <a:lnTo>
                    <a:pt x="48196" y="30492"/>
                  </a:lnTo>
                  <a:lnTo>
                    <a:pt x="51003" y="23837"/>
                  </a:lnTo>
                  <a:lnTo>
                    <a:pt x="51231" y="23888"/>
                  </a:lnTo>
                  <a:lnTo>
                    <a:pt x="51689" y="22212"/>
                  </a:lnTo>
                  <a:lnTo>
                    <a:pt x="52273" y="20853"/>
                  </a:lnTo>
                  <a:lnTo>
                    <a:pt x="52095" y="20789"/>
                  </a:lnTo>
                  <a:lnTo>
                    <a:pt x="54063" y="13728"/>
                  </a:lnTo>
                  <a:close/>
                </a:path>
                <a:path w="3475354" h="959485">
                  <a:moveTo>
                    <a:pt x="74282" y="19278"/>
                  </a:moveTo>
                  <a:lnTo>
                    <a:pt x="64122" y="16459"/>
                  </a:lnTo>
                  <a:lnTo>
                    <a:pt x="61633" y="25679"/>
                  </a:lnTo>
                  <a:lnTo>
                    <a:pt x="57835" y="34683"/>
                  </a:lnTo>
                  <a:lnTo>
                    <a:pt x="67475" y="38773"/>
                  </a:lnTo>
                  <a:lnTo>
                    <a:pt x="71551" y="29133"/>
                  </a:lnTo>
                  <a:lnTo>
                    <a:pt x="74282" y="19278"/>
                  </a:lnTo>
                  <a:close/>
                </a:path>
                <a:path w="3475354" h="959485">
                  <a:moveTo>
                    <a:pt x="90830" y="37414"/>
                  </a:moveTo>
                  <a:lnTo>
                    <a:pt x="81191" y="33324"/>
                  </a:lnTo>
                  <a:lnTo>
                    <a:pt x="77000" y="42862"/>
                  </a:lnTo>
                  <a:lnTo>
                    <a:pt x="86639" y="47053"/>
                  </a:lnTo>
                  <a:lnTo>
                    <a:pt x="90830" y="37414"/>
                  </a:lnTo>
                  <a:close/>
                </a:path>
                <a:path w="3475354" h="959485">
                  <a:moveTo>
                    <a:pt x="94500" y="24726"/>
                  </a:moveTo>
                  <a:lnTo>
                    <a:pt x="84340" y="22009"/>
                  </a:lnTo>
                  <a:lnTo>
                    <a:pt x="81610" y="32067"/>
                  </a:lnTo>
                  <a:lnTo>
                    <a:pt x="91668" y="34899"/>
                  </a:lnTo>
                  <a:lnTo>
                    <a:pt x="94500" y="24726"/>
                  </a:lnTo>
                  <a:close/>
                </a:path>
                <a:path w="3475354" h="959485">
                  <a:moveTo>
                    <a:pt x="110109" y="45681"/>
                  </a:moveTo>
                  <a:lnTo>
                    <a:pt x="100469" y="41490"/>
                  </a:lnTo>
                  <a:lnTo>
                    <a:pt x="96278" y="51130"/>
                  </a:lnTo>
                  <a:lnTo>
                    <a:pt x="105918" y="55321"/>
                  </a:lnTo>
                  <a:lnTo>
                    <a:pt x="110109" y="45681"/>
                  </a:lnTo>
                  <a:close/>
                </a:path>
                <a:path w="3475354" h="959485">
                  <a:moveTo>
                    <a:pt x="114719" y="30289"/>
                  </a:moveTo>
                  <a:lnTo>
                    <a:pt x="104559" y="27457"/>
                  </a:lnTo>
                  <a:lnTo>
                    <a:pt x="101841" y="37617"/>
                  </a:lnTo>
                  <a:lnTo>
                    <a:pt x="111899" y="40347"/>
                  </a:lnTo>
                  <a:lnTo>
                    <a:pt x="114719" y="30289"/>
                  </a:lnTo>
                  <a:close/>
                </a:path>
                <a:path w="3475354" h="959485">
                  <a:moveTo>
                    <a:pt x="129286" y="53962"/>
                  </a:moveTo>
                  <a:lnTo>
                    <a:pt x="119646" y="49771"/>
                  </a:lnTo>
                  <a:lnTo>
                    <a:pt x="115557" y="59410"/>
                  </a:lnTo>
                  <a:lnTo>
                    <a:pt x="125196" y="63601"/>
                  </a:lnTo>
                  <a:lnTo>
                    <a:pt x="129286" y="53962"/>
                  </a:lnTo>
                  <a:close/>
                </a:path>
                <a:path w="3475354" h="959485">
                  <a:moveTo>
                    <a:pt x="134835" y="35737"/>
                  </a:moveTo>
                  <a:lnTo>
                    <a:pt x="124777" y="33007"/>
                  </a:lnTo>
                  <a:lnTo>
                    <a:pt x="122059" y="43065"/>
                  </a:lnTo>
                  <a:lnTo>
                    <a:pt x="132118" y="45897"/>
                  </a:lnTo>
                  <a:lnTo>
                    <a:pt x="134835" y="35737"/>
                  </a:lnTo>
                  <a:close/>
                </a:path>
                <a:path w="3475354" h="959485">
                  <a:moveTo>
                    <a:pt x="148564" y="62242"/>
                  </a:moveTo>
                  <a:lnTo>
                    <a:pt x="138925" y="58051"/>
                  </a:lnTo>
                  <a:lnTo>
                    <a:pt x="134835" y="67691"/>
                  </a:lnTo>
                  <a:lnTo>
                    <a:pt x="144475" y="71882"/>
                  </a:lnTo>
                  <a:lnTo>
                    <a:pt x="148564" y="62242"/>
                  </a:lnTo>
                  <a:close/>
                </a:path>
                <a:path w="3475354" h="959485">
                  <a:moveTo>
                    <a:pt x="155067" y="41287"/>
                  </a:moveTo>
                  <a:lnTo>
                    <a:pt x="145008" y="38455"/>
                  </a:lnTo>
                  <a:lnTo>
                    <a:pt x="142278" y="48615"/>
                  </a:lnTo>
                  <a:lnTo>
                    <a:pt x="152336" y="51346"/>
                  </a:lnTo>
                  <a:lnTo>
                    <a:pt x="155067" y="41287"/>
                  </a:lnTo>
                  <a:close/>
                </a:path>
                <a:path w="3475354" h="959485">
                  <a:moveTo>
                    <a:pt x="167843" y="70408"/>
                  </a:moveTo>
                  <a:lnTo>
                    <a:pt x="158203" y="66332"/>
                  </a:lnTo>
                  <a:lnTo>
                    <a:pt x="154114" y="75971"/>
                  </a:lnTo>
                  <a:lnTo>
                    <a:pt x="163652" y="80048"/>
                  </a:lnTo>
                  <a:lnTo>
                    <a:pt x="167843" y="70408"/>
                  </a:lnTo>
                  <a:close/>
                </a:path>
                <a:path w="3475354" h="959485">
                  <a:moveTo>
                    <a:pt x="175285" y="46736"/>
                  </a:moveTo>
                  <a:lnTo>
                    <a:pt x="165227" y="44005"/>
                  </a:lnTo>
                  <a:lnTo>
                    <a:pt x="162496" y="54063"/>
                  </a:lnTo>
                  <a:lnTo>
                    <a:pt x="172554" y="56896"/>
                  </a:lnTo>
                  <a:lnTo>
                    <a:pt x="175285" y="46736"/>
                  </a:lnTo>
                  <a:close/>
                </a:path>
                <a:path w="3475354" h="959485">
                  <a:moveTo>
                    <a:pt x="187121" y="78689"/>
                  </a:moveTo>
                  <a:lnTo>
                    <a:pt x="177482" y="74599"/>
                  </a:lnTo>
                  <a:lnTo>
                    <a:pt x="173291" y="84239"/>
                  </a:lnTo>
                  <a:lnTo>
                    <a:pt x="182930" y="88328"/>
                  </a:lnTo>
                  <a:lnTo>
                    <a:pt x="187121" y="78689"/>
                  </a:lnTo>
                  <a:close/>
                </a:path>
                <a:path w="3475354" h="959485">
                  <a:moveTo>
                    <a:pt x="195503" y="52285"/>
                  </a:moveTo>
                  <a:lnTo>
                    <a:pt x="185445" y="49453"/>
                  </a:lnTo>
                  <a:lnTo>
                    <a:pt x="182727" y="59626"/>
                  </a:lnTo>
                  <a:lnTo>
                    <a:pt x="192786" y="62344"/>
                  </a:lnTo>
                  <a:lnTo>
                    <a:pt x="195503" y="52285"/>
                  </a:lnTo>
                  <a:close/>
                </a:path>
                <a:path w="3475354" h="959485">
                  <a:moveTo>
                    <a:pt x="206298" y="86969"/>
                  </a:moveTo>
                  <a:lnTo>
                    <a:pt x="196761" y="82880"/>
                  </a:lnTo>
                  <a:lnTo>
                    <a:pt x="192570" y="92519"/>
                  </a:lnTo>
                  <a:lnTo>
                    <a:pt x="202209" y="96608"/>
                  </a:lnTo>
                  <a:lnTo>
                    <a:pt x="206298" y="86969"/>
                  </a:lnTo>
                  <a:close/>
                </a:path>
                <a:path w="3475354" h="959485">
                  <a:moveTo>
                    <a:pt x="215722" y="57734"/>
                  </a:moveTo>
                  <a:lnTo>
                    <a:pt x="205663" y="55016"/>
                  </a:lnTo>
                  <a:lnTo>
                    <a:pt x="202946" y="65074"/>
                  </a:lnTo>
                  <a:lnTo>
                    <a:pt x="213004" y="67894"/>
                  </a:lnTo>
                  <a:lnTo>
                    <a:pt x="215722" y="57734"/>
                  </a:lnTo>
                  <a:close/>
                </a:path>
                <a:path w="3475354" h="959485">
                  <a:moveTo>
                    <a:pt x="225577" y="95250"/>
                  </a:moveTo>
                  <a:lnTo>
                    <a:pt x="215938" y="91160"/>
                  </a:lnTo>
                  <a:lnTo>
                    <a:pt x="211848" y="100799"/>
                  </a:lnTo>
                  <a:lnTo>
                    <a:pt x="221488" y="104889"/>
                  </a:lnTo>
                  <a:lnTo>
                    <a:pt x="225577" y="95250"/>
                  </a:lnTo>
                  <a:close/>
                </a:path>
                <a:path w="3475354" h="959485">
                  <a:moveTo>
                    <a:pt x="235953" y="63284"/>
                  </a:moveTo>
                  <a:lnTo>
                    <a:pt x="225894" y="60464"/>
                  </a:lnTo>
                  <a:lnTo>
                    <a:pt x="223164" y="70624"/>
                  </a:lnTo>
                  <a:lnTo>
                    <a:pt x="233222" y="73342"/>
                  </a:lnTo>
                  <a:lnTo>
                    <a:pt x="235953" y="63284"/>
                  </a:lnTo>
                  <a:close/>
                </a:path>
                <a:path w="3475354" h="959485">
                  <a:moveTo>
                    <a:pt x="244856" y="103517"/>
                  </a:moveTo>
                  <a:lnTo>
                    <a:pt x="235216" y="99441"/>
                  </a:lnTo>
                  <a:lnTo>
                    <a:pt x="231127" y="108966"/>
                  </a:lnTo>
                  <a:lnTo>
                    <a:pt x="240766" y="113157"/>
                  </a:lnTo>
                  <a:lnTo>
                    <a:pt x="244856" y="103517"/>
                  </a:lnTo>
                  <a:close/>
                </a:path>
                <a:path w="3475354" h="959485">
                  <a:moveTo>
                    <a:pt x="256171" y="68732"/>
                  </a:moveTo>
                  <a:lnTo>
                    <a:pt x="246113" y="66014"/>
                  </a:lnTo>
                  <a:lnTo>
                    <a:pt x="243382" y="76174"/>
                  </a:lnTo>
                  <a:lnTo>
                    <a:pt x="253441" y="78905"/>
                  </a:lnTo>
                  <a:lnTo>
                    <a:pt x="256171" y="68732"/>
                  </a:lnTo>
                  <a:close/>
                </a:path>
                <a:path w="3475354" h="959485">
                  <a:moveTo>
                    <a:pt x="264134" y="111798"/>
                  </a:moveTo>
                  <a:lnTo>
                    <a:pt x="254495" y="107607"/>
                  </a:lnTo>
                  <a:lnTo>
                    <a:pt x="250405" y="117246"/>
                  </a:lnTo>
                  <a:lnTo>
                    <a:pt x="259943" y="121437"/>
                  </a:lnTo>
                  <a:lnTo>
                    <a:pt x="264134" y="111798"/>
                  </a:lnTo>
                  <a:close/>
                </a:path>
                <a:path w="3475354" h="959485">
                  <a:moveTo>
                    <a:pt x="276390" y="74295"/>
                  </a:moveTo>
                  <a:lnTo>
                    <a:pt x="266331" y="71564"/>
                  </a:lnTo>
                  <a:lnTo>
                    <a:pt x="263613" y="81622"/>
                  </a:lnTo>
                  <a:lnTo>
                    <a:pt x="273672" y="84353"/>
                  </a:lnTo>
                  <a:lnTo>
                    <a:pt x="276390" y="74295"/>
                  </a:lnTo>
                  <a:close/>
                </a:path>
                <a:path w="3475354" h="959485">
                  <a:moveTo>
                    <a:pt x="283413" y="120078"/>
                  </a:moveTo>
                  <a:lnTo>
                    <a:pt x="273773" y="115887"/>
                  </a:lnTo>
                  <a:lnTo>
                    <a:pt x="269582" y="125526"/>
                  </a:lnTo>
                  <a:lnTo>
                    <a:pt x="279222" y="129717"/>
                  </a:lnTo>
                  <a:lnTo>
                    <a:pt x="283413" y="120078"/>
                  </a:lnTo>
                  <a:close/>
                </a:path>
                <a:path w="3475354" h="959485">
                  <a:moveTo>
                    <a:pt x="296608" y="79743"/>
                  </a:moveTo>
                  <a:lnTo>
                    <a:pt x="286550" y="77012"/>
                  </a:lnTo>
                  <a:lnTo>
                    <a:pt x="283832" y="87172"/>
                  </a:lnTo>
                  <a:lnTo>
                    <a:pt x="293890" y="89903"/>
                  </a:lnTo>
                  <a:lnTo>
                    <a:pt x="296608" y="79743"/>
                  </a:lnTo>
                  <a:close/>
                </a:path>
                <a:path w="3475354" h="959485">
                  <a:moveTo>
                    <a:pt x="302590" y="128358"/>
                  </a:moveTo>
                  <a:lnTo>
                    <a:pt x="293052" y="124167"/>
                  </a:lnTo>
                  <a:lnTo>
                    <a:pt x="288861" y="133807"/>
                  </a:lnTo>
                  <a:lnTo>
                    <a:pt x="298500" y="137998"/>
                  </a:lnTo>
                  <a:lnTo>
                    <a:pt x="302590" y="128358"/>
                  </a:lnTo>
                  <a:close/>
                </a:path>
                <a:path w="3475354" h="959485">
                  <a:moveTo>
                    <a:pt x="316839" y="85293"/>
                  </a:moveTo>
                  <a:lnTo>
                    <a:pt x="306781" y="82562"/>
                  </a:lnTo>
                  <a:lnTo>
                    <a:pt x="304050" y="92621"/>
                  </a:lnTo>
                  <a:lnTo>
                    <a:pt x="314109" y="95351"/>
                  </a:lnTo>
                  <a:lnTo>
                    <a:pt x="316839" y="85293"/>
                  </a:lnTo>
                  <a:close/>
                </a:path>
                <a:path w="3475354" h="959485">
                  <a:moveTo>
                    <a:pt x="321868" y="136626"/>
                  </a:moveTo>
                  <a:lnTo>
                    <a:pt x="312229" y="132435"/>
                  </a:lnTo>
                  <a:lnTo>
                    <a:pt x="308140" y="142074"/>
                  </a:lnTo>
                  <a:lnTo>
                    <a:pt x="317779" y="146164"/>
                  </a:lnTo>
                  <a:lnTo>
                    <a:pt x="321868" y="136626"/>
                  </a:lnTo>
                  <a:close/>
                </a:path>
                <a:path w="3475354" h="959485">
                  <a:moveTo>
                    <a:pt x="337058" y="90741"/>
                  </a:moveTo>
                  <a:lnTo>
                    <a:pt x="326999" y="88011"/>
                  </a:lnTo>
                  <a:lnTo>
                    <a:pt x="324269" y="98183"/>
                  </a:lnTo>
                  <a:lnTo>
                    <a:pt x="334327" y="100901"/>
                  </a:lnTo>
                  <a:lnTo>
                    <a:pt x="337058" y="90741"/>
                  </a:lnTo>
                  <a:close/>
                </a:path>
                <a:path w="3475354" h="959485">
                  <a:moveTo>
                    <a:pt x="341147" y="144805"/>
                  </a:moveTo>
                  <a:lnTo>
                    <a:pt x="331508" y="140716"/>
                  </a:lnTo>
                  <a:lnTo>
                    <a:pt x="327418" y="150355"/>
                  </a:lnTo>
                  <a:lnTo>
                    <a:pt x="337058" y="154444"/>
                  </a:lnTo>
                  <a:lnTo>
                    <a:pt x="341147" y="144805"/>
                  </a:lnTo>
                  <a:close/>
                </a:path>
                <a:path w="3475354" h="959485">
                  <a:moveTo>
                    <a:pt x="357276" y="96291"/>
                  </a:moveTo>
                  <a:lnTo>
                    <a:pt x="347218" y="93573"/>
                  </a:lnTo>
                  <a:lnTo>
                    <a:pt x="344500" y="103632"/>
                  </a:lnTo>
                  <a:lnTo>
                    <a:pt x="354558" y="106349"/>
                  </a:lnTo>
                  <a:lnTo>
                    <a:pt x="357276" y="96291"/>
                  </a:lnTo>
                  <a:close/>
                </a:path>
                <a:path w="3475354" h="959485">
                  <a:moveTo>
                    <a:pt x="360426" y="153085"/>
                  </a:moveTo>
                  <a:lnTo>
                    <a:pt x="350786" y="148996"/>
                  </a:lnTo>
                  <a:lnTo>
                    <a:pt x="346595" y="158635"/>
                  </a:lnTo>
                  <a:lnTo>
                    <a:pt x="356235" y="162725"/>
                  </a:lnTo>
                  <a:lnTo>
                    <a:pt x="360426" y="153085"/>
                  </a:lnTo>
                  <a:close/>
                </a:path>
                <a:path w="3475354" h="959485">
                  <a:moveTo>
                    <a:pt x="377494" y="101739"/>
                  </a:moveTo>
                  <a:lnTo>
                    <a:pt x="367436" y="99021"/>
                  </a:lnTo>
                  <a:lnTo>
                    <a:pt x="364718" y="109181"/>
                  </a:lnTo>
                  <a:lnTo>
                    <a:pt x="374777" y="111899"/>
                  </a:lnTo>
                  <a:lnTo>
                    <a:pt x="377494" y="101739"/>
                  </a:lnTo>
                  <a:close/>
                </a:path>
                <a:path w="3475354" h="959485">
                  <a:moveTo>
                    <a:pt x="379704" y="161353"/>
                  </a:moveTo>
                  <a:lnTo>
                    <a:pt x="370065" y="157276"/>
                  </a:lnTo>
                  <a:lnTo>
                    <a:pt x="365874" y="166916"/>
                  </a:lnTo>
                  <a:lnTo>
                    <a:pt x="375513" y="170992"/>
                  </a:lnTo>
                  <a:lnTo>
                    <a:pt x="379704" y="161353"/>
                  </a:lnTo>
                  <a:close/>
                </a:path>
                <a:path w="3475354" h="959485">
                  <a:moveTo>
                    <a:pt x="397725" y="107289"/>
                  </a:moveTo>
                  <a:lnTo>
                    <a:pt x="387667" y="104571"/>
                  </a:lnTo>
                  <a:lnTo>
                    <a:pt x="384835" y="114630"/>
                  </a:lnTo>
                  <a:lnTo>
                    <a:pt x="394995" y="117348"/>
                  </a:lnTo>
                  <a:lnTo>
                    <a:pt x="397725" y="107289"/>
                  </a:lnTo>
                  <a:close/>
                </a:path>
                <a:path w="3475354" h="959485">
                  <a:moveTo>
                    <a:pt x="398868" y="169633"/>
                  </a:moveTo>
                  <a:lnTo>
                    <a:pt x="389229" y="165544"/>
                  </a:lnTo>
                  <a:lnTo>
                    <a:pt x="385152" y="175082"/>
                  </a:lnTo>
                  <a:lnTo>
                    <a:pt x="394792" y="179273"/>
                  </a:lnTo>
                  <a:lnTo>
                    <a:pt x="398868" y="169633"/>
                  </a:lnTo>
                  <a:close/>
                </a:path>
                <a:path w="3475354" h="959485">
                  <a:moveTo>
                    <a:pt x="417944" y="112737"/>
                  </a:moveTo>
                  <a:lnTo>
                    <a:pt x="407885" y="110020"/>
                  </a:lnTo>
                  <a:lnTo>
                    <a:pt x="405053" y="120180"/>
                  </a:lnTo>
                  <a:lnTo>
                    <a:pt x="415213" y="122910"/>
                  </a:lnTo>
                  <a:lnTo>
                    <a:pt x="417944" y="112737"/>
                  </a:lnTo>
                  <a:close/>
                </a:path>
                <a:path w="3475354" h="959485">
                  <a:moveTo>
                    <a:pt x="418147" y="177914"/>
                  </a:moveTo>
                  <a:lnTo>
                    <a:pt x="408508" y="173723"/>
                  </a:lnTo>
                  <a:lnTo>
                    <a:pt x="404431" y="183362"/>
                  </a:lnTo>
                  <a:lnTo>
                    <a:pt x="414070" y="187553"/>
                  </a:lnTo>
                  <a:lnTo>
                    <a:pt x="418147" y="177914"/>
                  </a:lnTo>
                  <a:close/>
                </a:path>
                <a:path w="3475354" h="959485">
                  <a:moveTo>
                    <a:pt x="437426" y="186194"/>
                  </a:moveTo>
                  <a:lnTo>
                    <a:pt x="427786" y="182003"/>
                  </a:lnTo>
                  <a:lnTo>
                    <a:pt x="423710" y="191643"/>
                  </a:lnTo>
                  <a:lnTo>
                    <a:pt x="433349" y="195834"/>
                  </a:lnTo>
                  <a:lnTo>
                    <a:pt x="437426" y="186194"/>
                  </a:lnTo>
                  <a:close/>
                </a:path>
                <a:path w="3475354" h="959485">
                  <a:moveTo>
                    <a:pt x="438162" y="118300"/>
                  </a:moveTo>
                  <a:lnTo>
                    <a:pt x="428104" y="115570"/>
                  </a:lnTo>
                  <a:lnTo>
                    <a:pt x="425272" y="125628"/>
                  </a:lnTo>
                  <a:lnTo>
                    <a:pt x="435444" y="128358"/>
                  </a:lnTo>
                  <a:lnTo>
                    <a:pt x="438162" y="118300"/>
                  </a:lnTo>
                  <a:close/>
                </a:path>
                <a:path w="3475354" h="959485">
                  <a:moveTo>
                    <a:pt x="456704" y="194462"/>
                  </a:moveTo>
                  <a:lnTo>
                    <a:pt x="447065" y="190271"/>
                  </a:lnTo>
                  <a:lnTo>
                    <a:pt x="442874" y="199910"/>
                  </a:lnTo>
                  <a:lnTo>
                    <a:pt x="452513" y="204101"/>
                  </a:lnTo>
                  <a:lnTo>
                    <a:pt x="456704" y="194462"/>
                  </a:lnTo>
                  <a:close/>
                </a:path>
                <a:path w="3475354" h="959485">
                  <a:moveTo>
                    <a:pt x="458381" y="123748"/>
                  </a:moveTo>
                  <a:lnTo>
                    <a:pt x="448322" y="121018"/>
                  </a:lnTo>
                  <a:lnTo>
                    <a:pt x="445503" y="131178"/>
                  </a:lnTo>
                  <a:lnTo>
                    <a:pt x="455663" y="133908"/>
                  </a:lnTo>
                  <a:lnTo>
                    <a:pt x="458381" y="123748"/>
                  </a:lnTo>
                  <a:close/>
                </a:path>
                <a:path w="3475354" h="959485">
                  <a:moveTo>
                    <a:pt x="475983" y="202742"/>
                  </a:moveTo>
                  <a:lnTo>
                    <a:pt x="466344" y="198551"/>
                  </a:lnTo>
                  <a:lnTo>
                    <a:pt x="462153" y="208191"/>
                  </a:lnTo>
                  <a:lnTo>
                    <a:pt x="471792" y="212280"/>
                  </a:lnTo>
                  <a:lnTo>
                    <a:pt x="475983" y="202742"/>
                  </a:lnTo>
                  <a:close/>
                </a:path>
                <a:path w="3475354" h="959485">
                  <a:moveTo>
                    <a:pt x="478612" y="129298"/>
                  </a:moveTo>
                  <a:lnTo>
                    <a:pt x="468553" y="126568"/>
                  </a:lnTo>
                  <a:lnTo>
                    <a:pt x="465721" y="136626"/>
                  </a:lnTo>
                  <a:lnTo>
                    <a:pt x="475881" y="139458"/>
                  </a:lnTo>
                  <a:lnTo>
                    <a:pt x="478612" y="129298"/>
                  </a:lnTo>
                  <a:close/>
                </a:path>
                <a:path w="3475354" h="959485">
                  <a:moveTo>
                    <a:pt x="495160" y="210921"/>
                  </a:moveTo>
                  <a:lnTo>
                    <a:pt x="485521" y="206832"/>
                  </a:lnTo>
                  <a:lnTo>
                    <a:pt x="481431" y="216471"/>
                  </a:lnTo>
                  <a:lnTo>
                    <a:pt x="491070" y="220560"/>
                  </a:lnTo>
                  <a:lnTo>
                    <a:pt x="495160" y="210921"/>
                  </a:lnTo>
                  <a:close/>
                </a:path>
                <a:path w="3475354" h="959485">
                  <a:moveTo>
                    <a:pt x="498830" y="134848"/>
                  </a:moveTo>
                  <a:lnTo>
                    <a:pt x="488772" y="132016"/>
                  </a:lnTo>
                  <a:lnTo>
                    <a:pt x="485940" y="142189"/>
                  </a:lnTo>
                  <a:lnTo>
                    <a:pt x="496100" y="144907"/>
                  </a:lnTo>
                  <a:lnTo>
                    <a:pt x="498830" y="134848"/>
                  </a:lnTo>
                  <a:close/>
                </a:path>
                <a:path w="3475354" h="959485">
                  <a:moveTo>
                    <a:pt x="514438" y="219189"/>
                  </a:moveTo>
                  <a:lnTo>
                    <a:pt x="504799" y="215112"/>
                  </a:lnTo>
                  <a:lnTo>
                    <a:pt x="500710" y="224751"/>
                  </a:lnTo>
                  <a:lnTo>
                    <a:pt x="510349" y="228828"/>
                  </a:lnTo>
                  <a:lnTo>
                    <a:pt x="514438" y="219189"/>
                  </a:lnTo>
                  <a:close/>
                </a:path>
                <a:path w="3475354" h="959485">
                  <a:moveTo>
                    <a:pt x="519049" y="140296"/>
                  </a:moveTo>
                  <a:lnTo>
                    <a:pt x="508990" y="137579"/>
                  </a:lnTo>
                  <a:lnTo>
                    <a:pt x="506158" y="147637"/>
                  </a:lnTo>
                  <a:lnTo>
                    <a:pt x="516331" y="150456"/>
                  </a:lnTo>
                  <a:lnTo>
                    <a:pt x="519049" y="140296"/>
                  </a:lnTo>
                  <a:close/>
                </a:path>
                <a:path w="3475354" h="959485">
                  <a:moveTo>
                    <a:pt x="533717" y="227469"/>
                  </a:moveTo>
                  <a:lnTo>
                    <a:pt x="524078" y="223380"/>
                  </a:lnTo>
                  <a:lnTo>
                    <a:pt x="519988" y="233019"/>
                  </a:lnTo>
                  <a:lnTo>
                    <a:pt x="529526" y="237109"/>
                  </a:lnTo>
                  <a:lnTo>
                    <a:pt x="533717" y="227469"/>
                  </a:lnTo>
                  <a:close/>
                </a:path>
                <a:path w="3475354" h="959485">
                  <a:moveTo>
                    <a:pt x="539267" y="145846"/>
                  </a:moveTo>
                  <a:lnTo>
                    <a:pt x="529209" y="143027"/>
                  </a:lnTo>
                  <a:lnTo>
                    <a:pt x="526389" y="153187"/>
                  </a:lnTo>
                  <a:lnTo>
                    <a:pt x="536549" y="155905"/>
                  </a:lnTo>
                  <a:lnTo>
                    <a:pt x="539267" y="145846"/>
                  </a:lnTo>
                  <a:close/>
                </a:path>
                <a:path w="3475354" h="959485">
                  <a:moveTo>
                    <a:pt x="552996" y="235750"/>
                  </a:moveTo>
                  <a:lnTo>
                    <a:pt x="543356" y="231660"/>
                  </a:lnTo>
                  <a:lnTo>
                    <a:pt x="539165" y="241198"/>
                  </a:lnTo>
                  <a:lnTo>
                    <a:pt x="548805" y="245389"/>
                  </a:lnTo>
                  <a:lnTo>
                    <a:pt x="552996" y="235750"/>
                  </a:lnTo>
                  <a:close/>
                </a:path>
                <a:path w="3475354" h="959485">
                  <a:moveTo>
                    <a:pt x="559498" y="151295"/>
                  </a:moveTo>
                  <a:lnTo>
                    <a:pt x="549440" y="148577"/>
                  </a:lnTo>
                  <a:lnTo>
                    <a:pt x="546608" y="158635"/>
                  </a:lnTo>
                  <a:lnTo>
                    <a:pt x="556768" y="161467"/>
                  </a:lnTo>
                  <a:lnTo>
                    <a:pt x="559498" y="151295"/>
                  </a:lnTo>
                  <a:close/>
                </a:path>
                <a:path w="3475354" h="959485">
                  <a:moveTo>
                    <a:pt x="572173" y="244030"/>
                  </a:moveTo>
                  <a:lnTo>
                    <a:pt x="562635" y="239839"/>
                  </a:lnTo>
                  <a:lnTo>
                    <a:pt x="558444" y="249478"/>
                  </a:lnTo>
                  <a:lnTo>
                    <a:pt x="568083" y="253669"/>
                  </a:lnTo>
                  <a:lnTo>
                    <a:pt x="572173" y="244030"/>
                  </a:lnTo>
                  <a:close/>
                </a:path>
                <a:path w="3475354" h="959485">
                  <a:moveTo>
                    <a:pt x="579716" y="156857"/>
                  </a:moveTo>
                  <a:lnTo>
                    <a:pt x="569658" y="154025"/>
                  </a:lnTo>
                  <a:lnTo>
                    <a:pt x="566826" y="164185"/>
                  </a:lnTo>
                  <a:lnTo>
                    <a:pt x="576986" y="166916"/>
                  </a:lnTo>
                  <a:lnTo>
                    <a:pt x="579716" y="156857"/>
                  </a:lnTo>
                  <a:close/>
                </a:path>
                <a:path w="3475354" h="959485">
                  <a:moveTo>
                    <a:pt x="591451" y="252298"/>
                  </a:moveTo>
                  <a:lnTo>
                    <a:pt x="581812" y="248107"/>
                  </a:lnTo>
                  <a:lnTo>
                    <a:pt x="577723" y="257746"/>
                  </a:lnTo>
                  <a:lnTo>
                    <a:pt x="587362" y="261937"/>
                  </a:lnTo>
                  <a:lnTo>
                    <a:pt x="591451" y="252298"/>
                  </a:lnTo>
                  <a:close/>
                </a:path>
                <a:path w="3475354" h="959485">
                  <a:moveTo>
                    <a:pt x="599935" y="162306"/>
                  </a:moveTo>
                  <a:lnTo>
                    <a:pt x="589876" y="159575"/>
                  </a:lnTo>
                  <a:lnTo>
                    <a:pt x="587044" y="169633"/>
                  </a:lnTo>
                  <a:lnTo>
                    <a:pt x="597217" y="172466"/>
                  </a:lnTo>
                  <a:lnTo>
                    <a:pt x="599935" y="162306"/>
                  </a:lnTo>
                  <a:close/>
                </a:path>
                <a:path w="3475354" h="959485">
                  <a:moveTo>
                    <a:pt x="610730" y="260578"/>
                  </a:moveTo>
                  <a:lnTo>
                    <a:pt x="601091" y="256387"/>
                  </a:lnTo>
                  <a:lnTo>
                    <a:pt x="597001" y="266026"/>
                  </a:lnTo>
                  <a:lnTo>
                    <a:pt x="606640" y="270217"/>
                  </a:lnTo>
                  <a:lnTo>
                    <a:pt x="610730" y="260578"/>
                  </a:lnTo>
                  <a:close/>
                </a:path>
                <a:path w="3475354" h="959485">
                  <a:moveTo>
                    <a:pt x="620153" y="167855"/>
                  </a:moveTo>
                  <a:lnTo>
                    <a:pt x="610095" y="165023"/>
                  </a:lnTo>
                  <a:lnTo>
                    <a:pt x="607275" y="175183"/>
                  </a:lnTo>
                  <a:lnTo>
                    <a:pt x="617435" y="177914"/>
                  </a:lnTo>
                  <a:lnTo>
                    <a:pt x="620153" y="167855"/>
                  </a:lnTo>
                  <a:close/>
                </a:path>
                <a:path w="3475354" h="959485">
                  <a:moveTo>
                    <a:pt x="630008" y="268859"/>
                  </a:moveTo>
                  <a:lnTo>
                    <a:pt x="620369" y="264668"/>
                  </a:lnTo>
                  <a:lnTo>
                    <a:pt x="616280" y="274307"/>
                  </a:lnTo>
                  <a:lnTo>
                    <a:pt x="625817" y="278396"/>
                  </a:lnTo>
                  <a:lnTo>
                    <a:pt x="630008" y="268859"/>
                  </a:lnTo>
                  <a:close/>
                </a:path>
                <a:path w="3475354" h="959485">
                  <a:moveTo>
                    <a:pt x="640384" y="173304"/>
                  </a:moveTo>
                  <a:lnTo>
                    <a:pt x="630326" y="170573"/>
                  </a:lnTo>
                  <a:lnTo>
                    <a:pt x="627494" y="180632"/>
                  </a:lnTo>
                  <a:lnTo>
                    <a:pt x="637654" y="183464"/>
                  </a:lnTo>
                  <a:lnTo>
                    <a:pt x="640384" y="173304"/>
                  </a:lnTo>
                  <a:close/>
                </a:path>
                <a:path w="3475354" h="959485">
                  <a:moveTo>
                    <a:pt x="649287" y="277025"/>
                  </a:moveTo>
                  <a:lnTo>
                    <a:pt x="639648" y="272948"/>
                  </a:lnTo>
                  <a:lnTo>
                    <a:pt x="635457" y="282587"/>
                  </a:lnTo>
                  <a:lnTo>
                    <a:pt x="645096" y="286664"/>
                  </a:lnTo>
                  <a:lnTo>
                    <a:pt x="649287" y="277025"/>
                  </a:lnTo>
                  <a:close/>
                </a:path>
                <a:path w="3475354" h="959485">
                  <a:moveTo>
                    <a:pt x="660603" y="178854"/>
                  </a:moveTo>
                  <a:lnTo>
                    <a:pt x="650443" y="176022"/>
                  </a:lnTo>
                  <a:lnTo>
                    <a:pt x="647712" y="186194"/>
                  </a:lnTo>
                  <a:lnTo>
                    <a:pt x="657872" y="188912"/>
                  </a:lnTo>
                  <a:lnTo>
                    <a:pt x="660603" y="178854"/>
                  </a:lnTo>
                  <a:close/>
                </a:path>
                <a:path w="3475354" h="959485">
                  <a:moveTo>
                    <a:pt x="668464" y="285305"/>
                  </a:moveTo>
                  <a:lnTo>
                    <a:pt x="658926" y="281216"/>
                  </a:lnTo>
                  <a:lnTo>
                    <a:pt x="654735" y="290855"/>
                  </a:lnTo>
                  <a:lnTo>
                    <a:pt x="664375" y="294944"/>
                  </a:lnTo>
                  <a:lnTo>
                    <a:pt x="668464" y="285305"/>
                  </a:lnTo>
                  <a:close/>
                </a:path>
                <a:path w="3475354" h="959485">
                  <a:moveTo>
                    <a:pt x="680821" y="184302"/>
                  </a:moveTo>
                  <a:lnTo>
                    <a:pt x="670661" y="181584"/>
                  </a:lnTo>
                  <a:lnTo>
                    <a:pt x="667931" y="191643"/>
                  </a:lnTo>
                  <a:lnTo>
                    <a:pt x="678103" y="194462"/>
                  </a:lnTo>
                  <a:lnTo>
                    <a:pt x="680821" y="184302"/>
                  </a:lnTo>
                  <a:close/>
                </a:path>
                <a:path w="3475354" h="959485">
                  <a:moveTo>
                    <a:pt x="687743" y="293585"/>
                  </a:moveTo>
                  <a:lnTo>
                    <a:pt x="678103" y="289496"/>
                  </a:lnTo>
                  <a:lnTo>
                    <a:pt x="674014" y="299135"/>
                  </a:lnTo>
                  <a:lnTo>
                    <a:pt x="683653" y="303225"/>
                  </a:lnTo>
                  <a:lnTo>
                    <a:pt x="687743" y="293585"/>
                  </a:lnTo>
                  <a:close/>
                </a:path>
                <a:path w="3475354" h="959485">
                  <a:moveTo>
                    <a:pt x="701040" y="189852"/>
                  </a:moveTo>
                  <a:lnTo>
                    <a:pt x="690880" y="187032"/>
                  </a:lnTo>
                  <a:lnTo>
                    <a:pt x="688162" y="197192"/>
                  </a:lnTo>
                  <a:lnTo>
                    <a:pt x="698322" y="199910"/>
                  </a:lnTo>
                  <a:lnTo>
                    <a:pt x="701040" y="189852"/>
                  </a:lnTo>
                  <a:close/>
                </a:path>
                <a:path w="3475354" h="959485">
                  <a:moveTo>
                    <a:pt x="707021" y="301866"/>
                  </a:moveTo>
                  <a:lnTo>
                    <a:pt x="697382" y="297776"/>
                  </a:lnTo>
                  <a:lnTo>
                    <a:pt x="693293" y="307314"/>
                  </a:lnTo>
                  <a:lnTo>
                    <a:pt x="702932" y="311505"/>
                  </a:lnTo>
                  <a:lnTo>
                    <a:pt x="707021" y="301866"/>
                  </a:lnTo>
                  <a:close/>
                </a:path>
                <a:path w="3475354" h="959485">
                  <a:moveTo>
                    <a:pt x="721271" y="195300"/>
                  </a:moveTo>
                  <a:lnTo>
                    <a:pt x="711098" y="192582"/>
                  </a:lnTo>
                  <a:lnTo>
                    <a:pt x="708380" y="202742"/>
                  </a:lnTo>
                  <a:lnTo>
                    <a:pt x="718540" y="205473"/>
                  </a:lnTo>
                  <a:lnTo>
                    <a:pt x="721271" y="195300"/>
                  </a:lnTo>
                  <a:close/>
                </a:path>
                <a:path w="3475354" h="959485">
                  <a:moveTo>
                    <a:pt x="726300" y="310134"/>
                  </a:moveTo>
                  <a:lnTo>
                    <a:pt x="716661" y="305943"/>
                  </a:lnTo>
                  <a:lnTo>
                    <a:pt x="712470" y="315582"/>
                  </a:lnTo>
                  <a:lnTo>
                    <a:pt x="722109" y="319773"/>
                  </a:lnTo>
                  <a:lnTo>
                    <a:pt x="726300" y="310134"/>
                  </a:lnTo>
                  <a:close/>
                </a:path>
                <a:path w="3475354" h="959485">
                  <a:moveTo>
                    <a:pt x="741489" y="200863"/>
                  </a:moveTo>
                  <a:lnTo>
                    <a:pt x="731329" y="198132"/>
                  </a:lnTo>
                  <a:lnTo>
                    <a:pt x="728599" y="208191"/>
                  </a:lnTo>
                  <a:lnTo>
                    <a:pt x="738759" y="210921"/>
                  </a:lnTo>
                  <a:lnTo>
                    <a:pt x="741489" y="200863"/>
                  </a:lnTo>
                  <a:close/>
                </a:path>
                <a:path w="3475354" h="959485">
                  <a:moveTo>
                    <a:pt x="745578" y="318414"/>
                  </a:moveTo>
                  <a:lnTo>
                    <a:pt x="735939" y="314223"/>
                  </a:lnTo>
                  <a:lnTo>
                    <a:pt x="731748" y="323862"/>
                  </a:lnTo>
                  <a:lnTo>
                    <a:pt x="741387" y="328053"/>
                  </a:lnTo>
                  <a:lnTo>
                    <a:pt x="745578" y="318414"/>
                  </a:lnTo>
                  <a:close/>
                </a:path>
                <a:path w="3475354" h="959485">
                  <a:moveTo>
                    <a:pt x="761707" y="206311"/>
                  </a:moveTo>
                  <a:lnTo>
                    <a:pt x="751547" y="203581"/>
                  </a:lnTo>
                  <a:lnTo>
                    <a:pt x="748817" y="213741"/>
                  </a:lnTo>
                  <a:lnTo>
                    <a:pt x="758990" y="216471"/>
                  </a:lnTo>
                  <a:lnTo>
                    <a:pt x="761707" y="206311"/>
                  </a:lnTo>
                  <a:close/>
                </a:path>
                <a:path w="3475354" h="959485">
                  <a:moveTo>
                    <a:pt x="764743" y="326694"/>
                  </a:moveTo>
                  <a:lnTo>
                    <a:pt x="755103" y="322503"/>
                  </a:lnTo>
                  <a:lnTo>
                    <a:pt x="751027" y="332143"/>
                  </a:lnTo>
                  <a:lnTo>
                    <a:pt x="760666" y="336334"/>
                  </a:lnTo>
                  <a:lnTo>
                    <a:pt x="764743" y="326694"/>
                  </a:lnTo>
                  <a:close/>
                </a:path>
                <a:path w="3475354" h="959485">
                  <a:moveTo>
                    <a:pt x="781926" y="211861"/>
                  </a:moveTo>
                  <a:lnTo>
                    <a:pt x="771766" y="209130"/>
                  </a:lnTo>
                  <a:lnTo>
                    <a:pt x="769048" y="219189"/>
                  </a:lnTo>
                  <a:lnTo>
                    <a:pt x="779208" y="221919"/>
                  </a:lnTo>
                  <a:lnTo>
                    <a:pt x="781926" y="211861"/>
                  </a:lnTo>
                  <a:close/>
                </a:path>
                <a:path w="3475354" h="959485">
                  <a:moveTo>
                    <a:pt x="784021" y="334975"/>
                  </a:moveTo>
                  <a:lnTo>
                    <a:pt x="774382" y="330784"/>
                  </a:lnTo>
                  <a:lnTo>
                    <a:pt x="770305" y="340423"/>
                  </a:lnTo>
                  <a:lnTo>
                    <a:pt x="779945" y="344500"/>
                  </a:lnTo>
                  <a:lnTo>
                    <a:pt x="784021" y="334975"/>
                  </a:lnTo>
                  <a:close/>
                </a:path>
                <a:path w="3475354" h="959485">
                  <a:moveTo>
                    <a:pt x="802157" y="217309"/>
                  </a:moveTo>
                  <a:lnTo>
                    <a:pt x="791984" y="214579"/>
                  </a:lnTo>
                  <a:lnTo>
                    <a:pt x="789266" y="224751"/>
                  </a:lnTo>
                  <a:lnTo>
                    <a:pt x="799426" y="227469"/>
                  </a:lnTo>
                  <a:lnTo>
                    <a:pt x="802157" y="217309"/>
                  </a:lnTo>
                  <a:close/>
                </a:path>
                <a:path w="3475354" h="959485">
                  <a:moveTo>
                    <a:pt x="803300" y="343141"/>
                  </a:moveTo>
                  <a:lnTo>
                    <a:pt x="793661" y="339051"/>
                  </a:lnTo>
                  <a:lnTo>
                    <a:pt x="789584" y="348691"/>
                  </a:lnTo>
                  <a:lnTo>
                    <a:pt x="799223" y="352780"/>
                  </a:lnTo>
                  <a:lnTo>
                    <a:pt x="803300" y="343141"/>
                  </a:lnTo>
                  <a:close/>
                </a:path>
                <a:path w="3475354" h="959485">
                  <a:moveTo>
                    <a:pt x="822375" y="222859"/>
                  </a:moveTo>
                  <a:lnTo>
                    <a:pt x="812215" y="220141"/>
                  </a:lnTo>
                  <a:lnTo>
                    <a:pt x="809485" y="230200"/>
                  </a:lnTo>
                  <a:lnTo>
                    <a:pt x="819645" y="232918"/>
                  </a:lnTo>
                  <a:lnTo>
                    <a:pt x="822375" y="222859"/>
                  </a:lnTo>
                  <a:close/>
                </a:path>
                <a:path w="3475354" h="959485">
                  <a:moveTo>
                    <a:pt x="822579" y="351421"/>
                  </a:moveTo>
                  <a:lnTo>
                    <a:pt x="812939" y="347332"/>
                  </a:lnTo>
                  <a:lnTo>
                    <a:pt x="808748" y="356971"/>
                  </a:lnTo>
                  <a:lnTo>
                    <a:pt x="818388" y="361061"/>
                  </a:lnTo>
                  <a:lnTo>
                    <a:pt x="822579" y="351421"/>
                  </a:lnTo>
                  <a:close/>
                </a:path>
                <a:path w="3475354" h="959485">
                  <a:moveTo>
                    <a:pt x="841857" y="359702"/>
                  </a:moveTo>
                  <a:lnTo>
                    <a:pt x="832218" y="355612"/>
                  </a:lnTo>
                  <a:lnTo>
                    <a:pt x="828027" y="365252"/>
                  </a:lnTo>
                  <a:lnTo>
                    <a:pt x="837666" y="369341"/>
                  </a:lnTo>
                  <a:lnTo>
                    <a:pt x="841857" y="359702"/>
                  </a:lnTo>
                  <a:close/>
                </a:path>
                <a:path w="3475354" h="959485">
                  <a:moveTo>
                    <a:pt x="842594" y="228307"/>
                  </a:moveTo>
                  <a:lnTo>
                    <a:pt x="832434" y="225590"/>
                  </a:lnTo>
                  <a:lnTo>
                    <a:pt x="829703" y="235750"/>
                  </a:lnTo>
                  <a:lnTo>
                    <a:pt x="839876" y="238467"/>
                  </a:lnTo>
                  <a:lnTo>
                    <a:pt x="842594" y="228307"/>
                  </a:lnTo>
                  <a:close/>
                </a:path>
                <a:path w="3475354" h="959485">
                  <a:moveTo>
                    <a:pt x="861034" y="367969"/>
                  </a:moveTo>
                  <a:lnTo>
                    <a:pt x="851395" y="363893"/>
                  </a:lnTo>
                  <a:lnTo>
                    <a:pt x="847305" y="373418"/>
                  </a:lnTo>
                  <a:lnTo>
                    <a:pt x="856945" y="377609"/>
                  </a:lnTo>
                  <a:lnTo>
                    <a:pt x="861034" y="367969"/>
                  </a:lnTo>
                  <a:close/>
                </a:path>
                <a:path w="3475354" h="959485">
                  <a:moveTo>
                    <a:pt x="862812" y="233857"/>
                  </a:moveTo>
                  <a:lnTo>
                    <a:pt x="852652" y="231140"/>
                  </a:lnTo>
                  <a:lnTo>
                    <a:pt x="849934" y="241198"/>
                  </a:lnTo>
                  <a:lnTo>
                    <a:pt x="860094" y="243916"/>
                  </a:lnTo>
                  <a:lnTo>
                    <a:pt x="862812" y="233857"/>
                  </a:lnTo>
                  <a:close/>
                </a:path>
                <a:path w="3475354" h="959485">
                  <a:moveTo>
                    <a:pt x="880313" y="376250"/>
                  </a:moveTo>
                  <a:lnTo>
                    <a:pt x="870673" y="372059"/>
                  </a:lnTo>
                  <a:lnTo>
                    <a:pt x="866584" y="381698"/>
                  </a:lnTo>
                  <a:lnTo>
                    <a:pt x="876223" y="385889"/>
                  </a:lnTo>
                  <a:lnTo>
                    <a:pt x="880313" y="376250"/>
                  </a:lnTo>
                  <a:close/>
                </a:path>
                <a:path w="3475354" h="959485">
                  <a:moveTo>
                    <a:pt x="883043" y="239306"/>
                  </a:moveTo>
                  <a:lnTo>
                    <a:pt x="872871" y="236588"/>
                  </a:lnTo>
                  <a:lnTo>
                    <a:pt x="870153" y="246748"/>
                  </a:lnTo>
                  <a:lnTo>
                    <a:pt x="880211" y="249478"/>
                  </a:lnTo>
                  <a:lnTo>
                    <a:pt x="883043" y="239306"/>
                  </a:lnTo>
                  <a:close/>
                </a:path>
                <a:path w="3475354" h="959485">
                  <a:moveTo>
                    <a:pt x="899591" y="384530"/>
                  </a:moveTo>
                  <a:lnTo>
                    <a:pt x="889952" y="380339"/>
                  </a:lnTo>
                  <a:lnTo>
                    <a:pt x="885863" y="389978"/>
                  </a:lnTo>
                  <a:lnTo>
                    <a:pt x="895400" y="394169"/>
                  </a:lnTo>
                  <a:lnTo>
                    <a:pt x="899591" y="384530"/>
                  </a:lnTo>
                  <a:close/>
                </a:path>
                <a:path w="3475354" h="959485">
                  <a:moveTo>
                    <a:pt x="903262" y="244868"/>
                  </a:moveTo>
                  <a:lnTo>
                    <a:pt x="893102" y="242138"/>
                  </a:lnTo>
                  <a:lnTo>
                    <a:pt x="890371" y="252196"/>
                  </a:lnTo>
                  <a:lnTo>
                    <a:pt x="900430" y="254927"/>
                  </a:lnTo>
                  <a:lnTo>
                    <a:pt x="903262" y="244868"/>
                  </a:lnTo>
                  <a:close/>
                </a:path>
                <a:path w="3475354" h="959485">
                  <a:moveTo>
                    <a:pt x="918870" y="392811"/>
                  </a:moveTo>
                  <a:lnTo>
                    <a:pt x="909231" y="388620"/>
                  </a:lnTo>
                  <a:lnTo>
                    <a:pt x="905040" y="398259"/>
                  </a:lnTo>
                  <a:lnTo>
                    <a:pt x="914679" y="402450"/>
                  </a:lnTo>
                  <a:lnTo>
                    <a:pt x="918870" y="392811"/>
                  </a:lnTo>
                  <a:close/>
                </a:path>
                <a:path w="3475354" h="959485">
                  <a:moveTo>
                    <a:pt x="923480" y="250317"/>
                  </a:moveTo>
                  <a:lnTo>
                    <a:pt x="913320" y="247586"/>
                  </a:lnTo>
                  <a:lnTo>
                    <a:pt x="910590" y="257746"/>
                  </a:lnTo>
                  <a:lnTo>
                    <a:pt x="920648" y="260477"/>
                  </a:lnTo>
                  <a:lnTo>
                    <a:pt x="923480" y="250317"/>
                  </a:lnTo>
                  <a:close/>
                </a:path>
                <a:path w="3475354" h="959485">
                  <a:moveTo>
                    <a:pt x="938047" y="401078"/>
                  </a:moveTo>
                  <a:lnTo>
                    <a:pt x="928509" y="396887"/>
                  </a:lnTo>
                  <a:lnTo>
                    <a:pt x="924318" y="406527"/>
                  </a:lnTo>
                  <a:lnTo>
                    <a:pt x="933958" y="410616"/>
                  </a:lnTo>
                  <a:lnTo>
                    <a:pt x="938047" y="401078"/>
                  </a:lnTo>
                  <a:close/>
                </a:path>
                <a:path w="3475354" h="959485">
                  <a:moveTo>
                    <a:pt x="943698" y="255866"/>
                  </a:moveTo>
                  <a:lnTo>
                    <a:pt x="933538" y="253136"/>
                  </a:lnTo>
                  <a:lnTo>
                    <a:pt x="930821" y="263194"/>
                  </a:lnTo>
                  <a:lnTo>
                    <a:pt x="940879" y="266026"/>
                  </a:lnTo>
                  <a:lnTo>
                    <a:pt x="943698" y="255866"/>
                  </a:lnTo>
                  <a:close/>
                </a:path>
                <a:path w="3475354" h="959485">
                  <a:moveTo>
                    <a:pt x="957326" y="409257"/>
                  </a:moveTo>
                  <a:lnTo>
                    <a:pt x="947686" y="405168"/>
                  </a:lnTo>
                  <a:lnTo>
                    <a:pt x="943597" y="414807"/>
                  </a:lnTo>
                  <a:lnTo>
                    <a:pt x="953236" y="418896"/>
                  </a:lnTo>
                  <a:lnTo>
                    <a:pt x="957326" y="409257"/>
                  </a:lnTo>
                  <a:close/>
                </a:path>
                <a:path w="3475354" h="959485">
                  <a:moveTo>
                    <a:pt x="963930" y="261416"/>
                  </a:moveTo>
                  <a:lnTo>
                    <a:pt x="953757" y="258584"/>
                  </a:lnTo>
                  <a:lnTo>
                    <a:pt x="951039" y="268757"/>
                  </a:lnTo>
                  <a:lnTo>
                    <a:pt x="961097" y="271475"/>
                  </a:lnTo>
                  <a:lnTo>
                    <a:pt x="963930" y="261416"/>
                  </a:lnTo>
                  <a:close/>
                </a:path>
                <a:path w="3475354" h="959485">
                  <a:moveTo>
                    <a:pt x="976604" y="417537"/>
                  </a:moveTo>
                  <a:lnTo>
                    <a:pt x="966965" y="413448"/>
                  </a:lnTo>
                  <a:lnTo>
                    <a:pt x="962875" y="423087"/>
                  </a:lnTo>
                  <a:lnTo>
                    <a:pt x="972515" y="427177"/>
                  </a:lnTo>
                  <a:lnTo>
                    <a:pt x="976604" y="417537"/>
                  </a:lnTo>
                  <a:close/>
                </a:path>
                <a:path w="3475354" h="959485">
                  <a:moveTo>
                    <a:pt x="984148" y="266865"/>
                  </a:moveTo>
                  <a:lnTo>
                    <a:pt x="973988" y="264147"/>
                  </a:lnTo>
                  <a:lnTo>
                    <a:pt x="971257" y="274205"/>
                  </a:lnTo>
                  <a:lnTo>
                    <a:pt x="981316" y="277025"/>
                  </a:lnTo>
                  <a:lnTo>
                    <a:pt x="984148" y="266865"/>
                  </a:lnTo>
                  <a:close/>
                </a:path>
                <a:path w="3475354" h="959485">
                  <a:moveTo>
                    <a:pt x="995883" y="425805"/>
                  </a:moveTo>
                  <a:lnTo>
                    <a:pt x="986243" y="421728"/>
                  </a:lnTo>
                  <a:lnTo>
                    <a:pt x="982154" y="431368"/>
                  </a:lnTo>
                  <a:lnTo>
                    <a:pt x="991692" y="435444"/>
                  </a:lnTo>
                  <a:lnTo>
                    <a:pt x="995883" y="425805"/>
                  </a:lnTo>
                  <a:close/>
                </a:path>
                <a:path w="3475354" h="959485">
                  <a:moveTo>
                    <a:pt x="1004366" y="272415"/>
                  </a:moveTo>
                  <a:lnTo>
                    <a:pt x="994206" y="269595"/>
                  </a:lnTo>
                  <a:lnTo>
                    <a:pt x="991476" y="279755"/>
                  </a:lnTo>
                  <a:lnTo>
                    <a:pt x="1001534" y="282473"/>
                  </a:lnTo>
                  <a:lnTo>
                    <a:pt x="1004366" y="272415"/>
                  </a:lnTo>
                  <a:close/>
                </a:path>
                <a:path w="3475354" h="959485">
                  <a:moveTo>
                    <a:pt x="1015161" y="434086"/>
                  </a:moveTo>
                  <a:lnTo>
                    <a:pt x="1005522" y="429996"/>
                  </a:lnTo>
                  <a:lnTo>
                    <a:pt x="1001331" y="439534"/>
                  </a:lnTo>
                  <a:lnTo>
                    <a:pt x="1010970" y="443725"/>
                  </a:lnTo>
                  <a:lnTo>
                    <a:pt x="1015161" y="434086"/>
                  </a:lnTo>
                  <a:close/>
                </a:path>
                <a:path w="3475354" h="959485">
                  <a:moveTo>
                    <a:pt x="1024585" y="277863"/>
                  </a:moveTo>
                  <a:lnTo>
                    <a:pt x="1014425" y="275145"/>
                  </a:lnTo>
                  <a:lnTo>
                    <a:pt x="1011707" y="285203"/>
                  </a:lnTo>
                  <a:lnTo>
                    <a:pt x="1021765" y="288036"/>
                  </a:lnTo>
                  <a:lnTo>
                    <a:pt x="1024585" y="277863"/>
                  </a:lnTo>
                  <a:close/>
                </a:path>
                <a:path w="3475354" h="959485">
                  <a:moveTo>
                    <a:pt x="1034338" y="442366"/>
                  </a:moveTo>
                  <a:lnTo>
                    <a:pt x="1024801" y="438175"/>
                  </a:lnTo>
                  <a:lnTo>
                    <a:pt x="1020610" y="447814"/>
                  </a:lnTo>
                  <a:lnTo>
                    <a:pt x="1030249" y="452005"/>
                  </a:lnTo>
                  <a:lnTo>
                    <a:pt x="1034338" y="442366"/>
                  </a:lnTo>
                  <a:close/>
                </a:path>
                <a:path w="3475354" h="959485">
                  <a:moveTo>
                    <a:pt x="1044816" y="283425"/>
                  </a:moveTo>
                  <a:lnTo>
                    <a:pt x="1034643" y="280593"/>
                  </a:lnTo>
                  <a:lnTo>
                    <a:pt x="1031925" y="290753"/>
                  </a:lnTo>
                  <a:lnTo>
                    <a:pt x="1041984" y="293484"/>
                  </a:lnTo>
                  <a:lnTo>
                    <a:pt x="1044816" y="283425"/>
                  </a:lnTo>
                  <a:close/>
                </a:path>
                <a:path w="3475354" h="959485">
                  <a:moveTo>
                    <a:pt x="1053617" y="450646"/>
                  </a:moveTo>
                  <a:lnTo>
                    <a:pt x="1043978" y="446455"/>
                  </a:lnTo>
                  <a:lnTo>
                    <a:pt x="1039888" y="456095"/>
                  </a:lnTo>
                  <a:lnTo>
                    <a:pt x="1049528" y="460286"/>
                  </a:lnTo>
                  <a:lnTo>
                    <a:pt x="1053617" y="450646"/>
                  </a:lnTo>
                  <a:close/>
                </a:path>
                <a:path w="3475354" h="959485">
                  <a:moveTo>
                    <a:pt x="1065034" y="288874"/>
                  </a:moveTo>
                  <a:lnTo>
                    <a:pt x="1054874" y="286143"/>
                  </a:lnTo>
                  <a:lnTo>
                    <a:pt x="1052144" y="296202"/>
                  </a:lnTo>
                  <a:lnTo>
                    <a:pt x="1062202" y="299034"/>
                  </a:lnTo>
                  <a:lnTo>
                    <a:pt x="1065034" y="288874"/>
                  </a:lnTo>
                  <a:close/>
                </a:path>
                <a:path w="3475354" h="959485">
                  <a:moveTo>
                    <a:pt x="1072896" y="458914"/>
                  </a:moveTo>
                  <a:lnTo>
                    <a:pt x="1063256" y="454723"/>
                  </a:lnTo>
                  <a:lnTo>
                    <a:pt x="1059167" y="464362"/>
                  </a:lnTo>
                  <a:lnTo>
                    <a:pt x="1068806" y="468553"/>
                  </a:lnTo>
                  <a:lnTo>
                    <a:pt x="1072896" y="458914"/>
                  </a:lnTo>
                  <a:close/>
                </a:path>
                <a:path w="3475354" h="959485">
                  <a:moveTo>
                    <a:pt x="1085253" y="294424"/>
                  </a:moveTo>
                  <a:lnTo>
                    <a:pt x="1075093" y="291592"/>
                  </a:lnTo>
                  <a:lnTo>
                    <a:pt x="1072362" y="301752"/>
                  </a:lnTo>
                  <a:lnTo>
                    <a:pt x="1082421" y="304482"/>
                  </a:lnTo>
                  <a:lnTo>
                    <a:pt x="1085253" y="294424"/>
                  </a:lnTo>
                  <a:close/>
                </a:path>
                <a:path w="3475354" h="959485">
                  <a:moveTo>
                    <a:pt x="1092174" y="467194"/>
                  </a:moveTo>
                  <a:lnTo>
                    <a:pt x="1082535" y="463003"/>
                  </a:lnTo>
                  <a:lnTo>
                    <a:pt x="1078344" y="472643"/>
                  </a:lnTo>
                  <a:lnTo>
                    <a:pt x="1087983" y="476732"/>
                  </a:lnTo>
                  <a:lnTo>
                    <a:pt x="1092174" y="467194"/>
                  </a:lnTo>
                  <a:close/>
                </a:path>
                <a:path w="3475354" h="959485">
                  <a:moveTo>
                    <a:pt x="1105471" y="299872"/>
                  </a:moveTo>
                  <a:lnTo>
                    <a:pt x="1095311" y="297141"/>
                  </a:lnTo>
                  <a:lnTo>
                    <a:pt x="1092593" y="307200"/>
                  </a:lnTo>
                  <a:lnTo>
                    <a:pt x="1102652" y="310032"/>
                  </a:lnTo>
                  <a:lnTo>
                    <a:pt x="1105471" y="299872"/>
                  </a:lnTo>
                  <a:close/>
                </a:path>
                <a:path w="3475354" h="959485">
                  <a:moveTo>
                    <a:pt x="1111453" y="475373"/>
                  </a:moveTo>
                  <a:lnTo>
                    <a:pt x="1101813" y="471284"/>
                  </a:lnTo>
                  <a:lnTo>
                    <a:pt x="1097622" y="480923"/>
                  </a:lnTo>
                  <a:lnTo>
                    <a:pt x="1107262" y="485013"/>
                  </a:lnTo>
                  <a:lnTo>
                    <a:pt x="1111453" y="475373"/>
                  </a:lnTo>
                  <a:close/>
                </a:path>
                <a:path w="3475354" h="959485">
                  <a:moveTo>
                    <a:pt x="1125702" y="305422"/>
                  </a:moveTo>
                  <a:lnTo>
                    <a:pt x="1115529" y="302590"/>
                  </a:lnTo>
                  <a:lnTo>
                    <a:pt x="1112812" y="312762"/>
                  </a:lnTo>
                  <a:lnTo>
                    <a:pt x="1122870" y="315480"/>
                  </a:lnTo>
                  <a:lnTo>
                    <a:pt x="1125702" y="305422"/>
                  </a:lnTo>
                  <a:close/>
                </a:path>
                <a:path w="3475354" h="959485">
                  <a:moveTo>
                    <a:pt x="1130617" y="483641"/>
                  </a:moveTo>
                  <a:lnTo>
                    <a:pt x="1120978" y="479564"/>
                  </a:lnTo>
                  <a:lnTo>
                    <a:pt x="1116901" y="489204"/>
                  </a:lnTo>
                  <a:lnTo>
                    <a:pt x="1126540" y="493280"/>
                  </a:lnTo>
                  <a:lnTo>
                    <a:pt x="1130617" y="483641"/>
                  </a:lnTo>
                  <a:close/>
                </a:path>
                <a:path w="3475354" h="959485">
                  <a:moveTo>
                    <a:pt x="1145921" y="310870"/>
                  </a:moveTo>
                  <a:lnTo>
                    <a:pt x="1135761" y="308152"/>
                  </a:lnTo>
                  <a:lnTo>
                    <a:pt x="1133030" y="318211"/>
                  </a:lnTo>
                  <a:lnTo>
                    <a:pt x="1143088" y="321030"/>
                  </a:lnTo>
                  <a:lnTo>
                    <a:pt x="1145921" y="310870"/>
                  </a:lnTo>
                  <a:close/>
                </a:path>
                <a:path w="3475354" h="959485">
                  <a:moveTo>
                    <a:pt x="1149896" y="491921"/>
                  </a:moveTo>
                  <a:lnTo>
                    <a:pt x="1140256" y="487832"/>
                  </a:lnTo>
                  <a:lnTo>
                    <a:pt x="1136180" y="497471"/>
                  </a:lnTo>
                  <a:lnTo>
                    <a:pt x="1145819" y="501561"/>
                  </a:lnTo>
                  <a:lnTo>
                    <a:pt x="1149896" y="491921"/>
                  </a:lnTo>
                  <a:close/>
                </a:path>
                <a:path w="3475354" h="959485">
                  <a:moveTo>
                    <a:pt x="1166037" y="316420"/>
                  </a:moveTo>
                  <a:lnTo>
                    <a:pt x="1155979" y="313702"/>
                  </a:lnTo>
                  <a:lnTo>
                    <a:pt x="1153248" y="323761"/>
                  </a:lnTo>
                  <a:lnTo>
                    <a:pt x="1163307" y="326478"/>
                  </a:lnTo>
                  <a:lnTo>
                    <a:pt x="1166037" y="316420"/>
                  </a:lnTo>
                  <a:close/>
                </a:path>
                <a:path w="3475354" h="959485">
                  <a:moveTo>
                    <a:pt x="1169174" y="500202"/>
                  </a:moveTo>
                  <a:lnTo>
                    <a:pt x="1159535" y="496112"/>
                  </a:lnTo>
                  <a:lnTo>
                    <a:pt x="1155458" y="505752"/>
                  </a:lnTo>
                  <a:lnTo>
                    <a:pt x="1165098" y="509841"/>
                  </a:lnTo>
                  <a:lnTo>
                    <a:pt x="1169174" y="500202"/>
                  </a:lnTo>
                  <a:close/>
                </a:path>
                <a:path w="3475354" h="959485">
                  <a:moveTo>
                    <a:pt x="1186256" y="321868"/>
                  </a:moveTo>
                  <a:lnTo>
                    <a:pt x="1176197" y="319151"/>
                  </a:lnTo>
                  <a:lnTo>
                    <a:pt x="1173480" y="329311"/>
                  </a:lnTo>
                  <a:lnTo>
                    <a:pt x="1183538" y="332041"/>
                  </a:lnTo>
                  <a:lnTo>
                    <a:pt x="1186256" y="321868"/>
                  </a:lnTo>
                  <a:close/>
                </a:path>
                <a:path w="3475354" h="959485">
                  <a:moveTo>
                    <a:pt x="1188453" y="508482"/>
                  </a:moveTo>
                  <a:lnTo>
                    <a:pt x="1178814" y="504291"/>
                  </a:lnTo>
                  <a:lnTo>
                    <a:pt x="1174623" y="513930"/>
                  </a:lnTo>
                  <a:lnTo>
                    <a:pt x="1184262" y="518121"/>
                  </a:lnTo>
                  <a:lnTo>
                    <a:pt x="1188453" y="508482"/>
                  </a:lnTo>
                  <a:close/>
                </a:path>
                <a:path w="3475354" h="959485">
                  <a:moveTo>
                    <a:pt x="1206474" y="327431"/>
                  </a:moveTo>
                  <a:lnTo>
                    <a:pt x="1196416" y="324700"/>
                  </a:lnTo>
                  <a:lnTo>
                    <a:pt x="1193698" y="334759"/>
                  </a:lnTo>
                  <a:lnTo>
                    <a:pt x="1203756" y="337489"/>
                  </a:lnTo>
                  <a:lnTo>
                    <a:pt x="1206474" y="327431"/>
                  </a:lnTo>
                  <a:close/>
                </a:path>
                <a:path w="3475354" h="959485">
                  <a:moveTo>
                    <a:pt x="1207731" y="516750"/>
                  </a:moveTo>
                  <a:lnTo>
                    <a:pt x="1198092" y="512559"/>
                  </a:lnTo>
                  <a:lnTo>
                    <a:pt x="1193901" y="522198"/>
                  </a:lnTo>
                  <a:lnTo>
                    <a:pt x="1203540" y="526389"/>
                  </a:lnTo>
                  <a:lnTo>
                    <a:pt x="1207731" y="516750"/>
                  </a:lnTo>
                  <a:close/>
                </a:path>
                <a:path w="3475354" h="959485">
                  <a:moveTo>
                    <a:pt x="1226705" y="332879"/>
                  </a:moveTo>
                  <a:lnTo>
                    <a:pt x="1216647" y="330149"/>
                  </a:lnTo>
                  <a:lnTo>
                    <a:pt x="1213916" y="340309"/>
                  </a:lnTo>
                  <a:lnTo>
                    <a:pt x="1223975" y="343039"/>
                  </a:lnTo>
                  <a:lnTo>
                    <a:pt x="1226705" y="332879"/>
                  </a:lnTo>
                  <a:close/>
                </a:path>
                <a:path w="3475354" h="959485">
                  <a:moveTo>
                    <a:pt x="1226908" y="525030"/>
                  </a:moveTo>
                  <a:lnTo>
                    <a:pt x="1217269" y="520839"/>
                  </a:lnTo>
                  <a:lnTo>
                    <a:pt x="1213180" y="530479"/>
                  </a:lnTo>
                  <a:lnTo>
                    <a:pt x="1222819" y="534670"/>
                  </a:lnTo>
                  <a:lnTo>
                    <a:pt x="1226908" y="525030"/>
                  </a:lnTo>
                  <a:close/>
                </a:path>
                <a:path w="3475354" h="959485">
                  <a:moveTo>
                    <a:pt x="1246187" y="533311"/>
                  </a:moveTo>
                  <a:lnTo>
                    <a:pt x="1236548" y="529120"/>
                  </a:lnTo>
                  <a:lnTo>
                    <a:pt x="1232458" y="538759"/>
                  </a:lnTo>
                  <a:lnTo>
                    <a:pt x="1242098" y="542848"/>
                  </a:lnTo>
                  <a:lnTo>
                    <a:pt x="1246187" y="533311"/>
                  </a:lnTo>
                  <a:close/>
                </a:path>
                <a:path w="3475354" h="959485">
                  <a:moveTo>
                    <a:pt x="1246924" y="338429"/>
                  </a:moveTo>
                  <a:lnTo>
                    <a:pt x="1236865" y="335699"/>
                  </a:lnTo>
                  <a:lnTo>
                    <a:pt x="1234135" y="345757"/>
                  </a:lnTo>
                  <a:lnTo>
                    <a:pt x="1244193" y="348488"/>
                  </a:lnTo>
                  <a:lnTo>
                    <a:pt x="1246924" y="338429"/>
                  </a:lnTo>
                  <a:close/>
                </a:path>
                <a:path w="3475354" h="959485">
                  <a:moveTo>
                    <a:pt x="1265466" y="541477"/>
                  </a:moveTo>
                  <a:lnTo>
                    <a:pt x="1255826" y="537400"/>
                  </a:lnTo>
                  <a:lnTo>
                    <a:pt x="1251737" y="547039"/>
                  </a:lnTo>
                  <a:lnTo>
                    <a:pt x="1261275" y="551116"/>
                  </a:lnTo>
                  <a:lnTo>
                    <a:pt x="1265466" y="541477"/>
                  </a:lnTo>
                  <a:close/>
                </a:path>
                <a:path w="3475354" h="959485">
                  <a:moveTo>
                    <a:pt x="1267142" y="343877"/>
                  </a:moveTo>
                  <a:lnTo>
                    <a:pt x="1257084" y="341147"/>
                  </a:lnTo>
                  <a:lnTo>
                    <a:pt x="1254366" y="351320"/>
                  </a:lnTo>
                  <a:lnTo>
                    <a:pt x="1264424" y="354037"/>
                  </a:lnTo>
                  <a:lnTo>
                    <a:pt x="1267142" y="343877"/>
                  </a:lnTo>
                  <a:close/>
                </a:path>
                <a:path w="3475354" h="959485">
                  <a:moveTo>
                    <a:pt x="1284744" y="549757"/>
                  </a:moveTo>
                  <a:lnTo>
                    <a:pt x="1275105" y="545668"/>
                  </a:lnTo>
                  <a:lnTo>
                    <a:pt x="1270914" y="555307"/>
                  </a:lnTo>
                  <a:lnTo>
                    <a:pt x="1280553" y="559396"/>
                  </a:lnTo>
                  <a:lnTo>
                    <a:pt x="1284744" y="549757"/>
                  </a:lnTo>
                  <a:close/>
                </a:path>
                <a:path w="3475354" h="959485">
                  <a:moveTo>
                    <a:pt x="1287360" y="349427"/>
                  </a:moveTo>
                  <a:lnTo>
                    <a:pt x="1277302" y="346710"/>
                  </a:lnTo>
                  <a:lnTo>
                    <a:pt x="1274584" y="356768"/>
                  </a:lnTo>
                  <a:lnTo>
                    <a:pt x="1284643" y="359486"/>
                  </a:lnTo>
                  <a:lnTo>
                    <a:pt x="1287360" y="349427"/>
                  </a:lnTo>
                  <a:close/>
                </a:path>
                <a:path w="3475354" h="959485">
                  <a:moveTo>
                    <a:pt x="1303921" y="558038"/>
                  </a:moveTo>
                  <a:lnTo>
                    <a:pt x="1294384" y="553948"/>
                  </a:lnTo>
                  <a:lnTo>
                    <a:pt x="1290193" y="563587"/>
                  </a:lnTo>
                  <a:lnTo>
                    <a:pt x="1299832" y="567677"/>
                  </a:lnTo>
                  <a:lnTo>
                    <a:pt x="1303921" y="558038"/>
                  </a:lnTo>
                  <a:close/>
                </a:path>
                <a:path w="3475354" h="959485">
                  <a:moveTo>
                    <a:pt x="1307592" y="354876"/>
                  </a:moveTo>
                  <a:lnTo>
                    <a:pt x="1297533" y="352158"/>
                  </a:lnTo>
                  <a:lnTo>
                    <a:pt x="1294803" y="362318"/>
                  </a:lnTo>
                  <a:lnTo>
                    <a:pt x="1304861" y="365036"/>
                  </a:lnTo>
                  <a:lnTo>
                    <a:pt x="1307592" y="354876"/>
                  </a:lnTo>
                  <a:close/>
                </a:path>
                <a:path w="3475354" h="959485">
                  <a:moveTo>
                    <a:pt x="1323200" y="566318"/>
                  </a:moveTo>
                  <a:lnTo>
                    <a:pt x="1313561" y="562229"/>
                  </a:lnTo>
                  <a:lnTo>
                    <a:pt x="1309471" y="571868"/>
                  </a:lnTo>
                  <a:lnTo>
                    <a:pt x="1319110" y="575957"/>
                  </a:lnTo>
                  <a:lnTo>
                    <a:pt x="1323200" y="566318"/>
                  </a:lnTo>
                  <a:close/>
                </a:path>
                <a:path w="3475354" h="959485">
                  <a:moveTo>
                    <a:pt x="1327810" y="360426"/>
                  </a:moveTo>
                  <a:lnTo>
                    <a:pt x="1317752" y="357708"/>
                  </a:lnTo>
                  <a:lnTo>
                    <a:pt x="1315021" y="367766"/>
                  </a:lnTo>
                  <a:lnTo>
                    <a:pt x="1325079" y="370484"/>
                  </a:lnTo>
                  <a:lnTo>
                    <a:pt x="1327810" y="360426"/>
                  </a:lnTo>
                  <a:close/>
                </a:path>
                <a:path w="3475354" h="959485">
                  <a:moveTo>
                    <a:pt x="1342478" y="574586"/>
                  </a:moveTo>
                  <a:lnTo>
                    <a:pt x="1332839" y="570395"/>
                  </a:lnTo>
                  <a:lnTo>
                    <a:pt x="1328750" y="580034"/>
                  </a:lnTo>
                  <a:lnTo>
                    <a:pt x="1338389" y="584225"/>
                  </a:lnTo>
                  <a:lnTo>
                    <a:pt x="1342478" y="574586"/>
                  </a:lnTo>
                  <a:close/>
                </a:path>
                <a:path w="3475354" h="959485">
                  <a:moveTo>
                    <a:pt x="1348028" y="365874"/>
                  </a:moveTo>
                  <a:lnTo>
                    <a:pt x="1337970" y="363156"/>
                  </a:lnTo>
                  <a:lnTo>
                    <a:pt x="1335252" y="373316"/>
                  </a:lnTo>
                  <a:lnTo>
                    <a:pt x="1345311" y="376047"/>
                  </a:lnTo>
                  <a:lnTo>
                    <a:pt x="1348028" y="365874"/>
                  </a:lnTo>
                  <a:close/>
                </a:path>
                <a:path w="3475354" h="959485">
                  <a:moveTo>
                    <a:pt x="1361757" y="582866"/>
                  </a:moveTo>
                  <a:lnTo>
                    <a:pt x="1352118" y="578675"/>
                  </a:lnTo>
                  <a:lnTo>
                    <a:pt x="1348028" y="588314"/>
                  </a:lnTo>
                  <a:lnTo>
                    <a:pt x="1357566" y="592505"/>
                  </a:lnTo>
                  <a:lnTo>
                    <a:pt x="1361757" y="582866"/>
                  </a:lnTo>
                  <a:close/>
                </a:path>
                <a:path w="3475354" h="959485">
                  <a:moveTo>
                    <a:pt x="1368247" y="371436"/>
                  </a:moveTo>
                  <a:lnTo>
                    <a:pt x="1358188" y="368706"/>
                  </a:lnTo>
                  <a:lnTo>
                    <a:pt x="1355471" y="378764"/>
                  </a:lnTo>
                  <a:lnTo>
                    <a:pt x="1365529" y="381495"/>
                  </a:lnTo>
                  <a:lnTo>
                    <a:pt x="1368247" y="371436"/>
                  </a:lnTo>
                  <a:close/>
                </a:path>
                <a:path w="3475354" h="959485">
                  <a:moveTo>
                    <a:pt x="1381036" y="591146"/>
                  </a:moveTo>
                  <a:lnTo>
                    <a:pt x="1371396" y="586955"/>
                  </a:lnTo>
                  <a:lnTo>
                    <a:pt x="1367205" y="596595"/>
                  </a:lnTo>
                  <a:lnTo>
                    <a:pt x="1376845" y="600786"/>
                  </a:lnTo>
                  <a:lnTo>
                    <a:pt x="1381036" y="591146"/>
                  </a:lnTo>
                  <a:close/>
                </a:path>
                <a:path w="3475354" h="959485">
                  <a:moveTo>
                    <a:pt x="1388478" y="376986"/>
                  </a:moveTo>
                  <a:lnTo>
                    <a:pt x="1378419" y="374154"/>
                  </a:lnTo>
                  <a:lnTo>
                    <a:pt x="1375689" y="384314"/>
                  </a:lnTo>
                  <a:lnTo>
                    <a:pt x="1385747" y="387045"/>
                  </a:lnTo>
                  <a:lnTo>
                    <a:pt x="1388478" y="376986"/>
                  </a:lnTo>
                  <a:close/>
                </a:path>
                <a:path w="3475354" h="959485">
                  <a:moveTo>
                    <a:pt x="1400213" y="599427"/>
                  </a:moveTo>
                  <a:lnTo>
                    <a:pt x="1390675" y="595236"/>
                  </a:lnTo>
                  <a:lnTo>
                    <a:pt x="1386484" y="604875"/>
                  </a:lnTo>
                  <a:lnTo>
                    <a:pt x="1396123" y="608952"/>
                  </a:lnTo>
                  <a:lnTo>
                    <a:pt x="1400213" y="599427"/>
                  </a:lnTo>
                  <a:close/>
                </a:path>
                <a:path w="3475354" h="959485">
                  <a:moveTo>
                    <a:pt x="1408696" y="382435"/>
                  </a:moveTo>
                  <a:lnTo>
                    <a:pt x="1398638" y="379704"/>
                  </a:lnTo>
                  <a:lnTo>
                    <a:pt x="1395806" y="389763"/>
                  </a:lnTo>
                  <a:lnTo>
                    <a:pt x="1405966" y="392595"/>
                  </a:lnTo>
                  <a:lnTo>
                    <a:pt x="1408696" y="382435"/>
                  </a:lnTo>
                  <a:close/>
                </a:path>
                <a:path w="3475354" h="959485">
                  <a:moveTo>
                    <a:pt x="1419491" y="607593"/>
                  </a:moveTo>
                  <a:lnTo>
                    <a:pt x="1409852" y="603504"/>
                  </a:lnTo>
                  <a:lnTo>
                    <a:pt x="1405763" y="613143"/>
                  </a:lnTo>
                  <a:lnTo>
                    <a:pt x="1415402" y="617232"/>
                  </a:lnTo>
                  <a:lnTo>
                    <a:pt x="1419491" y="607593"/>
                  </a:lnTo>
                  <a:close/>
                </a:path>
                <a:path w="3475354" h="959485">
                  <a:moveTo>
                    <a:pt x="1428915" y="387985"/>
                  </a:moveTo>
                  <a:lnTo>
                    <a:pt x="1418856" y="385152"/>
                  </a:lnTo>
                  <a:lnTo>
                    <a:pt x="1416024" y="395325"/>
                  </a:lnTo>
                  <a:lnTo>
                    <a:pt x="1426197" y="398043"/>
                  </a:lnTo>
                  <a:lnTo>
                    <a:pt x="1428915" y="387985"/>
                  </a:lnTo>
                  <a:close/>
                </a:path>
                <a:path w="3475354" h="959485">
                  <a:moveTo>
                    <a:pt x="1438770" y="615873"/>
                  </a:moveTo>
                  <a:lnTo>
                    <a:pt x="1429131" y="611784"/>
                  </a:lnTo>
                  <a:lnTo>
                    <a:pt x="1425041" y="621423"/>
                  </a:lnTo>
                  <a:lnTo>
                    <a:pt x="1434680" y="625513"/>
                  </a:lnTo>
                  <a:lnTo>
                    <a:pt x="1438770" y="615873"/>
                  </a:lnTo>
                  <a:close/>
                </a:path>
                <a:path w="3475354" h="959485">
                  <a:moveTo>
                    <a:pt x="1449133" y="393433"/>
                  </a:moveTo>
                  <a:lnTo>
                    <a:pt x="1439075" y="390715"/>
                  </a:lnTo>
                  <a:lnTo>
                    <a:pt x="1436255" y="400773"/>
                  </a:lnTo>
                  <a:lnTo>
                    <a:pt x="1446415" y="403593"/>
                  </a:lnTo>
                  <a:lnTo>
                    <a:pt x="1449133" y="393433"/>
                  </a:lnTo>
                  <a:close/>
                </a:path>
                <a:path w="3475354" h="959485">
                  <a:moveTo>
                    <a:pt x="1458048" y="624154"/>
                  </a:moveTo>
                  <a:lnTo>
                    <a:pt x="1448409" y="620064"/>
                  </a:lnTo>
                  <a:lnTo>
                    <a:pt x="1444218" y="629704"/>
                  </a:lnTo>
                  <a:lnTo>
                    <a:pt x="1453857" y="633793"/>
                  </a:lnTo>
                  <a:lnTo>
                    <a:pt x="1458048" y="624154"/>
                  </a:lnTo>
                  <a:close/>
                </a:path>
                <a:path w="3475354" h="959485">
                  <a:moveTo>
                    <a:pt x="1469364" y="398983"/>
                  </a:moveTo>
                  <a:lnTo>
                    <a:pt x="1459306" y="396163"/>
                  </a:lnTo>
                  <a:lnTo>
                    <a:pt x="1456474" y="406323"/>
                  </a:lnTo>
                  <a:lnTo>
                    <a:pt x="1466634" y="409041"/>
                  </a:lnTo>
                  <a:lnTo>
                    <a:pt x="1469364" y="398983"/>
                  </a:lnTo>
                  <a:close/>
                </a:path>
                <a:path w="3475354" h="959485">
                  <a:moveTo>
                    <a:pt x="1477327" y="632421"/>
                  </a:moveTo>
                  <a:lnTo>
                    <a:pt x="1467688" y="628345"/>
                  </a:lnTo>
                  <a:lnTo>
                    <a:pt x="1463497" y="637984"/>
                  </a:lnTo>
                  <a:lnTo>
                    <a:pt x="1473136" y="642061"/>
                  </a:lnTo>
                  <a:lnTo>
                    <a:pt x="1477327" y="632421"/>
                  </a:lnTo>
                  <a:close/>
                </a:path>
                <a:path w="3475354" h="959485">
                  <a:moveTo>
                    <a:pt x="1489583" y="404431"/>
                  </a:moveTo>
                  <a:lnTo>
                    <a:pt x="1479524" y="401713"/>
                  </a:lnTo>
                  <a:lnTo>
                    <a:pt x="1476692" y="411772"/>
                  </a:lnTo>
                  <a:lnTo>
                    <a:pt x="1486852" y="414604"/>
                  </a:lnTo>
                  <a:lnTo>
                    <a:pt x="1489583" y="404431"/>
                  </a:lnTo>
                  <a:close/>
                </a:path>
                <a:path w="3475354" h="959485">
                  <a:moveTo>
                    <a:pt x="1496491" y="640702"/>
                  </a:moveTo>
                  <a:lnTo>
                    <a:pt x="1486852" y="636612"/>
                  </a:lnTo>
                  <a:lnTo>
                    <a:pt x="1482775" y="646150"/>
                  </a:lnTo>
                  <a:lnTo>
                    <a:pt x="1492415" y="650341"/>
                  </a:lnTo>
                  <a:lnTo>
                    <a:pt x="1496491" y="640702"/>
                  </a:lnTo>
                  <a:close/>
                </a:path>
                <a:path w="3475354" h="959485">
                  <a:moveTo>
                    <a:pt x="1509801" y="409994"/>
                  </a:moveTo>
                  <a:lnTo>
                    <a:pt x="1499743" y="407162"/>
                  </a:lnTo>
                  <a:lnTo>
                    <a:pt x="1496910" y="417322"/>
                  </a:lnTo>
                  <a:lnTo>
                    <a:pt x="1507083" y="420052"/>
                  </a:lnTo>
                  <a:lnTo>
                    <a:pt x="1509801" y="409994"/>
                  </a:lnTo>
                  <a:close/>
                </a:path>
                <a:path w="3475354" h="959485">
                  <a:moveTo>
                    <a:pt x="1515770" y="648982"/>
                  </a:moveTo>
                  <a:lnTo>
                    <a:pt x="1506131" y="644791"/>
                  </a:lnTo>
                  <a:lnTo>
                    <a:pt x="1502054" y="654431"/>
                  </a:lnTo>
                  <a:lnTo>
                    <a:pt x="1511693" y="658622"/>
                  </a:lnTo>
                  <a:lnTo>
                    <a:pt x="1515770" y="648982"/>
                  </a:lnTo>
                  <a:close/>
                </a:path>
                <a:path w="3475354" h="959485">
                  <a:moveTo>
                    <a:pt x="1530019" y="415442"/>
                  </a:moveTo>
                  <a:lnTo>
                    <a:pt x="1519961" y="412711"/>
                  </a:lnTo>
                  <a:lnTo>
                    <a:pt x="1517142" y="422770"/>
                  </a:lnTo>
                  <a:lnTo>
                    <a:pt x="1527302" y="425602"/>
                  </a:lnTo>
                  <a:lnTo>
                    <a:pt x="1530019" y="415442"/>
                  </a:lnTo>
                  <a:close/>
                </a:path>
                <a:path w="3475354" h="959485">
                  <a:moveTo>
                    <a:pt x="1535049" y="657263"/>
                  </a:moveTo>
                  <a:lnTo>
                    <a:pt x="1525409" y="653072"/>
                  </a:lnTo>
                  <a:lnTo>
                    <a:pt x="1521333" y="662711"/>
                  </a:lnTo>
                  <a:lnTo>
                    <a:pt x="1530972" y="666902"/>
                  </a:lnTo>
                  <a:lnTo>
                    <a:pt x="1535049" y="657263"/>
                  </a:lnTo>
                  <a:close/>
                </a:path>
                <a:path w="3475354" h="959485">
                  <a:moveTo>
                    <a:pt x="1550250" y="420992"/>
                  </a:moveTo>
                  <a:lnTo>
                    <a:pt x="1540192" y="418160"/>
                  </a:lnTo>
                  <a:lnTo>
                    <a:pt x="1537360" y="428320"/>
                  </a:lnTo>
                  <a:lnTo>
                    <a:pt x="1547520" y="431050"/>
                  </a:lnTo>
                  <a:lnTo>
                    <a:pt x="1550250" y="420992"/>
                  </a:lnTo>
                  <a:close/>
                </a:path>
                <a:path w="3475354" h="959485">
                  <a:moveTo>
                    <a:pt x="1554327" y="665530"/>
                  </a:moveTo>
                  <a:lnTo>
                    <a:pt x="1544688" y="661339"/>
                  </a:lnTo>
                  <a:lnTo>
                    <a:pt x="1540497" y="670979"/>
                  </a:lnTo>
                  <a:lnTo>
                    <a:pt x="1550136" y="675068"/>
                  </a:lnTo>
                  <a:lnTo>
                    <a:pt x="1554327" y="665530"/>
                  </a:lnTo>
                  <a:close/>
                </a:path>
                <a:path w="3475354" h="959485">
                  <a:moveTo>
                    <a:pt x="1570469" y="426440"/>
                  </a:moveTo>
                  <a:lnTo>
                    <a:pt x="1560410" y="423710"/>
                  </a:lnTo>
                  <a:lnTo>
                    <a:pt x="1557578" y="433768"/>
                  </a:lnTo>
                  <a:lnTo>
                    <a:pt x="1567738" y="436600"/>
                  </a:lnTo>
                  <a:lnTo>
                    <a:pt x="1570469" y="426440"/>
                  </a:lnTo>
                  <a:close/>
                </a:path>
                <a:path w="3475354" h="959485">
                  <a:moveTo>
                    <a:pt x="1573606" y="673709"/>
                  </a:moveTo>
                  <a:lnTo>
                    <a:pt x="1563966" y="669620"/>
                  </a:lnTo>
                  <a:lnTo>
                    <a:pt x="1559775" y="679259"/>
                  </a:lnTo>
                  <a:lnTo>
                    <a:pt x="1569415" y="683348"/>
                  </a:lnTo>
                  <a:lnTo>
                    <a:pt x="1573606" y="673709"/>
                  </a:lnTo>
                  <a:close/>
                </a:path>
                <a:path w="3475354" h="959485">
                  <a:moveTo>
                    <a:pt x="1590687" y="431990"/>
                  </a:moveTo>
                  <a:lnTo>
                    <a:pt x="1580629" y="429158"/>
                  </a:lnTo>
                  <a:lnTo>
                    <a:pt x="1577797" y="439331"/>
                  </a:lnTo>
                  <a:lnTo>
                    <a:pt x="1587969" y="442048"/>
                  </a:lnTo>
                  <a:lnTo>
                    <a:pt x="1590687" y="431990"/>
                  </a:lnTo>
                  <a:close/>
                </a:path>
                <a:path w="3475354" h="959485">
                  <a:moveTo>
                    <a:pt x="1592783" y="681990"/>
                  </a:moveTo>
                  <a:lnTo>
                    <a:pt x="1583143" y="677900"/>
                  </a:lnTo>
                  <a:lnTo>
                    <a:pt x="1579054" y="687539"/>
                  </a:lnTo>
                  <a:lnTo>
                    <a:pt x="1588693" y="691629"/>
                  </a:lnTo>
                  <a:lnTo>
                    <a:pt x="1592783" y="681990"/>
                  </a:lnTo>
                  <a:close/>
                </a:path>
                <a:path w="3475354" h="959485">
                  <a:moveTo>
                    <a:pt x="1610906" y="437438"/>
                  </a:moveTo>
                  <a:lnTo>
                    <a:pt x="1600847" y="434721"/>
                  </a:lnTo>
                  <a:lnTo>
                    <a:pt x="1598028" y="444779"/>
                  </a:lnTo>
                  <a:lnTo>
                    <a:pt x="1608188" y="447598"/>
                  </a:lnTo>
                  <a:lnTo>
                    <a:pt x="1610906" y="437438"/>
                  </a:lnTo>
                  <a:close/>
                </a:path>
                <a:path w="3475354" h="959485">
                  <a:moveTo>
                    <a:pt x="1612061" y="690257"/>
                  </a:moveTo>
                  <a:lnTo>
                    <a:pt x="1602422" y="686181"/>
                  </a:lnTo>
                  <a:lnTo>
                    <a:pt x="1598333" y="695820"/>
                  </a:lnTo>
                  <a:lnTo>
                    <a:pt x="1607972" y="699897"/>
                  </a:lnTo>
                  <a:lnTo>
                    <a:pt x="1612061" y="690257"/>
                  </a:lnTo>
                  <a:close/>
                </a:path>
                <a:path w="3475354" h="959485">
                  <a:moveTo>
                    <a:pt x="1631137" y="442988"/>
                  </a:moveTo>
                  <a:lnTo>
                    <a:pt x="1621078" y="440270"/>
                  </a:lnTo>
                  <a:lnTo>
                    <a:pt x="1618246" y="450329"/>
                  </a:lnTo>
                  <a:lnTo>
                    <a:pt x="1628406" y="453047"/>
                  </a:lnTo>
                  <a:lnTo>
                    <a:pt x="1631137" y="442988"/>
                  </a:lnTo>
                  <a:close/>
                </a:path>
                <a:path w="3475354" h="959485">
                  <a:moveTo>
                    <a:pt x="1631340" y="698538"/>
                  </a:moveTo>
                  <a:lnTo>
                    <a:pt x="1621701" y="694448"/>
                  </a:lnTo>
                  <a:lnTo>
                    <a:pt x="1617611" y="704088"/>
                  </a:lnTo>
                  <a:lnTo>
                    <a:pt x="1627149" y="708177"/>
                  </a:lnTo>
                  <a:lnTo>
                    <a:pt x="1631340" y="698538"/>
                  </a:lnTo>
                  <a:close/>
                </a:path>
                <a:path w="3475354" h="959485">
                  <a:moveTo>
                    <a:pt x="1650619" y="706818"/>
                  </a:moveTo>
                  <a:lnTo>
                    <a:pt x="1640979" y="702729"/>
                  </a:lnTo>
                  <a:lnTo>
                    <a:pt x="1636788" y="712266"/>
                  </a:lnTo>
                  <a:lnTo>
                    <a:pt x="1646428" y="716457"/>
                  </a:lnTo>
                  <a:lnTo>
                    <a:pt x="1650619" y="706818"/>
                  </a:lnTo>
                  <a:close/>
                </a:path>
                <a:path w="3475354" h="959485">
                  <a:moveTo>
                    <a:pt x="1651355" y="448437"/>
                  </a:moveTo>
                  <a:lnTo>
                    <a:pt x="1641297" y="445719"/>
                  </a:lnTo>
                  <a:lnTo>
                    <a:pt x="1638465" y="455879"/>
                  </a:lnTo>
                  <a:lnTo>
                    <a:pt x="1648625" y="458609"/>
                  </a:lnTo>
                  <a:lnTo>
                    <a:pt x="1651355" y="448437"/>
                  </a:lnTo>
                  <a:close/>
                </a:path>
                <a:path w="3475354" h="959485">
                  <a:moveTo>
                    <a:pt x="1669796" y="715098"/>
                  </a:moveTo>
                  <a:lnTo>
                    <a:pt x="1660258" y="710907"/>
                  </a:lnTo>
                  <a:lnTo>
                    <a:pt x="1656067" y="720547"/>
                  </a:lnTo>
                  <a:lnTo>
                    <a:pt x="1665706" y="724738"/>
                  </a:lnTo>
                  <a:lnTo>
                    <a:pt x="1669796" y="715098"/>
                  </a:lnTo>
                  <a:close/>
                </a:path>
                <a:path w="3475354" h="959485">
                  <a:moveTo>
                    <a:pt x="1671574" y="453999"/>
                  </a:moveTo>
                  <a:lnTo>
                    <a:pt x="1661515" y="451269"/>
                  </a:lnTo>
                  <a:lnTo>
                    <a:pt x="1658683" y="461327"/>
                  </a:lnTo>
                  <a:lnTo>
                    <a:pt x="1668856" y="464058"/>
                  </a:lnTo>
                  <a:lnTo>
                    <a:pt x="1671574" y="453999"/>
                  </a:lnTo>
                  <a:close/>
                </a:path>
                <a:path w="3475354" h="959485">
                  <a:moveTo>
                    <a:pt x="1689074" y="723366"/>
                  </a:moveTo>
                  <a:lnTo>
                    <a:pt x="1679435" y="719175"/>
                  </a:lnTo>
                  <a:lnTo>
                    <a:pt x="1675345" y="728814"/>
                  </a:lnTo>
                  <a:lnTo>
                    <a:pt x="1684985" y="733005"/>
                  </a:lnTo>
                  <a:lnTo>
                    <a:pt x="1689074" y="723366"/>
                  </a:lnTo>
                  <a:close/>
                </a:path>
                <a:path w="3475354" h="959485">
                  <a:moveTo>
                    <a:pt x="1691792" y="459447"/>
                  </a:moveTo>
                  <a:lnTo>
                    <a:pt x="1681632" y="456717"/>
                  </a:lnTo>
                  <a:lnTo>
                    <a:pt x="1678914" y="466877"/>
                  </a:lnTo>
                  <a:lnTo>
                    <a:pt x="1689074" y="469607"/>
                  </a:lnTo>
                  <a:lnTo>
                    <a:pt x="1691792" y="459447"/>
                  </a:lnTo>
                  <a:close/>
                </a:path>
                <a:path w="3475354" h="959485">
                  <a:moveTo>
                    <a:pt x="1708353" y="731647"/>
                  </a:moveTo>
                  <a:lnTo>
                    <a:pt x="1698713" y="727456"/>
                  </a:lnTo>
                  <a:lnTo>
                    <a:pt x="1694624" y="737095"/>
                  </a:lnTo>
                  <a:lnTo>
                    <a:pt x="1704263" y="741184"/>
                  </a:lnTo>
                  <a:lnTo>
                    <a:pt x="1708353" y="731647"/>
                  </a:lnTo>
                  <a:close/>
                </a:path>
                <a:path w="3475354" h="959485">
                  <a:moveTo>
                    <a:pt x="1712023" y="464997"/>
                  </a:moveTo>
                  <a:lnTo>
                    <a:pt x="1701850" y="462267"/>
                  </a:lnTo>
                  <a:lnTo>
                    <a:pt x="1699133" y="472325"/>
                  </a:lnTo>
                  <a:lnTo>
                    <a:pt x="1709293" y="475056"/>
                  </a:lnTo>
                  <a:lnTo>
                    <a:pt x="1712023" y="464997"/>
                  </a:lnTo>
                  <a:close/>
                </a:path>
                <a:path w="3475354" h="959485">
                  <a:moveTo>
                    <a:pt x="1727631" y="739825"/>
                  </a:moveTo>
                  <a:lnTo>
                    <a:pt x="1717992" y="735736"/>
                  </a:lnTo>
                  <a:lnTo>
                    <a:pt x="1713903" y="745375"/>
                  </a:lnTo>
                  <a:lnTo>
                    <a:pt x="1723440" y="749465"/>
                  </a:lnTo>
                  <a:lnTo>
                    <a:pt x="1727631" y="739825"/>
                  </a:lnTo>
                  <a:close/>
                </a:path>
                <a:path w="3475354" h="959485">
                  <a:moveTo>
                    <a:pt x="1732241" y="470446"/>
                  </a:moveTo>
                  <a:lnTo>
                    <a:pt x="1722081" y="467715"/>
                  </a:lnTo>
                  <a:lnTo>
                    <a:pt x="1719351" y="477888"/>
                  </a:lnTo>
                  <a:lnTo>
                    <a:pt x="1729511" y="480606"/>
                  </a:lnTo>
                  <a:lnTo>
                    <a:pt x="1732241" y="470446"/>
                  </a:lnTo>
                  <a:close/>
                </a:path>
                <a:path w="3475354" h="959485">
                  <a:moveTo>
                    <a:pt x="1746910" y="748093"/>
                  </a:moveTo>
                  <a:lnTo>
                    <a:pt x="1737271" y="744016"/>
                  </a:lnTo>
                  <a:lnTo>
                    <a:pt x="1733080" y="753656"/>
                  </a:lnTo>
                  <a:lnTo>
                    <a:pt x="1742719" y="757732"/>
                  </a:lnTo>
                  <a:lnTo>
                    <a:pt x="1746910" y="748093"/>
                  </a:lnTo>
                  <a:close/>
                </a:path>
                <a:path w="3475354" h="959485">
                  <a:moveTo>
                    <a:pt x="1752460" y="475996"/>
                  </a:moveTo>
                  <a:lnTo>
                    <a:pt x="1742300" y="473278"/>
                  </a:lnTo>
                  <a:lnTo>
                    <a:pt x="1739569" y="483336"/>
                  </a:lnTo>
                  <a:lnTo>
                    <a:pt x="1749742" y="486054"/>
                  </a:lnTo>
                  <a:lnTo>
                    <a:pt x="1752460" y="475996"/>
                  </a:lnTo>
                  <a:close/>
                </a:path>
                <a:path w="3475354" h="959485">
                  <a:moveTo>
                    <a:pt x="1766087" y="756373"/>
                  </a:moveTo>
                  <a:lnTo>
                    <a:pt x="1756549" y="752284"/>
                  </a:lnTo>
                  <a:lnTo>
                    <a:pt x="1752358" y="761923"/>
                  </a:lnTo>
                  <a:lnTo>
                    <a:pt x="1761998" y="766013"/>
                  </a:lnTo>
                  <a:lnTo>
                    <a:pt x="1766087" y="756373"/>
                  </a:lnTo>
                  <a:close/>
                </a:path>
                <a:path w="3475354" h="959485">
                  <a:moveTo>
                    <a:pt x="1772678" y="481444"/>
                  </a:moveTo>
                  <a:lnTo>
                    <a:pt x="1762518" y="478726"/>
                  </a:lnTo>
                  <a:lnTo>
                    <a:pt x="1759800" y="488886"/>
                  </a:lnTo>
                  <a:lnTo>
                    <a:pt x="1769960" y="491604"/>
                  </a:lnTo>
                  <a:lnTo>
                    <a:pt x="1772678" y="481444"/>
                  </a:lnTo>
                  <a:close/>
                </a:path>
                <a:path w="3475354" h="959485">
                  <a:moveTo>
                    <a:pt x="1785366" y="764654"/>
                  </a:moveTo>
                  <a:lnTo>
                    <a:pt x="1775726" y="760564"/>
                  </a:lnTo>
                  <a:lnTo>
                    <a:pt x="1771637" y="770204"/>
                  </a:lnTo>
                  <a:lnTo>
                    <a:pt x="1781276" y="774293"/>
                  </a:lnTo>
                  <a:lnTo>
                    <a:pt x="1785366" y="764654"/>
                  </a:lnTo>
                  <a:close/>
                </a:path>
                <a:path w="3475354" h="959485">
                  <a:moveTo>
                    <a:pt x="1792909" y="486994"/>
                  </a:moveTo>
                  <a:lnTo>
                    <a:pt x="1782737" y="484276"/>
                  </a:lnTo>
                  <a:lnTo>
                    <a:pt x="1780019" y="494334"/>
                  </a:lnTo>
                  <a:lnTo>
                    <a:pt x="1790179" y="497052"/>
                  </a:lnTo>
                  <a:lnTo>
                    <a:pt x="1792909" y="486994"/>
                  </a:lnTo>
                  <a:close/>
                </a:path>
                <a:path w="3475354" h="959485">
                  <a:moveTo>
                    <a:pt x="1804644" y="772934"/>
                  </a:moveTo>
                  <a:lnTo>
                    <a:pt x="1795005" y="768845"/>
                  </a:lnTo>
                  <a:lnTo>
                    <a:pt x="1790915" y="778383"/>
                  </a:lnTo>
                  <a:lnTo>
                    <a:pt x="1800555" y="782574"/>
                  </a:lnTo>
                  <a:lnTo>
                    <a:pt x="1804644" y="772934"/>
                  </a:lnTo>
                  <a:close/>
                </a:path>
                <a:path w="3475354" h="959485">
                  <a:moveTo>
                    <a:pt x="1813128" y="492442"/>
                  </a:moveTo>
                  <a:lnTo>
                    <a:pt x="1802968" y="489724"/>
                  </a:lnTo>
                  <a:lnTo>
                    <a:pt x="1800237" y="499884"/>
                  </a:lnTo>
                  <a:lnTo>
                    <a:pt x="1810397" y="502615"/>
                  </a:lnTo>
                  <a:lnTo>
                    <a:pt x="1813128" y="492442"/>
                  </a:lnTo>
                  <a:close/>
                </a:path>
                <a:path w="3475354" h="959485">
                  <a:moveTo>
                    <a:pt x="1823923" y="781202"/>
                  </a:moveTo>
                  <a:lnTo>
                    <a:pt x="1814283" y="777011"/>
                  </a:lnTo>
                  <a:lnTo>
                    <a:pt x="1810092" y="786650"/>
                  </a:lnTo>
                  <a:lnTo>
                    <a:pt x="1819732" y="790841"/>
                  </a:lnTo>
                  <a:lnTo>
                    <a:pt x="1823923" y="781202"/>
                  </a:lnTo>
                  <a:close/>
                </a:path>
                <a:path w="3475354" h="959485">
                  <a:moveTo>
                    <a:pt x="1833346" y="498005"/>
                  </a:moveTo>
                  <a:lnTo>
                    <a:pt x="1823186" y="495274"/>
                  </a:lnTo>
                  <a:lnTo>
                    <a:pt x="1820456" y="505333"/>
                  </a:lnTo>
                  <a:lnTo>
                    <a:pt x="1830628" y="508063"/>
                  </a:lnTo>
                  <a:lnTo>
                    <a:pt x="1833346" y="498005"/>
                  </a:lnTo>
                  <a:close/>
                </a:path>
                <a:path w="3475354" h="959485">
                  <a:moveTo>
                    <a:pt x="1843201" y="789482"/>
                  </a:moveTo>
                  <a:lnTo>
                    <a:pt x="1833562" y="785291"/>
                  </a:lnTo>
                  <a:lnTo>
                    <a:pt x="1829371" y="794931"/>
                  </a:lnTo>
                  <a:lnTo>
                    <a:pt x="1839010" y="799122"/>
                  </a:lnTo>
                  <a:lnTo>
                    <a:pt x="1843201" y="789482"/>
                  </a:lnTo>
                  <a:close/>
                </a:path>
                <a:path w="3475354" h="959485">
                  <a:moveTo>
                    <a:pt x="1853565" y="503555"/>
                  </a:moveTo>
                  <a:lnTo>
                    <a:pt x="1843405" y="500722"/>
                  </a:lnTo>
                  <a:lnTo>
                    <a:pt x="1840687" y="510882"/>
                  </a:lnTo>
                  <a:lnTo>
                    <a:pt x="1850847" y="513613"/>
                  </a:lnTo>
                  <a:lnTo>
                    <a:pt x="1853565" y="503555"/>
                  </a:lnTo>
                  <a:close/>
                </a:path>
                <a:path w="3475354" h="959485">
                  <a:moveTo>
                    <a:pt x="1862366" y="797763"/>
                  </a:moveTo>
                  <a:lnTo>
                    <a:pt x="1852726" y="793572"/>
                  </a:lnTo>
                  <a:lnTo>
                    <a:pt x="1848650" y="803211"/>
                  </a:lnTo>
                  <a:lnTo>
                    <a:pt x="1858289" y="807300"/>
                  </a:lnTo>
                  <a:lnTo>
                    <a:pt x="1862366" y="797763"/>
                  </a:lnTo>
                  <a:close/>
                </a:path>
                <a:path w="3475354" h="959485">
                  <a:moveTo>
                    <a:pt x="1873796" y="509003"/>
                  </a:moveTo>
                  <a:lnTo>
                    <a:pt x="1863623" y="506272"/>
                  </a:lnTo>
                  <a:lnTo>
                    <a:pt x="1860905" y="516331"/>
                  </a:lnTo>
                  <a:lnTo>
                    <a:pt x="1871065" y="519163"/>
                  </a:lnTo>
                  <a:lnTo>
                    <a:pt x="1873796" y="509003"/>
                  </a:lnTo>
                  <a:close/>
                </a:path>
                <a:path w="3475354" h="959485">
                  <a:moveTo>
                    <a:pt x="1881644" y="805929"/>
                  </a:moveTo>
                  <a:lnTo>
                    <a:pt x="1872005" y="801852"/>
                  </a:lnTo>
                  <a:lnTo>
                    <a:pt x="1867928" y="811491"/>
                  </a:lnTo>
                  <a:lnTo>
                    <a:pt x="1877568" y="815568"/>
                  </a:lnTo>
                  <a:lnTo>
                    <a:pt x="1881644" y="805929"/>
                  </a:lnTo>
                  <a:close/>
                </a:path>
                <a:path w="3475354" h="959485">
                  <a:moveTo>
                    <a:pt x="1894014" y="514553"/>
                  </a:moveTo>
                  <a:lnTo>
                    <a:pt x="1883854" y="511721"/>
                  </a:lnTo>
                  <a:lnTo>
                    <a:pt x="1881124" y="521893"/>
                  </a:lnTo>
                  <a:lnTo>
                    <a:pt x="1891284" y="524611"/>
                  </a:lnTo>
                  <a:lnTo>
                    <a:pt x="1894014" y="514553"/>
                  </a:lnTo>
                  <a:close/>
                </a:path>
                <a:path w="3475354" h="959485">
                  <a:moveTo>
                    <a:pt x="1900923" y="814209"/>
                  </a:moveTo>
                  <a:lnTo>
                    <a:pt x="1891284" y="810120"/>
                  </a:lnTo>
                  <a:lnTo>
                    <a:pt x="1887207" y="819759"/>
                  </a:lnTo>
                  <a:lnTo>
                    <a:pt x="1896732" y="823849"/>
                  </a:lnTo>
                  <a:lnTo>
                    <a:pt x="1900923" y="814209"/>
                  </a:lnTo>
                  <a:close/>
                </a:path>
                <a:path w="3475354" h="959485">
                  <a:moveTo>
                    <a:pt x="1914232" y="520001"/>
                  </a:moveTo>
                  <a:lnTo>
                    <a:pt x="1904072" y="517283"/>
                  </a:lnTo>
                  <a:lnTo>
                    <a:pt x="1901342" y="527342"/>
                  </a:lnTo>
                  <a:lnTo>
                    <a:pt x="1911400" y="530161"/>
                  </a:lnTo>
                  <a:lnTo>
                    <a:pt x="1914232" y="520001"/>
                  </a:lnTo>
                  <a:close/>
                </a:path>
                <a:path w="3475354" h="959485">
                  <a:moveTo>
                    <a:pt x="1920201" y="822490"/>
                  </a:moveTo>
                  <a:lnTo>
                    <a:pt x="1910562" y="818400"/>
                  </a:lnTo>
                  <a:lnTo>
                    <a:pt x="1906371" y="828040"/>
                  </a:lnTo>
                  <a:lnTo>
                    <a:pt x="1916010" y="832129"/>
                  </a:lnTo>
                  <a:lnTo>
                    <a:pt x="1920201" y="822490"/>
                  </a:lnTo>
                  <a:close/>
                </a:path>
                <a:path w="3475354" h="959485">
                  <a:moveTo>
                    <a:pt x="1934451" y="525551"/>
                  </a:moveTo>
                  <a:lnTo>
                    <a:pt x="1924291" y="522732"/>
                  </a:lnTo>
                  <a:lnTo>
                    <a:pt x="1921573" y="532892"/>
                  </a:lnTo>
                  <a:lnTo>
                    <a:pt x="1931631" y="535609"/>
                  </a:lnTo>
                  <a:lnTo>
                    <a:pt x="1934451" y="525551"/>
                  </a:lnTo>
                  <a:close/>
                </a:path>
                <a:path w="3475354" h="959485">
                  <a:moveTo>
                    <a:pt x="1939480" y="830770"/>
                  </a:moveTo>
                  <a:lnTo>
                    <a:pt x="1929841" y="826681"/>
                  </a:lnTo>
                  <a:lnTo>
                    <a:pt x="1925650" y="836320"/>
                  </a:lnTo>
                  <a:lnTo>
                    <a:pt x="1935289" y="840409"/>
                  </a:lnTo>
                  <a:lnTo>
                    <a:pt x="1939480" y="830770"/>
                  </a:lnTo>
                  <a:close/>
                </a:path>
                <a:path w="3475354" h="959485">
                  <a:moveTo>
                    <a:pt x="1954682" y="530999"/>
                  </a:moveTo>
                  <a:lnTo>
                    <a:pt x="1944509" y="528281"/>
                  </a:lnTo>
                  <a:lnTo>
                    <a:pt x="1941791" y="538340"/>
                  </a:lnTo>
                  <a:lnTo>
                    <a:pt x="1951850" y="541172"/>
                  </a:lnTo>
                  <a:lnTo>
                    <a:pt x="1954682" y="530999"/>
                  </a:lnTo>
                  <a:close/>
                </a:path>
                <a:path w="3475354" h="959485">
                  <a:moveTo>
                    <a:pt x="1958657" y="839038"/>
                  </a:moveTo>
                  <a:lnTo>
                    <a:pt x="1949018" y="834961"/>
                  </a:lnTo>
                  <a:lnTo>
                    <a:pt x="1944928" y="844486"/>
                  </a:lnTo>
                  <a:lnTo>
                    <a:pt x="1954568" y="848677"/>
                  </a:lnTo>
                  <a:lnTo>
                    <a:pt x="1958657" y="839038"/>
                  </a:lnTo>
                  <a:close/>
                </a:path>
                <a:path w="3475354" h="959485">
                  <a:moveTo>
                    <a:pt x="1974900" y="536562"/>
                  </a:moveTo>
                  <a:lnTo>
                    <a:pt x="1964740" y="533730"/>
                  </a:lnTo>
                  <a:lnTo>
                    <a:pt x="1962010" y="543890"/>
                  </a:lnTo>
                  <a:lnTo>
                    <a:pt x="1972068" y="546620"/>
                  </a:lnTo>
                  <a:lnTo>
                    <a:pt x="1974900" y="536562"/>
                  </a:lnTo>
                  <a:close/>
                </a:path>
                <a:path w="3475354" h="959485">
                  <a:moveTo>
                    <a:pt x="1977936" y="847318"/>
                  </a:moveTo>
                  <a:lnTo>
                    <a:pt x="1968296" y="843127"/>
                  </a:lnTo>
                  <a:lnTo>
                    <a:pt x="1964207" y="852766"/>
                  </a:lnTo>
                  <a:lnTo>
                    <a:pt x="1973846" y="856957"/>
                  </a:lnTo>
                  <a:lnTo>
                    <a:pt x="1977936" y="847318"/>
                  </a:lnTo>
                  <a:close/>
                </a:path>
                <a:path w="3475354" h="959485">
                  <a:moveTo>
                    <a:pt x="1995119" y="542010"/>
                  </a:moveTo>
                  <a:lnTo>
                    <a:pt x="1984959" y="539280"/>
                  </a:lnTo>
                  <a:lnTo>
                    <a:pt x="1982228" y="549338"/>
                  </a:lnTo>
                  <a:lnTo>
                    <a:pt x="1992287" y="552170"/>
                  </a:lnTo>
                  <a:lnTo>
                    <a:pt x="1995119" y="542010"/>
                  </a:lnTo>
                  <a:close/>
                </a:path>
                <a:path w="3475354" h="959485">
                  <a:moveTo>
                    <a:pt x="1997214" y="855599"/>
                  </a:moveTo>
                  <a:lnTo>
                    <a:pt x="1987575" y="851408"/>
                  </a:lnTo>
                  <a:lnTo>
                    <a:pt x="1983486" y="861047"/>
                  </a:lnTo>
                  <a:lnTo>
                    <a:pt x="1993023" y="865238"/>
                  </a:lnTo>
                  <a:lnTo>
                    <a:pt x="1997214" y="855599"/>
                  </a:lnTo>
                  <a:close/>
                </a:path>
                <a:path w="3475354" h="959485">
                  <a:moveTo>
                    <a:pt x="2015337" y="547560"/>
                  </a:moveTo>
                  <a:lnTo>
                    <a:pt x="2005177" y="544728"/>
                  </a:lnTo>
                  <a:lnTo>
                    <a:pt x="2002459" y="554888"/>
                  </a:lnTo>
                  <a:lnTo>
                    <a:pt x="2012518" y="557618"/>
                  </a:lnTo>
                  <a:lnTo>
                    <a:pt x="2015337" y="547560"/>
                  </a:lnTo>
                  <a:close/>
                </a:path>
                <a:path w="3475354" h="959485">
                  <a:moveTo>
                    <a:pt x="2016493" y="863879"/>
                  </a:moveTo>
                  <a:lnTo>
                    <a:pt x="2006854" y="859688"/>
                  </a:lnTo>
                  <a:lnTo>
                    <a:pt x="2002663" y="869327"/>
                  </a:lnTo>
                  <a:lnTo>
                    <a:pt x="2012302" y="873518"/>
                  </a:lnTo>
                  <a:lnTo>
                    <a:pt x="2016493" y="863879"/>
                  </a:lnTo>
                  <a:close/>
                </a:path>
                <a:path w="3475354" h="959485">
                  <a:moveTo>
                    <a:pt x="2035568" y="553008"/>
                  </a:moveTo>
                  <a:lnTo>
                    <a:pt x="2025396" y="550278"/>
                  </a:lnTo>
                  <a:lnTo>
                    <a:pt x="2022678" y="560336"/>
                  </a:lnTo>
                  <a:lnTo>
                    <a:pt x="2032736" y="563168"/>
                  </a:lnTo>
                  <a:lnTo>
                    <a:pt x="2035568" y="553008"/>
                  </a:lnTo>
                  <a:close/>
                </a:path>
                <a:path w="3475354" h="959485">
                  <a:moveTo>
                    <a:pt x="2035670" y="872045"/>
                  </a:moveTo>
                  <a:lnTo>
                    <a:pt x="2026132" y="867956"/>
                  </a:lnTo>
                  <a:lnTo>
                    <a:pt x="2021941" y="877595"/>
                  </a:lnTo>
                  <a:lnTo>
                    <a:pt x="2031580" y="881684"/>
                  </a:lnTo>
                  <a:lnTo>
                    <a:pt x="2035670" y="872045"/>
                  </a:lnTo>
                  <a:close/>
                </a:path>
                <a:path w="3475354" h="959485">
                  <a:moveTo>
                    <a:pt x="2054948" y="880325"/>
                  </a:moveTo>
                  <a:lnTo>
                    <a:pt x="2045309" y="876236"/>
                  </a:lnTo>
                  <a:lnTo>
                    <a:pt x="2041220" y="885875"/>
                  </a:lnTo>
                  <a:lnTo>
                    <a:pt x="2050859" y="889965"/>
                  </a:lnTo>
                  <a:lnTo>
                    <a:pt x="2054948" y="880325"/>
                  </a:lnTo>
                  <a:close/>
                </a:path>
                <a:path w="3475354" h="959485">
                  <a:moveTo>
                    <a:pt x="2055787" y="558558"/>
                  </a:moveTo>
                  <a:lnTo>
                    <a:pt x="2045627" y="555726"/>
                  </a:lnTo>
                  <a:lnTo>
                    <a:pt x="2042896" y="565899"/>
                  </a:lnTo>
                  <a:lnTo>
                    <a:pt x="2052955" y="568617"/>
                  </a:lnTo>
                  <a:lnTo>
                    <a:pt x="2055787" y="558558"/>
                  </a:lnTo>
                  <a:close/>
                </a:path>
                <a:path w="3475354" h="959485">
                  <a:moveTo>
                    <a:pt x="2074227" y="888606"/>
                  </a:moveTo>
                  <a:lnTo>
                    <a:pt x="2064588" y="884516"/>
                  </a:lnTo>
                  <a:lnTo>
                    <a:pt x="2060498" y="894156"/>
                  </a:lnTo>
                  <a:lnTo>
                    <a:pt x="2070138" y="898245"/>
                  </a:lnTo>
                  <a:lnTo>
                    <a:pt x="2074227" y="888606"/>
                  </a:lnTo>
                  <a:close/>
                </a:path>
                <a:path w="3475354" h="959485">
                  <a:moveTo>
                    <a:pt x="2076005" y="564007"/>
                  </a:moveTo>
                  <a:lnTo>
                    <a:pt x="2065845" y="561289"/>
                  </a:lnTo>
                  <a:lnTo>
                    <a:pt x="2063115" y="571347"/>
                  </a:lnTo>
                  <a:lnTo>
                    <a:pt x="2073173" y="574167"/>
                  </a:lnTo>
                  <a:lnTo>
                    <a:pt x="2076005" y="564007"/>
                  </a:lnTo>
                  <a:close/>
                </a:path>
                <a:path w="3475354" h="959485">
                  <a:moveTo>
                    <a:pt x="2093506" y="896874"/>
                  </a:moveTo>
                  <a:lnTo>
                    <a:pt x="2083866" y="892797"/>
                  </a:lnTo>
                  <a:lnTo>
                    <a:pt x="2079777" y="902436"/>
                  </a:lnTo>
                  <a:lnTo>
                    <a:pt x="2089315" y="906513"/>
                  </a:lnTo>
                  <a:lnTo>
                    <a:pt x="2093506" y="896874"/>
                  </a:lnTo>
                  <a:close/>
                </a:path>
                <a:path w="3475354" h="959485">
                  <a:moveTo>
                    <a:pt x="2096223" y="569556"/>
                  </a:moveTo>
                  <a:lnTo>
                    <a:pt x="2086063" y="566839"/>
                  </a:lnTo>
                  <a:lnTo>
                    <a:pt x="2083346" y="576897"/>
                  </a:lnTo>
                  <a:lnTo>
                    <a:pt x="2093404" y="579615"/>
                  </a:lnTo>
                  <a:lnTo>
                    <a:pt x="2096223" y="569556"/>
                  </a:lnTo>
                  <a:close/>
                </a:path>
                <a:path w="3475354" h="959485">
                  <a:moveTo>
                    <a:pt x="2112784" y="905154"/>
                  </a:moveTo>
                  <a:lnTo>
                    <a:pt x="2103145" y="901065"/>
                  </a:lnTo>
                  <a:lnTo>
                    <a:pt x="2098954" y="910602"/>
                  </a:lnTo>
                  <a:lnTo>
                    <a:pt x="2108593" y="914793"/>
                  </a:lnTo>
                  <a:lnTo>
                    <a:pt x="2112784" y="905154"/>
                  </a:lnTo>
                  <a:close/>
                </a:path>
                <a:path w="3475354" h="959485">
                  <a:moveTo>
                    <a:pt x="2116455" y="575005"/>
                  </a:moveTo>
                  <a:lnTo>
                    <a:pt x="2106282" y="572287"/>
                  </a:lnTo>
                  <a:lnTo>
                    <a:pt x="2103564" y="582447"/>
                  </a:lnTo>
                  <a:lnTo>
                    <a:pt x="2113623" y="585177"/>
                  </a:lnTo>
                  <a:lnTo>
                    <a:pt x="2116455" y="575005"/>
                  </a:lnTo>
                  <a:close/>
                </a:path>
                <a:path w="3475354" h="959485">
                  <a:moveTo>
                    <a:pt x="2131961" y="913434"/>
                  </a:moveTo>
                  <a:lnTo>
                    <a:pt x="2122424" y="909243"/>
                  </a:lnTo>
                  <a:lnTo>
                    <a:pt x="2118233" y="918883"/>
                  </a:lnTo>
                  <a:lnTo>
                    <a:pt x="2127872" y="923074"/>
                  </a:lnTo>
                  <a:lnTo>
                    <a:pt x="2131961" y="913434"/>
                  </a:lnTo>
                  <a:close/>
                </a:path>
                <a:path w="3475354" h="959485">
                  <a:moveTo>
                    <a:pt x="2136673" y="580567"/>
                  </a:moveTo>
                  <a:lnTo>
                    <a:pt x="2126513" y="577837"/>
                  </a:lnTo>
                  <a:lnTo>
                    <a:pt x="2123783" y="587895"/>
                  </a:lnTo>
                  <a:lnTo>
                    <a:pt x="2133841" y="590626"/>
                  </a:lnTo>
                  <a:lnTo>
                    <a:pt x="2136673" y="580567"/>
                  </a:lnTo>
                  <a:close/>
                </a:path>
                <a:path w="3475354" h="959485">
                  <a:moveTo>
                    <a:pt x="2151240" y="921715"/>
                  </a:moveTo>
                  <a:lnTo>
                    <a:pt x="2141601" y="917524"/>
                  </a:lnTo>
                  <a:lnTo>
                    <a:pt x="2137511" y="927163"/>
                  </a:lnTo>
                  <a:lnTo>
                    <a:pt x="2147151" y="931354"/>
                  </a:lnTo>
                  <a:lnTo>
                    <a:pt x="2151240" y="921715"/>
                  </a:lnTo>
                  <a:close/>
                </a:path>
                <a:path w="3475354" h="959485">
                  <a:moveTo>
                    <a:pt x="2156891" y="586016"/>
                  </a:moveTo>
                  <a:lnTo>
                    <a:pt x="2146731" y="583285"/>
                  </a:lnTo>
                  <a:lnTo>
                    <a:pt x="2144001" y="593445"/>
                  </a:lnTo>
                  <a:lnTo>
                    <a:pt x="2154059" y="596176"/>
                  </a:lnTo>
                  <a:lnTo>
                    <a:pt x="2156891" y="586016"/>
                  </a:lnTo>
                  <a:close/>
                </a:path>
                <a:path w="3475354" h="959485">
                  <a:moveTo>
                    <a:pt x="2177008" y="591566"/>
                  </a:moveTo>
                  <a:lnTo>
                    <a:pt x="2166950" y="588835"/>
                  </a:lnTo>
                  <a:lnTo>
                    <a:pt x="2164232" y="598893"/>
                  </a:lnTo>
                  <a:lnTo>
                    <a:pt x="2174290" y="601624"/>
                  </a:lnTo>
                  <a:lnTo>
                    <a:pt x="2177008" y="591566"/>
                  </a:lnTo>
                  <a:close/>
                </a:path>
                <a:path w="3475354" h="959485">
                  <a:moveTo>
                    <a:pt x="2197227" y="597014"/>
                  </a:moveTo>
                  <a:lnTo>
                    <a:pt x="2187168" y="594283"/>
                  </a:lnTo>
                  <a:lnTo>
                    <a:pt x="2184450" y="604456"/>
                  </a:lnTo>
                  <a:lnTo>
                    <a:pt x="2194509" y="607174"/>
                  </a:lnTo>
                  <a:lnTo>
                    <a:pt x="2197227" y="597014"/>
                  </a:lnTo>
                  <a:close/>
                </a:path>
                <a:path w="3475354" h="959485">
                  <a:moveTo>
                    <a:pt x="2204567" y="950214"/>
                  </a:moveTo>
                  <a:lnTo>
                    <a:pt x="2174290" y="914476"/>
                  </a:lnTo>
                  <a:lnTo>
                    <a:pt x="2170519" y="923239"/>
                  </a:lnTo>
                  <a:lnTo>
                    <a:pt x="2168067" y="928928"/>
                  </a:lnTo>
                  <a:lnTo>
                    <a:pt x="2160879" y="925791"/>
                  </a:lnTo>
                  <a:lnTo>
                    <a:pt x="2156790" y="935431"/>
                  </a:lnTo>
                  <a:lnTo>
                    <a:pt x="2163927" y="938542"/>
                  </a:lnTo>
                  <a:lnTo>
                    <a:pt x="2157730" y="952931"/>
                  </a:lnTo>
                  <a:lnTo>
                    <a:pt x="2204567" y="950214"/>
                  </a:lnTo>
                  <a:close/>
                </a:path>
                <a:path w="3475354" h="959485">
                  <a:moveTo>
                    <a:pt x="2217458" y="602564"/>
                  </a:moveTo>
                  <a:lnTo>
                    <a:pt x="2207399" y="599846"/>
                  </a:lnTo>
                  <a:lnTo>
                    <a:pt x="2204669" y="609904"/>
                  </a:lnTo>
                  <a:lnTo>
                    <a:pt x="2214727" y="612622"/>
                  </a:lnTo>
                  <a:lnTo>
                    <a:pt x="2217458" y="602564"/>
                  </a:lnTo>
                  <a:close/>
                </a:path>
                <a:path w="3475354" h="959485">
                  <a:moveTo>
                    <a:pt x="2237676" y="608012"/>
                  </a:moveTo>
                  <a:lnTo>
                    <a:pt x="2227618" y="605294"/>
                  </a:lnTo>
                  <a:lnTo>
                    <a:pt x="2224887" y="615454"/>
                  </a:lnTo>
                  <a:lnTo>
                    <a:pt x="2234946" y="618172"/>
                  </a:lnTo>
                  <a:lnTo>
                    <a:pt x="2237676" y="608012"/>
                  </a:lnTo>
                  <a:close/>
                </a:path>
                <a:path w="3475354" h="959485">
                  <a:moveTo>
                    <a:pt x="2257895" y="613562"/>
                  </a:moveTo>
                  <a:lnTo>
                    <a:pt x="2247836" y="610844"/>
                  </a:lnTo>
                  <a:lnTo>
                    <a:pt x="2245118" y="620903"/>
                  </a:lnTo>
                  <a:lnTo>
                    <a:pt x="2255177" y="623620"/>
                  </a:lnTo>
                  <a:lnTo>
                    <a:pt x="2257895" y="613562"/>
                  </a:lnTo>
                  <a:close/>
                </a:path>
                <a:path w="3475354" h="959485">
                  <a:moveTo>
                    <a:pt x="2278113" y="619010"/>
                  </a:moveTo>
                  <a:lnTo>
                    <a:pt x="2268055" y="616292"/>
                  </a:lnTo>
                  <a:lnTo>
                    <a:pt x="2265337" y="626452"/>
                  </a:lnTo>
                  <a:lnTo>
                    <a:pt x="2275395" y="629183"/>
                  </a:lnTo>
                  <a:lnTo>
                    <a:pt x="2278113" y="619010"/>
                  </a:lnTo>
                  <a:close/>
                </a:path>
                <a:path w="3475354" h="959485">
                  <a:moveTo>
                    <a:pt x="2298344" y="624573"/>
                  </a:moveTo>
                  <a:lnTo>
                    <a:pt x="2288286" y="621842"/>
                  </a:lnTo>
                  <a:lnTo>
                    <a:pt x="2285555" y="631901"/>
                  </a:lnTo>
                  <a:lnTo>
                    <a:pt x="2295614" y="634631"/>
                  </a:lnTo>
                  <a:lnTo>
                    <a:pt x="2298344" y="624573"/>
                  </a:lnTo>
                  <a:close/>
                </a:path>
                <a:path w="3475354" h="959485">
                  <a:moveTo>
                    <a:pt x="2318562" y="630123"/>
                  </a:moveTo>
                  <a:lnTo>
                    <a:pt x="2308504" y="627291"/>
                  </a:lnTo>
                  <a:lnTo>
                    <a:pt x="2305774" y="637451"/>
                  </a:lnTo>
                  <a:lnTo>
                    <a:pt x="2315832" y="640181"/>
                  </a:lnTo>
                  <a:lnTo>
                    <a:pt x="2318562" y="630123"/>
                  </a:lnTo>
                  <a:close/>
                </a:path>
                <a:path w="3475354" h="959485">
                  <a:moveTo>
                    <a:pt x="2338781" y="635571"/>
                  </a:moveTo>
                  <a:lnTo>
                    <a:pt x="2328722" y="632841"/>
                  </a:lnTo>
                  <a:lnTo>
                    <a:pt x="2326005" y="642899"/>
                  </a:lnTo>
                  <a:lnTo>
                    <a:pt x="2336063" y="645731"/>
                  </a:lnTo>
                  <a:lnTo>
                    <a:pt x="2338781" y="635571"/>
                  </a:lnTo>
                  <a:close/>
                </a:path>
                <a:path w="3475354" h="959485">
                  <a:moveTo>
                    <a:pt x="2358999" y="641121"/>
                  </a:moveTo>
                  <a:lnTo>
                    <a:pt x="2348941" y="638289"/>
                  </a:lnTo>
                  <a:lnTo>
                    <a:pt x="2346223" y="648462"/>
                  </a:lnTo>
                  <a:lnTo>
                    <a:pt x="2356281" y="651179"/>
                  </a:lnTo>
                  <a:lnTo>
                    <a:pt x="2358999" y="641121"/>
                  </a:lnTo>
                  <a:close/>
                </a:path>
                <a:path w="3475354" h="959485">
                  <a:moveTo>
                    <a:pt x="2379230" y="646569"/>
                  </a:moveTo>
                  <a:lnTo>
                    <a:pt x="2369172" y="643851"/>
                  </a:lnTo>
                  <a:lnTo>
                    <a:pt x="2366441" y="653910"/>
                  </a:lnTo>
                  <a:lnTo>
                    <a:pt x="2376500" y="656729"/>
                  </a:lnTo>
                  <a:lnTo>
                    <a:pt x="2379230" y="646569"/>
                  </a:lnTo>
                  <a:close/>
                </a:path>
                <a:path w="3475354" h="959485">
                  <a:moveTo>
                    <a:pt x="2399449" y="652119"/>
                  </a:moveTo>
                  <a:lnTo>
                    <a:pt x="2389390" y="649300"/>
                  </a:lnTo>
                  <a:lnTo>
                    <a:pt x="2386660" y="659460"/>
                  </a:lnTo>
                  <a:lnTo>
                    <a:pt x="2396718" y="662178"/>
                  </a:lnTo>
                  <a:lnTo>
                    <a:pt x="2399449" y="652119"/>
                  </a:lnTo>
                  <a:close/>
                </a:path>
                <a:path w="3475354" h="959485">
                  <a:moveTo>
                    <a:pt x="2419667" y="657567"/>
                  </a:moveTo>
                  <a:lnTo>
                    <a:pt x="2409609" y="654850"/>
                  </a:lnTo>
                  <a:lnTo>
                    <a:pt x="2406891" y="664908"/>
                  </a:lnTo>
                  <a:lnTo>
                    <a:pt x="2416949" y="667740"/>
                  </a:lnTo>
                  <a:lnTo>
                    <a:pt x="2419667" y="657567"/>
                  </a:lnTo>
                  <a:close/>
                </a:path>
                <a:path w="3475354" h="959485">
                  <a:moveTo>
                    <a:pt x="2439886" y="663130"/>
                  </a:moveTo>
                  <a:lnTo>
                    <a:pt x="2429827" y="660298"/>
                  </a:lnTo>
                  <a:lnTo>
                    <a:pt x="2427008" y="670458"/>
                  </a:lnTo>
                  <a:lnTo>
                    <a:pt x="2437168" y="673188"/>
                  </a:lnTo>
                  <a:lnTo>
                    <a:pt x="2439886" y="663130"/>
                  </a:lnTo>
                  <a:close/>
                </a:path>
                <a:path w="3475354" h="959485">
                  <a:moveTo>
                    <a:pt x="2460117" y="668578"/>
                  </a:moveTo>
                  <a:lnTo>
                    <a:pt x="2450058" y="665848"/>
                  </a:lnTo>
                  <a:lnTo>
                    <a:pt x="2447226" y="675906"/>
                  </a:lnTo>
                  <a:lnTo>
                    <a:pt x="2457386" y="678738"/>
                  </a:lnTo>
                  <a:lnTo>
                    <a:pt x="2460117" y="668578"/>
                  </a:lnTo>
                  <a:close/>
                </a:path>
                <a:path w="3475354" h="959485">
                  <a:moveTo>
                    <a:pt x="2480335" y="674128"/>
                  </a:moveTo>
                  <a:lnTo>
                    <a:pt x="2470277" y="671296"/>
                  </a:lnTo>
                  <a:lnTo>
                    <a:pt x="2467445" y="681456"/>
                  </a:lnTo>
                  <a:lnTo>
                    <a:pt x="2477605" y="684187"/>
                  </a:lnTo>
                  <a:lnTo>
                    <a:pt x="2480335" y="674128"/>
                  </a:lnTo>
                  <a:close/>
                </a:path>
                <a:path w="3475354" h="959485">
                  <a:moveTo>
                    <a:pt x="2500553" y="679577"/>
                  </a:moveTo>
                  <a:lnTo>
                    <a:pt x="2490495" y="676846"/>
                  </a:lnTo>
                  <a:lnTo>
                    <a:pt x="2487663" y="686904"/>
                  </a:lnTo>
                  <a:lnTo>
                    <a:pt x="2497836" y="689737"/>
                  </a:lnTo>
                  <a:lnTo>
                    <a:pt x="2500553" y="679577"/>
                  </a:lnTo>
                  <a:close/>
                </a:path>
                <a:path w="3475354" h="959485">
                  <a:moveTo>
                    <a:pt x="2520772" y="685126"/>
                  </a:moveTo>
                  <a:lnTo>
                    <a:pt x="2510713" y="682294"/>
                  </a:lnTo>
                  <a:lnTo>
                    <a:pt x="2507894" y="692467"/>
                  </a:lnTo>
                  <a:lnTo>
                    <a:pt x="2518054" y="695185"/>
                  </a:lnTo>
                  <a:lnTo>
                    <a:pt x="2520772" y="685126"/>
                  </a:lnTo>
                  <a:close/>
                </a:path>
                <a:path w="3475354" h="959485">
                  <a:moveTo>
                    <a:pt x="2541003" y="690575"/>
                  </a:moveTo>
                  <a:lnTo>
                    <a:pt x="2530945" y="687857"/>
                  </a:lnTo>
                  <a:lnTo>
                    <a:pt x="2528112" y="697915"/>
                  </a:lnTo>
                  <a:lnTo>
                    <a:pt x="2538272" y="700735"/>
                  </a:lnTo>
                  <a:lnTo>
                    <a:pt x="2541003" y="690575"/>
                  </a:lnTo>
                  <a:close/>
                </a:path>
                <a:path w="3475354" h="959485">
                  <a:moveTo>
                    <a:pt x="2561221" y="696125"/>
                  </a:moveTo>
                  <a:lnTo>
                    <a:pt x="2551163" y="693407"/>
                  </a:lnTo>
                  <a:lnTo>
                    <a:pt x="2548331" y="703465"/>
                  </a:lnTo>
                  <a:lnTo>
                    <a:pt x="2558491" y="706183"/>
                  </a:lnTo>
                  <a:lnTo>
                    <a:pt x="2561221" y="696125"/>
                  </a:lnTo>
                  <a:close/>
                </a:path>
                <a:path w="3475354" h="959485">
                  <a:moveTo>
                    <a:pt x="2581440" y="701573"/>
                  </a:moveTo>
                  <a:lnTo>
                    <a:pt x="2571381" y="698855"/>
                  </a:lnTo>
                  <a:lnTo>
                    <a:pt x="2568549" y="709015"/>
                  </a:lnTo>
                  <a:lnTo>
                    <a:pt x="2578722" y="711746"/>
                  </a:lnTo>
                  <a:lnTo>
                    <a:pt x="2581440" y="701573"/>
                  </a:lnTo>
                  <a:close/>
                </a:path>
                <a:path w="3475354" h="959485">
                  <a:moveTo>
                    <a:pt x="2601658" y="707136"/>
                  </a:moveTo>
                  <a:lnTo>
                    <a:pt x="2591600" y="704405"/>
                  </a:lnTo>
                  <a:lnTo>
                    <a:pt x="2588780" y="714463"/>
                  </a:lnTo>
                  <a:lnTo>
                    <a:pt x="2598940" y="717194"/>
                  </a:lnTo>
                  <a:lnTo>
                    <a:pt x="2601658" y="707136"/>
                  </a:lnTo>
                  <a:close/>
                </a:path>
                <a:path w="3475354" h="959485">
                  <a:moveTo>
                    <a:pt x="2621889" y="712584"/>
                  </a:moveTo>
                  <a:lnTo>
                    <a:pt x="2611831" y="709853"/>
                  </a:lnTo>
                  <a:lnTo>
                    <a:pt x="2608999" y="720013"/>
                  </a:lnTo>
                  <a:lnTo>
                    <a:pt x="2619159" y="722744"/>
                  </a:lnTo>
                  <a:lnTo>
                    <a:pt x="2621889" y="712584"/>
                  </a:lnTo>
                  <a:close/>
                </a:path>
                <a:path w="3475354" h="959485">
                  <a:moveTo>
                    <a:pt x="2642108" y="718134"/>
                  </a:moveTo>
                  <a:lnTo>
                    <a:pt x="2632049" y="715403"/>
                  </a:lnTo>
                  <a:lnTo>
                    <a:pt x="2629217" y="725462"/>
                  </a:lnTo>
                  <a:lnTo>
                    <a:pt x="2639377" y="728192"/>
                  </a:lnTo>
                  <a:lnTo>
                    <a:pt x="2642108" y="718134"/>
                  </a:lnTo>
                  <a:close/>
                </a:path>
                <a:path w="3475354" h="959485">
                  <a:moveTo>
                    <a:pt x="2662326" y="723582"/>
                  </a:moveTo>
                  <a:lnTo>
                    <a:pt x="2652268" y="720852"/>
                  </a:lnTo>
                  <a:lnTo>
                    <a:pt x="2649436" y="731024"/>
                  </a:lnTo>
                  <a:lnTo>
                    <a:pt x="2659608" y="733742"/>
                  </a:lnTo>
                  <a:lnTo>
                    <a:pt x="2662326" y="723582"/>
                  </a:lnTo>
                  <a:close/>
                </a:path>
                <a:path w="3475354" h="959485">
                  <a:moveTo>
                    <a:pt x="2682544" y="729132"/>
                  </a:moveTo>
                  <a:lnTo>
                    <a:pt x="2672486" y="726414"/>
                  </a:lnTo>
                  <a:lnTo>
                    <a:pt x="2669667" y="736473"/>
                  </a:lnTo>
                  <a:lnTo>
                    <a:pt x="2679827" y="739190"/>
                  </a:lnTo>
                  <a:lnTo>
                    <a:pt x="2682544" y="729132"/>
                  </a:lnTo>
                  <a:close/>
                </a:path>
                <a:path w="3475354" h="959485">
                  <a:moveTo>
                    <a:pt x="2702776" y="734580"/>
                  </a:moveTo>
                  <a:lnTo>
                    <a:pt x="2692603" y="731862"/>
                  </a:lnTo>
                  <a:lnTo>
                    <a:pt x="2689885" y="742022"/>
                  </a:lnTo>
                  <a:lnTo>
                    <a:pt x="2700045" y="744740"/>
                  </a:lnTo>
                  <a:lnTo>
                    <a:pt x="2702776" y="734580"/>
                  </a:lnTo>
                  <a:close/>
                </a:path>
                <a:path w="3475354" h="959485">
                  <a:moveTo>
                    <a:pt x="2722994" y="740130"/>
                  </a:moveTo>
                  <a:lnTo>
                    <a:pt x="2712834" y="737412"/>
                  </a:lnTo>
                  <a:lnTo>
                    <a:pt x="2710103" y="747471"/>
                  </a:lnTo>
                  <a:lnTo>
                    <a:pt x="2720263" y="750189"/>
                  </a:lnTo>
                  <a:lnTo>
                    <a:pt x="2722994" y="740130"/>
                  </a:lnTo>
                  <a:close/>
                </a:path>
                <a:path w="3475354" h="959485">
                  <a:moveTo>
                    <a:pt x="2743212" y="745578"/>
                  </a:moveTo>
                  <a:lnTo>
                    <a:pt x="2733052" y="742861"/>
                  </a:lnTo>
                  <a:lnTo>
                    <a:pt x="2730322" y="753021"/>
                  </a:lnTo>
                  <a:lnTo>
                    <a:pt x="2740495" y="755751"/>
                  </a:lnTo>
                  <a:lnTo>
                    <a:pt x="2743212" y="745578"/>
                  </a:lnTo>
                  <a:close/>
                </a:path>
                <a:path w="3475354" h="959485">
                  <a:moveTo>
                    <a:pt x="2763431" y="751141"/>
                  </a:moveTo>
                  <a:lnTo>
                    <a:pt x="2753271" y="748411"/>
                  </a:lnTo>
                  <a:lnTo>
                    <a:pt x="2750553" y="758469"/>
                  </a:lnTo>
                  <a:lnTo>
                    <a:pt x="2760713" y="761199"/>
                  </a:lnTo>
                  <a:lnTo>
                    <a:pt x="2763431" y="751141"/>
                  </a:lnTo>
                  <a:close/>
                </a:path>
                <a:path w="3475354" h="959485">
                  <a:moveTo>
                    <a:pt x="2783662" y="756691"/>
                  </a:moveTo>
                  <a:lnTo>
                    <a:pt x="2773489" y="753859"/>
                  </a:lnTo>
                  <a:lnTo>
                    <a:pt x="2770771" y="764019"/>
                  </a:lnTo>
                  <a:lnTo>
                    <a:pt x="2780931" y="766749"/>
                  </a:lnTo>
                  <a:lnTo>
                    <a:pt x="2783662" y="756691"/>
                  </a:lnTo>
                  <a:close/>
                </a:path>
                <a:path w="3475354" h="959485">
                  <a:moveTo>
                    <a:pt x="2803880" y="762139"/>
                  </a:moveTo>
                  <a:lnTo>
                    <a:pt x="2793720" y="759409"/>
                  </a:lnTo>
                  <a:lnTo>
                    <a:pt x="2790990" y="769467"/>
                  </a:lnTo>
                  <a:lnTo>
                    <a:pt x="2801150" y="772299"/>
                  </a:lnTo>
                  <a:lnTo>
                    <a:pt x="2803880" y="762139"/>
                  </a:lnTo>
                  <a:close/>
                </a:path>
                <a:path w="3475354" h="959485">
                  <a:moveTo>
                    <a:pt x="2824099" y="767689"/>
                  </a:moveTo>
                  <a:lnTo>
                    <a:pt x="2813939" y="764857"/>
                  </a:lnTo>
                  <a:lnTo>
                    <a:pt x="2811208" y="775030"/>
                  </a:lnTo>
                  <a:lnTo>
                    <a:pt x="2821381" y="777748"/>
                  </a:lnTo>
                  <a:lnTo>
                    <a:pt x="2824099" y="767689"/>
                  </a:lnTo>
                  <a:close/>
                </a:path>
                <a:path w="3475354" h="959485">
                  <a:moveTo>
                    <a:pt x="2844317" y="773137"/>
                  </a:moveTo>
                  <a:lnTo>
                    <a:pt x="2834157" y="770420"/>
                  </a:lnTo>
                  <a:lnTo>
                    <a:pt x="2831439" y="780478"/>
                  </a:lnTo>
                  <a:lnTo>
                    <a:pt x="2841599" y="783297"/>
                  </a:lnTo>
                  <a:lnTo>
                    <a:pt x="2844317" y="773137"/>
                  </a:lnTo>
                  <a:close/>
                </a:path>
                <a:path w="3475354" h="959485">
                  <a:moveTo>
                    <a:pt x="2864548" y="778687"/>
                  </a:moveTo>
                  <a:lnTo>
                    <a:pt x="2854375" y="775868"/>
                  </a:lnTo>
                  <a:lnTo>
                    <a:pt x="2851658" y="786028"/>
                  </a:lnTo>
                  <a:lnTo>
                    <a:pt x="2861818" y="788746"/>
                  </a:lnTo>
                  <a:lnTo>
                    <a:pt x="2864548" y="778687"/>
                  </a:lnTo>
                  <a:close/>
                </a:path>
                <a:path w="3475354" h="959485">
                  <a:moveTo>
                    <a:pt x="2884767" y="784136"/>
                  </a:moveTo>
                  <a:lnTo>
                    <a:pt x="2874607" y="781418"/>
                  </a:lnTo>
                  <a:lnTo>
                    <a:pt x="2871876" y="791476"/>
                  </a:lnTo>
                  <a:lnTo>
                    <a:pt x="2882036" y="794308"/>
                  </a:lnTo>
                  <a:lnTo>
                    <a:pt x="2884767" y="784136"/>
                  </a:lnTo>
                  <a:close/>
                </a:path>
                <a:path w="3475354" h="959485">
                  <a:moveTo>
                    <a:pt x="2904985" y="789698"/>
                  </a:moveTo>
                  <a:lnTo>
                    <a:pt x="2894825" y="786866"/>
                  </a:lnTo>
                  <a:lnTo>
                    <a:pt x="2892094" y="797026"/>
                  </a:lnTo>
                  <a:lnTo>
                    <a:pt x="2902267" y="799757"/>
                  </a:lnTo>
                  <a:lnTo>
                    <a:pt x="2904985" y="789698"/>
                  </a:lnTo>
                  <a:close/>
                </a:path>
                <a:path w="3475354" h="959485">
                  <a:moveTo>
                    <a:pt x="2925203" y="795147"/>
                  </a:moveTo>
                  <a:lnTo>
                    <a:pt x="2915043" y="792416"/>
                  </a:lnTo>
                  <a:lnTo>
                    <a:pt x="2912326" y="802474"/>
                  </a:lnTo>
                  <a:lnTo>
                    <a:pt x="2922486" y="805307"/>
                  </a:lnTo>
                  <a:lnTo>
                    <a:pt x="2925203" y="795147"/>
                  </a:lnTo>
                  <a:close/>
                </a:path>
                <a:path w="3475354" h="959485">
                  <a:moveTo>
                    <a:pt x="2945434" y="800696"/>
                  </a:moveTo>
                  <a:lnTo>
                    <a:pt x="2935262" y="797864"/>
                  </a:lnTo>
                  <a:lnTo>
                    <a:pt x="2932544" y="808024"/>
                  </a:lnTo>
                  <a:lnTo>
                    <a:pt x="2942602" y="810755"/>
                  </a:lnTo>
                  <a:lnTo>
                    <a:pt x="2945434" y="800696"/>
                  </a:lnTo>
                  <a:close/>
                </a:path>
                <a:path w="3475354" h="959485">
                  <a:moveTo>
                    <a:pt x="2965653" y="806145"/>
                  </a:moveTo>
                  <a:lnTo>
                    <a:pt x="2955493" y="803414"/>
                  </a:lnTo>
                  <a:lnTo>
                    <a:pt x="2952762" y="813473"/>
                  </a:lnTo>
                  <a:lnTo>
                    <a:pt x="2962821" y="816305"/>
                  </a:lnTo>
                  <a:lnTo>
                    <a:pt x="2965653" y="806145"/>
                  </a:lnTo>
                  <a:close/>
                </a:path>
                <a:path w="3475354" h="959485">
                  <a:moveTo>
                    <a:pt x="2985871" y="811695"/>
                  </a:moveTo>
                  <a:lnTo>
                    <a:pt x="2975711" y="808863"/>
                  </a:lnTo>
                  <a:lnTo>
                    <a:pt x="2972981" y="819035"/>
                  </a:lnTo>
                  <a:lnTo>
                    <a:pt x="2983039" y="821753"/>
                  </a:lnTo>
                  <a:lnTo>
                    <a:pt x="2985871" y="811695"/>
                  </a:lnTo>
                  <a:close/>
                </a:path>
                <a:path w="3475354" h="959485">
                  <a:moveTo>
                    <a:pt x="3006090" y="817143"/>
                  </a:moveTo>
                  <a:lnTo>
                    <a:pt x="2995930" y="814425"/>
                  </a:lnTo>
                  <a:lnTo>
                    <a:pt x="2993212" y="824484"/>
                  </a:lnTo>
                  <a:lnTo>
                    <a:pt x="3003270" y="827303"/>
                  </a:lnTo>
                  <a:lnTo>
                    <a:pt x="3006090" y="817143"/>
                  </a:lnTo>
                  <a:close/>
                </a:path>
                <a:path w="3475354" h="959485">
                  <a:moveTo>
                    <a:pt x="3026321" y="822693"/>
                  </a:moveTo>
                  <a:lnTo>
                    <a:pt x="3016148" y="819975"/>
                  </a:lnTo>
                  <a:lnTo>
                    <a:pt x="3013430" y="830033"/>
                  </a:lnTo>
                  <a:lnTo>
                    <a:pt x="3023489" y="832751"/>
                  </a:lnTo>
                  <a:lnTo>
                    <a:pt x="3026321" y="822693"/>
                  </a:lnTo>
                  <a:close/>
                </a:path>
                <a:path w="3475354" h="959485">
                  <a:moveTo>
                    <a:pt x="3046539" y="828141"/>
                  </a:moveTo>
                  <a:lnTo>
                    <a:pt x="3036379" y="825423"/>
                  </a:lnTo>
                  <a:lnTo>
                    <a:pt x="3033649" y="835583"/>
                  </a:lnTo>
                  <a:lnTo>
                    <a:pt x="3043707" y="838314"/>
                  </a:lnTo>
                  <a:lnTo>
                    <a:pt x="3046539" y="828141"/>
                  </a:lnTo>
                  <a:close/>
                </a:path>
                <a:path w="3475354" h="959485">
                  <a:moveTo>
                    <a:pt x="3066758" y="833704"/>
                  </a:moveTo>
                  <a:lnTo>
                    <a:pt x="3056598" y="830973"/>
                  </a:lnTo>
                  <a:lnTo>
                    <a:pt x="3053867" y="841032"/>
                  </a:lnTo>
                  <a:lnTo>
                    <a:pt x="3063925" y="843762"/>
                  </a:lnTo>
                  <a:lnTo>
                    <a:pt x="3066758" y="833704"/>
                  </a:lnTo>
                  <a:close/>
                </a:path>
                <a:path w="3475354" h="959485">
                  <a:moveTo>
                    <a:pt x="3086976" y="839152"/>
                  </a:moveTo>
                  <a:lnTo>
                    <a:pt x="3076816" y="836422"/>
                  </a:lnTo>
                  <a:lnTo>
                    <a:pt x="3074098" y="846582"/>
                  </a:lnTo>
                  <a:lnTo>
                    <a:pt x="3084157" y="849312"/>
                  </a:lnTo>
                  <a:lnTo>
                    <a:pt x="3086976" y="839152"/>
                  </a:lnTo>
                  <a:close/>
                </a:path>
                <a:path w="3475354" h="959485">
                  <a:moveTo>
                    <a:pt x="3107207" y="844702"/>
                  </a:moveTo>
                  <a:lnTo>
                    <a:pt x="3097034" y="841971"/>
                  </a:lnTo>
                  <a:lnTo>
                    <a:pt x="3094317" y="852030"/>
                  </a:lnTo>
                  <a:lnTo>
                    <a:pt x="3104375" y="854760"/>
                  </a:lnTo>
                  <a:lnTo>
                    <a:pt x="3107207" y="844702"/>
                  </a:lnTo>
                  <a:close/>
                </a:path>
                <a:path w="3475354" h="959485">
                  <a:moveTo>
                    <a:pt x="3127425" y="850150"/>
                  </a:moveTo>
                  <a:lnTo>
                    <a:pt x="3117265" y="847420"/>
                  </a:lnTo>
                  <a:lnTo>
                    <a:pt x="3114535" y="857592"/>
                  </a:lnTo>
                  <a:lnTo>
                    <a:pt x="3124593" y="860310"/>
                  </a:lnTo>
                  <a:lnTo>
                    <a:pt x="3127425" y="850150"/>
                  </a:lnTo>
                  <a:close/>
                </a:path>
                <a:path w="3475354" h="959485">
                  <a:moveTo>
                    <a:pt x="3147644" y="855700"/>
                  </a:moveTo>
                  <a:lnTo>
                    <a:pt x="3137484" y="852982"/>
                  </a:lnTo>
                  <a:lnTo>
                    <a:pt x="3134753" y="863041"/>
                  </a:lnTo>
                  <a:lnTo>
                    <a:pt x="3144812" y="865759"/>
                  </a:lnTo>
                  <a:lnTo>
                    <a:pt x="3147644" y="855700"/>
                  </a:lnTo>
                  <a:close/>
                </a:path>
                <a:path w="3475354" h="959485">
                  <a:moveTo>
                    <a:pt x="3167862" y="861148"/>
                  </a:moveTo>
                  <a:lnTo>
                    <a:pt x="3157702" y="858431"/>
                  </a:lnTo>
                  <a:lnTo>
                    <a:pt x="3154984" y="868591"/>
                  </a:lnTo>
                  <a:lnTo>
                    <a:pt x="3165043" y="871308"/>
                  </a:lnTo>
                  <a:lnTo>
                    <a:pt x="3167862" y="861148"/>
                  </a:lnTo>
                  <a:close/>
                </a:path>
                <a:path w="3475354" h="959485">
                  <a:moveTo>
                    <a:pt x="3188093" y="866698"/>
                  </a:moveTo>
                  <a:lnTo>
                    <a:pt x="3177921" y="863981"/>
                  </a:lnTo>
                  <a:lnTo>
                    <a:pt x="3175203" y="874039"/>
                  </a:lnTo>
                  <a:lnTo>
                    <a:pt x="3185261" y="876757"/>
                  </a:lnTo>
                  <a:lnTo>
                    <a:pt x="3188093" y="866698"/>
                  </a:lnTo>
                  <a:close/>
                </a:path>
                <a:path w="3475354" h="959485">
                  <a:moveTo>
                    <a:pt x="3208210" y="872147"/>
                  </a:moveTo>
                  <a:lnTo>
                    <a:pt x="3198152" y="869429"/>
                  </a:lnTo>
                  <a:lnTo>
                    <a:pt x="3195421" y="879589"/>
                  </a:lnTo>
                  <a:lnTo>
                    <a:pt x="3205480" y="882319"/>
                  </a:lnTo>
                  <a:lnTo>
                    <a:pt x="3208210" y="872147"/>
                  </a:lnTo>
                  <a:close/>
                </a:path>
                <a:path w="3475354" h="959485">
                  <a:moveTo>
                    <a:pt x="3228429" y="877709"/>
                  </a:moveTo>
                  <a:lnTo>
                    <a:pt x="3218370" y="874979"/>
                  </a:lnTo>
                  <a:lnTo>
                    <a:pt x="3215640" y="885037"/>
                  </a:lnTo>
                  <a:lnTo>
                    <a:pt x="3225698" y="887869"/>
                  </a:lnTo>
                  <a:lnTo>
                    <a:pt x="3228429" y="877709"/>
                  </a:lnTo>
                  <a:close/>
                </a:path>
                <a:path w="3475354" h="959485">
                  <a:moveTo>
                    <a:pt x="3248647" y="883259"/>
                  </a:moveTo>
                  <a:lnTo>
                    <a:pt x="3238589" y="880427"/>
                  </a:lnTo>
                  <a:lnTo>
                    <a:pt x="3235871" y="890587"/>
                  </a:lnTo>
                  <a:lnTo>
                    <a:pt x="3245929" y="893318"/>
                  </a:lnTo>
                  <a:lnTo>
                    <a:pt x="3248647" y="883259"/>
                  </a:lnTo>
                  <a:close/>
                </a:path>
                <a:path w="3475354" h="959485">
                  <a:moveTo>
                    <a:pt x="3268865" y="888707"/>
                  </a:moveTo>
                  <a:lnTo>
                    <a:pt x="3258807" y="885977"/>
                  </a:lnTo>
                  <a:lnTo>
                    <a:pt x="3256089" y="896035"/>
                  </a:lnTo>
                  <a:lnTo>
                    <a:pt x="3266148" y="898867"/>
                  </a:lnTo>
                  <a:lnTo>
                    <a:pt x="3268865" y="888707"/>
                  </a:lnTo>
                  <a:close/>
                </a:path>
                <a:path w="3475354" h="959485">
                  <a:moveTo>
                    <a:pt x="3289096" y="894257"/>
                  </a:moveTo>
                  <a:lnTo>
                    <a:pt x="3279038" y="891425"/>
                  </a:lnTo>
                  <a:lnTo>
                    <a:pt x="3276308" y="901598"/>
                  </a:lnTo>
                  <a:lnTo>
                    <a:pt x="3286366" y="904316"/>
                  </a:lnTo>
                  <a:lnTo>
                    <a:pt x="3289096" y="894257"/>
                  </a:lnTo>
                  <a:close/>
                </a:path>
                <a:path w="3475354" h="959485">
                  <a:moveTo>
                    <a:pt x="3309315" y="899706"/>
                  </a:moveTo>
                  <a:lnTo>
                    <a:pt x="3299256" y="896988"/>
                  </a:lnTo>
                  <a:lnTo>
                    <a:pt x="3296526" y="907046"/>
                  </a:lnTo>
                  <a:lnTo>
                    <a:pt x="3306584" y="909866"/>
                  </a:lnTo>
                  <a:lnTo>
                    <a:pt x="3309315" y="899706"/>
                  </a:lnTo>
                  <a:close/>
                </a:path>
                <a:path w="3475354" h="959485">
                  <a:moveTo>
                    <a:pt x="3329533" y="905256"/>
                  </a:moveTo>
                  <a:lnTo>
                    <a:pt x="3319475" y="902436"/>
                  </a:lnTo>
                  <a:lnTo>
                    <a:pt x="3316757" y="912596"/>
                  </a:lnTo>
                  <a:lnTo>
                    <a:pt x="3326815" y="915314"/>
                  </a:lnTo>
                  <a:lnTo>
                    <a:pt x="3329533" y="905256"/>
                  </a:lnTo>
                  <a:close/>
                </a:path>
                <a:path w="3475354" h="959485">
                  <a:moveTo>
                    <a:pt x="3349752" y="910704"/>
                  </a:moveTo>
                  <a:lnTo>
                    <a:pt x="3339693" y="907986"/>
                  </a:lnTo>
                  <a:lnTo>
                    <a:pt x="3336975" y="918044"/>
                  </a:lnTo>
                  <a:lnTo>
                    <a:pt x="3347034" y="920877"/>
                  </a:lnTo>
                  <a:lnTo>
                    <a:pt x="3349752" y="910704"/>
                  </a:lnTo>
                  <a:close/>
                </a:path>
                <a:path w="3475354" h="959485">
                  <a:moveTo>
                    <a:pt x="3369983" y="916266"/>
                  </a:moveTo>
                  <a:lnTo>
                    <a:pt x="3359924" y="913434"/>
                  </a:lnTo>
                  <a:lnTo>
                    <a:pt x="3357194" y="923594"/>
                  </a:lnTo>
                  <a:lnTo>
                    <a:pt x="3367252" y="926325"/>
                  </a:lnTo>
                  <a:lnTo>
                    <a:pt x="3369983" y="916266"/>
                  </a:lnTo>
                  <a:close/>
                </a:path>
                <a:path w="3475354" h="959485">
                  <a:moveTo>
                    <a:pt x="3390201" y="921715"/>
                  </a:moveTo>
                  <a:lnTo>
                    <a:pt x="3380143" y="918984"/>
                  </a:lnTo>
                  <a:lnTo>
                    <a:pt x="3377412" y="929043"/>
                  </a:lnTo>
                  <a:lnTo>
                    <a:pt x="3387471" y="931875"/>
                  </a:lnTo>
                  <a:lnTo>
                    <a:pt x="3390201" y="921715"/>
                  </a:lnTo>
                  <a:close/>
                </a:path>
                <a:path w="3475354" h="959485">
                  <a:moveTo>
                    <a:pt x="3410420" y="927265"/>
                  </a:moveTo>
                  <a:lnTo>
                    <a:pt x="3400361" y="924433"/>
                  </a:lnTo>
                  <a:lnTo>
                    <a:pt x="3397643" y="934593"/>
                  </a:lnTo>
                  <a:lnTo>
                    <a:pt x="3407702" y="937323"/>
                  </a:lnTo>
                  <a:lnTo>
                    <a:pt x="3410420" y="927265"/>
                  </a:lnTo>
                  <a:close/>
                </a:path>
                <a:path w="3475354" h="959485">
                  <a:moveTo>
                    <a:pt x="3430638" y="932713"/>
                  </a:moveTo>
                  <a:lnTo>
                    <a:pt x="3420580" y="929982"/>
                  </a:lnTo>
                  <a:lnTo>
                    <a:pt x="3417862" y="940041"/>
                  </a:lnTo>
                  <a:lnTo>
                    <a:pt x="3427920" y="942873"/>
                  </a:lnTo>
                  <a:lnTo>
                    <a:pt x="3430638" y="932713"/>
                  </a:lnTo>
                  <a:close/>
                </a:path>
                <a:path w="3475354" h="959485">
                  <a:moveTo>
                    <a:pt x="3475063" y="950214"/>
                  </a:moveTo>
                  <a:lnTo>
                    <a:pt x="3446145" y="924331"/>
                  </a:lnTo>
                  <a:lnTo>
                    <a:pt x="3440176" y="918984"/>
                  </a:lnTo>
                  <a:lnTo>
                    <a:pt x="3438080" y="926693"/>
                  </a:lnTo>
                  <a:lnTo>
                    <a:pt x="3429177" y="959434"/>
                  </a:lnTo>
                  <a:lnTo>
                    <a:pt x="3475063" y="950214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1879" y="1934556"/>
              <a:ext cx="4167844" cy="135851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218269" y="1850986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60137" y="1818862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95700" y="3138503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01443" y="3146047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26177" y="3139236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20666" y="3995585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64620" y="3997731"/>
            <a:ext cx="645795" cy="356870"/>
            <a:chOff x="5164620" y="3997731"/>
            <a:chExt cx="645795" cy="356870"/>
          </a:xfrm>
        </p:grpSpPr>
        <p:sp>
          <p:nvSpPr>
            <p:cNvPr id="48" name="object 48"/>
            <p:cNvSpPr/>
            <p:nvPr/>
          </p:nvSpPr>
          <p:spPr>
            <a:xfrm>
              <a:off x="5170017" y="400312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0017" y="400312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75256" y="4038206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710264" y="3631492"/>
            <a:ext cx="1648460" cy="1003935"/>
            <a:chOff x="4710264" y="3631492"/>
            <a:chExt cx="1648460" cy="1003935"/>
          </a:xfrm>
        </p:grpSpPr>
        <p:sp>
          <p:nvSpPr>
            <p:cNvPr id="52" name="object 52"/>
            <p:cNvSpPr/>
            <p:nvPr/>
          </p:nvSpPr>
          <p:spPr>
            <a:xfrm>
              <a:off x="4738134" y="363369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0" y="324857"/>
                  </a:lnTo>
                  <a:lnTo>
                    <a:pt x="351834" y="10896"/>
                  </a:lnTo>
                  <a:lnTo>
                    <a:pt x="340622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6"/>
                  </a:moveTo>
                  <a:lnTo>
                    <a:pt x="79942" y="327841"/>
                  </a:lnTo>
                  <a:lnTo>
                    <a:pt x="83925" y="326165"/>
                  </a:lnTo>
                  <a:lnTo>
                    <a:pt x="85705" y="321555"/>
                  </a:lnTo>
                  <a:lnTo>
                    <a:pt x="82353" y="313592"/>
                  </a:lnTo>
                  <a:lnTo>
                    <a:pt x="77743" y="311704"/>
                  </a:lnTo>
                  <a:lnTo>
                    <a:pt x="73761" y="313486"/>
                  </a:lnTo>
                  <a:lnTo>
                    <a:pt x="47200" y="324857"/>
                  </a:lnTo>
                  <a:lnTo>
                    <a:pt x="19907" y="352986"/>
                  </a:lnTo>
                  <a:lnTo>
                    <a:pt x="8591" y="342091"/>
                  </a:lnTo>
                  <a:lnTo>
                    <a:pt x="8591" y="340459"/>
                  </a:lnTo>
                  <a:lnTo>
                    <a:pt x="0" y="362206"/>
                  </a:lnTo>
                  <a:close/>
                </a:path>
                <a:path w="352425" h="362585">
                  <a:moveTo>
                    <a:pt x="8591" y="340459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7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59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6"/>
                  </a:lnTo>
                  <a:lnTo>
                    <a:pt x="47200" y="324857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38134" y="3631492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2"/>
                  </a:moveTo>
                  <a:lnTo>
                    <a:pt x="1603162" y="18754"/>
                  </a:lnTo>
                  <a:lnTo>
                    <a:pt x="1618458" y="15297"/>
                  </a:lnTo>
                  <a:lnTo>
                    <a:pt x="1615105" y="0"/>
                  </a:lnTo>
                  <a:lnTo>
                    <a:pt x="1599704" y="3352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5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3" y="32270"/>
                  </a:lnTo>
                  <a:lnTo>
                    <a:pt x="1557061" y="28916"/>
                  </a:lnTo>
                  <a:lnTo>
                    <a:pt x="1553707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8" y="23679"/>
                  </a:moveTo>
                  <a:lnTo>
                    <a:pt x="1511065" y="38976"/>
                  </a:lnTo>
                  <a:lnTo>
                    <a:pt x="1526362" y="35623"/>
                  </a:lnTo>
                  <a:lnTo>
                    <a:pt x="1523009" y="20326"/>
                  </a:lnTo>
                  <a:lnTo>
                    <a:pt x="1507608" y="23679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5" y="45786"/>
                  </a:lnTo>
                  <a:lnTo>
                    <a:pt x="1495663" y="42433"/>
                  </a:lnTo>
                  <a:lnTo>
                    <a:pt x="1492309" y="27030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7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5" y="44005"/>
                  </a:moveTo>
                  <a:lnTo>
                    <a:pt x="1418967" y="59301"/>
                  </a:lnTo>
                  <a:lnTo>
                    <a:pt x="1434264" y="55949"/>
                  </a:lnTo>
                  <a:lnTo>
                    <a:pt x="1430911" y="40652"/>
                  </a:lnTo>
                  <a:lnTo>
                    <a:pt x="1415615" y="44005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7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6" y="57520"/>
                  </a:moveTo>
                  <a:lnTo>
                    <a:pt x="1357569" y="72923"/>
                  </a:lnTo>
                  <a:lnTo>
                    <a:pt x="1372971" y="69465"/>
                  </a:lnTo>
                  <a:lnTo>
                    <a:pt x="1369514" y="54168"/>
                  </a:lnTo>
                  <a:lnTo>
                    <a:pt x="1354216" y="57520"/>
                  </a:lnTo>
                  <a:close/>
                </a:path>
                <a:path w="1618614" h="381000">
                  <a:moveTo>
                    <a:pt x="1323517" y="64330"/>
                  </a:moveTo>
                  <a:lnTo>
                    <a:pt x="1326870" y="79628"/>
                  </a:lnTo>
                  <a:lnTo>
                    <a:pt x="1342271" y="76274"/>
                  </a:lnTo>
                  <a:lnTo>
                    <a:pt x="1338814" y="60873"/>
                  </a:lnTo>
                  <a:lnTo>
                    <a:pt x="1323517" y="64330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2" y="86438"/>
                  </a:lnTo>
                  <a:lnTo>
                    <a:pt x="1311573" y="83085"/>
                  </a:lnTo>
                  <a:lnTo>
                    <a:pt x="1308116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8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19" y="84658"/>
                  </a:moveTo>
                  <a:lnTo>
                    <a:pt x="1234772" y="99955"/>
                  </a:lnTo>
                  <a:lnTo>
                    <a:pt x="1250175" y="96601"/>
                  </a:lnTo>
                  <a:lnTo>
                    <a:pt x="1246717" y="81199"/>
                  </a:lnTo>
                  <a:lnTo>
                    <a:pt x="1231419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6" y="103412"/>
                  </a:lnTo>
                  <a:lnTo>
                    <a:pt x="1216018" y="88011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5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4"/>
                  </a:moveTo>
                  <a:lnTo>
                    <a:pt x="1142676" y="120281"/>
                  </a:lnTo>
                  <a:lnTo>
                    <a:pt x="1158077" y="116928"/>
                  </a:lnTo>
                  <a:lnTo>
                    <a:pt x="1154725" y="101526"/>
                  </a:lnTo>
                  <a:lnTo>
                    <a:pt x="1139323" y="104984"/>
                  </a:lnTo>
                  <a:close/>
                </a:path>
                <a:path w="1618614" h="381000">
                  <a:moveTo>
                    <a:pt x="1108623" y="111688"/>
                  </a:moveTo>
                  <a:lnTo>
                    <a:pt x="1111977" y="127091"/>
                  </a:lnTo>
                  <a:lnTo>
                    <a:pt x="1127378" y="123634"/>
                  </a:lnTo>
                  <a:lnTo>
                    <a:pt x="1124026" y="108337"/>
                  </a:lnTo>
                  <a:lnTo>
                    <a:pt x="1108623" y="111688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79" y="130444"/>
                  </a:lnTo>
                  <a:lnTo>
                    <a:pt x="1093327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5" y="125310"/>
                  </a:moveTo>
                  <a:lnTo>
                    <a:pt x="1050578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5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5" y="147417"/>
                  </a:lnTo>
                  <a:lnTo>
                    <a:pt x="1035281" y="143960"/>
                  </a:lnTo>
                  <a:lnTo>
                    <a:pt x="1031929" y="128662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8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8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5" y="160934"/>
                  </a:lnTo>
                  <a:lnTo>
                    <a:pt x="973882" y="157581"/>
                  </a:lnTo>
                  <a:lnTo>
                    <a:pt x="970530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30" y="152342"/>
                  </a:moveTo>
                  <a:lnTo>
                    <a:pt x="927887" y="167744"/>
                  </a:lnTo>
                  <a:lnTo>
                    <a:pt x="943184" y="164287"/>
                  </a:lnTo>
                  <a:lnTo>
                    <a:pt x="939831" y="148988"/>
                  </a:lnTo>
                  <a:lnTo>
                    <a:pt x="924430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6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1" y="165858"/>
                  </a:moveTo>
                  <a:lnTo>
                    <a:pt x="866489" y="181260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1" y="165858"/>
                  </a:lnTo>
                  <a:close/>
                </a:path>
                <a:path w="1618614" h="381000">
                  <a:moveTo>
                    <a:pt x="832332" y="172669"/>
                  </a:moveTo>
                  <a:lnTo>
                    <a:pt x="835790" y="188070"/>
                  </a:lnTo>
                  <a:lnTo>
                    <a:pt x="851086" y="184613"/>
                  </a:lnTo>
                  <a:lnTo>
                    <a:pt x="847733" y="169316"/>
                  </a:lnTo>
                  <a:lnTo>
                    <a:pt x="832332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2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9" y="186184"/>
                  </a:moveTo>
                  <a:lnTo>
                    <a:pt x="774391" y="201587"/>
                  </a:lnTo>
                  <a:lnTo>
                    <a:pt x="789689" y="198128"/>
                  </a:lnTo>
                  <a:lnTo>
                    <a:pt x="786335" y="182831"/>
                  </a:lnTo>
                  <a:lnTo>
                    <a:pt x="771039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1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1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7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5" y="228619"/>
                  </a:lnTo>
                  <a:lnTo>
                    <a:pt x="666997" y="225266"/>
                  </a:lnTo>
                  <a:lnTo>
                    <a:pt x="663539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9" y="232075"/>
                  </a:lnTo>
                  <a:lnTo>
                    <a:pt x="632840" y="216674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4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4" y="226837"/>
                  </a:lnTo>
                  <a:close/>
                </a:path>
                <a:path w="1618614" h="381000">
                  <a:moveTo>
                    <a:pt x="556145" y="233648"/>
                  </a:moveTo>
                  <a:lnTo>
                    <a:pt x="559498" y="248945"/>
                  </a:lnTo>
                  <a:lnTo>
                    <a:pt x="574899" y="245592"/>
                  </a:lnTo>
                  <a:lnTo>
                    <a:pt x="571442" y="230190"/>
                  </a:lnTo>
                  <a:lnTo>
                    <a:pt x="556145" y="233648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6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0"/>
                  </a:lnTo>
                  <a:lnTo>
                    <a:pt x="482803" y="265918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4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3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5" y="286244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2" y="281006"/>
                  </a:moveTo>
                  <a:lnTo>
                    <a:pt x="344709" y="296407"/>
                  </a:lnTo>
                  <a:lnTo>
                    <a:pt x="360006" y="292950"/>
                  </a:lnTo>
                  <a:lnTo>
                    <a:pt x="356654" y="277653"/>
                  </a:lnTo>
                  <a:lnTo>
                    <a:pt x="341252" y="281006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0" y="303113"/>
                  </a:lnTo>
                  <a:lnTo>
                    <a:pt x="329308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4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2"/>
                  </a:moveTo>
                  <a:lnTo>
                    <a:pt x="252611" y="316734"/>
                  </a:lnTo>
                  <a:lnTo>
                    <a:pt x="267909" y="313277"/>
                  </a:lnTo>
                  <a:lnTo>
                    <a:pt x="264557" y="297980"/>
                  </a:lnTo>
                  <a:lnTo>
                    <a:pt x="249154" y="301332"/>
                  </a:lnTo>
                  <a:close/>
                </a:path>
                <a:path w="1618614" h="381000">
                  <a:moveTo>
                    <a:pt x="218455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5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3" y="330250"/>
                  </a:lnTo>
                  <a:lnTo>
                    <a:pt x="206510" y="326898"/>
                  </a:lnTo>
                  <a:lnTo>
                    <a:pt x="203158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7"/>
                  </a:moveTo>
                  <a:lnTo>
                    <a:pt x="160515" y="337060"/>
                  </a:lnTo>
                  <a:lnTo>
                    <a:pt x="175812" y="333602"/>
                  </a:lnTo>
                  <a:lnTo>
                    <a:pt x="172459" y="318306"/>
                  </a:lnTo>
                  <a:lnTo>
                    <a:pt x="157162" y="321657"/>
                  </a:lnTo>
                  <a:close/>
                </a:path>
                <a:path w="1618614" h="381000">
                  <a:moveTo>
                    <a:pt x="126462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2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5"/>
                  </a:lnTo>
                  <a:lnTo>
                    <a:pt x="114414" y="347224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6"/>
                  </a:moveTo>
                  <a:lnTo>
                    <a:pt x="85600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121" y="357966"/>
                  </a:lnTo>
                  <a:lnTo>
                    <a:pt x="53121" y="360739"/>
                  </a:lnTo>
                  <a:lnTo>
                    <a:pt x="37718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8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8"/>
                  </a:lnTo>
                  <a:lnTo>
                    <a:pt x="0" y="364406"/>
                  </a:lnTo>
                  <a:close/>
                </a:path>
                <a:path w="1618614" h="381000">
                  <a:moveTo>
                    <a:pt x="34366" y="340263"/>
                  </a:moveTo>
                  <a:lnTo>
                    <a:pt x="34366" y="348795"/>
                  </a:lnTo>
                  <a:lnTo>
                    <a:pt x="49663" y="345338"/>
                  </a:lnTo>
                  <a:lnTo>
                    <a:pt x="50328" y="348300"/>
                  </a:lnTo>
                  <a:lnTo>
                    <a:pt x="80361" y="327241"/>
                  </a:lnTo>
                  <a:lnTo>
                    <a:pt x="83714" y="324801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5" y="311914"/>
                  </a:lnTo>
                  <a:lnTo>
                    <a:pt x="34366" y="340263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8" y="357386"/>
                  </a:lnTo>
                  <a:lnTo>
                    <a:pt x="83714" y="353928"/>
                  </a:lnTo>
                  <a:lnTo>
                    <a:pt x="80361" y="338631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8" y="364092"/>
                  </a:lnTo>
                  <a:lnTo>
                    <a:pt x="53121" y="360739"/>
                  </a:lnTo>
                  <a:lnTo>
                    <a:pt x="52472" y="357850"/>
                  </a:lnTo>
                  <a:lnTo>
                    <a:pt x="39928" y="355592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472" y="357850"/>
                  </a:moveTo>
                  <a:lnTo>
                    <a:pt x="53121" y="360739"/>
                  </a:lnTo>
                  <a:lnTo>
                    <a:pt x="53121" y="357966"/>
                  </a:lnTo>
                  <a:lnTo>
                    <a:pt x="52472" y="357850"/>
                  </a:lnTo>
                  <a:close/>
                </a:path>
                <a:path w="1618614" h="381000">
                  <a:moveTo>
                    <a:pt x="39928" y="355592"/>
                  </a:moveTo>
                  <a:lnTo>
                    <a:pt x="52472" y="357850"/>
                  </a:lnTo>
                  <a:lnTo>
                    <a:pt x="50328" y="348300"/>
                  </a:lnTo>
                  <a:lnTo>
                    <a:pt x="39928" y="355592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9"/>
                  </a:lnTo>
                  <a:lnTo>
                    <a:pt x="39928" y="355592"/>
                  </a:lnTo>
                  <a:lnTo>
                    <a:pt x="50328" y="348300"/>
                  </a:lnTo>
                  <a:lnTo>
                    <a:pt x="49663" y="345338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9"/>
                  </a:moveTo>
                  <a:lnTo>
                    <a:pt x="36398" y="358067"/>
                  </a:lnTo>
                  <a:lnTo>
                    <a:pt x="39928" y="355592"/>
                  </a:lnTo>
                  <a:lnTo>
                    <a:pt x="35688" y="354829"/>
                  </a:lnTo>
                  <a:close/>
                </a:path>
                <a:path w="1618614" h="381000">
                  <a:moveTo>
                    <a:pt x="21374" y="352253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9"/>
                  </a:lnTo>
                  <a:lnTo>
                    <a:pt x="21374" y="352253"/>
                  </a:lnTo>
                  <a:close/>
                </a:path>
                <a:path w="1618614" h="381000">
                  <a:moveTo>
                    <a:pt x="21374" y="349390"/>
                  </a:moveTo>
                  <a:lnTo>
                    <a:pt x="21374" y="352253"/>
                  </a:lnTo>
                  <a:lnTo>
                    <a:pt x="35688" y="354829"/>
                  </a:lnTo>
                  <a:lnTo>
                    <a:pt x="34366" y="348795"/>
                  </a:lnTo>
                  <a:lnTo>
                    <a:pt x="34366" y="340263"/>
                  </a:lnTo>
                  <a:lnTo>
                    <a:pt x="21374" y="349390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8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8"/>
                  </a:lnTo>
                  <a:lnTo>
                    <a:pt x="21374" y="352253"/>
                  </a:lnTo>
                  <a:lnTo>
                    <a:pt x="21374" y="349390"/>
                  </a:lnTo>
                  <a:lnTo>
                    <a:pt x="18230" y="35159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8743" y="3631911"/>
              <a:ext cx="869950" cy="371475"/>
            </a:xfrm>
            <a:custGeom>
              <a:avLst/>
              <a:gdLst/>
              <a:ahLst/>
              <a:cxnLst/>
              <a:rect l="l" t="t" r="r" b="b"/>
              <a:pathLst>
                <a:path w="869950" h="371475">
                  <a:moveTo>
                    <a:pt x="849306" y="6076"/>
                  </a:moveTo>
                  <a:lnTo>
                    <a:pt x="855383" y="20535"/>
                  </a:lnTo>
                  <a:lnTo>
                    <a:pt x="869842" y="14458"/>
                  </a:lnTo>
                  <a:lnTo>
                    <a:pt x="863765" y="0"/>
                  </a:lnTo>
                  <a:lnTo>
                    <a:pt x="849306" y="6076"/>
                  </a:lnTo>
                  <a:close/>
                </a:path>
                <a:path w="869950" h="371475">
                  <a:moveTo>
                    <a:pt x="820282" y="18230"/>
                  </a:moveTo>
                  <a:lnTo>
                    <a:pt x="826361" y="32688"/>
                  </a:lnTo>
                  <a:lnTo>
                    <a:pt x="840924" y="26611"/>
                  </a:lnTo>
                  <a:lnTo>
                    <a:pt x="834847" y="12153"/>
                  </a:lnTo>
                  <a:lnTo>
                    <a:pt x="820282" y="18230"/>
                  </a:lnTo>
                  <a:close/>
                </a:path>
                <a:path w="869950" h="371475">
                  <a:moveTo>
                    <a:pt x="791364" y="30384"/>
                  </a:moveTo>
                  <a:lnTo>
                    <a:pt x="797443" y="44843"/>
                  </a:lnTo>
                  <a:lnTo>
                    <a:pt x="811900" y="38766"/>
                  </a:lnTo>
                  <a:lnTo>
                    <a:pt x="805823" y="24307"/>
                  </a:lnTo>
                  <a:lnTo>
                    <a:pt x="791364" y="30384"/>
                  </a:lnTo>
                  <a:close/>
                </a:path>
                <a:path w="869950" h="371475">
                  <a:moveTo>
                    <a:pt x="762342" y="42538"/>
                  </a:moveTo>
                  <a:lnTo>
                    <a:pt x="768419" y="56997"/>
                  </a:lnTo>
                  <a:lnTo>
                    <a:pt x="782878" y="50920"/>
                  </a:lnTo>
                  <a:lnTo>
                    <a:pt x="776801" y="36461"/>
                  </a:lnTo>
                  <a:lnTo>
                    <a:pt x="762342" y="42538"/>
                  </a:lnTo>
                  <a:close/>
                </a:path>
                <a:path w="869950" h="371475">
                  <a:moveTo>
                    <a:pt x="733319" y="54691"/>
                  </a:moveTo>
                  <a:lnTo>
                    <a:pt x="739501" y="69255"/>
                  </a:lnTo>
                  <a:lnTo>
                    <a:pt x="753960" y="63074"/>
                  </a:lnTo>
                  <a:lnTo>
                    <a:pt x="747883" y="48615"/>
                  </a:lnTo>
                  <a:lnTo>
                    <a:pt x="733319" y="54691"/>
                  </a:lnTo>
                  <a:close/>
                </a:path>
                <a:path w="869950" h="371475">
                  <a:moveTo>
                    <a:pt x="704401" y="66846"/>
                  </a:moveTo>
                  <a:lnTo>
                    <a:pt x="710478" y="81409"/>
                  </a:lnTo>
                  <a:lnTo>
                    <a:pt x="724938" y="75332"/>
                  </a:lnTo>
                  <a:lnTo>
                    <a:pt x="718861" y="60768"/>
                  </a:lnTo>
                  <a:lnTo>
                    <a:pt x="704401" y="66846"/>
                  </a:lnTo>
                  <a:close/>
                </a:path>
                <a:path w="869950" h="371475">
                  <a:moveTo>
                    <a:pt x="675379" y="78999"/>
                  </a:moveTo>
                  <a:lnTo>
                    <a:pt x="681456" y="93563"/>
                  </a:lnTo>
                  <a:lnTo>
                    <a:pt x="696019" y="87486"/>
                  </a:lnTo>
                  <a:lnTo>
                    <a:pt x="689944" y="72923"/>
                  </a:lnTo>
                  <a:lnTo>
                    <a:pt x="675379" y="78999"/>
                  </a:lnTo>
                  <a:close/>
                </a:path>
                <a:path w="869950" h="371475">
                  <a:moveTo>
                    <a:pt x="646461" y="91154"/>
                  </a:moveTo>
                  <a:lnTo>
                    <a:pt x="652538" y="105717"/>
                  </a:lnTo>
                  <a:lnTo>
                    <a:pt x="666997" y="99640"/>
                  </a:lnTo>
                  <a:lnTo>
                    <a:pt x="660920" y="85076"/>
                  </a:lnTo>
                  <a:lnTo>
                    <a:pt x="646461" y="91154"/>
                  </a:lnTo>
                  <a:close/>
                </a:path>
                <a:path w="869950" h="371475">
                  <a:moveTo>
                    <a:pt x="617438" y="103412"/>
                  </a:moveTo>
                  <a:lnTo>
                    <a:pt x="623515" y="117871"/>
                  </a:lnTo>
                  <a:lnTo>
                    <a:pt x="637974" y="111794"/>
                  </a:lnTo>
                  <a:lnTo>
                    <a:pt x="631897" y="97231"/>
                  </a:lnTo>
                  <a:lnTo>
                    <a:pt x="617438" y="103412"/>
                  </a:lnTo>
                  <a:close/>
                </a:path>
                <a:path w="869950" h="371475">
                  <a:moveTo>
                    <a:pt x="588416" y="115566"/>
                  </a:moveTo>
                  <a:lnTo>
                    <a:pt x="594493" y="130025"/>
                  </a:lnTo>
                  <a:lnTo>
                    <a:pt x="609057" y="123948"/>
                  </a:lnTo>
                  <a:lnTo>
                    <a:pt x="602979" y="109489"/>
                  </a:lnTo>
                  <a:lnTo>
                    <a:pt x="588416" y="115566"/>
                  </a:lnTo>
                  <a:close/>
                </a:path>
                <a:path w="869950" h="371475">
                  <a:moveTo>
                    <a:pt x="559498" y="127720"/>
                  </a:moveTo>
                  <a:lnTo>
                    <a:pt x="565575" y="142179"/>
                  </a:lnTo>
                  <a:lnTo>
                    <a:pt x="580034" y="136102"/>
                  </a:lnTo>
                  <a:lnTo>
                    <a:pt x="573957" y="121643"/>
                  </a:lnTo>
                  <a:lnTo>
                    <a:pt x="559498" y="127720"/>
                  </a:lnTo>
                  <a:close/>
                </a:path>
                <a:path w="869950" h="371475">
                  <a:moveTo>
                    <a:pt x="530476" y="139873"/>
                  </a:moveTo>
                  <a:lnTo>
                    <a:pt x="536552" y="154332"/>
                  </a:lnTo>
                  <a:lnTo>
                    <a:pt x="551012" y="148255"/>
                  </a:lnTo>
                  <a:lnTo>
                    <a:pt x="544934" y="133797"/>
                  </a:lnTo>
                  <a:lnTo>
                    <a:pt x="530476" y="139873"/>
                  </a:lnTo>
                  <a:close/>
                </a:path>
                <a:path w="869950" h="371475">
                  <a:moveTo>
                    <a:pt x="501453" y="152027"/>
                  </a:moveTo>
                  <a:lnTo>
                    <a:pt x="507530" y="166486"/>
                  </a:lnTo>
                  <a:lnTo>
                    <a:pt x="522094" y="160409"/>
                  </a:lnTo>
                  <a:lnTo>
                    <a:pt x="516016" y="145950"/>
                  </a:lnTo>
                  <a:lnTo>
                    <a:pt x="501453" y="152027"/>
                  </a:lnTo>
                  <a:close/>
                </a:path>
                <a:path w="869950" h="371475">
                  <a:moveTo>
                    <a:pt x="472535" y="164181"/>
                  </a:moveTo>
                  <a:lnTo>
                    <a:pt x="478612" y="178640"/>
                  </a:lnTo>
                  <a:lnTo>
                    <a:pt x="493071" y="172563"/>
                  </a:lnTo>
                  <a:lnTo>
                    <a:pt x="486994" y="158104"/>
                  </a:lnTo>
                  <a:lnTo>
                    <a:pt x="472535" y="164181"/>
                  </a:lnTo>
                  <a:close/>
                </a:path>
                <a:path w="869950" h="371475">
                  <a:moveTo>
                    <a:pt x="443513" y="176335"/>
                  </a:moveTo>
                  <a:lnTo>
                    <a:pt x="449588" y="190794"/>
                  </a:lnTo>
                  <a:lnTo>
                    <a:pt x="464153" y="184717"/>
                  </a:lnTo>
                  <a:lnTo>
                    <a:pt x="457970" y="170258"/>
                  </a:lnTo>
                  <a:lnTo>
                    <a:pt x="443513" y="176335"/>
                  </a:lnTo>
                  <a:close/>
                </a:path>
                <a:path w="869950" h="371475">
                  <a:moveTo>
                    <a:pt x="414595" y="188489"/>
                  </a:moveTo>
                  <a:lnTo>
                    <a:pt x="420670" y="202948"/>
                  </a:lnTo>
                  <a:lnTo>
                    <a:pt x="435129" y="196871"/>
                  </a:lnTo>
                  <a:lnTo>
                    <a:pt x="429054" y="182412"/>
                  </a:lnTo>
                  <a:lnTo>
                    <a:pt x="414595" y="188489"/>
                  </a:lnTo>
                  <a:close/>
                </a:path>
                <a:path w="869950" h="371475">
                  <a:moveTo>
                    <a:pt x="385572" y="200643"/>
                  </a:moveTo>
                  <a:lnTo>
                    <a:pt x="391648" y="215207"/>
                  </a:lnTo>
                  <a:lnTo>
                    <a:pt x="406107" y="209025"/>
                  </a:lnTo>
                  <a:lnTo>
                    <a:pt x="400030" y="194566"/>
                  </a:lnTo>
                  <a:lnTo>
                    <a:pt x="385572" y="200643"/>
                  </a:lnTo>
                  <a:close/>
                </a:path>
                <a:path w="869950" h="371475">
                  <a:moveTo>
                    <a:pt x="356548" y="212797"/>
                  </a:moveTo>
                  <a:lnTo>
                    <a:pt x="362626" y="227361"/>
                  </a:lnTo>
                  <a:lnTo>
                    <a:pt x="377189" y="221284"/>
                  </a:lnTo>
                  <a:lnTo>
                    <a:pt x="371113" y="206720"/>
                  </a:lnTo>
                  <a:lnTo>
                    <a:pt x="356548" y="212797"/>
                  </a:lnTo>
                  <a:close/>
                </a:path>
                <a:path w="869950" h="371475">
                  <a:moveTo>
                    <a:pt x="327630" y="224951"/>
                  </a:moveTo>
                  <a:lnTo>
                    <a:pt x="333709" y="239514"/>
                  </a:lnTo>
                  <a:lnTo>
                    <a:pt x="348166" y="233437"/>
                  </a:lnTo>
                  <a:lnTo>
                    <a:pt x="342089" y="218874"/>
                  </a:lnTo>
                  <a:lnTo>
                    <a:pt x="327630" y="224951"/>
                  </a:lnTo>
                  <a:close/>
                </a:path>
                <a:path w="869950" h="371475">
                  <a:moveTo>
                    <a:pt x="298608" y="237105"/>
                  </a:moveTo>
                  <a:lnTo>
                    <a:pt x="304685" y="251669"/>
                  </a:lnTo>
                  <a:lnTo>
                    <a:pt x="319144" y="245592"/>
                  </a:lnTo>
                  <a:lnTo>
                    <a:pt x="313067" y="231028"/>
                  </a:lnTo>
                  <a:lnTo>
                    <a:pt x="298608" y="237105"/>
                  </a:lnTo>
                  <a:close/>
                </a:path>
                <a:path w="869950" h="371475">
                  <a:moveTo>
                    <a:pt x="269585" y="249364"/>
                  </a:moveTo>
                  <a:lnTo>
                    <a:pt x="275662" y="263822"/>
                  </a:lnTo>
                  <a:lnTo>
                    <a:pt x="290226" y="257745"/>
                  </a:lnTo>
                  <a:lnTo>
                    <a:pt x="284149" y="243182"/>
                  </a:lnTo>
                  <a:lnTo>
                    <a:pt x="269585" y="249364"/>
                  </a:lnTo>
                  <a:close/>
                </a:path>
                <a:path w="869950" h="371475">
                  <a:moveTo>
                    <a:pt x="240667" y="261518"/>
                  </a:moveTo>
                  <a:lnTo>
                    <a:pt x="246744" y="275977"/>
                  </a:lnTo>
                  <a:lnTo>
                    <a:pt x="261203" y="269900"/>
                  </a:lnTo>
                  <a:lnTo>
                    <a:pt x="255127" y="255441"/>
                  </a:lnTo>
                  <a:lnTo>
                    <a:pt x="240667" y="261518"/>
                  </a:lnTo>
                  <a:close/>
                </a:path>
                <a:path w="869950" h="371475">
                  <a:moveTo>
                    <a:pt x="211645" y="273672"/>
                  </a:moveTo>
                  <a:lnTo>
                    <a:pt x="217722" y="288131"/>
                  </a:lnTo>
                  <a:lnTo>
                    <a:pt x="232181" y="282054"/>
                  </a:lnTo>
                  <a:lnTo>
                    <a:pt x="226104" y="267595"/>
                  </a:lnTo>
                  <a:lnTo>
                    <a:pt x="211645" y="273672"/>
                  </a:lnTo>
                  <a:close/>
                </a:path>
                <a:path w="869950" h="371475">
                  <a:moveTo>
                    <a:pt x="182622" y="285824"/>
                  </a:moveTo>
                  <a:lnTo>
                    <a:pt x="188804" y="300285"/>
                  </a:lnTo>
                  <a:lnTo>
                    <a:pt x="203263" y="294208"/>
                  </a:lnTo>
                  <a:lnTo>
                    <a:pt x="197186" y="279749"/>
                  </a:lnTo>
                  <a:lnTo>
                    <a:pt x="182622" y="285824"/>
                  </a:lnTo>
                  <a:close/>
                </a:path>
                <a:path w="869950" h="371475">
                  <a:moveTo>
                    <a:pt x="153704" y="297980"/>
                  </a:moveTo>
                  <a:lnTo>
                    <a:pt x="159781" y="312439"/>
                  </a:lnTo>
                  <a:lnTo>
                    <a:pt x="174240" y="306362"/>
                  </a:lnTo>
                  <a:lnTo>
                    <a:pt x="168163" y="291901"/>
                  </a:lnTo>
                  <a:lnTo>
                    <a:pt x="153704" y="297980"/>
                  </a:lnTo>
                  <a:close/>
                </a:path>
                <a:path w="869950" h="371475">
                  <a:moveTo>
                    <a:pt x="124682" y="310132"/>
                  </a:moveTo>
                  <a:lnTo>
                    <a:pt x="130759" y="324592"/>
                  </a:lnTo>
                  <a:lnTo>
                    <a:pt x="145323" y="318515"/>
                  </a:lnTo>
                  <a:lnTo>
                    <a:pt x="139245" y="304057"/>
                  </a:lnTo>
                  <a:lnTo>
                    <a:pt x="124682" y="310132"/>
                  </a:lnTo>
                  <a:close/>
                </a:path>
                <a:path w="869950" h="371475">
                  <a:moveTo>
                    <a:pt x="95764" y="322287"/>
                  </a:moveTo>
                  <a:lnTo>
                    <a:pt x="101841" y="336746"/>
                  </a:lnTo>
                  <a:lnTo>
                    <a:pt x="116300" y="330669"/>
                  </a:lnTo>
                  <a:lnTo>
                    <a:pt x="110223" y="316209"/>
                  </a:lnTo>
                  <a:lnTo>
                    <a:pt x="95764" y="322287"/>
                  </a:lnTo>
                  <a:close/>
                </a:path>
                <a:path w="869950" h="371475">
                  <a:moveTo>
                    <a:pt x="0" y="371007"/>
                  </a:moveTo>
                  <a:lnTo>
                    <a:pt x="91258" y="370798"/>
                  </a:lnTo>
                  <a:lnTo>
                    <a:pt x="94820" y="367235"/>
                  </a:lnTo>
                  <a:lnTo>
                    <a:pt x="94820" y="358540"/>
                  </a:lnTo>
                  <a:lnTo>
                    <a:pt x="91258" y="355081"/>
                  </a:lnTo>
                  <a:lnTo>
                    <a:pt x="58002" y="355129"/>
                  </a:lnTo>
                  <a:lnTo>
                    <a:pt x="43795" y="361158"/>
                  </a:lnTo>
                  <a:lnTo>
                    <a:pt x="41290" y="355153"/>
                  </a:lnTo>
                  <a:lnTo>
                    <a:pt x="37677" y="355158"/>
                  </a:lnTo>
                  <a:lnTo>
                    <a:pt x="29337" y="363608"/>
                  </a:lnTo>
                  <a:lnTo>
                    <a:pt x="29337" y="367235"/>
                  </a:lnTo>
                  <a:lnTo>
                    <a:pt x="21897" y="370274"/>
                  </a:lnTo>
                  <a:lnTo>
                    <a:pt x="15821" y="355815"/>
                  </a:lnTo>
                  <a:lnTo>
                    <a:pt x="15821" y="354969"/>
                  </a:lnTo>
                  <a:lnTo>
                    <a:pt x="0" y="371007"/>
                  </a:lnTo>
                  <a:close/>
                </a:path>
                <a:path w="869950" h="371475">
                  <a:moveTo>
                    <a:pt x="66742" y="334441"/>
                  </a:moveTo>
                  <a:lnTo>
                    <a:pt x="72819" y="348899"/>
                  </a:lnTo>
                  <a:lnTo>
                    <a:pt x="87278" y="342822"/>
                  </a:lnTo>
                  <a:lnTo>
                    <a:pt x="81199" y="328364"/>
                  </a:lnTo>
                  <a:lnTo>
                    <a:pt x="66742" y="334441"/>
                  </a:lnTo>
                  <a:close/>
                </a:path>
                <a:path w="869950" h="371475">
                  <a:moveTo>
                    <a:pt x="37718" y="332771"/>
                  </a:moveTo>
                  <a:lnTo>
                    <a:pt x="37718" y="346595"/>
                  </a:lnTo>
                  <a:lnTo>
                    <a:pt x="52019" y="340628"/>
                  </a:lnTo>
                  <a:lnTo>
                    <a:pt x="72294" y="320086"/>
                  </a:lnTo>
                  <a:lnTo>
                    <a:pt x="75332" y="317049"/>
                  </a:lnTo>
                  <a:lnTo>
                    <a:pt x="75228" y="312018"/>
                  </a:lnTo>
                  <a:lnTo>
                    <a:pt x="69151" y="305942"/>
                  </a:lnTo>
                  <a:lnTo>
                    <a:pt x="64122" y="305942"/>
                  </a:lnTo>
                  <a:lnTo>
                    <a:pt x="61084" y="309086"/>
                  </a:lnTo>
                  <a:lnTo>
                    <a:pt x="37718" y="332771"/>
                  </a:lnTo>
                  <a:close/>
                </a:path>
                <a:path w="869950" h="371475">
                  <a:moveTo>
                    <a:pt x="40218" y="352584"/>
                  </a:moveTo>
                  <a:lnTo>
                    <a:pt x="41290" y="355153"/>
                  </a:lnTo>
                  <a:lnTo>
                    <a:pt x="58002" y="355129"/>
                  </a:lnTo>
                  <a:lnTo>
                    <a:pt x="58360" y="354977"/>
                  </a:lnTo>
                  <a:lnTo>
                    <a:pt x="52282" y="340518"/>
                  </a:lnTo>
                  <a:lnTo>
                    <a:pt x="52019" y="340628"/>
                  </a:lnTo>
                  <a:lnTo>
                    <a:pt x="40218" y="352584"/>
                  </a:lnTo>
                  <a:close/>
                </a:path>
                <a:path w="869950" h="371475">
                  <a:moveTo>
                    <a:pt x="41290" y="355153"/>
                  </a:moveTo>
                  <a:lnTo>
                    <a:pt x="43795" y="361158"/>
                  </a:lnTo>
                  <a:lnTo>
                    <a:pt x="58002" y="355129"/>
                  </a:lnTo>
                  <a:lnTo>
                    <a:pt x="41290" y="355153"/>
                  </a:lnTo>
                  <a:close/>
                </a:path>
                <a:path w="869950" h="371475">
                  <a:moveTo>
                    <a:pt x="37718" y="346595"/>
                  </a:moveTo>
                  <a:lnTo>
                    <a:pt x="40218" y="352584"/>
                  </a:lnTo>
                  <a:lnTo>
                    <a:pt x="52019" y="340628"/>
                  </a:lnTo>
                  <a:lnTo>
                    <a:pt x="37718" y="346595"/>
                  </a:lnTo>
                  <a:close/>
                </a:path>
                <a:path w="869950" h="371475">
                  <a:moveTo>
                    <a:pt x="15821" y="354969"/>
                  </a:moveTo>
                  <a:lnTo>
                    <a:pt x="15821" y="355815"/>
                  </a:lnTo>
                  <a:lnTo>
                    <a:pt x="23260" y="352672"/>
                  </a:lnTo>
                  <a:lnTo>
                    <a:pt x="24305" y="355178"/>
                  </a:lnTo>
                  <a:lnTo>
                    <a:pt x="37718" y="355116"/>
                  </a:lnTo>
                  <a:lnTo>
                    <a:pt x="40218" y="352584"/>
                  </a:lnTo>
                  <a:lnTo>
                    <a:pt x="37718" y="346595"/>
                  </a:lnTo>
                  <a:lnTo>
                    <a:pt x="37718" y="332771"/>
                  </a:lnTo>
                  <a:lnTo>
                    <a:pt x="15821" y="354969"/>
                  </a:lnTo>
                  <a:close/>
                </a:path>
                <a:path w="869950" h="371475">
                  <a:moveTo>
                    <a:pt x="24305" y="355178"/>
                  </a:moveTo>
                  <a:lnTo>
                    <a:pt x="28273" y="364686"/>
                  </a:lnTo>
                  <a:lnTo>
                    <a:pt x="37677" y="355158"/>
                  </a:lnTo>
                  <a:lnTo>
                    <a:pt x="24305" y="355178"/>
                  </a:lnTo>
                  <a:close/>
                </a:path>
                <a:path w="869950" h="371475">
                  <a:moveTo>
                    <a:pt x="15821" y="355815"/>
                  </a:moveTo>
                  <a:lnTo>
                    <a:pt x="21897" y="370274"/>
                  </a:lnTo>
                  <a:lnTo>
                    <a:pt x="29337" y="367235"/>
                  </a:lnTo>
                  <a:lnTo>
                    <a:pt x="28273" y="364686"/>
                  </a:lnTo>
                  <a:lnTo>
                    <a:pt x="24413" y="368597"/>
                  </a:lnTo>
                  <a:lnTo>
                    <a:pt x="18859" y="355185"/>
                  </a:lnTo>
                  <a:lnTo>
                    <a:pt x="18859" y="354532"/>
                  </a:lnTo>
                  <a:lnTo>
                    <a:pt x="15821" y="355815"/>
                  </a:lnTo>
                  <a:close/>
                </a:path>
                <a:path w="869950" h="371475">
                  <a:moveTo>
                    <a:pt x="28273" y="364686"/>
                  </a:moveTo>
                  <a:lnTo>
                    <a:pt x="29337" y="367235"/>
                  </a:lnTo>
                  <a:lnTo>
                    <a:pt x="29337" y="363608"/>
                  </a:lnTo>
                  <a:lnTo>
                    <a:pt x="28273" y="364686"/>
                  </a:lnTo>
                  <a:close/>
                </a:path>
                <a:path w="869950" h="371475">
                  <a:moveTo>
                    <a:pt x="18859" y="355185"/>
                  </a:moveTo>
                  <a:lnTo>
                    <a:pt x="24413" y="368597"/>
                  </a:lnTo>
                  <a:lnTo>
                    <a:pt x="28273" y="364686"/>
                  </a:lnTo>
                  <a:lnTo>
                    <a:pt x="24305" y="355178"/>
                  </a:lnTo>
                  <a:lnTo>
                    <a:pt x="18859" y="355185"/>
                  </a:lnTo>
                  <a:close/>
                </a:path>
                <a:path w="869950" h="371475">
                  <a:moveTo>
                    <a:pt x="18859" y="354532"/>
                  </a:moveTo>
                  <a:lnTo>
                    <a:pt x="18859" y="355185"/>
                  </a:lnTo>
                  <a:lnTo>
                    <a:pt x="24305" y="355178"/>
                  </a:lnTo>
                  <a:lnTo>
                    <a:pt x="23260" y="352672"/>
                  </a:lnTo>
                  <a:lnTo>
                    <a:pt x="18859" y="354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79911" y="3633273"/>
              <a:ext cx="408940" cy="370205"/>
            </a:xfrm>
            <a:custGeom>
              <a:avLst/>
              <a:gdLst/>
              <a:ahLst/>
              <a:cxnLst/>
              <a:rect l="l" t="t" r="r" b="b"/>
              <a:pathLst>
                <a:path w="408939" h="370204">
                  <a:moveTo>
                    <a:pt x="0" y="11734"/>
                  </a:moveTo>
                  <a:lnTo>
                    <a:pt x="11629" y="22212"/>
                  </a:lnTo>
                  <a:lnTo>
                    <a:pt x="22212" y="10582"/>
                  </a:lnTo>
                  <a:lnTo>
                    <a:pt x="10477" y="0"/>
                  </a:lnTo>
                  <a:lnTo>
                    <a:pt x="0" y="11734"/>
                  </a:lnTo>
                  <a:close/>
                </a:path>
                <a:path w="408939" h="370204">
                  <a:moveTo>
                    <a:pt x="23364" y="32795"/>
                  </a:moveTo>
                  <a:lnTo>
                    <a:pt x="34994" y="43272"/>
                  </a:lnTo>
                  <a:lnTo>
                    <a:pt x="45472" y="31642"/>
                  </a:lnTo>
                  <a:lnTo>
                    <a:pt x="33841" y="21060"/>
                  </a:lnTo>
                  <a:lnTo>
                    <a:pt x="23364" y="32795"/>
                  </a:lnTo>
                  <a:close/>
                </a:path>
                <a:path w="408939" h="370204">
                  <a:moveTo>
                    <a:pt x="46729" y="53750"/>
                  </a:moveTo>
                  <a:lnTo>
                    <a:pt x="58360" y="64331"/>
                  </a:lnTo>
                  <a:lnTo>
                    <a:pt x="68837" y="52597"/>
                  </a:lnTo>
                  <a:lnTo>
                    <a:pt x="57207" y="42119"/>
                  </a:lnTo>
                  <a:lnTo>
                    <a:pt x="46729" y="53750"/>
                  </a:lnTo>
                  <a:close/>
                </a:path>
                <a:path w="408939" h="370204">
                  <a:moveTo>
                    <a:pt x="69989" y="74809"/>
                  </a:moveTo>
                  <a:lnTo>
                    <a:pt x="81724" y="85392"/>
                  </a:lnTo>
                  <a:lnTo>
                    <a:pt x="92201" y="73657"/>
                  </a:lnTo>
                  <a:lnTo>
                    <a:pt x="80571" y="63179"/>
                  </a:lnTo>
                  <a:lnTo>
                    <a:pt x="69989" y="74809"/>
                  </a:lnTo>
                  <a:close/>
                </a:path>
                <a:path w="408939" h="370204">
                  <a:moveTo>
                    <a:pt x="93355" y="95869"/>
                  </a:moveTo>
                  <a:lnTo>
                    <a:pt x="105088" y="106347"/>
                  </a:lnTo>
                  <a:lnTo>
                    <a:pt x="115566" y="94716"/>
                  </a:lnTo>
                  <a:lnTo>
                    <a:pt x="103936" y="84239"/>
                  </a:lnTo>
                  <a:lnTo>
                    <a:pt x="93355" y="95869"/>
                  </a:lnTo>
                  <a:close/>
                </a:path>
                <a:path w="408939" h="370204">
                  <a:moveTo>
                    <a:pt x="116719" y="116928"/>
                  </a:moveTo>
                  <a:lnTo>
                    <a:pt x="128454" y="127406"/>
                  </a:lnTo>
                  <a:lnTo>
                    <a:pt x="138931" y="115777"/>
                  </a:lnTo>
                  <a:lnTo>
                    <a:pt x="127302" y="105194"/>
                  </a:lnTo>
                  <a:lnTo>
                    <a:pt x="116719" y="116928"/>
                  </a:lnTo>
                  <a:close/>
                </a:path>
                <a:path w="408939" h="370204">
                  <a:moveTo>
                    <a:pt x="140084" y="137988"/>
                  </a:moveTo>
                  <a:lnTo>
                    <a:pt x="151714" y="148465"/>
                  </a:lnTo>
                  <a:lnTo>
                    <a:pt x="162295" y="136836"/>
                  </a:lnTo>
                  <a:lnTo>
                    <a:pt x="150562" y="126254"/>
                  </a:lnTo>
                  <a:lnTo>
                    <a:pt x="140084" y="137988"/>
                  </a:lnTo>
                  <a:close/>
                </a:path>
                <a:path w="408939" h="370204">
                  <a:moveTo>
                    <a:pt x="163449" y="158944"/>
                  </a:moveTo>
                  <a:lnTo>
                    <a:pt x="175079" y="169525"/>
                  </a:lnTo>
                  <a:lnTo>
                    <a:pt x="185661" y="157791"/>
                  </a:lnTo>
                  <a:lnTo>
                    <a:pt x="173926" y="147313"/>
                  </a:lnTo>
                  <a:lnTo>
                    <a:pt x="163449" y="158944"/>
                  </a:lnTo>
                  <a:close/>
                </a:path>
                <a:path w="408939" h="370204">
                  <a:moveTo>
                    <a:pt x="186813" y="180003"/>
                  </a:moveTo>
                  <a:lnTo>
                    <a:pt x="198443" y="190586"/>
                  </a:lnTo>
                  <a:lnTo>
                    <a:pt x="209026" y="178851"/>
                  </a:lnTo>
                  <a:lnTo>
                    <a:pt x="197290" y="168374"/>
                  </a:lnTo>
                  <a:lnTo>
                    <a:pt x="186813" y="180003"/>
                  </a:lnTo>
                  <a:close/>
                </a:path>
                <a:path w="408939" h="370204">
                  <a:moveTo>
                    <a:pt x="210178" y="201063"/>
                  </a:moveTo>
                  <a:lnTo>
                    <a:pt x="221808" y="211541"/>
                  </a:lnTo>
                  <a:lnTo>
                    <a:pt x="232285" y="199910"/>
                  </a:lnTo>
                  <a:lnTo>
                    <a:pt x="220656" y="189433"/>
                  </a:lnTo>
                  <a:lnTo>
                    <a:pt x="210178" y="201063"/>
                  </a:lnTo>
                  <a:close/>
                </a:path>
                <a:path w="408939" h="370204">
                  <a:moveTo>
                    <a:pt x="233438" y="222123"/>
                  </a:moveTo>
                  <a:lnTo>
                    <a:pt x="245173" y="232600"/>
                  </a:lnTo>
                  <a:lnTo>
                    <a:pt x="255650" y="220971"/>
                  </a:lnTo>
                  <a:lnTo>
                    <a:pt x="244020" y="210388"/>
                  </a:lnTo>
                  <a:lnTo>
                    <a:pt x="233438" y="222123"/>
                  </a:lnTo>
                  <a:close/>
                </a:path>
                <a:path w="408939" h="370204">
                  <a:moveTo>
                    <a:pt x="256804" y="243183"/>
                  </a:moveTo>
                  <a:lnTo>
                    <a:pt x="268537" y="253659"/>
                  </a:lnTo>
                  <a:lnTo>
                    <a:pt x="279016" y="242030"/>
                  </a:lnTo>
                  <a:lnTo>
                    <a:pt x="267385" y="231448"/>
                  </a:lnTo>
                  <a:lnTo>
                    <a:pt x="256804" y="243183"/>
                  </a:lnTo>
                  <a:close/>
                </a:path>
                <a:path w="408939" h="370204">
                  <a:moveTo>
                    <a:pt x="280168" y="264242"/>
                  </a:moveTo>
                  <a:lnTo>
                    <a:pt x="291903" y="274720"/>
                  </a:lnTo>
                  <a:lnTo>
                    <a:pt x="302380" y="263090"/>
                  </a:lnTo>
                  <a:lnTo>
                    <a:pt x="290751" y="252507"/>
                  </a:lnTo>
                  <a:lnTo>
                    <a:pt x="280168" y="264242"/>
                  </a:lnTo>
                  <a:close/>
                </a:path>
                <a:path w="408939" h="370204">
                  <a:moveTo>
                    <a:pt x="320611" y="334756"/>
                  </a:moveTo>
                  <a:lnTo>
                    <a:pt x="322811" y="339261"/>
                  </a:lnTo>
                  <a:lnTo>
                    <a:pt x="326898" y="340728"/>
                  </a:lnTo>
                  <a:lnTo>
                    <a:pt x="408936" y="369646"/>
                  </a:lnTo>
                  <a:lnTo>
                    <a:pt x="396363" y="343157"/>
                  </a:lnTo>
                  <a:lnTo>
                    <a:pt x="396363" y="348481"/>
                  </a:lnTo>
                  <a:lnTo>
                    <a:pt x="386619" y="359274"/>
                  </a:lnTo>
                  <a:lnTo>
                    <a:pt x="386022" y="358013"/>
                  </a:lnTo>
                  <a:lnTo>
                    <a:pt x="385257" y="358855"/>
                  </a:lnTo>
                  <a:lnTo>
                    <a:pt x="373627" y="348377"/>
                  </a:lnTo>
                  <a:lnTo>
                    <a:pt x="373627" y="340507"/>
                  </a:lnTo>
                  <a:lnTo>
                    <a:pt x="362860" y="336730"/>
                  </a:lnTo>
                  <a:lnTo>
                    <a:pt x="361892" y="337794"/>
                  </a:lnTo>
                  <a:lnTo>
                    <a:pt x="359341" y="335496"/>
                  </a:lnTo>
                  <a:lnTo>
                    <a:pt x="332136" y="325954"/>
                  </a:lnTo>
                  <a:lnTo>
                    <a:pt x="328049" y="324487"/>
                  </a:lnTo>
                  <a:lnTo>
                    <a:pt x="323545" y="326584"/>
                  </a:lnTo>
                  <a:lnTo>
                    <a:pt x="320611" y="334756"/>
                  </a:lnTo>
                  <a:close/>
                </a:path>
                <a:path w="408939" h="370204">
                  <a:moveTo>
                    <a:pt x="386022" y="358013"/>
                  </a:moveTo>
                  <a:lnTo>
                    <a:pt x="386619" y="359274"/>
                  </a:lnTo>
                  <a:lnTo>
                    <a:pt x="396363" y="348481"/>
                  </a:lnTo>
                  <a:lnTo>
                    <a:pt x="395099" y="348038"/>
                  </a:lnTo>
                  <a:lnTo>
                    <a:pt x="386022" y="358013"/>
                  </a:lnTo>
                  <a:close/>
                </a:path>
                <a:path w="408939" h="370204">
                  <a:moveTo>
                    <a:pt x="395099" y="348038"/>
                  </a:moveTo>
                  <a:lnTo>
                    <a:pt x="396363" y="348481"/>
                  </a:lnTo>
                  <a:lnTo>
                    <a:pt x="396363" y="343157"/>
                  </a:lnTo>
                  <a:lnTo>
                    <a:pt x="395839" y="342054"/>
                  </a:lnTo>
                  <a:lnTo>
                    <a:pt x="395839" y="347224"/>
                  </a:lnTo>
                  <a:lnTo>
                    <a:pt x="395099" y="348038"/>
                  </a:lnTo>
                  <a:close/>
                </a:path>
                <a:path w="408939" h="370204">
                  <a:moveTo>
                    <a:pt x="378978" y="342384"/>
                  </a:moveTo>
                  <a:lnTo>
                    <a:pt x="395099" y="348038"/>
                  </a:lnTo>
                  <a:lnTo>
                    <a:pt x="395839" y="347224"/>
                  </a:lnTo>
                  <a:lnTo>
                    <a:pt x="384105" y="336642"/>
                  </a:lnTo>
                  <a:lnTo>
                    <a:pt x="378978" y="342384"/>
                  </a:lnTo>
                  <a:close/>
                </a:path>
                <a:path w="408939" h="370204">
                  <a:moveTo>
                    <a:pt x="371465" y="327274"/>
                  </a:moveTo>
                  <a:lnTo>
                    <a:pt x="378549" y="342233"/>
                  </a:lnTo>
                  <a:lnTo>
                    <a:pt x="378978" y="342384"/>
                  </a:lnTo>
                  <a:lnTo>
                    <a:pt x="384105" y="336642"/>
                  </a:lnTo>
                  <a:lnTo>
                    <a:pt x="395839" y="347224"/>
                  </a:lnTo>
                  <a:lnTo>
                    <a:pt x="395839" y="342054"/>
                  </a:lnTo>
                  <a:lnTo>
                    <a:pt x="372474" y="292828"/>
                  </a:lnTo>
                  <a:lnTo>
                    <a:pt x="372474" y="326165"/>
                  </a:lnTo>
                  <a:lnTo>
                    <a:pt x="371465" y="327274"/>
                  </a:lnTo>
                  <a:close/>
                </a:path>
                <a:path w="408939" h="370204">
                  <a:moveTo>
                    <a:pt x="378744" y="342646"/>
                  </a:moveTo>
                  <a:lnTo>
                    <a:pt x="386022" y="358013"/>
                  </a:lnTo>
                  <a:lnTo>
                    <a:pt x="395099" y="348038"/>
                  </a:lnTo>
                  <a:lnTo>
                    <a:pt x="378978" y="342384"/>
                  </a:lnTo>
                  <a:lnTo>
                    <a:pt x="378744" y="342646"/>
                  </a:lnTo>
                  <a:close/>
                </a:path>
                <a:path w="408939" h="370204">
                  <a:moveTo>
                    <a:pt x="373627" y="348377"/>
                  </a:moveTo>
                  <a:lnTo>
                    <a:pt x="385257" y="358855"/>
                  </a:lnTo>
                  <a:lnTo>
                    <a:pt x="386022" y="358013"/>
                  </a:lnTo>
                  <a:lnTo>
                    <a:pt x="378744" y="342646"/>
                  </a:lnTo>
                  <a:lnTo>
                    <a:pt x="373627" y="348377"/>
                  </a:lnTo>
                  <a:close/>
                </a:path>
                <a:path w="408939" h="370204">
                  <a:moveTo>
                    <a:pt x="378549" y="342233"/>
                  </a:moveTo>
                  <a:lnTo>
                    <a:pt x="378744" y="342646"/>
                  </a:lnTo>
                  <a:lnTo>
                    <a:pt x="378978" y="342384"/>
                  </a:lnTo>
                  <a:lnTo>
                    <a:pt x="378549" y="342233"/>
                  </a:lnTo>
                  <a:close/>
                </a:path>
                <a:path w="408939" h="370204">
                  <a:moveTo>
                    <a:pt x="373627" y="340507"/>
                  </a:moveTo>
                  <a:lnTo>
                    <a:pt x="373627" y="348377"/>
                  </a:lnTo>
                  <a:lnTo>
                    <a:pt x="378744" y="342646"/>
                  </a:lnTo>
                  <a:lnTo>
                    <a:pt x="378549" y="342233"/>
                  </a:lnTo>
                  <a:lnTo>
                    <a:pt x="373627" y="340507"/>
                  </a:lnTo>
                  <a:close/>
                </a:path>
                <a:path w="408939" h="370204">
                  <a:moveTo>
                    <a:pt x="369815" y="323790"/>
                  </a:moveTo>
                  <a:lnTo>
                    <a:pt x="371465" y="327274"/>
                  </a:lnTo>
                  <a:lnTo>
                    <a:pt x="372474" y="326165"/>
                  </a:lnTo>
                  <a:lnTo>
                    <a:pt x="369815" y="323790"/>
                  </a:lnTo>
                  <a:close/>
                </a:path>
                <a:path w="408939" h="370204">
                  <a:moveTo>
                    <a:pt x="355606" y="293894"/>
                  </a:moveTo>
                  <a:lnTo>
                    <a:pt x="357492" y="297770"/>
                  </a:lnTo>
                  <a:lnTo>
                    <a:pt x="369815" y="323790"/>
                  </a:lnTo>
                  <a:lnTo>
                    <a:pt x="372474" y="326165"/>
                  </a:lnTo>
                  <a:lnTo>
                    <a:pt x="372474" y="292828"/>
                  </a:lnTo>
                  <a:lnTo>
                    <a:pt x="371637" y="291064"/>
                  </a:lnTo>
                  <a:lnTo>
                    <a:pt x="369855" y="287083"/>
                  </a:lnTo>
                  <a:lnTo>
                    <a:pt x="365141" y="285407"/>
                  </a:lnTo>
                  <a:lnTo>
                    <a:pt x="361264" y="287293"/>
                  </a:lnTo>
                  <a:lnTo>
                    <a:pt x="357282" y="289178"/>
                  </a:lnTo>
                  <a:lnTo>
                    <a:pt x="355606" y="293894"/>
                  </a:lnTo>
                  <a:close/>
                </a:path>
                <a:path w="408939" h="370204">
                  <a:moveTo>
                    <a:pt x="350262" y="327317"/>
                  </a:moveTo>
                  <a:lnTo>
                    <a:pt x="359341" y="335496"/>
                  </a:lnTo>
                  <a:lnTo>
                    <a:pt x="362860" y="336730"/>
                  </a:lnTo>
                  <a:lnTo>
                    <a:pt x="371465" y="327274"/>
                  </a:lnTo>
                  <a:lnTo>
                    <a:pt x="369815" y="323790"/>
                  </a:lnTo>
                  <a:lnTo>
                    <a:pt x="360739" y="315687"/>
                  </a:lnTo>
                  <a:lnTo>
                    <a:pt x="350262" y="327317"/>
                  </a:lnTo>
                  <a:close/>
                </a:path>
                <a:path w="408939" h="370204">
                  <a:moveTo>
                    <a:pt x="359341" y="335496"/>
                  </a:moveTo>
                  <a:lnTo>
                    <a:pt x="361892" y="337794"/>
                  </a:lnTo>
                  <a:lnTo>
                    <a:pt x="362860" y="336730"/>
                  </a:lnTo>
                  <a:lnTo>
                    <a:pt x="359341" y="335496"/>
                  </a:lnTo>
                  <a:close/>
                </a:path>
                <a:path w="408939" h="370204">
                  <a:moveTo>
                    <a:pt x="326898" y="306257"/>
                  </a:moveTo>
                  <a:lnTo>
                    <a:pt x="338527" y="316839"/>
                  </a:lnTo>
                  <a:lnTo>
                    <a:pt x="349110" y="305104"/>
                  </a:lnTo>
                  <a:lnTo>
                    <a:pt x="337375" y="294627"/>
                  </a:lnTo>
                  <a:lnTo>
                    <a:pt x="326898" y="306257"/>
                  </a:lnTo>
                  <a:close/>
                </a:path>
                <a:path w="408939" h="370204">
                  <a:moveTo>
                    <a:pt x="303533" y="285197"/>
                  </a:moveTo>
                  <a:lnTo>
                    <a:pt x="315268" y="295780"/>
                  </a:lnTo>
                  <a:lnTo>
                    <a:pt x="325746" y="284044"/>
                  </a:lnTo>
                  <a:lnTo>
                    <a:pt x="314115" y="273566"/>
                  </a:lnTo>
                  <a:lnTo>
                    <a:pt x="303533" y="2851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10264" y="4342914"/>
              <a:ext cx="70485" cy="292735"/>
            </a:xfrm>
            <a:custGeom>
              <a:avLst/>
              <a:gdLst/>
              <a:ahLst/>
              <a:cxnLst/>
              <a:rect l="l" t="t" r="r" b="b"/>
              <a:pathLst>
                <a:path w="70485" h="292735">
                  <a:moveTo>
                    <a:pt x="0" y="209444"/>
                  </a:moveTo>
                  <a:lnTo>
                    <a:pt x="1780" y="213426"/>
                  </a:lnTo>
                  <a:lnTo>
                    <a:pt x="37928" y="292426"/>
                  </a:lnTo>
                  <a:lnTo>
                    <a:pt x="70199" y="207035"/>
                  </a:lnTo>
                  <a:lnTo>
                    <a:pt x="68103" y="202529"/>
                  </a:lnTo>
                  <a:lnTo>
                    <a:pt x="64018" y="200958"/>
                  </a:lnTo>
                  <a:lnTo>
                    <a:pt x="59931" y="199491"/>
                  </a:lnTo>
                  <a:lnTo>
                    <a:pt x="55425" y="201481"/>
                  </a:lnTo>
                  <a:lnTo>
                    <a:pt x="53959" y="205568"/>
                  </a:lnTo>
                  <a:lnTo>
                    <a:pt x="45157" y="228836"/>
                  </a:lnTo>
                  <a:lnTo>
                    <a:pt x="45157" y="271786"/>
                  </a:lnTo>
                  <a:lnTo>
                    <a:pt x="29441" y="272309"/>
                  </a:lnTo>
                  <a:lnTo>
                    <a:pt x="28080" y="233108"/>
                  </a:lnTo>
                  <a:lnTo>
                    <a:pt x="14249" y="202948"/>
                  </a:lnTo>
                  <a:lnTo>
                    <a:pt x="9639" y="201168"/>
                  </a:lnTo>
                  <a:lnTo>
                    <a:pt x="5657" y="202948"/>
                  </a:lnTo>
                  <a:lnTo>
                    <a:pt x="1676" y="204834"/>
                  </a:lnTo>
                  <a:lnTo>
                    <a:pt x="0" y="209444"/>
                  </a:lnTo>
                  <a:close/>
                </a:path>
                <a:path w="70485" h="292735">
                  <a:moveTo>
                    <a:pt x="28080" y="233108"/>
                  </a:moveTo>
                  <a:lnTo>
                    <a:pt x="29441" y="272309"/>
                  </a:lnTo>
                  <a:lnTo>
                    <a:pt x="45157" y="271786"/>
                  </a:lnTo>
                  <a:lnTo>
                    <a:pt x="44424" y="250665"/>
                  </a:lnTo>
                  <a:lnTo>
                    <a:pt x="44424" y="268747"/>
                  </a:lnTo>
                  <a:lnTo>
                    <a:pt x="29860" y="269271"/>
                  </a:lnTo>
                  <a:lnTo>
                    <a:pt x="29860" y="236988"/>
                  </a:lnTo>
                  <a:lnTo>
                    <a:pt x="28080" y="233108"/>
                  </a:lnTo>
                  <a:close/>
                </a:path>
                <a:path w="70485" h="292735">
                  <a:moveTo>
                    <a:pt x="43792" y="232444"/>
                  </a:moveTo>
                  <a:lnTo>
                    <a:pt x="45157" y="271786"/>
                  </a:lnTo>
                  <a:lnTo>
                    <a:pt x="45157" y="228836"/>
                  </a:lnTo>
                  <a:lnTo>
                    <a:pt x="43792" y="232444"/>
                  </a:lnTo>
                  <a:close/>
                </a:path>
                <a:path w="70485" h="292735">
                  <a:moveTo>
                    <a:pt x="29860" y="269271"/>
                  </a:moveTo>
                  <a:lnTo>
                    <a:pt x="44424" y="268747"/>
                  </a:lnTo>
                  <a:lnTo>
                    <a:pt x="36552" y="251581"/>
                  </a:lnTo>
                  <a:lnTo>
                    <a:pt x="29860" y="269271"/>
                  </a:lnTo>
                  <a:close/>
                </a:path>
                <a:path w="70485" h="292735">
                  <a:moveTo>
                    <a:pt x="36552" y="251581"/>
                  </a:moveTo>
                  <a:lnTo>
                    <a:pt x="44424" y="268747"/>
                  </a:lnTo>
                  <a:lnTo>
                    <a:pt x="44424" y="250665"/>
                  </a:lnTo>
                  <a:lnTo>
                    <a:pt x="43792" y="232444"/>
                  </a:lnTo>
                  <a:lnTo>
                    <a:pt x="36552" y="251581"/>
                  </a:lnTo>
                  <a:close/>
                </a:path>
                <a:path w="70485" h="292735">
                  <a:moveTo>
                    <a:pt x="20012" y="628"/>
                  </a:moveTo>
                  <a:lnTo>
                    <a:pt x="28080" y="233108"/>
                  </a:lnTo>
                  <a:lnTo>
                    <a:pt x="36552" y="251581"/>
                  </a:lnTo>
                  <a:lnTo>
                    <a:pt x="43792" y="232444"/>
                  </a:lnTo>
                  <a:lnTo>
                    <a:pt x="35727" y="0"/>
                  </a:lnTo>
                  <a:lnTo>
                    <a:pt x="20012" y="628"/>
                  </a:lnTo>
                  <a:close/>
                </a:path>
                <a:path w="70485" h="292735">
                  <a:moveTo>
                    <a:pt x="29860" y="236988"/>
                  </a:moveTo>
                  <a:lnTo>
                    <a:pt x="29860" y="269271"/>
                  </a:lnTo>
                  <a:lnTo>
                    <a:pt x="36552" y="251581"/>
                  </a:lnTo>
                  <a:lnTo>
                    <a:pt x="29860" y="236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97142" y="4008158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083368" y="3631492"/>
            <a:ext cx="1632585" cy="392430"/>
            <a:chOff x="5083368" y="3631492"/>
            <a:chExt cx="1632585" cy="392430"/>
          </a:xfrm>
        </p:grpSpPr>
        <p:sp>
          <p:nvSpPr>
            <p:cNvPr id="59" name="object 59"/>
            <p:cNvSpPr/>
            <p:nvPr/>
          </p:nvSpPr>
          <p:spPr>
            <a:xfrm>
              <a:off x="5083368" y="3631492"/>
              <a:ext cx="1632585" cy="392430"/>
            </a:xfrm>
            <a:custGeom>
              <a:avLst/>
              <a:gdLst/>
              <a:ahLst/>
              <a:cxnLst/>
              <a:rect l="l" t="t" r="r" b="b"/>
              <a:pathLst>
                <a:path w="1632584" h="392429">
                  <a:moveTo>
                    <a:pt x="0" y="15297"/>
                  </a:moveTo>
                  <a:lnTo>
                    <a:pt x="15402" y="18754"/>
                  </a:lnTo>
                  <a:lnTo>
                    <a:pt x="18859" y="3456"/>
                  </a:lnTo>
                  <a:lnTo>
                    <a:pt x="3562" y="0"/>
                  </a:lnTo>
                  <a:lnTo>
                    <a:pt x="0" y="15297"/>
                  </a:lnTo>
                  <a:close/>
                </a:path>
                <a:path w="1632584" h="392429">
                  <a:moveTo>
                    <a:pt x="30699" y="22212"/>
                  </a:moveTo>
                  <a:lnTo>
                    <a:pt x="45996" y="25669"/>
                  </a:lnTo>
                  <a:lnTo>
                    <a:pt x="49453" y="10372"/>
                  </a:lnTo>
                  <a:lnTo>
                    <a:pt x="34156" y="6913"/>
                  </a:lnTo>
                  <a:lnTo>
                    <a:pt x="30699" y="22212"/>
                  </a:lnTo>
                  <a:close/>
                </a:path>
                <a:path w="1632584" h="392429">
                  <a:moveTo>
                    <a:pt x="61399" y="29231"/>
                  </a:moveTo>
                  <a:lnTo>
                    <a:pt x="76695" y="32689"/>
                  </a:lnTo>
                  <a:lnTo>
                    <a:pt x="80153" y="17287"/>
                  </a:lnTo>
                  <a:lnTo>
                    <a:pt x="64856" y="13830"/>
                  </a:lnTo>
                  <a:lnTo>
                    <a:pt x="61399" y="29231"/>
                  </a:lnTo>
                  <a:close/>
                </a:path>
                <a:path w="1632584" h="392429">
                  <a:moveTo>
                    <a:pt x="91992" y="36146"/>
                  </a:moveTo>
                  <a:lnTo>
                    <a:pt x="107395" y="39603"/>
                  </a:lnTo>
                  <a:lnTo>
                    <a:pt x="110851" y="24306"/>
                  </a:lnTo>
                  <a:lnTo>
                    <a:pt x="95450" y="20745"/>
                  </a:lnTo>
                  <a:lnTo>
                    <a:pt x="91992" y="36146"/>
                  </a:lnTo>
                  <a:close/>
                </a:path>
                <a:path w="1632584" h="392429">
                  <a:moveTo>
                    <a:pt x="122692" y="43061"/>
                  </a:moveTo>
                  <a:lnTo>
                    <a:pt x="137989" y="46520"/>
                  </a:lnTo>
                  <a:lnTo>
                    <a:pt x="141446" y="31222"/>
                  </a:lnTo>
                  <a:lnTo>
                    <a:pt x="126150" y="27764"/>
                  </a:lnTo>
                  <a:lnTo>
                    <a:pt x="122692" y="43061"/>
                  </a:lnTo>
                  <a:close/>
                </a:path>
                <a:path w="1632584" h="392429">
                  <a:moveTo>
                    <a:pt x="153286" y="49977"/>
                  </a:moveTo>
                  <a:lnTo>
                    <a:pt x="168689" y="53435"/>
                  </a:lnTo>
                  <a:lnTo>
                    <a:pt x="172145" y="38136"/>
                  </a:lnTo>
                  <a:lnTo>
                    <a:pt x="156848" y="34679"/>
                  </a:lnTo>
                  <a:lnTo>
                    <a:pt x="153286" y="49977"/>
                  </a:lnTo>
                  <a:close/>
                </a:path>
                <a:path w="1632584" h="392429">
                  <a:moveTo>
                    <a:pt x="183986" y="56892"/>
                  </a:moveTo>
                  <a:lnTo>
                    <a:pt x="199282" y="60454"/>
                  </a:lnTo>
                  <a:lnTo>
                    <a:pt x="202740" y="45053"/>
                  </a:lnTo>
                  <a:lnTo>
                    <a:pt x="187443" y="41595"/>
                  </a:lnTo>
                  <a:lnTo>
                    <a:pt x="183986" y="56892"/>
                  </a:lnTo>
                  <a:close/>
                </a:path>
                <a:path w="1632584" h="392429">
                  <a:moveTo>
                    <a:pt x="214684" y="63912"/>
                  </a:moveTo>
                  <a:lnTo>
                    <a:pt x="229981" y="67369"/>
                  </a:lnTo>
                  <a:lnTo>
                    <a:pt x="233438" y="51967"/>
                  </a:lnTo>
                  <a:lnTo>
                    <a:pt x="218142" y="48510"/>
                  </a:lnTo>
                  <a:lnTo>
                    <a:pt x="214684" y="63912"/>
                  </a:lnTo>
                  <a:close/>
                </a:path>
                <a:path w="1632584" h="392429">
                  <a:moveTo>
                    <a:pt x="245278" y="70827"/>
                  </a:moveTo>
                  <a:lnTo>
                    <a:pt x="260680" y="74284"/>
                  </a:lnTo>
                  <a:lnTo>
                    <a:pt x="264138" y="58987"/>
                  </a:lnTo>
                  <a:lnTo>
                    <a:pt x="248737" y="55530"/>
                  </a:lnTo>
                  <a:lnTo>
                    <a:pt x="245278" y="70827"/>
                  </a:lnTo>
                  <a:close/>
                </a:path>
                <a:path w="1632584" h="392429">
                  <a:moveTo>
                    <a:pt x="275977" y="77743"/>
                  </a:moveTo>
                  <a:lnTo>
                    <a:pt x="291274" y="81199"/>
                  </a:lnTo>
                  <a:lnTo>
                    <a:pt x="294732" y="65902"/>
                  </a:lnTo>
                  <a:lnTo>
                    <a:pt x="279435" y="62444"/>
                  </a:lnTo>
                  <a:lnTo>
                    <a:pt x="275977" y="77743"/>
                  </a:lnTo>
                  <a:close/>
                </a:path>
                <a:path w="1632584" h="392429">
                  <a:moveTo>
                    <a:pt x="306572" y="84658"/>
                  </a:moveTo>
                  <a:lnTo>
                    <a:pt x="321974" y="88115"/>
                  </a:lnTo>
                  <a:lnTo>
                    <a:pt x="325431" y="72817"/>
                  </a:lnTo>
                  <a:lnTo>
                    <a:pt x="310134" y="69361"/>
                  </a:lnTo>
                  <a:lnTo>
                    <a:pt x="306572" y="84658"/>
                  </a:lnTo>
                  <a:close/>
                </a:path>
                <a:path w="1632584" h="392429">
                  <a:moveTo>
                    <a:pt x="337271" y="91677"/>
                  </a:moveTo>
                  <a:lnTo>
                    <a:pt x="352568" y="95134"/>
                  </a:lnTo>
                  <a:lnTo>
                    <a:pt x="356025" y="79733"/>
                  </a:lnTo>
                  <a:lnTo>
                    <a:pt x="340729" y="76274"/>
                  </a:lnTo>
                  <a:lnTo>
                    <a:pt x="337271" y="91677"/>
                  </a:lnTo>
                  <a:close/>
                </a:path>
                <a:path w="1632584" h="392429">
                  <a:moveTo>
                    <a:pt x="367969" y="98592"/>
                  </a:moveTo>
                  <a:lnTo>
                    <a:pt x="383266" y="102050"/>
                  </a:lnTo>
                  <a:lnTo>
                    <a:pt x="386725" y="86753"/>
                  </a:lnTo>
                  <a:lnTo>
                    <a:pt x="371428" y="83191"/>
                  </a:lnTo>
                  <a:lnTo>
                    <a:pt x="367969" y="98592"/>
                  </a:lnTo>
                  <a:close/>
                </a:path>
                <a:path w="1632584" h="392429">
                  <a:moveTo>
                    <a:pt x="398565" y="105507"/>
                  </a:moveTo>
                  <a:lnTo>
                    <a:pt x="413966" y="108964"/>
                  </a:lnTo>
                  <a:lnTo>
                    <a:pt x="417423" y="93667"/>
                  </a:lnTo>
                  <a:lnTo>
                    <a:pt x="402022" y="90210"/>
                  </a:lnTo>
                  <a:lnTo>
                    <a:pt x="398565" y="105507"/>
                  </a:lnTo>
                  <a:close/>
                </a:path>
                <a:path w="1632584" h="392429">
                  <a:moveTo>
                    <a:pt x="429263" y="112422"/>
                  </a:moveTo>
                  <a:lnTo>
                    <a:pt x="444560" y="115881"/>
                  </a:lnTo>
                  <a:lnTo>
                    <a:pt x="448019" y="100584"/>
                  </a:lnTo>
                  <a:lnTo>
                    <a:pt x="432720" y="97125"/>
                  </a:lnTo>
                  <a:lnTo>
                    <a:pt x="429263" y="112422"/>
                  </a:lnTo>
                  <a:close/>
                </a:path>
                <a:path w="1632584" h="392429">
                  <a:moveTo>
                    <a:pt x="459858" y="119338"/>
                  </a:moveTo>
                  <a:lnTo>
                    <a:pt x="475259" y="122795"/>
                  </a:lnTo>
                  <a:lnTo>
                    <a:pt x="478717" y="107497"/>
                  </a:lnTo>
                  <a:lnTo>
                    <a:pt x="463420" y="104040"/>
                  </a:lnTo>
                  <a:lnTo>
                    <a:pt x="459858" y="119338"/>
                  </a:lnTo>
                  <a:close/>
                </a:path>
                <a:path w="1632584" h="392429">
                  <a:moveTo>
                    <a:pt x="490557" y="126358"/>
                  </a:moveTo>
                  <a:lnTo>
                    <a:pt x="505853" y="129815"/>
                  </a:lnTo>
                  <a:lnTo>
                    <a:pt x="509311" y="114414"/>
                  </a:lnTo>
                  <a:lnTo>
                    <a:pt x="494014" y="110956"/>
                  </a:lnTo>
                  <a:lnTo>
                    <a:pt x="490557" y="126358"/>
                  </a:lnTo>
                  <a:close/>
                </a:path>
                <a:path w="1632584" h="392429">
                  <a:moveTo>
                    <a:pt x="521256" y="133272"/>
                  </a:moveTo>
                  <a:lnTo>
                    <a:pt x="536553" y="136730"/>
                  </a:lnTo>
                  <a:lnTo>
                    <a:pt x="540011" y="121433"/>
                  </a:lnTo>
                  <a:lnTo>
                    <a:pt x="524713" y="117976"/>
                  </a:lnTo>
                  <a:lnTo>
                    <a:pt x="521256" y="133272"/>
                  </a:lnTo>
                  <a:close/>
                </a:path>
                <a:path w="1632584" h="392429">
                  <a:moveTo>
                    <a:pt x="551850" y="140188"/>
                  </a:moveTo>
                  <a:lnTo>
                    <a:pt x="567253" y="143645"/>
                  </a:lnTo>
                  <a:lnTo>
                    <a:pt x="570710" y="128348"/>
                  </a:lnTo>
                  <a:lnTo>
                    <a:pt x="555307" y="124891"/>
                  </a:lnTo>
                  <a:lnTo>
                    <a:pt x="551850" y="140188"/>
                  </a:lnTo>
                  <a:close/>
                </a:path>
                <a:path w="1632584" h="392429">
                  <a:moveTo>
                    <a:pt x="582549" y="147104"/>
                  </a:moveTo>
                  <a:lnTo>
                    <a:pt x="597846" y="150561"/>
                  </a:lnTo>
                  <a:lnTo>
                    <a:pt x="601304" y="135263"/>
                  </a:lnTo>
                  <a:lnTo>
                    <a:pt x="586007" y="131805"/>
                  </a:lnTo>
                  <a:lnTo>
                    <a:pt x="582549" y="147104"/>
                  </a:lnTo>
                  <a:close/>
                </a:path>
                <a:path w="1632584" h="392429">
                  <a:moveTo>
                    <a:pt x="613144" y="154019"/>
                  </a:moveTo>
                  <a:lnTo>
                    <a:pt x="628545" y="157581"/>
                  </a:lnTo>
                  <a:lnTo>
                    <a:pt x="632002" y="142179"/>
                  </a:lnTo>
                  <a:lnTo>
                    <a:pt x="616705" y="138722"/>
                  </a:lnTo>
                  <a:lnTo>
                    <a:pt x="613144" y="154019"/>
                  </a:lnTo>
                  <a:close/>
                </a:path>
                <a:path w="1632584" h="392429">
                  <a:moveTo>
                    <a:pt x="643843" y="161038"/>
                  </a:moveTo>
                  <a:lnTo>
                    <a:pt x="659140" y="164495"/>
                  </a:lnTo>
                  <a:lnTo>
                    <a:pt x="662597" y="149094"/>
                  </a:lnTo>
                  <a:lnTo>
                    <a:pt x="647299" y="145635"/>
                  </a:lnTo>
                  <a:lnTo>
                    <a:pt x="643843" y="161038"/>
                  </a:lnTo>
                  <a:close/>
                </a:path>
                <a:path w="1632584" h="392429">
                  <a:moveTo>
                    <a:pt x="674542" y="167953"/>
                  </a:moveTo>
                  <a:lnTo>
                    <a:pt x="689838" y="171411"/>
                  </a:lnTo>
                  <a:lnTo>
                    <a:pt x="693296" y="156114"/>
                  </a:lnTo>
                  <a:lnTo>
                    <a:pt x="677999" y="152656"/>
                  </a:lnTo>
                  <a:lnTo>
                    <a:pt x="674542" y="167953"/>
                  </a:lnTo>
                  <a:close/>
                </a:path>
                <a:path w="1632584" h="392429">
                  <a:moveTo>
                    <a:pt x="705137" y="174868"/>
                  </a:moveTo>
                  <a:lnTo>
                    <a:pt x="720538" y="178325"/>
                  </a:lnTo>
                  <a:lnTo>
                    <a:pt x="723995" y="163028"/>
                  </a:lnTo>
                  <a:lnTo>
                    <a:pt x="708593" y="159571"/>
                  </a:lnTo>
                  <a:lnTo>
                    <a:pt x="705137" y="174868"/>
                  </a:lnTo>
                  <a:close/>
                </a:path>
                <a:path w="1632584" h="392429">
                  <a:moveTo>
                    <a:pt x="735835" y="181783"/>
                  </a:moveTo>
                  <a:lnTo>
                    <a:pt x="751132" y="185242"/>
                  </a:lnTo>
                  <a:lnTo>
                    <a:pt x="754590" y="169945"/>
                  </a:lnTo>
                  <a:lnTo>
                    <a:pt x="739292" y="166486"/>
                  </a:lnTo>
                  <a:lnTo>
                    <a:pt x="735835" y="181783"/>
                  </a:lnTo>
                  <a:close/>
                </a:path>
                <a:path w="1632584" h="392429">
                  <a:moveTo>
                    <a:pt x="766429" y="188803"/>
                  </a:moveTo>
                  <a:lnTo>
                    <a:pt x="781831" y="192261"/>
                  </a:lnTo>
                  <a:lnTo>
                    <a:pt x="785289" y="176858"/>
                  </a:lnTo>
                  <a:lnTo>
                    <a:pt x="769992" y="173401"/>
                  </a:lnTo>
                  <a:lnTo>
                    <a:pt x="766429" y="188803"/>
                  </a:lnTo>
                  <a:close/>
                </a:path>
                <a:path w="1632584" h="392429">
                  <a:moveTo>
                    <a:pt x="797128" y="195719"/>
                  </a:moveTo>
                  <a:lnTo>
                    <a:pt x="812425" y="199176"/>
                  </a:lnTo>
                  <a:lnTo>
                    <a:pt x="815883" y="183879"/>
                  </a:lnTo>
                  <a:lnTo>
                    <a:pt x="800586" y="180317"/>
                  </a:lnTo>
                  <a:lnTo>
                    <a:pt x="797128" y="195719"/>
                  </a:lnTo>
                  <a:close/>
                </a:path>
                <a:path w="1632584" h="392429">
                  <a:moveTo>
                    <a:pt x="827827" y="202633"/>
                  </a:moveTo>
                  <a:lnTo>
                    <a:pt x="843125" y="206091"/>
                  </a:lnTo>
                  <a:lnTo>
                    <a:pt x="846583" y="190794"/>
                  </a:lnTo>
                  <a:lnTo>
                    <a:pt x="831284" y="187337"/>
                  </a:lnTo>
                  <a:lnTo>
                    <a:pt x="827827" y="202633"/>
                  </a:lnTo>
                  <a:close/>
                </a:path>
                <a:path w="1632584" h="392429">
                  <a:moveTo>
                    <a:pt x="858422" y="209550"/>
                  </a:moveTo>
                  <a:lnTo>
                    <a:pt x="873824" y="213006"/>
                  </a:lnTo>
                  <a:lnTo>
                    <a:pt x="877281" y="197709"/>
                  </a:lnTo>
                  <a:lnTo>
                    <a:pt x="861880" y="194252"/>
                  </a:lnTo>
                  <a:lnTo>
                    <a:pt x="858422" y="209550"/>
                  </a:lnTo>
                  <a:close/>
                </a:path>
                <a:path w="1632584" h="392429">
                  <a:moveTo>
                    <a:pt x="889120" y="216463"/>
                  </a:moveTo>
                  <a:lnTo>
                    <a:pt x="904417" y="219922"/>
                  </a:lnTo>
                  <a:lnTo>
                    <a:pt x="907876" y="204624"/>
                  </a:lnTo>
                  <a:lnTo>
                    <a:pt x="892578" y="201167"/>
                  </a:lnTo>
                  <a:lnTo>
                    <a:pt x="889120" y="216463"/>
                  </a:lnTo>
                  <a:close/>
                </a:path>
                <a:path w="1632584" h="392429">
                  <a:moveTo>
                    <a:pt x="919716" y="223484"/>
                  </a:moveTo>
                  <a:lnTo>
                    <a:pt x="935117" y="226942"/>
                  </a:lnTo>
                  <a:lnTo>
                    <a:pt x="938574" y="211540"/>
                  </a:lnTo>
                  <a:lnTo>
                    <a:pt x="923277" y="208083"/>
                  </a:lnTo>
                  <a:lnTo>
                    <a:pt x="919716" y="223484"/>
                  </a:lnTo>
                  <a:close/>
                </a:path>
                <a:path w="1632584" h="392429">
                  <a:moveTo>
                    <a:pt x="950414" y="230399"/>
                  </a:moveTo>
                  <a:lnTo>
                    <a:pt x="965711" y="233856"/>
                  </a:lnTo>
                  <a:lnTo>
                    <a:pt x="969168" y="218560"/>
                  </a:lnTo>
                  <a:lnTo>
                    <a:pt x="953871" y="215102"/>
                  </a:lnTo>
                  <a:lnTo>
                    <a:pt x="950414" y="230399"/>
                  </a:lnTo>
                  <a:close/>
                </a:path>
                <a:path w="1632584" h="392429">
                  <a:moveTo>
                    <a:pt x="981114" y="237314"/>
                  </a:moveTo>
                  <a:lnTo>
                    <a:pt x="996410" y="240772"/>
                  </a:lnTo>
                  <a:lnTo>
                    <a:pt x="999868" y="225475"/>
                  </a:lnTo>
                  <a:lnTo>
                    <a:pt x="984571" y="222017"/>
                  </a:lnTo>
                  <a:lnTo>
                    <a:pt x="981114" y="237314"/>
                  </a:lnTo>
                  <a:close/>
                </a:path>
                <a:path w="1632584" h="392429">
                  <a:moveTo>
                    <a:pt x="1011708" y="244229"/>
                  </a:moveTo>
                  <a:lnTo>
                    <a:pt x="1027109" y="247686"/>
                  </a:lnTo>
                  <a:lnTo>
                    <a:pt x="1030566" y="232390"/>
                  </a:lnTo>
                  <a:lnTo>
                    <a:pt x="1015165" y="228932"/>
                  </a:lnTo>
                  <a:lnTo>
                    <a:pt x="1011708" y="244229"/>
                  </a:lnTo>
                  <a:close/>
                </a:path>
                <a:path w="1632584" h="392429">
                  <a:moveTo>
                    <a:pt x="1042407" y="251145"/>
                  </a:moveTo>
                  <a:lnTo>
                    <a:pt x="1057704" y="254707"/>
                  </a:lnTo>
                  <a:lnTo>
                    <a:pt x="1061162" y="239306"/>
                  </a:lnTo>
                  <a:lnTo>
                    <a:pt x="1045864" y="235847"/>
                  </a:lnTo>
                  <a:lnTo>
                    <a:pt x="1042407" y="251145"/>
                  </a:lnTo>
                  <a:close/>
                </a:path>
                <a:path w="1632584" h="392429">
                  <a:moveTo>
                    <a:pt x="1073001" y="258164"/>
                  </a:moveTo>
                  <a:lnTo>
                    <a:pt x="1088403" y="261622"/>
                  </a:lnTo>
                  <a:lnTo>
                    <a:pt x="1091860" y="246219"/>
                  </a:lnTo>
                  <a:lnTo>
                    <a:pt x="1076563" y="242763"/>
                  </a:lnTo>
                  <a:lnTo>
                    <a:pt x="1073001" y="258164"/>
                  </a:lnTo>
                  <a:close/>
                </a:path>
                <a:path w="1632584" h="392429">
                  <a:moveTo>
                    <a:pt x="1103699" y="265080"/>
                  </a:moveTo>
                  <a:lnTo>
                    <a:pt x="1118997" y="268537"/>
                  </a:lnTo>
                  <a:lnTo>
                    <a:pt x="1122455" y="253240"/>
                  </a:lnTo>
                  <a:lnTo>
                    <a:pt x="1107158" y="249783"/>
                  </a:lnTo>
                  <a:lnTo>
                    <a:pt x="1103699" y="265080"/>
                  </a:lnTo>
                  <a:close/>
                </a:path>
                <a:path w="1632584" h="392429">
                  <a:moveTo>
                    <a:pt x="1134399" y="271994"/>
                  </a:moveTo>
                  <a:lnTo>
                    <a:pt x="1149696" y="275452"/>
                  </a:lnTo>
                  <a:lnTo>
                    <a:pt x="1153154" y="260155"/>
                  </a:lnTo>
                  <a:lnTo>
                    <a:pt x="1137856" y="256698"/>
                  </a:lnTo>
                  <a:lnTo>
                    <a:pt x="1134399" y="271994"/>
                  </a:lnTo>
                  <a:close/>
                </a:path>
                <a:path w="1632584" h="392429">
                  <a:moveTo>
                    <a:pt x="1164993" y="278911"/>
                  </a:moveTo>
                  <a:lnTo>
                    <a:pt x="1180395" y="282367"/>
                  </a:lnTo>
                  <a:lnTo>
                    <a:pt x="1183853" y="267070"/>
                  </a:lnTo>
                  <a:lnTo>
                    <a:pt x="1168450" y="263613"/>
                  </a:lnTo>
                  <a:lnTo>
                    <a:pt x="1164993" y="278911"/>
                  </a:lnTo>
                  <a:close/>
                </a:path>
                <a:path w="1632584" h="392429">
                  <a:moveTo>
                    <a:pt x="1195692" y="285930"/>
                  </a:moveTo>
                  <a:lnTo>
                    <a:pt x="1210989" y="289388"/>
                  </a:lnTo>
                  <a:lnTo>
                    <a:pt x="1214447" y="273985"/>
                  </a:lnTo>
                  <a:lnTo>
                    <a:pt x="1199150" y="270529"/>
                  </a:lnTo>
                  <a:lnTo>
                    <a:pt x="1195692" y="285930"/>
                  </a:lnTo>
                  <a:close/>
                </a:path>
                <a:path w="1632584" h="392429">
                  <a:moveTo>
                    <a:pt x="1226287" y="292845"/>
                  </a:moveTo>
                  <a:lnTo>
                    <a:pt x="1241689" y="296303"/>
                  </a:lnTo>
                  <a:lnTo>
                    <a:pt x="1245146" y="281006"/>
                  </a:lnTo>
                  <a:lnTo>
                    <a:pt x="1229850" y="277444"/>
                  </a:lnTo>
                  <a:lnTo>
                    <a:pt x="1226287" y="292845"/>
                  </a:lnTo>
                  <a:close/>
                </a:path>
                <a:path w="1632584" h="392429">
                  <a:moveTo>
                    <a:pt x="1256986" y="299760"/>
                  </a:moveTo>
                  <a:lnTo>
                    <a:pt x="1272283" y="303217"/>
                  </a:lnTo>
                  <a:lnTo>
                    <a:pt x="1275741" y="287921"/>
                  </a:lnTo>
                  <a:lnTo>
                    <a:pt x="1260443" y="284463"/>
                  </a:lnTo>
                  <a:lnTo>
                    <a:pt x="1256986" y="299760"/>
                  </a:lnTo>
                  <a:close/>
                </a:path>
                <a:path w="1632584" h="392429">
                  <a:moveTo>
                    <a:pt x="1287686" y="306675"/>
                  </a:moveTo>
                  <a:lnTo>
                    <a:pt x="1302981" y="310134"/>
                  </a:lnTo>
                  <a:lnTo>
                    <a:pt x="1306440" y="294836"/>
                  </a:lnTo>
                  <a:lnTo>
                    <a:pt x="1291142" y="291378"/>
                  </a:lnTo>
                  <a:lnTo>
                    <a:pt x="1287686" y="306675"/>
                  </a:lnTo>
                  <a:close/>
                </a:path>
                <a:path w="1632584" h="392429">
                  <a:moveTo>
                    <a:pt x="1318279" y="313590"/>
                  </a:moveTo>
                  <a:lnTo>
                    <a:pt x="1333681" y="317047"/>
                  </a:lnTo>
                  <a:lnTo>
                    <a:pt x="1337138" y="301751"/>
                  </a:lnTo>
                  <a:lnTo>
                    <a:pt x="1321737" y="298293"/>
                  </a:lnTo>
                  <a:lnTo>
                    <a:pt x="1318279" y="313590"/>
                  </a:lnTo>
                  <a:close/>
                </a:path>
                <a:path w="1632584" h="392429">
                  <a:moveTo>
                    <a:pt x="1348978" y="320611"/>
                  </a:moveTo>
                  <a:lnTo>
                    <a:pt x="1364275" y="324068"/>
                  </a:lnTo>
                  <a:lnTo>
                    <a:pt x="1367734" y="308667"/>
                  </a:lnTo>
                  <a:lnTo>
                    <a:pt x="1352435" y="305208"/>
                  </a:lnTo>
                  <a:lnTo>
                    <a:pt x="1348978" y="320611"/>
                  </a:lnTo>
                  <a:close/>
                </a:path>
                <a:path w="1632584" h="392429">
                  <a:moveTo>
                    <a:pt x="1379573" y="327526"/>
                  </a:moveTo>
                  <a:lnTo>
                    <a:pt x="1394975" y="330983"/>
                  </a:lnTo>
                  <a:lnTo>
                    <a:pt x="1398432" y="315686"/>
                  </a:lnTo>
                  <a:lnTo>
                    <a:pt x="1383135" y="312229"/>
                  </a:lnTo>
                  <a:lnTo>
                    <a:pt x="1379573" y="327526"/>
                  </a:lnTo>
                  <a:close/>
                </a:path>
                <a:path w="1632584" h="392429">
                  <a:moveTo>
                    <a:pt x="1410271" y="334441"/>
                  </a:moveTo>
                  <a:lnTo>
                    <a:pt x="1425568" y="337898"/>
                  </a:lnTo>
                  <a:lnTo>
                    <a:pt x="1429026" y="322601"/>
                  </a:lnTo>
                  <a:lnTo>
                    <a:pt x="1413729" y="319144"/>
                  </a:lnTo>
                  <a:lnTo>
                    <a:pt x="1410271" y="334441"/>
                  </a:lnTo>
                  <a:close/>
                </a:path>
                <a:path w="1632584" h="392429">
                  <a:moveTo>
                    <a:pt x="1440971" y="341355"/>
                  </a:moveTo>
                  <a:lnTo>
                    <a:pt x="1456268" y="344813"/>
                  </a:lnTo>
                  <a:lnTo>
                    <a:pt x="1459726" y="329516"/>
                  </a:lnTo>
                  <a:lnTo>
                    <a:pt x="1444428" y="326059"/>
                  </a:lnTo>
                  <a:lnTo>
                    <a:pt x="1440971" y="341355"/>
                  </a:lnTo>
                  <a:close/>
                </a:path>
                <a:path w="1632584" h="392429">
                  <a:moveTo>
                    <a:pt x="1471565" y="348272"/>
                  </a:moveTo>
                  <a:lnTo>
                    <a:pt x="1486966" y="351834"/>
                  </a:lnTo>
                  <a:lnTo>
                    <a:pt x="1490425" y="336431"/>
                  </a:lnTo>
                  <a:lnTo>
                    <a:pt x="1475023" y="332974"/>
                  </a:lnTo>
                  <a:lnTo>
                    <a:pt x="1471565" y="348272"/>
                  </a:lnTo>
                  <a:close/>
                </a:path>
                <a:path w="1632584" h="392429">
                  <a:moveTo>
                    <a:pt x="1502265" y="355291"/>
                  </a:moveTo>
                  <a:lnTo>
                    <a:pt x="1517561" y="358749"/>
                  </a:lnTo>
                  <a:lnTo>
                    <a:pt x="1521019" y="343347"/>
                  </a:lnTo>
                  <a:lnTo>
                    <a:pt x="1505722" y="339890"/>
                  </a:lnTo>
                  <a:lnTo>
                    <a:pt x="1502265" y="355291"/>
                  </a:lnTo>
                  <a:close/>
                </a:path>
                <a:path w="1632584" h="392429">
                  <a:moveTo>
                    <a:pt x="1536735" y="380856"/>
                  </a:moveTo>
                  <a:lnTo>
                    <a:pt x="1538202" y="389448"/>
                  </a:lnTo>
                  <a:lnTo>
                    <a:pt x="1542288" y="392277"/>
                  </a:lnTo>
                  <a:lnTo>
                    <a:pt x="1632290" y="376665"/>
                  </a:lnTo>
                  <a:lnTo>
                    <a:pt x="1613011" y="362967"/>
                  </a:lnTo>
                  <a:lnTo>
                    <a:pt x="1613011" y="364197"/>
                  </a:lnTo>
                  <a:lnTo>
                    <a:pt x="1609553" y="379495"/>
                  </a:lnTo>
                  <a:lnTo>
                    <a:pt x="1594256" y="376036"/>
                  </a:lnTo>
                  <a:lnTo>
                    <a:pt x="1594256" y="368936"/>
                  </a:lnTo>
                  <a:lnTo>
                    <a:pt x="1592413" y="367625"/>
                  </a:lnTo>
                  <a:lnTo>
                    <a:pt x="1579468" y="369865"/>
                  </a:lnTo>
                  <a:lnTo>
                    <a:pt x="1578855" y="372578"/>
                  </a:lnTo>
                  <a:lnTo>
                    <a:pt x="1572321" y="371102"/>
                  </a:lnTo>
                  <a:lnTo>
                    <a:pt x="1539563" y="376769"/>
                  </a:lnTo>
                  <a:lnTo>
                    <a:pt x="1536735" y="380856"/>
                  </a:lnTo>
                  <a:close/>
                </a:path>
                <a:path w="1632584" h="392429">
                  <a:moveTo>
                    <a:pt x="1594256" y="376036"/>
                  </a:moveTo>
                  <a:lnTo>
                    <a:pt x="1609553" y="379495"/>
                  </a:lnTo>
                  <a:lnTo>
                    <a:pt x="1613011" y="364197"/>
                  </a:lnTo>
                  <a:lnTo>
                    <a:pt x="1611021" y="363748"/>
                  </a:lnTo>
                  <a:lnTo>
                    <a:pt x="1611021" y="364406"/>
                  </a:lnTo>
                  <a:lnTo>
                    <a:pt x="1607773" y="378551"/>
                  </a:lnTo>
                  <a:lnTo>
                    <a:pt x="1595639" y="369920"/>
                  </a:lnTo>
                  <a:lnTo>
                    <a:pt x="1594256" y="376036"/>
                  </a:lnTo>
                  <a:close/>
                </a:path>
                <a:path w="1632584" h="392429">
                  <a:moveTo>
                    <a:pt x="1581698" y="360004"/>
                  </a:moveTo>
                  <a:lnTo>
                    <a:pt x="1592413" y="367625"/>
                  </a:lnTo>
                  <a:lnTo>
                    <a:pt x="1596310" y="366951"/>
                  </a:lnTo>
                  <a:lnTo>
                    <a:pt x="1597714" y="360739"/>
                  </a:lnTo>
                  <a:lnTo>
                    <a:pt x="1613011" y="364197"/>
                  </a:lnTo>
                  <a:lnTo>
                    <a:pt x="1613011" y="362967"/>
                  </a:lnTo>
                  <a:lnTo>
                    <a:pt x="1582313" y="341156"/>
                  </a:lnTo>
                  <a:lnTo>
                    <a:pt x="1582313" y="357282"/>
                  </a:lnTo>
                  <a:lnTo>
                    <a:pt x="1581698" y="360004"/>
                  </a:lnTo>
                  <a:close/>
                </a:path>
                <a:path w="1632584" h="392429">
                  <a:moveTo>
                    <a:pt x="1595639" y="369920"/>
                  </a:moveTo>
                  <a:lnTo>
                    <a:pt x="1607773" y="378551"/>
                  </a:lnTo>
                  <a:lnTo>
                    <a:pt x="1611021" y="364406"/>
                  </a:lnTo>
                  <a:lnTo>
                    <a:pt x="1596310" y="366951"/>
                  </a:lnTo>
                  <a:lnTo>
                    <a:pt x="1595639" y="369920"/>
                  </a:lnTo>
                  <a:close/>
                </a:path>
                <a:path w="1632584" h="392429">
                  <a:moveTo>
                    <a:pt x="1596310" y="366951"/>
                  </a:moveTo>
                  <a:lnTo>
                    <a:pt x="1611021" y="364406"/>
                  </a:lnTo>
                  <a:lnTo>
                    <a:pt x="1611021" y="363748"/>
                  </a:lnTo>
                  <a:lnTo>
                    <a:pt x="1597714" y="360739"/>
                  </a:lnTo>
                  <a:lnTo>
                    <a:pt x="1596310" y="366951"/>
                  </a:lnTo>
                  <a:close/>
                </a:path>
                <a:path w="1632584" h="392429">
                  <a:moveTo>
                    <a:pt x="1592413" y="367625"/>
                  </a:moveTo>
                  <a:lnTo>
                    <a:pt x="1595639" y="369920"/>
                  </a:lnTo>
                  <a:lnTo>
                    <a:pt x="1596310" y="366951"/>
                  </a:lnTo>
                  <a:lnTo>
                    <a:pt x="1592413" y="367625"/>
                  </a:lnTo>
                  <a:close/>
                </a:path>
                <a:path w="1632584" h="392429">
                  <a:moveTo>
                    <a:pt x="1594256" y="368936"/>
                  </a:moveTo>
                  <a:lnTo>
                    <a:pt x="1594256" y="376036"/>
                  </a:lnTo>
                  <a:lnTo>
                    <a:pt x="1595639" y="369920"/>
                  </a:lnTo>
                  <a:lnTo>
                    <a:pt x="1594256" y="368936"/>
                  </a:lnTo>
                  <a:close/>
                </a:path>
                <a:path w="1632584" h="392429">
                  <a:moveTo>
                    <a:pt x="1575803" y="355811"/>
                  </a:moveTo>
                  <a:lnTo>
                    <a:pt x="1581698" y="360004"/>
                  </a:lnTo>
                  <a:lnTo>
                    <a:pt x="1582313" y="357282"/>
                  </a:lnTo>
                  <a:lnTo>
                    <a:pt x="1575803" y="355811"/>
                  </a:lnTo>
                  <a:close/>
                </a:path>
                <a:path w="1632584" h="392429">
                  <a:moveTo>
                    <a:pt x="1547841" y="331717"/>
                  </a:moveTo>
                  <a:lnTo>
                    <a:pt x="1548679" y="336537"/>
                  </a:lnTo>
                  <a:lnTo>
                    <a:pt x="1552242" y="339051"/>
                  </a:lnTo>
                  <a:lnTo>
                    <a:pt x="1575803" y="355811"/>
                  </a:lnTo>
                  <a:lnTo>
                    <a:pt x="1582313" y="357282"/>
                  </a:lnTo>
                  <a:lnTo>
                    <a:pt x="1582313" y="341156"/>
                  </a:lnTo>
                  <a:lnTo>
                    <a:pt x="1561358" y="326268"/>
                  </a:lnTo>
                  <a:lnTo>
                    <a:pt x="1557794" y="323754"/>
                  </a:lnTo>
                  <a:lnTo>
                    <a:pt x="1552870" y="324592"/>
                  </a:lnTo>
                  <a:lnTo>
                    <a:pt x="1547841" y="331717"/>
                  </a:lnTo>
                  <a:close/>
                </a:path>
                <a:path w="1632584" h="392429">
                  <a:moveTo>
                    <a:pt x="1563557" y="369121"/>
                  </a:moveTo>
                  <a:lnTo>
                    <a:pt x="1572321" y="371102"/>
                  </a:lnTo>
                  <a:lnTo>
                    <a:pt x="1579468" y="369865"/>
                  </a:lnTo>
                  <a:lnTo>
                    <a:pt x="1581698" y="360004"/>
                  </a:lnTo>
                  <a:lnTo>
                    <a:pt x="1575803" y="355811"/>
                  </a:lnTo>
                  <a:lnTo>
                    <a:pt x="1567014" y="353824"/>
                  </a:lnTo>
                  <a:lnTo>
                    <a:pt x="1563557" y="369121"/>
                  </a:lnTo>
                  <a:close/>
                </a:path>
                <a:path w="1632584" h="392429">
                  <a:moveTo>
                    <a:pt x="1572321" y="371102"/>
                  </a:moveTo>
                  <a:lnTo>
                    <a:pt x="1578855" y="372578"/>
                  </a:lnTo>
                  <a:lnTo>
                    <a:pt x="1579468" y="369865"/>
                  </a:lnTo>
                  <a:lnTo>
                    <a:pt x="1572321" y="371102"/>
                  </a:lnTo>
                  <a:close/>
                </a:path>
                <a:path w="1632584" h="392429">
                  <a:moveTo>
                    <a:pt x="1532859" y="362206"/>
                  </a:moveTo>
                  <a:lnTo>
                    <a:pt x="1548260" y="365664"/>
                  </a:lnTo>
                  <a:lnTo>
                    <a:pt x="1551717" y="350367"/>
                  </a:lnTo>
                  <a:lnTo>
                    <a:pt x="1536420" y="346909"/>
                  </a:lnTo>
                  <a:lnTo>
                    <a:pt x="1532859" y="3622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49364" y="3633692"/>
              <a:ext cx="365760" cy="374650"/>
            </a:xfrm>
            <a:custGeom>
              <a:avLst/>
              <a:gdLst/>
              <a:ahLst/>
              <a:cxnLst/>
              <a:rect l="l" t="t" r="r" b="b"/>
              <a:pathLst>
                <a:path w="365759" h="374650">
                  <a:moveTo>
                    <a:pt x="279749" y="334022"/>
                  </a:moveTo>
                  <a:lnTo>
                    <a:pt x="281635" y="338632"/>
                  </a:lnTo>
                  <a:lnTo>
                    <a:pt x="285616" y="340309"/>
                  </a:lnTo>
                  <a:lnTo>
                    <a:pt x="365559" y="374465"/>
                  </a:lnTo>
                  <a:lnTo>
                    <a:pt x="356969" y="352793"/>
                  </a:lnTo>
                  <a:lnTo>
                    <a:pt x="356969" y="354349"/>
                  </a:lnTo>
                  <a:lnTo>
                    <a:pt x="345652" y="365245"/>
                  </a:lnTo>
                  <a:lnTo>
                    <a:pt x="318241" y="337145"/>
                  </a:lnTo>
                  <a:lnTo>
                    <a:pt x="291797" y="325850"/>
                  </a:lnTo>
                  <a:lnTo>
                    <a:pt x="287712" y="324173"/>
                  </a:lnTo>
                  <a:lnTo>
                    <a:pt x="283102" y="326059"/>
                  </a:lnTo>
                  <a:lnTo>
                    <a:pt x="279749" y="334022"/>
                  </a:lnTo>
                  <a:close/>
                </a:path>
                <a:path w="365759" h="374650">
                  <a:moveTo>
                    <a:pt x="318241" y="337145"/>
                  </a:moveTo>
                  <a:lnTo>
                    <a:pt x="345652" y="365245"/>
                  </a:lnTo>
                  <a:lnTo>
                    <a:pt x="356969" y="354349"/>
                  </a:lnTo>
                  <a:lnTo>
                    <a:pt x="354349" y="351663"/>
                  </a:lnTo>
                  <a:lnTo>
                    <a:pt x="354349" y="352568"/>
                  </a:lnTo>
                  <a:lnTo>
                    <a:pt x="343976" y="362731"/>
                  </a:lnTo>
                  <a:lnTo>
                    <a:pt x="336993" y="345155"/>
                  </a:lnTo>
                  <a:lnTo>
                    <a:pt x="318241" y="337145"/>
                  </a:lnTo>
                  <a:close/>
                </a:path>
                <a:path w="365759" h="374650">
                  <a:moveTo>
                    <a:pt x="317258" y="295361"/>
                  </a:moveTo>
                  <a:lnTo>
                    <a:pt x="318830" y="299446"/>
                  </a:lnTo>
                  <a:lnTo>
                    <a:pt x="329427" y="326114"/>
                  </a:lnTo>
                  <a:lnTo>
                    <a:pt x="356969" y="354349"/>
                  </a:lnTo>
                  <a:lnTo>
                    <a:pt x="356969" y="352793"/>
                  </a:lnTo>
                  <a:lnTo>
                    <a:pt x="333498" y="293579"/>
                  </a:lnTo>
                  <a:lnTo>
                    <a:pt x="331821" y="289598"/>
                  </a:lnTo>
                  <a:lnTo>
                    <a:pt x="327317" y="287608"/>
                  </a:lnTo>
                  <a:lnTo>
                    <a:pt x="323231" y="289178"/>
                  </a:lnTo>
                  <a:lnTo>
                    <a:pt x="319250" y="290751"/>
                  </a:lnTo>
                  <a:lnTo>
                    <a:pt x="317258" y="295361"/>
                  </a:lnTo>
                  <a:close/>
                </a:path>
                <a:path w="365759" h="374650">
                  <a:moveTo>
                    <a:pt x="336993" y="345155"/>
                  </a:moveTo>
                  <a:lnTo>
                    <a:pt x="343976" y="362731"/>
                  </a:lnTo>
                  <a:lnTo>
                    <a:pt x="354349" y="352568"/>
                  </a:lnTo>
                  <a:lnTo>
                    <a:pt x="336993" y="345155"/>
                  </a:lnTo>
                  <a:close/>
                </a:path>
                <a:path w="365759" h="374650">
                  <a:moveTo>
                    <a:pt x="329427" y="326114"/>
                  </a:moveTo>
                  <a:lnTo>
                    <a:pt x="336993" y="345155"/>
                  </a:lnTo>
                  <a:lnTo>
                    <a:pt x="354349" y="352568"/>
                  </a:lnTo>
                  <a:lnTo>
                    <a:pt x="354349" y="351663"/>
                  </a:lnTo>
                  <a:lnTo>
                    <a:pt x="329427" y="326114"/>
                  </a:lnTo>
                  <a:close/>
                </a:path>
                <a:path w="365759" h="374650">
                  <a:moveTo>
                    <a:pt x="0" y="10896"/>
                  </a:moveTo>
                  <a:lnTo>
                    <a:pt x="318241" y="337145"/>
                  </a:lnTo>
                  <a:lnTo>
                    <a:pt x="336993" y="345155"/>
                  </a:lnTo>
                  <a:lnTo>
                    <a:pt x="329427" y="326114"/>
                  </a:lnTo>
                  <a:lnTo>
                    <a:pt x="11315" y="0"/>
                  </a:lnTo>
                  <a:lnTo>
                    <a:pt x="0" y="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819914" y="3853383"/>
            <a:ext cx="57150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735297" y="4335894"/>
            <a:ext cx="2016760" cy="301625"/>
          </a:xfrm>
          <a:custGeom>
            <a:avLst/>
            <a:gdLst/>
            <a:ahLst/>
            <a:cxnLst/>
            <a:rect l="l" t="t" r="r" b="b"/>
            <a:pathLst>
              <a:path w="2016759" h="301625">
                <a:moveTo>
                  <a:pt x="108026" y="289077"/>
                </a:moveTo>
                <a:lnTo>
                  <a:pt x="104673" y="285623"/>
                </a:lnTo>
                <a:lnTo>
                  <a:pt x="104152" y="285508"/>
                </a:lnTo>
                <a:lnTo>
                  <a:pt x="71386" y="284619"/>
                </a:lnTo>
                <a:lnTo>
                  <a:pt x="81000" y="280911"/>
                </a:lnTo>
                <a:lnTo>
                  <a:pt x="75336" y="266242"/>
                </a:lnTo>
                <a:lnTo>
                  <a:pt x="65989" y="269849"/>
                </a:lnTo>
                <a:lnTo>
                  <a:pt x="86652" y="250101"/>
                </a:lnTo>
                <a:lnTo>
                  <a:pt x="89801" y="247065"/>
                </a:lnTo>
                <a:lnTo>
                  <a:pt x="89903" y="242036"/>
                </a:lnTo>
                <a:lnTo>
                  <a:pt x="86868" y="239001"/>
                </a:lnTo>
                <a:lnTo>
                  <a:pt x="83934" y="235851"/>
                </a:lnTo>
                <a:lnTo>
                  <a:pt x="78905" y="235648"/>
                </a:lnTo>
                <a:lnTo>
                  <a:pt x="75755" y="238683"/>
                </a:lnTo>
                <a:lnTo>
                  <a:pt x="65506" y="248500"/>
                </a:lnTo>
                <a:lnTo>
                  <a:pt x="65506" y="284454"/>
                </a:lnTo>
                <a:lnTo>
                  <a:pt x="51663" y="284060"/>
                </a:lnTo>
                <a:lnTo>
                  <a:pt x="51117" y="284048"/>
                </a:lnTo>
                <a:lnTo>
                  <a:pt x="61518" y="274116"/>
                </a:lnTo>
                <a:lnTo>
                  <a:pt x="65506" y="284454"/>
                </a:lnTo>
                <a:lnTo>
                  <a:pt x="65506" y="248500"/>
                </a:lnTo>
                <a:lnTo>
                  <a:pt x="60667" y="253123"/>
                </a:lnTo>
                <a:lnTo>
                  <a:pt x="31330" y="281178"/>
                </a:lnTo>
                <a:lnTo>
                  <a:pt x="12890" y="298818"/>
                </a:lnTo>
                <a:lnTo>
                  <a:pt x="104152" y="301231"/>
                </a:lnTo>
                <a:lnTo>
                  <a:pt x="107823" y="297776"/>
                </a:lnTo>
                <a:lnTo>
                  <a:pt x="108026" y="289077"/>
                </a:lnTo>
                <a:close/>
              </a:path>
              <a:path w="2016759" h="301625">
                <a:moveTo>
                  <a:pt x="110337" y="269697"/>
                </a:moveTo>
                <a:lnTo>
                  <a:pt x="104673" y="255028"/>
                </a:lnTo>
                <a:lnTo>
                  <a:pt x="90004" y="260680"/>
                </a:lnTo>
                <a:lnTo>
                  <a:pt x="95669" y="275247"/>
                </a:lnTo>
                <a:lnTo>
                  <a:pt x="110337" y="269697"/>
                </a:lnTo>
                <a:close/>
              </a:path>
              <a:path w="2016759" h="301625">
                <a:moveTo>
                  <a:pt x="139674" y="258381"/>
                </a:moveTo>
                <a:lnTo>
                  <a:pt x="134010" y="243713"/>
                </a:lnTo>
                <a:lnTo>
                  <a:pt x="119341" y="249364"/>
                </a:lnTo>
                <a:lnTo>
                  <a:pt x="125006" y="264033"/>
                </a:lnTo>
                <a:lnTo>
                  <a:pt x="139674" y="258381"/>
                </a:lnTo>
                <a:close/>
              </a:path>
              <a:path w="2016759" h="301625">
                <a:moveTo>
                  <a:pt x="169011" y="247065"/>
                </a:moveTo>
                <a:lnTo>
                  <a:pt x="163347" y="232397"/>
                </a:lnTo>
                <a:lnTo>
                  <a:pt x="148678" y="238048"/>
                </a:lnTo>
                <a:lnTo>
                  <a:pt x="154343" y="252717"/>
                </a:lnTo>
                <a:lnTo>
                  <a:pt x="169011" y="247065"/>
                </a:lnTo>
                <a:close/>
              </a:path>
              <a:path w="2016759" h="301625">
                <a:moveTo>
                  <a:pt x="198348" y="235750"/>
                </a:moveTo>
                <a:lnTo>
                  <a:pt x="192684" y="221081"/>
                </a:lnTo>
                <a:lnTo>
                  <a:pt x="178015" y="226733"/>
                </a:lnTo>
                <a:lnTo>
                  <a:pt x="183680" y="241401"/>
                </a:lnTo>
                <a:lnTo>
                  <a:pt x="198348" y="235750"/>
                </a:lnTo>
                <a:close/>
              </a:path>
              <a:path w="2016759" h="301625">
                <a:moveTo>
                  <a:pt x="227685" y="224434"/>
                </a:moveTo>
                <a:lnTo>
                  <a:pt x="222021" y="209765"/>
                </a:lnTo>
                <a:lnTo>
                  <a:pt x="207352" y="215417"/>
                </a:lnTo>
                <a:lnTo>
                  <a:pt x="213017" y="230085"/>
                </a:lnTo>
                <a:lnTo>
                  <a:pt x="227685" y="224434"/>
                </a:lnTo>
                <a:close/>
              </a:path>
              <a:path w="2016759" h="301625">
                <a:moveTo>
                  <a:pt x="256908" y="213118"/>
                </a:moveTo>
                <a:lnTo>
                  <a:pt x="251256" y="198450"/>
                </a:lnTo>
                <a:lnTo>
                  <a:pt x="236689" y="204101"/>
                </a:lnTo>
                <a:lnTo>
                  <a:pt x="242239" y="218770"/>
                </a:lnTo>
                <a:lnTo>
                  <a:pt x="256908" y="213118"/>
                </a:lnTo>
                <a:close/>
              </a:path>
              <a:path w="2016759" h="301625">
                <a:moveTo>
                  <a:pt x="286245" y="201803"/>
                </a:moveTo>
                <a:lnTo>
                  <a:pt x="280593" y="187134"/>
                </a:lnTo>
                <a:lnTo>
                  <a:pt x="265925" y="192786"/>
                </a:lnTo>
                <a:lnTo>
                  <a:pt x="271576" y="207454"/>
                </a:lnTo>
                <a:lnTo>
                  <a:pt x="286245" y="201803"/>
                </a:lnTo>
                <a:close/>
              </a:path>
              <a:path w="2016759" h="301625">
                <a:moveTo>
                  <a:pt x="315582" y="190487"/>
                </a:moveTo>
                <a:lnTo>
                  <a:pt x="309930" y="175818"/>
                </a:lnTo>
                <a:lnTo>
                  <a:pt x="295262" y="181470"/>
                </a:lnTo>
                <a:lnTo>
                  <a:pt x="300913" y="196138"/>
                </a:lnTo>
                <a:lnTo>
                  <a:pt x="315582" y="190487"/>
                </a:lnTo>
                <a:close/>
              </a:path>
              <a:path w="2016759" h="301625">
                <a:moveTo>
                  <a:pt x="344919" y="179171"/>
                </a:moveTo>
                <a:lnTo>
                  <a:pt x="339267" y="164503"/>
                </a:lnTo>
                <a:lnTo>
                  <a:pt x="324599" y="170154"/>
                </a:lnTo>
                <a:lnTo>
                  <a:pt x="330250" y="184823"/>
                </a:lnTo>
                <a:lnTo>
                  <a:pt x="344919" y="179171"/>
                </a:lnTo>
                <a:close/>
              </a:path>
              <a:path w="2016759" h="301625">
                <a:moveTo>
                  <a:pt x="432930" y="145326"/>
                </a:moveTo>
                <a:lnTo>
                  <a:pt x="427278" y="130657"/>
                </a:lnTo>
                <a:lnTo>
                  <a:pt x="412610" y="136321"/>
                </a:lnTo>
                <a:lnTo>
                  <a:pt x="418261" y="150990"/>
                </a:lnTo>
                <a:lnTo>
                  <a:pt x="432930" y="145326"/>
                </a:lnTo>
                <a:close/>
              </a:path>
              <a:path w="2016759" h="301625">
                <a:moveTo>
                  <a:pt x="462267" y="134010"/>
                </a:moveTo>
                <a:lnTo>
                  <a:pt x="456615" y="119341"/>
                </a:lnTo>
                <a:lnTo>
                  <a:pt x="441947" y="125006"/>
                </a:lnTo>
                <a:lnTo>
                  <a:pt x="447598" y="139674"/>
                </a:lnTo>
                <a:lnTo>
                  <a:pt x="462267" y="134010"/>
                </a:lnTo>
                <a:close/>
              </a:path>
              <a:path w="2016759" h="301625">
                <a:moveTo>
                  <a:pt x="491604" y="122694"/>
                </a:moveTo>
                <a:lnTo>
                  <a:pt x="485952" y="108026"/>
                </a:lnTo>
                <a:lnTo>
                  <a:pt x="471284" y="113690"/>
                </a:lnTo>
                <a:lnTo>
                  <a:pt x="476935" y="128358"/>
                </a:lnTo>
                <a:lnTo>
                  <a:pt x="491604" y="122694"/>
                </a:lnTo>
                <a:close/>
              </a:path>
              <a:path w="2016759" h="301625">
                <a:moveTo>
                  <a:pt x="520941" y="111379"/>
                </a:moveTo>
                <a:lnTo>
                  <a:pt x="515289" y="96710"/>
                </a:lnTo>
                <a:lnTo>
                  <a:pt x="500621" y="102374"/>
                </a:lnTo>
                <a:lnTo>
                  <a:pt x="506272" y="117043"/>
                </a:lnTo>
                <a:lnTo>
                  <a:pt x="520941" y="111379"/>
                </a:lnTo>
                <a:close/>
              </a:path>
              <a:path w="2016759" h="301625">
                <a:moveTo>
                  <a:pt x="550278" y="100063"/>
                </a:moveTo>
                <a:lnTo>
                  <a:pt x="544626" y="85394"/>
                </a:lnTo>
                <a:lnTo>
                  <a:pt x="529958" y="91059"/>
                </a:lnTo>
                <a:lnTo>
                  <a:pt x="535609" y="105727"/>
                </a:lnTo>
                <a:lnTo>
                  <a:pt x="550278" y="100063"/>
                </a:lnTo>
                <a:close/>
              </a:path>
              <a:path w="2016759" h="301625">
                <a:moveTo>
                  <a:pt x="579615" y="88747"/>
                </a:moveTo>
                <a:lnTo>
                  <a:pt x="573963" y="74079"/>
                </a:lnTo>
                <a:lnTo>
                  <a:pt x="559295" y="79743"/>
                </a:lnTo>
                <a:lnTo>
                  <a:pt x="564946" y="94411"/>
                </a:lnTo>
                <a:lnTo>
                  <a:pt x="579615" y="88747"/>
                </a:lnTo>
                <a:close/>
              </a:path>
              <a:path w="2016759" h="301625">
                <a:moveTo>
                  <a:pt x="608952" y="77431"/>
                </a:moveTo>
                <a:lnTo>
                  <a:pt x="603300" y="62763"/>
                </a:lnTo>
                <a:lnTo>
                  <a:pt x="588632" y="68427"/>
                </a:lnTo>
                <a:lnTo>
                  <a:pt x="594283" y="83096"/>
                </a:lnTo>
                <a:lnTo>
                  <a:pt x="608952" y="77431"/>
                </a:lnTo>
                <a:close/>
              </a:path>
              <a:path w="2016759" h="301625">
                <a:moveTo>
                  <a:pt x="638187" y="66217"/>
                </a:moveTo>
                <a:lnTo>
                  <a:pt x="632637" y="51549"/>
                </a:lnTo>
                <a:lnTo>
                  <a:pt x="617969" y="57213"/>
                </a:lnTo>
                <a:lnTo>
                  <a:pt x="623620" y="71780"/>
                </a:lnTo>
                <a:lnTo>
                  <a:pt x="638187" y="66217"/>
                </a:lnTo>
                <a:close/>
              </a:path>
              <a:path w="2016759" h="301625">
                <a:moveTo>
                  <a:pt x="667524" y="54902"/>
                </a:moveTo>
                <a:lnTo>
                  <a:pt x="661873" y="40233"/>
                </a:lnTo>
                <a:lnTo>
                  <a:pt x="647306" y="45897"/>
                </a:lnTo>
                <a:lnTo>
                  <a:pt x="652856" y="60566"/>
                </a:lnTo>
                <a:lnTo>
                  <a:pt x="667524" y="54902"/>
                </a:lnTo>
                <a:close/>
              </a:path>
              <a:path w="2016759" h="301625">
                <a:moveTo>
                  <a:pt x="696861" y="43586"/>
                </a:moveTo>
                <a:lnTo>
                  <a:pt x="691210" y="28917"/>
                </a:lnTo>
                <a:lnTo>
                  <a:pt x="676541" y="34582"/>
                </a:lnTo>
                <a:lnTo>
                  <a:pt x="682193" y="49250"/>
                </a:lnTo>
                <a:lnTo>
                  <a:pt x="696861" y="43586"/>
                </a:lnTo>
                <a:close/>
              </a:path>
              <a:path w="2016759" h="301625">
                <a:moveTo>
                  <a:pt x="726198" y="32270"/>
                </a:moveTo>
                <a:lnTo>
                  <a:pt x="720547" y="17602"/>
                </a:lnTo>
                <a:lnTo>
                  <a:pt x="705878" y="23266"/>
                </a:lnTo>
                <a:lnTo>
                  <a:pt x="711530" y="37934"/>
                </a:lnTo>
                <a:lnTo>
                  <a:pt x="726198" y="32270"/>
                </a:lnTo>
                <a:close/>
              </a:path>
              <a:path w="2016759" h="301625">
                <a:moveTo>
                  <a:pt x="752817" y="295579"/>
                </a:moveTo>
                <a:lnTo>
                  <a:pt x="736473" y="279996"/>
                </a:lnTo>
                <a:lnTo>
                  <a:pt x="689838" y="235534"/>
                </a:lnTo>
                <a:lnTo>
                  <a:pt x="686701" y="232498"/>
                </a:lnTo>
                <a:lnTo>
                  <a:pt x="681672" y="232600"/>
                </a:lnTo>
                <a:lnTo>
                  <a:pt x="678738" y="235750"/>
                </a:lnTo>
                <a:lnTo>
                  <a:pt x="675703" y="238887"/>
                </a:lnTo>
                <a:lnTo>
                  <a:pt x="675805" y="243916"/>
                </a:lnTo>
                <a:lnTo>
                  <a:pt x="678942" y="246849"/>
                </a:lnTo>
                <a:lnTo>
                  <a:pt x="699935" y="266865"/>
                </a:lnTo>
                <a:lnTo>
                  <a:pt x="401916" y="152323"/>
                </a:lnTo>
                <a:lnTo>
                  <a:pt x="397941" y="141973"/>
                </a:lnTo>
                <a:lnTo>
                  <a:pt x="386499" y="146392"/>
                </a:lnTo>
                <a:lnTo>
                  <a:pt x="5664" y="0"/>
                </a:lnTo>
                <a:lnTo>
                  <a:pt x="0" y="14668"/>
                </a:lnTo>
                <a:lnTo>
                  <a:pt x="364642" y="154825"/>
                </a:lnTo>
                <a:lnTo>
                  <a:pt x="353936" y="158953"/>
                </a:lnTo>
                <a:lnTo>
                  <a:pt x="359587" y="173507"/>
                </a:lnTo>
                <a:lnTo>
                  <a:pt x="374256" y="167957"/>
                </a:lnTo>
                <a:lnTo>
                  <a:pt x="369976" y="156870"/>
                </a:lnTo>
                <a:lnTo>
                  <a:pt x="694207" y="281470"/>
                </a:lnTo>
                <a:lnTo>
                  <a:pt x="665848" y="282257"/>
                </a:lnTo>
                <a:lnTo>
                  <a:pt x="661035" y="282371"/>
                </a:lnTo>
                <a:lnTo>
                  <a:pt x="657682" y="285940"/>
                </a:lnTo>
                <a:lnTo>
                  <a:pt x="657885" y="294627"/>
                </a:lnTo>
                <a:lnTo>
                  <a:pt x="661555" y="298094"/>
                </a:lnTo>
                <a:lnTo>
                  <a:pt x="752817" y="295579"/>
                </a:lnTo>
                <a:close/>
              </a:path>
              <a:path w="2016759" h="301625">
                <a:moveTo>
                  <a:pt x="761301" y="202222"/>
                </a:moveTo>
                <a:lnTo>
                  <a:pt x="745578" y="202222"/>
                </a:lnTo>
                <a:lnTo>
                  <a:pt x="745578" y="217932"/>
                </a:lnTo>
                <a:lnTo>
                  <a:pt x="761301" y="217932"/>
                </a:lnTo>
                <a:lnTo>
                  <a:pt x="761301" y="202222"/>
                </a:lnTo>
                <a:close/>
              </a:path>
              <a:path w="2016759" h="301625">
                <a:moveTo>
                  <a:pt x="761301" y="170789"/>
                </a:moveTo>
                <a:lnTo>
                  <a:pt x="745578" y="170789"/>
                </a:lnTo>
                <a:lnTo>
                  <a:pt x="745578" y="186499"/>
                </a:lnTo>
                <a:lnTo>
                  <a:pt x="761301" y="186499"/>
                </a:lnTo>
                <a:lnTo>
                  <a:pt x="761301" y="170789"/>
                </a:lnTo>
                <a:close/>
              </a:path>
              <a:path w="2016759" h="301625">
                <a:moveTo>
                  <a:pt x="761301" y="139357"/>
                </a:moveTo>
                <a:lnTo>
                  <a:pt x="745578" y="139357"/>
                </a:lnTo>
                <a:lnTo>
                  <a:pt x="745578" y="155067"/>
                </a:lnTo>
                <a:lnTo>
                  <a:pt x="761301" y="155067"/>
                </a:lnTo>
                <a:lnTo>
                  <a:pt x="761301" y="139357"/>
                </a:lnTo>
                <a:close/>
              </a:path>
              <a:path w="2016759" h="301625">
                <a:moveTo>
                  <a:pt x="761301" y="107924"/>
                </a:moveTo>
                <a:lnTo>
                  <a:pt x="745578" y="107924"/>
                </a:lnTo>
                <a:lnTo>
                  <a:pt x="745578" y="123634"/>
                </a:lnTo>
                <a:lnTo>
                  <a:pt x="761301" y="123634"/>
                </a:lnTo>
                <a:lnTo>
                  <a:pt x="761301" y="107924"/>
                </a:lnTo>
                <a:close/>
              </a:path>
              <a:path w="2016759" h="301625">
                <a:moveTo>
                  <a:pt x="761301" y="76492"/>
                </a:moveTo>
                <a:lnTo>
                  <a:pt x="745578" y="76492"/>
                </a:lnTo>
                <a:lnTo>
                  <a:pt x="745578" y="92202"/>
                </a:lnTo>
                <a:lnTo>
                  <a:pt x="761301" y="92202"/>
                </a:lnTo>
                <a:lnTo>
                  <a:pt x="761301" y="76492"/>
                </a:lnTo>
                <a:close/>
              </a:path>
              <a:path w="2016759" h="301625">
                <a:moveTo>
                  <a:pt x="761301" y="45059"/>
                </a:moveTo>
                <a:lnTo>
                  <a:pt x="745578" y="45059"/>
                </a:lnTo>
                <a:lnTo>
                  <a:pt x="745578" y="60769"/>
                </a:lnTo>
                <a:lnTo>
                  <a:pt x="761301" y="60769"/>
                </a:lnTo>
                <a:lnTo>
                  <a:pt x="761301" y="45059"/>
                </a:lnTo>
                <a:close/>
              </a:path>
              <a:path w="2016759" h="301625">
                <a:moveTo>
                  <a:pt x="761301" y="13627"/>
                </a:moveTo>
                <a:lnTo>
                  <a:pt x="752703" y="13627"/>
                </a:lnTo>
                <a:lnTo>
                  <a:pt x="749884" y="6286"/>
                </a:lnTo>
                <a:lnTo>
                  <a:pt x="735215" y="11950"/>
                </a:lnTo>
                <a:lnTo>
                  <a:pt x="740867" y="26619"/>
                </a:lnTo>
                <a:lnTo>
                  <a:pt x="745578" y="24803"/>
                </a:lnTo>
                <a:lnTo>
                  <a:pt x="745578" y="29337"/>
                </a:lnTo>
                <a:lnTo>
                  <a:pt x="761301" y="29337"/>
                </a:lnTo>
                <a:lnTo>
                  <a:pt x="761301" y="13627"/>
                </a:lnTo>
                <a:close/>
              </a:path>
              <a:path w="2016759" h="301625">
                <a:moveTo>
                  <a:pt x="788543" y="210502"/>
                </a:moveTo>
                <a:lnTo>
                  <a:pt x="786650" y="205892"/>
                </a:lnTo>
                <a:lnTo>
                  <a:pt x="778687" y="202539"/>
                </a:lnTo>
                <a:lnTo>
                  <a:pt x="774077" y="204520"/>
                </a:lnTo>
                <a:lnTo>
                  <a:pt x="761301" y="235165"/>
                </a:lnTo>
                <a:lnTo>
                  <a:pt x="761301" y="233654"/>
                </a:lnTo>
                <a:lnTo>
                  <a:pt x="755383" y="233654"/>
                </a:lnTo>
                <a:lnTo>
                  <a:pt x="755383" y="249364"/>
                </a:lnTo>
                <a:lnTo>
                  <a:pt x="753440" y="254025"/>
                </a:lnTo>
                <a:lnTo>
                  <a:pt x="751497" y="249364"/>
                </a:lnTo>
                <a:lnTo>
                  <a:pt x="755383" y="249364"/>
                </a:lnTo>
                <a:lnTo>
                  <a:pt x="755383" y="233654"/>
                </a:lnTo>
                <a:lnTo>
                  <a:pt x="745578" y="233654"/>
                </a:lnTo>
                <a:lnTo>
                  <a:pt x="745578" y="235165"/>
                </a:lnTo>
                <a:lnTo>
                  <a:pt x="732802" y="204520"/>
                </a:lnTo>
                <a:lnTo>
                  <a:pt x="728192" y="202539"/>
                </a:lnTo>
                <a:lnTo>
                  <a:pt x="720229" y="205892"/>
                </a:lnTo>
                <a:lnTo>
                  <a:pt x="718337" y="210502"/>
                </a:lnTo>
                <a:lnTo>
                  <a:pt x="753440" y="294843"/>
                </a:lnTo>
                <a:lnTo>
                  <a:pt x="788543" y="210502"/>
                </a:lnTo>
                <a:close/>
              </a:path>
              <a:path w="2016759" h="301625">
                <a:moveTo>
                  <a:pt x="2016404" y="209664"/>
                </a:moveTo>
                <a:lnTo>
                  <a:pt x="2014410" y="205054"/>
                </a:lnTo>
                <a:lnTo>
                  <a:pt x="2010422" y="203377"/>
                </a:lnTo>
                <a:lnTo>
                  <a:pt x="2006346" y="201803"/>
                </a:lnTo>
                <a:lnTo>
                  <a:pt x="2001735" y="203682"/>
                </a:lnTo>
                <a:lnTo>
                  <a:pt x="2000161" y="207772"/>
                </a:lnTo>
                <a:lnTo>
                  <a:pt x="1989785" y="233362"/>
                </a:lnTo>
                <a:lnTo>
                  <a:pt x="1989378" y="234365"/>
                </a:lnTo>
                <a:lnTo>
                  <a:pt x="1987169" y="18554"/>
                </a:lnTo>
                <a:lnTo>
                  <a:pt x="1971446" y="18757"/>
                </a:lnTo>
                <a:lnTo>
                  <a:pt x="1973668" y="234810"/>
                </a:lnTo>
                <a:lnTo>
                  <a:pt x="1960549" y="204101"/>
                </a:lnTo>
                <a:lnTo>
                  <a:pt x="1955939" y="202323"/>
                </a:lnTo>
                <a:lnTo>
                  <a:pt x="1947976" y="205676"/>
                </a:lnTo>
                <a:lnTo>
                  <a:pt x="1946097" y="210388"/>
                </a:lnTo>
                <a:lnTo>
                  <a:pt x="1947875" y="214376"/>
                </a:lnTo>
                <a:lnTo>
                  <a:pt x="1982038" y="294208"/>
                </a:lnTo>
                <a:lnTo>
                  <a:pt x="2014728" y="213639"/>
                </a:lnTo>
                <a:lnTo>
                  <a:pt x="2016404" y="20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965028" y="4982962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4425486" y="4629054"/>
          <a:ext cx="635000" cy="1711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1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6394418" y="4625282"/>
          <a:ext cx="635000" cy="174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6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6">
                <a:tc gridSpan="2">
                  <a:txBody>
                    <a:bodyPr/>
                    <a:lstStyle/>
                    <a:p>
                      <a:pPr marL="205104">
                        <a:lnSpc>
                          <a:spcPts val="1205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98120">
                        <a:lnSpc>
                          <a:spcPts val="1005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9151886" y="3989298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59430" y="4638065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047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164669" y="4650847"/>
            <a:ext cx="624840" cy="34290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154032" y="4335475"/>
            <a:ext cx="645795" cy="1028700"/>
            <a:chOff x="9154032" y="4335475"/>
            <a:chExt cx="645795" cy="1028700"/>
          </a:xfrm>
        </p:grpSpPr>
        <p:sp>
          <p:nvSpPr>
            <p:cNvPr id="70" name="object 70"/>
            <p:cNvSpPr/>
            <p:nvPr/>
          </p:nvSpPr>
          <p:spPr>
            <a:xfrm>
              <a:off x="9440541" y="4335475"/>
              <a:ext cx="70485" cy="303530"/>
            </a:xfrm>
            <a:custGeom>
              <a:avLst/>
              <a:gdLst/>
              <a:ahLst/>
              <a:cxnLst/>
              <a:rect l="l" t="t" r="r" b="b"/>
              <a:pathLst>
                <a:path w="70484" h="303529">
                  <a:moveTo>
                    <a:pt x="0" y="219817"/>
                  </a:moveTo>
                  <a:lnTo>
                    <a:pt x="37090" y="303218"/>
                  </a:lnTo>
                  <a:lnTo>
                    <a:pt x="70304" y="218141"/>
                  </a:lnTo>
                  <a:lnTo>
                    <a:pt x="68208" y="213635"/>
                  </a:lnTo>
                  <a:lnTo>
                    <a:pt x="64227" y="212064"/>
                  </a:lnTo>
                  <a:lnTo>
                    <a:pt x="60140" y="210492"/>
                  </a:lnTo>
                  <a:lnTo>
                    <a:pt x="55635" y="212483"/>
                  </a:lnTo>
                  <a:lnTo>
                    <a:pt x="44529" y="241011"/>
                  </a:lnTo>
                  <a:lnTo>
                    <a:pt x="44529" y="282682"/>
                  </a:lnTo>
                  <a:lnTo>
                    <a:pt x="28813" y="282996"/>
                  </a:lnTo>
                  <a:lnTo>
                    <a:pt x="27899" y="243877"/>
                  </a:lnTo>
                  <a:lnTo>
                    <a:pt x="16135" y="217408"/>
                  </a:lnTo>
                  <a:lnTo>
                    <a:pt x="14458" y="213426"/>
                  </a:lnTo>
                  <a:lnTo>
                    <a:pt x="9744" y="211645"/>
                  </a:lnTo>
                  <a:lnTo>
                    <a:pt x="1781" y="215207"/>
                  </a:lnTo>
                  <a:lnTo>
                    <a:pt x="0" y="219817"/>
                  </a:lnTo>
                  <a:close/>
                </a:path>
                <a:path w="70484" h="303529">
                  <a:moveTo>
                    <a:pt x="27899" y="243877"/>
                  </a:moveTo>
                  <a:lnTo>
                    <a:pt x="28813" y="282996"/>
                  </a:lnTo>
                  <a:lnTo>
                    <a:pt x="44529" y="282682"/>
                  </a:lnTo>
                  <a:lnTo>
                    <a:pt x="43795" y="251273"/>
                  </a:lnTo>
                  <a:lnTo>
                    <a:pt x="43795" y="279643"/>
                  </a:lnTo>
                  <a:lnTo>
                    <a:pt x="29336" y="279958"/>
                  </a:lnTo>
                  <a:lnTo>
                    <a:pt x="29336" y="247111"/>
                  </a:lnTo>
                  <a:lnTo>
                    <a:pt x="27899" y="243877"/>
                  </a:lnTo>
                  <a:close/>
                </a:path>
                <a:path w="70484" h="303529">
                  <a:moveTo>
                    <a:pt x="43611" y="243365"/>
                  </a:moveTo>
                  <a:lnTo>
                    <a:pt x="44529" y="282682"/>
                  </a:lnTo>
                  <a:lnTo>
                    <a:pt x="44529" y="241011"/>
                  </a:lnTo>
                  <a:lnTo>
                    <a:pt x="43611" y="243365"/>
                  </a:lnTo>
                  <a:close/>
                </a:path>
                <a:path w="70484" h="303529">
                  <a:moveTo>
                    <a:pt x="29336" y="279958"/>
                  </a:moveTo>
                  <a:lnTo>
                    <a:pt x="43795" y="279643"/>
                  </a:lnTo>
                  <a:lnTo>
                    <a:pt x="36160" y="262465"/>
                  </a:lnTo>
                  <a:lnTo>
                    <a:pt x="29336" y="279958"/>
                  </a:lnTo>
                  <a:close/>
                </a:path>
                <a:path w="70484" h="303529">
                  <a:moveTo>
                    <a:pt x="36160" y="262465"/>
                  </a:moveTo>
                  <a:lnTo>
                    <a:pt x="43795" y="279643"/>
                  </a:lnTo>
                  <a:lnTo>
                    <a:pt x="43795" y="251273"/>
                  </a:lnTo>
                  <a:lnTo>
                    <a:pt x="43611" y="243365"/>
                  </a:lnTo>
                  <a:lnTo>
                    <a:pt x="36160" y="262465"/>
                  </a:lnTo>
                  <a:close/>
                </a:path>
                <a:path w="70484" h="303529">
                  <a:moveTo>
                    <a:pt x="22212" y="419"/>
                  </a:moveTo>
                  <a:lnTo>
                    <a:pt x="27899" y="243877"/>
                  </a:lnTo>
                  <a:lnTo>
                    <a:pt x="36160" y="262465"/>
                  </a:lnTo>
                  <a:lnTo>
                    <a:pt x="43611" y="243365"/>
                  </a:lnTo>
                  <a:lnTo>
                    <a:pt x="37928" y="0"/>
                  </a:lnTo>
                  <a:lnTo>
                    <a:pt x="22212" y="419"/>
                  </a:lnTo>
                  <a:close/>
                </a:path>
                <a:path w="70484" h="303529">
                  <a:moveTo>
                    <a:pt x="29336" y="247111"/>
                  </a:moveTo>
                  <a:lnTo>
                    <a:pt x="29336" y="279958"/>
                  </a:lnTo>
                  <a:lnTo>
                    <a:pt x="36160" y="262465"/>
                  </a:lnTo>
                  <a:lnTo>
                    <a:pt x="29336" y="247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159430" y="5012740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164669" y="5004149"/>
            <a:ext cx="624840" cy="36322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6096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80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154032" y="5380761"/>
            <a:ext cx="645795" cy="962660"/>
            <a:chOff x="9154032" y="5380761"/>
            <a:chExt cx="645795" cy="962660"/>
          </a:xfrm>
        </p:grpSpPr>
        <p:sp>
          <p:nvSpPr>
            <p:cNvPr id="74" name="object 74"/>
            <p:cNvSpPr/>
            <p:nvPr/>
          </p:nvSpPr>
          <p:spPr>
            <a:xfrm>
              <a:off x="9159430" y="53861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59430" y="53861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59430" y="5992177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159430" y="5992177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9164669" y="6027506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345383" y="5422284"/>
            <a:ext cx="264795" cy="545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ts val="131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15644" y="4004386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223188" y="4653153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047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228427" y="4650847"/>
            <a:ext cx="624840" cy="35814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217791" y="4350562"/>
            <a:ext cx="645795" cy="1028700"/>
            <a:chOff x="7217791" y="4350562"/>
            <a:chExt cx="645795" cy="1028700"/>
          </a:xfrm>
        </p:grpSpPr>
        <p:sp>
          <p:nvSpPr>
            <p:cNvPr id="84" name="object 84"/>
            <p:cNvSpPr/>
            <p:nvPr/>
          </p:nvSpPr>
          <p:spPr>
            <a:xfrm>
              <a:off x="7504299" y="4350562"/>
              <a:ext cx="70485" cy="303530"/>
            </a:xfrm>
            <a:custGeom>
              <a:avLst/>
              <a:gdLst/>
              <a:ahLst/>
              <a:cxnLst/>
              <a:rect l="l" t="t" r="r" b="b"/>
              <a:pathLst>
                <a:path w="70484" h="303529">
                  <a:moveTo>
                    <a:pt x="0" y="219817"/>
                  </a:moveTo>
                  <a:lnTo>
                    <a:pt x="37090" y="303218"/>
                  </a:lnTo>
                  <a:lnTo>
                    <a:pt x="70304" y="218141"/>
                  </a:lnTo>
                  <a:lnTo>
                    <a:pt x="68209" y="213636"/>
                  </a:lnTo>
                  <a:lnTo>
                    <a:pt x="64227" y="212064"/>
                  </a:lnTo>
                  <a:lnTo>
                    <a:pt x="60140" y="210493"/>
                  </a:lnTo>
                  <a:lnTo>
                    <a:pt x="55636" y="212483"/>
                  </a:lnTo>
                  <a:lnTo>
                    <a:pt x="44530" y="241011"/>
                  </a:lnTo>
                  <a:lnTo>
                    <a:pt x="44530" y="282682"/>
                  </a:lnTo>
                  <a:lnTo>
                    <a:pt x="28813" y="282997"/>
                  </a:lnTo>
                  <a:lnTo>
                    <a:pt x="27899" y="243878"/>
                  </a:lnTo>
                  <a:lnTo>
                    <a:pt x="16135" y="217407"/>
                  </a:lnTo>
                  <a:lnTo>
                    <a:pt x="14458" y="213427"/>
                  </a:lnTo>
                  <a:lnTo>
                    <a:pt x="9744" y="211645"/>
                  </a:lnTo>
                  <a:lnTo>
                    <a:pt x="1781" y="215207"/>
                  </a:lnTo>
                  <a:lnTo>
                    <a:pt x="0" y="219817"/>
                  </a:lnTo>
                  <a:close/>
                </a:path>
                <a:path w="70484" h="303529">
                  <a:moveTo>
                    <a:pt x="27899" y="243878"/>
                  </a:moveTo>
                  <a:lnTo>
                    <a:pt x="28813" y="282997"/>
                  </a:lnTo>
                  <a:lnTo>
                    <a:pt x="44530" y="282682"/>
                  </a:lnTo>
                  <a:lnTo>
                    <a:pt x="43795" y="251243"/>
                  </a:lnTo>
                  <a:lnTo>
                    <a:pt x="43795" y="279645"/>
                  </a:lnTo>
                  <a:lnTo>
                    <a:pt x="29337" y="279958"/>
                  </a:lnTo>
                  <a:lnTo>
                    <a:pt x="29337" y="247111"/>
                  </a:lnTo>
                  <a:lnTo>
                    <a:pt x="27899" y="243878"/>
                  </a:lnTo>
                  <a:close/>
                </a:path>
                <a:path w="70484" h="303529">
                  <a:moveTo>
                    <a:pt x="43611" y="243364"/>
                  </a:moveTo>
                  <a:lnTo>
                    <a:pt x="44530" y="282682"/>
                  </a:lnTo>
                  <a:lnTo>
                    <a:pt x="44530" y="241011"/>
                  </a:lnTo>
                  <a:lnTo>
                    <a:pt x="43611" y="243364"/>
                  </a:lnTo>
                  <a:close/>
                </a:path>
                <a:path w="70484" h="303529">
                  <a:moveTo>
                    <a:pt x="29337" y="279958"/>
                  </a:moveTo>
                  <a:lnTo>
                    <a:pt x="43795" y="279645"/>
                  </a:lnTo>
                  <a:lnTo>
                    <a:pt x="36160" y="262465"/>
                  </a:lnTo>
                  <a:lnTo>
                    <a:pt x="29337" y="279958"/>
                  </a:lnTo>
                  <a:close/>
                </a:path>
                <a:path w="70484" h="303529">
                  <a:moveTo>
                    <a:pt x="36160" y="262465"/>
                  </a:moveTo>
                  <a:lnTo>
                    <a:pt x="43795" y="279645"/>
                  </a:lnTo>
                  <a:lnTo>
                    <a:pt x="43795" y="251243"/>
                  </a:lnTo>
                  <a:lnTo>
                    <a:pt x="43611" y="243364"/>
                  </a:lnTo>
                  <a:lnTo>
                    <a:pt x="36160" y="262465"/>
                  </a:lnTo>
                  <a:close/>
                </a:path>
                <a:path w="70484" h="303529">
                  <a:moveTo>
                    <a:pt x="22212" y="419"/>
                  </a:moveTo>
                  <a:lnTo>
                    <a:pt x="27899" y="243878"/>
                  </a:lnTo>
                  <a:lnTo>
                    <a:pt x="36160" y="262465"/>
                  </a:lnTo>
                  <a:lnTo>
                    <a:pt x="43611" y="243364"/>
                  </a:lnTo>
                  <a:lnTo>
                    <a:pt x="37929" y="0"/>
                  </a:lnTo>
                  <a:lnTo>
                    <a:pt x="22212" y="419"/>
                  </a:lnTo>
                  <a:close/>
                </a:path>
                <a:path w="70484" h="303529">
                  <a:moveTo>
                    <a:pt x="29337" y="247111"/>
                  </a:moveTo>
                  <a:lnTo>
                    <a:pt x="29337" y="279958"/>
                  </a:lnTo>
                  <a:lnTo>
                    <a:pt x="36160" y="262465"/>
                  </a:lnTo>
                  <a:lnTo>
                    <a:pt x="29337" y="247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223188" y="5027828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228427" y="5019237"/>
            <a:ext cx="624840" cy="36322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6032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7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223188" y="5401246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047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28427" y="5392654"/>
            <a:ext cx="624840" cy="34290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6096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80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223188" y="6006007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047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228427" y="6004331"/>
            <a:ext cx="624840" cy="363855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55244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34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408932" y="5553755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888250" y="3848102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62817" y="386773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370766" y="4913810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5158492" y="4625282"/>
          <a:ext cx="753745" cy="171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59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47">
                <a:tc gridSpan="2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6850">
                        <a:lnSpc>
                          <a:spcPts val="177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6" name="object 96"/>
          <p:cNvGrpSpPr/>
          <p:nvPr/>
        </p:nvGrpSpPr>
        <p:grpSpPr>
          <a:xfrm>
            <a:off x="5009972" y="2695168"/>
            <a:ext cx="4461510" cy="1324610"/>
            <a:chOff x="5009972" y="2695168"/>
            <a:chExt cx="4461510" cy="1324610"/>
          </a:xfrm>
        </p:grpSpPr>
        <p:sp>
          <p:nvSpPr>
            <p:cNvPr id="97" name="object 97"/>
            <p:cNvSpPr/>
            <p:nvPr/>
          </p:nvSpPr>
          <p:spPr>
            <a:xfrm>
              <a:off x="7534364" y="3627729"/>
              <a:ext cx="1936750" cy="377825"/>
            </a:xfrm>
            <a:custGeom>
              <a:avLst/>
              <a:gdLst/>
              <a:ahLst/>
              <a:cxnLst/>
              <a:rect l="l" t="t" r="r" b="b"/>
              <a:pathLst>
                <a:path w="1936750" h="377825">
                  <a:moveTo>
                    <a:pt x="61925" y="325107"/>
                  </a:moveTo>
                  <a:lnTo>
                    <a:pt x="50812" y="314109"/>
                  </a:lnTo>
                  <a:lnTo>
                    <a:pt x="39712" y="325221"/>
                  </a:lnTo>
                  <a:lnTo>
                    <a:pt x="50812" y="336321"/>
                  </a:lnTo>
                  <a:lnTo>
                    <a:pt x="61925" y="325107"/>
                  </a:lnTo>
                  <a:close/>
                </a:path>
                <a:path w="1936750" h="377825">
                  <a:moveTo>
                    <a:pt x="84137" y="302895"/>
                  </a:moveTo>
                  <a:lnTo>
                    <a:pt x="72923" y="291795"/>
                  </a:lnTo>
                  <a:lnTo>
                    <a:pt x="61823" y="302895"/>
                  </a:lnTo>
                  <a:lnTo>
                    <a:pt x="73025" y="314007"/>
                  </a:lnTo>
                  <a:lnTo>
                    <a:pt x="84137" y="302895"/>
                  </a:lnTo>
                  <a:close/>
                </a:path>
                <a:path w="1936750" h="377825">
                  <a:moveTo>
                    <a:pt x="86233" y="336638"/>
                  </a:moveTo>
                  <a:lnTo>
                    <a:pt x="82880" y="328676"/>
                  </a:lnTo>
                  <a:lnTo>
                    <a:pt x="78270" y="326783"/>
                  </a:lnTo>
                  <a:lnTo>
                    <a:pt x="74282" y="328358"/>
                  </a:lnTo>
                  <a:lnTo>
                    <a:pt x="39712" y="342773"/>
                  </a:lnTo>
                  <a:lnTo>
                    <a:pt x="36423" y="344144"/>
                  </a:lnTo>
                  <a:lnTo>
                    <a:pt x="31940" y="339661"/>
                  </a:lnTo>
                  <a:lnTo>
                    <a:pt x="49136" y="297662"/>
                  </a:lnTo>
                  <a:lnTo>
                    <a:pt x="47155" y="293052"/>
                  </a:lnTo>
                  <a:lnTo>
                    <a:pt x="43167" y="291477"/>
                  </a:lnTo>
                  <a:lnTo>
                    <a:pt x="39077" y="289801"/>
                  </a:lnTo>
                  <a:lnTo>
                    <a:pt x="34582" y="291693"/>
                  </a:lnTo>
                  <a:lnTo>
                    <a:pt x="17500" y="333451"/>
                  </a:lnTo>
                  <a:lnTo>
                    <a:pt x="11417" y="348310"/>
                  </a:lnTo>
                  <a:lnTo>
                    <a:pt x="0" y="376237"/>
                  </a:lnTo>
                  <a:lnTo>
                    <a:pt x="80365" y="342925"/>
                  </a:lnTo>
                  <a:lnTo>
                    <a:pt x="84340" y="341249"/>
                  </a:lnTo>
                  <a:lnTo>
                    <a:pt x="86233" y="336638"/>
                  </a:lnTo>
                  <a:close/>
                </a:path>
                <a:path w="1936750" h="377825">
                  <a:moveTo>
                    <a:pt x="106248" y="280581"/>
                  </a:moveTo>
                  <a:lnTo>
                    <a:pt x="95135" y="269481"/>
                  </a:lnTo>
                  <a:lnTo>
                    <a:pt x="84035" y="280682"/>
                  </a:lnTo>
                  <a:lnTo>
                    <a:pt x="95135" y="291693"/>
                  </a:lnTo>
                  <a:lnTo>
                    <a:pt x="106248" y="280581"/>
                  </a:lnTo>
                  <a:close/>
                </a:path>
                <a:path w="1936750" h="377825">
                  <a:moveTo>
                    <a:pt x="128460" y="258267"/>
                  </a:moveTo>
                  <a:lnTo>
                    <a:pt x="117246" y="247269"/>
                  </a:lnTo>
                  <a:lnTo>
                    <a:pt x="106248" y="258368"/>
                  </a:lnTo>
                  <a:lnTo>
                    <a:pt x="117348" y="269481"/>
                  </a:lnTo>
                  <a:lnTo>
                    <a:pt x="128460" y="258267"/>
                  </a:lnTo>
                  <a:close/>
                </a:path>
                <a:path w="1936750" h="377825">
                  <a:moveTo>
                    <a:pt x="150558" y="236054"/>
                  </a:moveTo>
                  <a:lnTo>
                    <a:pt x="139458" y="224942"/>
                  </a:lnTo>
                  <a:lnTo>
                    <a:pt x="128346" y="236054"/>
                  </a:lnTo>
                  <a:lnTo>
                    <a:pt x="139458" y="247154"/>
                  </a:lnTo>
                  <a:lnTo>
                    <a:pt x="150558" y="236054"/>
                  </a:lnTo>
                  <a:close/>
                </a:path>
                <a:path w="1936750" h="377825">
                  <a:moveTo>
                    <a:pt x="172770" y="213741"/>
                  </a:moveTo>
                  <a:lnTo>
                    <a:pt x="161671" y="202628"/>
                  </a:lnTo>
                  <a:lnTo>
                    <a:pt x="150558" y="213842"/>
                  </a:lnTo>
                  <a:lnTo>
                    <a:pt x="161671" y="224840"/>
                  </a:lnTo>
                  <a:lnTo>
                    <a:pt x="172770" y="213741"/>
                  </a:lnTo>
                  <a:close/>
                </a:path>
                <a:path w="1936750" h="377825">
                  <a:moveTo>
                    <a:pt x="194881" y="191414"/>
                  </a:moveTo>
                  <a:lnTo>
                    <a:pt x="183781" y="180416"/>
                  </a:lnTo>
                  <a:lnTo>
                    <a:pt x="172669" y="191528"/>
                  </a:lnTo>
                  <a:lnTo>
                    <a:pt x="183883" y="202628"/>
                  </a:lnTo>
                  <a:lnTo>
                    <a:pt x="194881" y="191414"/>
                  </a:lnTo>
                  <a:close/>
                </a:path>
                <a:path w="1936750" h="377825">
                  <a:moveTo>
                    <a:pt x="217093" y="169202"/>
                  </a:moveTo>
                  <a:lnTo>
                    <a:pt x="205994" y="158102"/>
                  </a:lnTo>
                  <a:lnTo>
                    <a:pt x="194881" y="169202"/>
                  </a:lnTo>
                  <a:lnTo>
                    <a:pt x="205994" y="180314"/>
                  </a:lnTo>
                  <a:lnTo>
                    <a:pt x="217093" y="169202"/>
                  </a:lnTo>
                  <a:close/>
                </a:path>
                <a:path w="1936750" h="377825">
                  <a:moveTo>
                    <a:pt x="239306" y="146888"/>
                  </a:moveTo>
                  <a:lnTo>
                    <a:pt x="228092" y="135788"/>
                  </a:lnTo>
                  <a:lnTo>
                    <a:pt x="216992" y="146989"/>
                  </a:lnTo>
                  <a:lnTo>
                    <a:pt x="228206" y="158000"/>
                  </a:lnTo>
                  <a:lnTo>
                    <a:pt x="239306" y="146888"/>
                  </a:lnTo>
                  <a:close/>
                </a:path>
                <a:path w="1936750" h="377825">
                  <a:moveTo>
                    <a:pt x="261416" y="124574"/>
                  </a:moveTo>
                  <a:lnTo>
                    <a:pt x="250304" y="113461"/>
                  </a:lnTo>
                  <a:lnTo>
                    <a:pt x="239204" y="124675"/>
                  </a:lnTo>
                  <a:lnTo>
                    <a:pt x="250304" y="135788"/>
                  </a:lnTo>
                  <a:lnTo>
                    <a:pt x="261416" y="124574"/>
                  </a:lnTo>
                  <a:close/>
                </a:path>
                <a:path w="1936750" h="377825">
                  <a:moveTo>
                    <a:pt x="283629" y="102362"/>
                  </a:moveTo>
                  <a:lnTo>
                    <a:pt x="272415" y="91249"/>
                  </a:lnTo>
                  <a:lnTo>
                    <a:pt x="261416" y="102362"/>
                  </a:lnTo>
                  <a:lnTo>
                    <a:pt x="272516" y="113461"/>
                  </a:lnTo>
                  <a:lnTo>
                    <a:pt x="283629" y="102362"/>
                  </a:lnTo>
                  <a:close/>
                </a:path>
                <a:path w="1936750" h="377825">
                  <a:moveTo>
                    <a:pt x="305739" y="80048"/>
                  </a:moveTo>
                  <a:lnTo>
                    <a:pt x="294627" y="68935"/>
                  </a:lnTo>
                  <a:lnTo>
                    <a:pt x="283527" y="80048"/>
                  </a:lnTo>
                  <a:lnTo>
                    <a:pt x="294728" y="91147"/>
                  </a:lnTo>
                  <a:lnTo>
                    <a:pt x="305739" y="80048"/>
                  </a:lnTo>
                  <a:close/>
                </a:path>
                <a:path w="1936750" h="377825">
                  <a:moveTo>
                    <a:pt x="327952" y="57721"/>
                  </a:moveTo>
                  <a:lnTo>
                    <a:pt x="316839" y="46621"/>
                  </a:lnTo>
                  <a:lnTo>
                    <a:pt x="305739" y="57835"/>
                  </a:lnTo>
                  <a:lnTo>
                    <a:pt x="316839" y="68935"/>
                  </a:lnTo>
                  <a:lnTo>
                    <a:pt x="327952" y="57721"/>
                  </a:lnTo>
                  <a:close/>
                </a:path>
                <a:path w="1936750" h="377825">
                  <a:moveTo>
                    <a:pt x="350164" y="35509"/>
                  </a:moveTo>
                  <a:lnTo>
                    <a:pt x="338950" y="24409"/>
                  </a:lnTo>
                  <a:lnTo>
                    <a:pt x="327837" y="35509"/>
                  </a:lnTo>
                  <a:lnTo>
                    <a:pt x="339051" y="46621"/>
                  </a:lnTo>
                  <a:lnTo>
                    <a:pt x="350164" y="35509"/>
                  </a:lnTo>
                  <a:close/>
                </a:path>
                <a:path w="1936750" h="377825">
                  <a:moveTo>
                    <a:pt x="384213" y="3454"/>
                  </a:moveTo>
                  <a:lnTo>
                    <a:pt x="368808" y="0"/>
                  </a:lnTo>
                  <a:lnTo>
                    <a:pt x="367004" y="7950"/>
                  </a:lnTo>
                  <a:lnTo>
                    <a:pt x="361162" y="2095"/>
                  </a:lnTo>
                  <a:lnTo>
                    <a:pt x="350050" y="13195"/>
                  </a:lnTo>
                  <a:lnTo>
                    <a:pt x="361162" y="24307"/>
                  </a:lnTo>
                  <a:lnTo>
                    <a:pt x="369277" y="16179"/>
                  </a:lnTo>
                  <a:lnTo>
                    <a:pt x="380758" y="18745"/>
                  </a:lnTo>
                  <a:lnTo>
                    <a:pt x="384213" y="3454"/>
                  </a:lnTo>
                  <a:close/>
                </a:path>
                <a:path w="1936750" h="377825">
                  <a:moveTo>
                    <a:pt x="414807" y="10363"/>
                  </a:moveTo>
                  <a:lnTo>
                    <a:pt x="399503" y="6908"/>
                  </a:lnTo>
                  <a:lnTo>
                    <a:pt x="396049" y="22212"/>
                  </a:lnTo>
                  <a:lnTo>
                    <a:pt x="411353" y="25666"/>
                  </a:lnTo>
                  <a:lnTo>
                    <a:pt x="414807" y="10363"/>
                  </a:lnTo>
                  <a:close/>
                </a:path>
                <a:path w="1936750" h="377825">
                  <a:moveTo>
                    <a:pt x="445503" y="17284"/>
                  </a:moveTo>
                  <a:lnTo>
                    <a:pt x="430212" y="13830"/>
                  </a:lnTo>
                  <a:lnTo>
                    <a:pt x="426745" y="29121"/>
                  </a:lnTo>
                  <a:lnTo>
                    <a:pt x="442048" y="32575"/>
                  </a:lnTo>
                  <a:lnTo>
                    <a:pt x="445503" y="17284"/>
                  </a:lnTo>
                  <a:close/>
                </a:path>
                <a:path w="1936750" h="377825">
                  <a:moveTo>
                    <a:pt x="476199" y="24193"/>
                  </a:moveTo>
                  <a:lnTo>
                    <a:pt x="460806" y="20739"/>
                  </a:lnTo>
                  <a:lnTo>
                    <a:pt x="457339" y="36042"/>
                  </a:lnTo>
                  <a:lnTo>
                    <a:pt x="472744" y="39497"/>
                  </a:lnTo>
                  <a:lnTo>
                    <a:pt x="476199" y="24193"/>
                  </a:lnTo>
                  <a:close/>
                </a:path>
                <a:path w="1936750" h="377825">
                  <a:moveTo>
                    <a:pt x="506793" y="31115"/>
                  </a:moveTo>
                  <a:lnTo>
                    <a:pt x="491502" y="27660"/>
                  </a:lnTo>
                  <a:lnTo>
                    <a:pt x="488048" y="42951"/>
                  </a:lnTo>
                  <a:lnTo>
                    <a:pt x="503339" y="46405"/>
                  </a:lnTo>
                  <a:lnTo>
                    <a:pt x="506793" y="31115"/>
                  </a:lnTo>
                  <a:close/>
                </a:path>
                <a:path w="1936750" h="377825">
                  <a:moveTo>
                    <a:pt x="537502" y="38023"/>
                  </a:moveTo>
                  <a:lnTo>
                    <a:pt x="522198" y="34569"/>
                  </a:lnTo>
                  <a:lnTo>
                    <a:pt x="518744" y="49872"/>
                  </a:lnTo>
                  <a:lnTo>
                    <a:pt x="534035" y="53327"/>
                  </a:lnTo>
                  <a:lnTo>
                    <a:pt x="537502" y="38023"/>
                  </a:lnTo>
                  <a:close/>
                </a:path>
                <a:path w="1936750" h="377825">
                  <a:moveTo>
                    <a:pt x="568198" y="44945"/>
                  </a:moveTo>
                  <a:lnTo>
                    <a:pt x="552792" y="41490"/>
                  </a:lnTo>
                  <a:lnTo>
                    <a:pt x="549338" y="56781"/>
                  </a:lnTo>
                  <a:lnTo>
                    <a:pt x="564743" y="60236"/>
                  </a:lnTo>
                  <a:lnTo>
                    <a:pt x="568198" y="44945"/>
                  </a:lnTo>
                  <a:close/>
                </a:path>
                <a:path w="1936750" h="377825">
                  <a:moveTo>
                    <a:pt x="598792" y="51854"/>
                  </a:moveTo>
                  <a:lnTo>
                    <a:pt x="583488" y="48399"/>
                  </a:lnTo>
                  <a:lnTo>
                    <a:pt x="580034" y="63703"/>
                  </a:lnTo>
                  <a:lnTo>
                    <a:pt x="595337" y="67157"/>
                  </a:lnTo>
                  <a:lnTo>
                    <a:pt x="598792" y="51854"/>
                  </a:lnTo>
                  <a:close/>
                </a:path>
                <a:path w="1936750" h="377825">
                  <a:moveTo>
                    <a:pt x="629488" y="58775"/>
                  </a:moveTo>
                  <a:lnTo>
                    <a:pt x="614197" y="55321"/>
                  </a:lnTo>
                  <a:lnTo>
                    <a:pt x="610730" y="70612"/>
                  </a:lnTo>
                  <a:lnTo>
                    <a:pt x="626033" y="74066"/>
                  </a:lnTo>
                  <a:lnTo>
                    <a:pt x="629488" y="58775"/>
                  </a:lnTo>
                  <a:close/>
                </a:path>
                <a:path w="1936750" h="377825">
                  <a:moveTo>
                    <a:pt x="660184" y="65684"/>
                  </a:moveTo>
                  <a:lnTo>
                    <a:pt x="644791" y="62230"/>
                  </a:lnTo>
                  <a:lnTo>
                    <a:pt x="641324" y="77533"/>
                  </a:lnTo>
                  <a:lnTo>
                    <a:pt x="656729" y="80987"/>
                  </a:lnTo>
                  <a:lnTo>
                    <a:pt x="660184" y="65684"/>
                  </a:lnTo>
                  <a:close/>
                </a:path>
                <a:path w="1936750" h="377825">
                  <a:moveTo>
                    <a:pt x="690778" y="72605"/>
                  </a:moveTo>
                  <a:lnTo>
                    <a:pt x="675487" y="69151"/>
                  </a:lnTo>
                  <a:lnTo>
                    <a:pt x="672033" y="84442"/>
                  </a:lnTo>
                  <a:lnTo>
                    <a:pt x="687324" y="87896"/>
                  </a:lnTo>
                  <a:lnTo>
                    <a:pt x="690778" y="72605"/>
                  </a:lnTo>
                  <a:close/>
                </a:path>
                <a:path w="1936750" h="377825">
                  <a:moveTo>
                    <a:pt x="721487" y="79514"/>
                  </a:moveTo>
                  <a:lnTo>
                    <a:pt x="706183" y="76060"/>
                  </a:lnTo>
                  <a:lnTo>
                    <a:pt x="702729" y="91363"/>
                  </a:lnTo>
                  <a:lnTo>
                    <a:pt x="718019" y="94818"/>
                  </a:lnTo>
                  <a:lnTo>
                    <a:pt x="721487" y="79514"/>
                  </a:lnTo>
                  <a:close/>
                </a:path>
                <a:path w="1936750" h="377825">
                  <a:moveTo>
                    <a:pt x="752182" y="86436"/>
                  </a:moveTo>
                  <a:lnTo>
                    <a:pt x="736777" y="82981"/>
                  </a:lnTo>
                  <a:lnTo>
                    <a:pt x="733323" y="98272"/>
                  </a:lnTo>
                  <a:lnTo>
                    <a:pt x="748728" y="101727"/>
                  </a:lnTo>
                  <a:lnTo>
                    <a:pt x="752182" y="86436"/>
                  </a:lnTo>
                  <a:close/>
                </a:path>
                <a:path w="1936750" h="377825">
                  <a:moveTo>
                    <a:pt x="782777" y="93345"/>
                  </a:moveTo>
                  <a:lnTo>
                    <a:pt x="767473" y="89890"/>
                  </a:lnTo>
                  <a:lnTo>
                    <a:pt x="764019" y="105194"/>
                  </a:lnTo>
                  <a:lnTo>
                    <a:pt x="779322" y="108648"/>
                  </a:lnTo>
                  <a:lnTo>
                    <a:pt x="782777" y="93345"/>
                  </a:lnTo>
                  <a:close/>
                </a:path>
                <a:path w="1936750" h="377825">
                  <a:moveTo>
                    <a:pt x="813473" y="100266"/>
                  </a:moveTo>
                  <a:lnTo>
                    <a:pt x="798182" y="96812"/>
                  </a:lnTo>
                  <a:lnTo>
                    <a:pt x="794715" y="112102"/>
                  </a:lnTo>
                  <a:lnTo>
                    <a:pt x="810018" y="115557"/>
                  </a:lnTo>
                  <a:lnTo>
                    <a:pt x="813473" y="100266"/>
                  </a:lnTo>
                  <a:close/>
                </a:path>
                <a:path w="1936750" h="377825">
                  <a:moveTo>
                    <a:pt x="844169" y="107175"/>
                  </a:moveTo>
                  <a:lnTo>
                    <a:pt x="828776" y="103720"/>
                  </a:lnTo>
                  <a:lnTo>
                    <a:pt x="825309" y="119024"/>
                  </a:lnTo>
                  <a:lnTo>
                    <a:pt x="840714" y="122478"/>
                  </a:lnTo>
                  <a:lnTo>
                    <a:pt x="844169" y="107175"/>
                  </a:lnTo>
                  <a:close/>
                </a:path>
                <a:path w="1936750" h="377825">
                  <a:moveTo>
                    <a:pt x="874763" y="114096"/>
                  </a:moveTo>
                  <a:lnTo>
                    <a:pt x="859472" y="110642"/>
                  </a:lnTo>
                  <a:lnTo>
                    <a:pt x="856018" y="125933"/>
                  </a:lnTo>
                  <a:lnTo>
                    <a:pt x="871308" y="129387"/>
                  </a:lnTo>
                  <a:lnTo>
                    <a:pt x="874763" y="114096"/>
                  </a:lnTo>
                  <a:close/>
                </a:path>
                <a:path w="1936750" h="377825">
                  <a:moveTo>
                    <a:pt x="905471" y="121005"/>
                  </a:moveTo>
                  <a:lnTo>
                    <a:pt x="890168" y="117551"/>
                  </a:lnTo>
                  <a:lnTo>
                    <a:pt x="886714" y="132854"/>
                  </a:lnTo>
                  <a:lnTo>
                    <a:pt x="902004" y="136309"/>
                  </a:lnTo>
                  <a:lnTo>
                    <a:pt x="905471" y="121005"/>
                  </a:lnTo>
                  <a:close/>
                </a:path>
                <a:path w="1936750" h="377825">
                  <a:moveTo>
                    <a:pt x="936167" y="127927"/>
                  </a:moveTo>
                  <a:lnTo>
                    <a:pt x="920762" y="124472"/>
                  </a:lnTo>
                  <a:lnTo>
                    <a:pt x="917308" y="139763"/>
                  </a:lnTo>
                  <a:lnTo>
                    <a:pt x="932713" y="143217"/>
                  </a:lnTo>
                  <a:lnTo>
                    <a:pt x="936167" y="127927"/>
                  </a:lnTo>
                  <a:close/>
                </a:path>
                <a:path w="1936750" h="377825">
                  <a:moveTo>
                    <a:pt x="966762" y="134835"/>
                  </a:moveTo>
                  <a:lnTo>
                    <a:pt x="951458" y="131381"/>
                  </a:lnTo>
                  <a:lnTo>
                    <a:pt x="948004" y="146685"/>
                  </a:lnTo>
                  <a:lnTo>
                    <a:pt x="963307" y="150139"/>
                  </a:lnTo>
                  <a:lnTo>
                    <a:pt x="966762" y="134835"/>
                  </a:lnTo>
                  <a:close/>
                </a:path>
                <a:path w="1936750" h="377825">
                  <a:moveTo>
                    <a:pt x="997458" y="141757"/>
                  </a:moveTo>
                  <a:lnTo>
                    <a:pt x="982052" y="138303"/>
                  </a:lnTo>
                  <a:lnTo>
                    <a:pt x="978598" y="153593"/>
                  </a:lnTo>
                  <a:lnTo>
                    <a:pt x="994003" y="157048"/>
                  </a:lnTo>
                  <a:lnTo>
                    <a:pt x="997458" y="141757"/>
                  </a:lnTo>
                  <a:close/>
                </a:path>
                <a:path w="1936750" h="377825">
                  <a:moveTo>
                    <a:pt x="1028052" y="148666"/>
                  </a:moveTo>
                  <a:lnTo>
                    <a:pt x="1012761" y="145211"/>
                  </a:lnTo>
                  <a:lnTo>
                    <a:pt x="1009294" y="160515"/>
                  </a:lnTo>
                  <a:lnTo>
                    <a:pt x="1024597" y="163969"/>
                  </a:lnTo>
                  <a:lnTo>
                    <a:pt x="1028052" y="148666"/>
                  </a:lnTo>
                  <a:close/>
                </a:path>
                <a:path w="1936750" h="377825">
                  <a:moveTo>
                    <a:pt x="1058748" y="155587"/>
                  </a:moveTo>
                  <a:lnTo>
                    <a:pt x="1043457" y="152133"/>
                  </a:lnTo>
                  <a:lnTo>
                    <a:pt x="1040003" y="167424"/>
                  </a:lnTo>
                  <a:lnTo>
                    <a:pt x="1055293" y="170878"/>
                  </a:lnTo>
                  <a:lnTo>
                    <a:pt x="1058748" y="155587"/>
                  </a:lnTo>
                  <a:close/>
                </a:path>
                <a:path w="1936750" h="377825">
                  <a:moveTo>
                    <a:pt x="1089456" y="162496"/>
                  </a:moveTo>
                  <a:lnTo>
                    <a:pt x="1074051" y="159042"/>
                  </a:lnTo>
                  <a:lnTo>
                    <a:pt x="1070597" y="174345"/>
                  </a:lnTo>
                  <a:lnTo>
                    <a:pt x="1085989" y="177800"/>
                  </a:lnTo>
                  <a:lnTo>
                    <a:pt x="1089456" y="162496"/>
                  </a:lnTo>
                  <a:close/>
                </a:path>
                <a:path w="1936750" h="377825">
                  <a:moveTo>
                    <a:pt x="1120051" y="169418"/>
                  </a:moveTo>
                  <a:lnTo>
                    <a:pt x="1104747" y="165963"/>
                  </a:lnTo>
                  <a:lnTo>
                    <a:pt x="1101293" y="181254"/>
                  </a:lnTo>
                  <a:lnTo>
                    <a:pt x="1116584" y="184708"/>
                  </a:lnTo>
                  <a:lnTo>
                    <a:pt x="1120051" y="169418"/>
                  </a:lnTo>
                  <a:close/>
                </a:path>
                <a:path w="1936750" h="377825">
                  <a:moveTo>
                    <a:pt x="1150747" y="176326"/>
                  </a:moveTo>
                  <a:lnTo>
                    <a:pt x="1135443" y="172872"/>
                  </a:lnTo>
                  <a:lnTo>
                    <a:pt x="1131989" y="188175"/>
                  </a:lnTo>
                  <a:lnTo>
                    <a:pt x="1147292" y="191630"/>
                  </a:lnTo>
                  <a:lnTo>
                    <a:pt x="1150747" y="176326"/>
                  </a:lnTo>
                  <a:close/>
                </a:path>
                <a:path w="1936750" h="377825">
                  <a:moveTo>
                    <a:pt x="1181442" y="183248"/>
                  </a:moveTo>
                  <a:lnTo>
                    <a:pt x="1166037" y="179793"/>
                  </a:lnTo>
                  <a:lnTo>
                    <a:pt x="1162583" y="195084"/>
                  </a:lnTo>
                  <a:lnTo>
                    <a:pt x="1177988" y="198539"/>
                  </a:lnTo>
                  <a:lnTo>
                    <a:pt x="1181442" y="183248"/>
                  </a:lnTo>
                  <a:close/>
                </a:path>
                <a:path w="1936750" h="377825">
                  <a:moveTo>
                    <a:pt x="1212037" y="190157"/>
                  </a:moveTo>
                  <a:lnTo>
                    <a:pt x="1196746" y="186702"/>
                  </a:lnTo>
                  <a:lnTo>
                    <a:pt x="1193279" y="202006"/>
                  </a:lnTo>
                  <a:lnTo>
                    <a:pt x="1208582" y="205460"/>
                  </a:lnTo>
                  <a:lnTo>
                    <a:pt x="1212037" y="190157"/>
                  </a:lnTo>
                  <a:close/>
                </a:path>
                <a:path w="1936750" h="377825">
                  <a:moveTo>
                    <a:pt x="1242733" y="197078"/>
                  </a:moveTo>
                  <a:lnTo>
                    <a:pt x="1227442" y="193624"/>
                  </a:lnTo>
                  <a:lnTo>
                    <a:pt x="1223987" y="208915"/>
                  </a:lnTo>
                  <a:lnTo>
                    <a:pt x="1239278" y="212369"/>
                  </a:lnTo>
                  <a:lnTo>
                    <a:pt x="1242733" y="197078"/>
                  </a:lnTo>
                  <a:close/>
                </a:path>
                <a:path w="1936750" h="377825">
                  <a:moveTo>
                    <a:pt x="1273441" y="203987"/>
                  </a:moveTo>
                  <a:lnTo>
                    <a:pt x="1258036" y="200533"/>
                  </a:lnTo>
                  <a:lnTo>
                    <a:pt x="1254582" y="215836"/>
                  </a:lnTo>
                  <a:lnTo>
                    <a:pt x="1269974" y="219290"/>
                  </a:lnTo>
                  <a:lnTo>
                    <a:pt x="1273441" y="203987"/>
                  </a:lnTo>
                  <a:close/>
                </a:path>
                <a:path w="1936750" h="377825">
                  <a:moveTo>
                    <a:pt x="1304036" y="210908"/>
                  </a:moveTo>
                  <a:lnTo>
                    <a:pt x="1288732" y="207454"/>
                  </a:lnTo>
                  <a:lnTo>
                    <a:pt x="1285278" y="222745"/>
                  </a:lnTo>
                  <a:lnTo>
                    <a:pt x="1300568" y="226199"/>
                  </a:lnTo>
                  <a:lnTo>
                    <a:pt x="1304036" y="210908"/>
                  </a:lnTo>
                  <a:close/>
                </a:path>
                <a:path w="1936750" h="377825">
                  <a:moveTo>
                    <a:pt x="1334731" y="217817"/>
                  </a:moveTo>
                  <a:lnTo>
                    <a:pt x="1319428" y="214363"/>
                  </a:lnTo>
                  <a:lnTo>
                    <a:pt x="1315974" y="229666"/>
                  </a:lnTo>
                  <a:lnTo>
                    <a:pt x="1331277" y="233121"/>
                  </a:lnTo>
                  <a:lnTo>
                    <a:pt x="1334731" y="217817"/>
                  </a:lnTo>
                  <a:close/>
                </a:path>
                <a:path w="1936750" h="377825">
                  <a:moveTo>
                    <a:pt x="1365427" y="224739"/>
                  </a:moveTo>
                  <a:lnTo>
                    <a:pt x="1350022" y="221284"/>
                  </a:lnTo>
                  <a:lnTo>
                    <a:pt x="1346568" y="236575"/>
                  </a:lnTo>
                  <a:lnTo>
                    <a:pt x="1361973" y="240030"/>
                  </a:lnTo>
                  <a:lnTo>
                    <a:pt x="1365427" y="224739"/>
                  </a:lnTo>
                  <a:close/>
                </a:path>
                <a:path w="1936750" h="377825">
                  <a:moveTo>
                    <a:pt x="1396022" y="231648"/>
                  </a:moveTo>
                  <a:lnTo>
                    <a:pt x="1380731" y="228193"/>
                  </a:lnTo>
                  <a:lnTo>
                    <a:pt x="1377264" y="243497"/>
                  </a:lnTo>
                  <a:lnTo>
                    <a:pt x="1392567" y="246951"/>
                  </a:lnTo>
                  <a:lnTo>
                    <a:pt x="1396022" y="231648"/>
                  </a:lnTo>
                  <a:close/>
                </a:path>
                <a:path w="1936750" h="377825">
                  <a:moveTo>
                    <a:pt x="1426718" y="238569"/>
                  </a:moveTo>
                  <a:lnTo>
                    <a:pt x="1411427" y="235115"/>
                  </a:lnTo>
                  <a:lnTo>
                    <a:pt x="1407972" y="250405"/>
                  </a:lnTo>
                  <a:lnTo>
                    <a:pt x="1423263" y="253860"/>
                  </a:lnTo>
                  <a:lnTo>
                    <a:pt x="1426718" y="238569"/>
                  </a:lnTo>
                  <a:close/>
                </a:path>
                <a:path w="1936750" h="377825">
                  <a:moveTo>
                    <a:pt x="1457426" y="245478"/>
                  </a:moveTo>
                  <a:lnTo>
                    <a:pt x="1442021" y="242023"/>
                  </a:lnTo>
                  <a:lnTo>
                    <a:pt x="1438567" y="257327"/>
                  </a:lnTo>
                  <a:lnTo>
                    <a:pt x="1453959" y="260781"/>
                  </a:lnTo>
                  <a:lnTo>
                    <a:pt x="1457426" y="245478"/>
                  </a:lnTo>
                  <a:close/>
                </a:path>
                <a:path w="1936750" h="377825">
                  <a:moveTo>
                    <a:pt x="1488020" y="252399"/>
                  </a:moveTo>
                  <a:lnTo>
                    <a:pt x="1472717" y="248945"/>
                  </a:lnTo>
                  <a:lnTo>
                    <a:pt x="1469263" y="264236"/>
                  </a:lnTo>
                  <a:lnTo>
                    <a:pt x="1484553" y="267690"/>
                  </a:lnTo>
                  <a:lnTo>
                    <a:pt x="1488020" y="252399"/>
                  </a:lnTo>
                  <a:close/>
                </a:path>
                <a:path w="1936750" h="377825">
                  <a:moveTo>
                    <a:pt x="1518716" y="259308"/>
                  </a:moveTo>
                  <a:lnTo>
                    <a:pt x="1503413" y="255854"/>
                  </a:lnTo>
                  <a:lnTo>
                    <a:pt x="1499958" y="271157"/>
                  </a:lnTo>
                  <a:lnTo>
                    <a:pt x="1515262" y="274612"/>
                  </a:lnTo>
                  <a:lnTo>
                    <a:pt x="1518716" y="259308"/>
                  </a:lnTo>
                  <a:close/>
                </a:path>
                <a:path w="1936750" h="377825">
                  <a:moveTo>
                    <a:pt x="1549412" y="266230"/>
                  </a:moveTo>
                  <a:lnTo>
                    <a:pt x="1534007" y="262775"/>
                  </a:lnTo>
                  <a:lnTo>
                    <a:pt x="1530553" y="278066"/>
                  </a:lnTo>
                  <a:lnTo>
                    <a:pt x="1545958" y="281520"/>
                  </a:lnTo>
                  <a:lnTo>
                    <a:pt x="1549412" y="266230"/>
                  </a:lnTo>
                  <a:close/>
                </a:path>
                <a:path w="1936750" h="377825">
                  <a:moveTo>
                    <a:pt x="1580007" y="273138"/>
                  </a:moveTo>
                  <a:lnTo>
                    <a:pt x="1564716" y="269684"/>
                  </a:lnTo>
                  <a:lnTo>
                    <a:pt x="1561249" y="284988"/>
                  </a:lnTo>
                  <a:lnTo>
                    <a:pt x="1576552" y="288442"/>
                  </a:lnTo>
                  <a:lnTo>
                    <a:pt x="1580007" y="273138"/>
                  </a:lnTo>
                  <a:close/>
                </a:path>
                <a:path w="1936750" h="377825">
                  <a:moveTo>
                    <a:pt x="1610702" y="280060"/>
                  </a:moveTo>
                  <a:lnTo>
                    <a:pt x="1595310" y="276606"/>
                  </a:lnTo>
                  <a:lnTo>
                    <a:pt x="1591843" y="291896"/>
                  </a:lnTo>
                  <a:lnTo>
                    <a:pt x="1607248" y="295351"/>
                  </a:lnTo>
                  <a:lnTo>
                    <a:pt x="1610702" y="280060"/>
                  </a:lnTo>
                  <a:close/>
                </a:path>
                <a:path w="1936750" h="377825">
                  <a:moveTo>
                    <a:pt x="1641297" y="286969"/>
                  </a:moveTo>
                  <a:lnTo>
                    <a:pt x="1626006" y="283514"/>
                  </a:lnTo>
                  <a:lnTo>
                    <a:pt x="1622552" y="298818"/>
                  </a:lnTo>
                  <a:lnTo>
                    <a:pt x="1637842" y="302272"/>
                  </a:lnTo>
                  <a:lnTo>
                    <a:pt x="1641297" y="286969"/>
                  </a:lnTo>
                  <a:close/>
                </a:path>
                <a:path w="1936750" h="377825">
                  <a:moveTo>
                    <a:pt x="1672005" y="293890"/>
                  </a:moveTo>
                  <a:lnTo>
                    <a:pt x="1656702" y="290436"/>
                  </a:lnTo>
                  <a:lnTo>
                    <a:pt x="1653247" y="305727"/>
                  </a:lnTo>
                  <a:lnTo>
                    <a:pt x="1668538" y="309181"/>
                  </a:lnTo>
                  <a:lnTo>
                    <a:pt x="1672005" y="293890"/>
                  </a:lnTo>
                  <a:close/>
                </a:path>
                <a:path w="1936750" h="377825">
                  <a:moveTo>
                    <a:pt x="1702701" y="300799"/>
                  </a:moveTo>
                  <a:lnTo>
                    <a:pt x="1687296" y="297345"/>
                  </a:lnTo>
                  <a:lnTo>
                    <a:pt x="1683842" y="312648"/>
                  </a:lnTo>
                  <a:lnTo>
                    <a:pt x="1699247" y="316103"/>
                  </a:lnTo>
                  <a:lnTo>
                    <a:pt x="1702701" y="300799"/>
                  </a:lnTo>
                  <a:close/>
                </a:path>
                <a:path w="1936750" h="377825">
                  <a:moveTo>
                    <a:pt x="1733296" y="307721"/>
                  </a:moveTo>
                  <a:lnTo>
                    <a:pt x="1717992" y="304266"/>
                  </a:lnTo>
                  <a:lnTo>
                    <a:pt x="1714538" y="319557"/>
                  </a:lnTo>
                  <a:lnTo>
                    <a:pt x="1729841" y="323011"/>
                  </a:lnTo>
                  <a:lnTo>
                    <a:pt x="1733296" y="307721"/>
                  </a:lnTo>
                  <a:close/>
                </a:path>
                <a:path w="1936750" h="377825">
                  <a:moveTo>
                    <a:pt x="1763991" y="314629"/>
                  </a:moveTo>
                  <a:lnTo>
                    <a:pt x="1748701" y="311175"/>
                  </a:lnTo>
                  <a:lnTo>
                    <a:pt x="1745234" y="326478"/>
                  </a:lnTo>
                  <a:lnTo>
                    <a:pt x="1760537" y="329933"/>
                  </a:lnTo>
                  <a:lnTo>
                    <a:pt x="1763991" y="314629"/>
                  </a:lnTo>
                  <a:close/>
                </a:path>
                <a:path w="1936750" h="377825">
                  <a:moveTo>
                    <a:pt x="1794687" y="321551"/>
                  </a:moveTo>
                  <a:lnTo>
                    <a:pt x="1779295" y="318096"/>
                  </a:lnTo>
                  <a:lnTo>
                    <a:pt x="1775828" y="333387"/>
                  </a:lnTo>
                  <a:lnTo>
                    <a:pt x="1791233" y="336842"/>
                  </a:lnTo>
                  <a:lnTo>
                    <a:pt x="1794687" y="321551"/>
                  </a:lnTo>
                  <a:close/>
                </a:path>
                <a:path w="1936750" h="377825">
                  <a:moveTo>
                    <a:pt x="1825282" y="328460"/>
                  </a:moveTo>
                  <a:lnTo>
                    <a:pt x="1809991" y="325005"/>
                  </a:lnTo>
                  <a:lnTo>
                    <a:pt x="1806536" y="340309"/>
                  </a:lnTo>
                  <a:lnTo>
                    <a:pt x="1821827" y="343763"/>
                  </a:lnTo>
                  <a:lnTo>
                    <a:pt x="1825282" y="328460"/>
                  </a:lnTo>
                  <a:close/>
                </a:path>
                <a:path w="1936750" h="377825">
                  <a:moveTo>
                    <a:pt x="1855990" y="335381"/>
                  </a:moveTo>
                  <a:lnTo>
                    <a:pt x="1840687" y="331927"/>
                  </a:lnTo>
                  <a:lnTo>
                    <a:pt x="1837232" y="347218"/>
                  </a:lnTo>
                  <a:lnTo>
                    <a:pt x="1852523" y="350672"/>
                  </a:lnTo>
                  <a:lnTo>
                    <a:pt x="1855990" y="335381"/>
                  </a:lnTo>
                  <a:close/>
                </a:path>
                <a:path w="1936750" h="377825">
                  <a:moveTo>
                    <a:pt x="1936661" y="361569"/>
                  </a:moveTo>
                  <a:lnTo>
                    <a:pt x="1917280" y="347827"/>
                  </a:lnTo>
                  <a:lnTo>
                    <a:pt x="1896821" y="333324"/>
                  </a:lnTo>
                  <a:lnTo>
                    <a:pt x="1896821" y="352640"/>
                  </a:lnTo>
                  <a:lnTo>
                    <a:pt x="1883841" y="354888"/>
                  </a:lnTo>
                  <a:lnTo>
                    <a:pt x="1886064" y="345033"/>
                  </a:lnTo>
                  <a:lnTo>
                    <a:pt x="1896821" y="352640"/>
                  </a:lnTo>
                  <a:lnTo>
                    <a:pt x="1896821" y="333324"/>
                  </a:lnTo>
                  <a:lnTo>
                    <a:pt x="1886686" y="326136"/>
                  </a:lnTo>
                  <a:lnTo>
                    <a:pt x="1862162" y="308762"/>
                  </a:lnTo>
                  <a:lnTo>
                    <a:pt x="1857248" y="309600"/>
                  </a:lnTo>
                  <a:lnTo>
                    <a:pt x="1852218" y="316725"/>
                  </a:lnTo>
                  <a:lnTo>
                    <a:pt x="1853057" y="321652"/>
                  </a:lnTo>
                  <a:lnTo>
                    <a:pt x="1880133" y="340829"/>
                  </a:lnTo>
                  <a:lnTo>
                    <a:pt x="1871281" y="338836"/>
                  </a:lnTo>
                  <a:lnTo>
                    <a:pt x="1867827" y="354139"/>
                  </a:lnTo>
                  <a:lnTo>
                    <a:pt x="1876704" y="356133"/>
                  </a:lnTo>
                  <a:lnTo>
                    <a:pt x="1848332" y="361048"/>
                  </a:lnTo>
                  <a:lnTo>
                    <a:pt x="1844040" y="361886"/>
                  </a:lnTo>
                  <a:lnTo>
                    <a:pt x="1841207" y="365874"/>
                  </a:lnTo>
                  <a:lnTo>
                    <a:pt x="1842681" y="374459"/>
                  </a:lnTo>
                  <a:lnTo>
                    <a:pt x="1846770" y="377291"/>
                  </a:lnTo>
                  <a:lnTo>
                    <a:pt x="1853057" y="376212"/>
                  </a:lnTo>
                  <a:lnTo>
                    <a:pt x="193666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4364" y="3627729"/>
              <a:ext cx="1936114" cy="392430"/>
            </a:xfrm>
            <a:custGeom>
              <a:avLst/>
              <a:gdLst/>
              <a:ahLst/>
              <a:cxnLst/>
              <a:rect l="l" t="t" r="r" b="b"/>
              <a:pathLst>
                <a:path w="1936115" h="392429">
                  <a:moveTo>
                    <a:pt x="1936038" y="361569"/>
                  </a:moveTo>
                  <a:lnTo>
                    <a:pt x="1928799" y="338797"/>
                  </a:lnTo>
                  <a:lnTo>
                    <a:pt x="1908479" y="274612"/>
                  </a:lnTo>
                  <a:lnTo>
                    <a:pt x="1904072" y="272300"/>
                  </a:lnTo>
                  <a:lnTo>
                    <a:pt x="1899881" y="273558"/>
                  </a:lnTo>
                  <a:lnTo>
                    <a:pt x="1895805" y="274929"/>
                  </a:lnTo>
                  <a:lnTo>
                    <a:pt x="1893493" y="279323"/>
                  </a:lnTo>
                  <a:lnTo>
                    <a:pt x="1903450" y="310921"/>
                  </a:lnTo>
                  <a:lnTo>
                    <a:pt x="1642973" y="2616"/>
                  </a:lnTo>
                  <a:lnTo>
                    <a:pt x="1637220" y="7467"/>
                  </a:lnTo>
                  <a:lnTo>
                    <a:pt x="1635544" y="0"/>
                  </a:lnTo>
                  <a:lnTo>
                    <a:pt x="56565" y="355460"/>
                  </a:lnTo>
                  <a:lnTo>
                    <a:pt x="83616" y="336321"/>
                  </a:lnTo>
                  <a:lnTo>
                    <a:pt x="84455" y="331393"/>
                  </a:lnTo>
                  <a:lnTo>
                    <a:pt x="79425" y="324269"/>
                  </a:lnTo>
                  <a:lnTo>
                    <a:pt x="74498" y="323430"/>
                  </a:lnTo>
                  <a:lnTo>
                    <a:pt x="18237" y="363321"/>
                  </a:lnTo>
                  <a:lnTo>
                    <a:pt x="0" y="376237"/>
                  </a:lnTo>
                  <a:lnTo>
                    <a:pt x="89903" y="391960"/>
                  </a:lnTo>
                  <a:lnTo>
                    <a:pt x="93980" y="389128"/>
                  </a:lnTo>
                  <a:lnTo>
                    <a:pt x="94716" y="384835"/>
                  </a:lnTo>
                  <a:lnTo>
                    <a:pt x="95554" y="380542"/>
                  </a:lnTo>
                  <a:lnTo>
                    <a:pt x="92621" y="376555"/>
                  </a:lnTo>
                  <a:lnTo>
                    <a:pt x="88328" y="375716"/>
                  </a:lnTo>
                  <a:lnTo>
                    <a:pt x="59994" y="370763"/>
                  </a:lnTo>
                  <a:lnTo>
                    <a:pt x="1634159" y="16383"/>
                  </a:lnTo>
                  <a:lnTo>
                    <a:pt x="1891563" y="321157"/>
                  </a:lnTo>
                  <a:lnTo>
                    <a:pt x="1861959" y="305943"/>
                  </a:lnTo>
                  <a:lnTo>
                    <a:pt x="1857248" y="307403"/>
                  </a:lnTo>
                  <a:lnTo>
                    <a:pt x="1853260" y="315163"/>
                  </a:lnTo>
                  <a:lnTo>
                    <a:pt x="1854835" y="319874"/>
                  </a:lnTo>
                  <a:lnTo>
                    <a:pt x="1936038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15369" y="2700566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15369" y="2700566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007144" y="2735853"/>
            <a:ext cx="63944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912430" y="2735853"/>
            <a:ext cx="9766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81990" algn="l"/>
              </a:tabLst>
            </a:pPr>
            <a:r>
              <a:rPr sz="1450" spc="25" dirty="0">
                <a:latin typeface="Calibri"/>
                <a:cs typeface="Calibri"/>
              </a:rPr>
              <a:t>GM	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363355" y="2735853"/>
            <a:ext cx="3067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030247" y="2735853"/>
            <a:ext cx="3067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431404" y="2735853"/>
            <a:ext cx="3067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61472" y="2735853"/>
            <a:ext cx="3067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190576" y="1470558"/>
            <a:ext cx="452120" cy="294005"/>
            <a:chOff x="6190576" y="1470558"/>
            <a:chExt cx="452120" cy="294005"/>
          </a:xfrm>
        </p:grpSpPr>
        <p:sp>
          <p:nvSpPr>
            <p:cNvPr id="108" name="object 108"/>
            <p:cNvSpPr/>
            <p:nvPr/>
          </p:nvSpPr>
          <p:spPr>
            <a:xfrm>
              <a:off x="6195974" y="1475955"/>
              <a:ext cx="441325" cy="283210"/>
            </a:xfrm>
            <a:custGeom>
              <a:avLst/>
              <a:gdLst/>
              <a:ahLst/>
              <a:cxnLst/>
              <a:rect l="l" t="t" r="r" b="b"/>
              <a:pathLst>
                <a:path w="441325" h="283210">
                  <a:moveTo>
                    <a:pt x="0" y="47148"/>
                  </a:moveTo>
                  <a:lnTo>
                    <a:pt x="0" y="235743"/>
                  </a:lnTo>
                  <a:lnTo>
                    <a:pt x="11250" y="250665"/>
                  </a:lnTo>
                  <a:lnTo>
                    <a:pt x="42577" y="263610"/>
                  </a:lnTo>
                  <a:lnTo>
                    <a:pt x="90344" y="273809"/>
                  </a:lnTo>
                  <a:lnTo>
                    <a:pt x="150915" y="280493"/>
                  </a:lnTo>
                  <a:lnTo>
                    <a:pt x="220656" y="282892"/>
                  </a:lnTo>
                  <a:lnTo>
                    <a:pt x="290396" y="280493"/>
                  </a:lnTo>
                  <a:lnTo>
                    <a:pt x="350968" y="273809"/>
                  </a:lnTo>
                  <a:lnTo>
                    <a:pt x="398735" y="263610"/>
                  </a:lnTo>
                  <a:lnTo>
                    <a:pt x="430062" y="250665"/>
                  </a:lnTo>
                  <a:lnTo>
                    <a:pt x="441312" y="235743"/>
                  </a:lnTo>
                  <a:lnTo>
                    <a:pt x="441312" y="47148"/>
                  </a:lnTo>
                  <a:lnTo>
                    <a:pt x="398735" y="19281"/>
                  </a:lnTo>
                  <a:lnTo>
                    <a:pt x="350968" y="9082"/>
                  </a:lnTo>
                  <a:lnTo>
                    <a:pt x="290396" y="2398"/>
                  </a:lnTo>
                  <a:lnTo>
                    <a:pt x="220656" y="0"/>
                  </a:lnTo>
                  <a:lnTo>
                    <a:pt x="150915" y="2398"/>
                  </a:lnTo>
                  <a:lnTo>
                    <a:pt x="90344" y="9082"/>
                  </a:lnTo>
                  <a:lnTo>
                    <a:pt x="42577" y="19281"/>
                  </a:lnTo>
                  <a:lnTo>
                    <a:pt x="11250" y="32226"/>
                  </a:lnTo>
                  <a:lnTo>
                    <a:pt x="0" y="47148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195974" y="1475955"/>
              <a:ext cx="441325" cy="283210"/>
            </a:xfrm>
            <a:custGeom>
              <a:avLst/>
              <a:gdLst/>
              <a:ahLst/>
              <a:cxnLst/>
              <a:rect l="l" t="t" r="r" b="b"/>
              <a:pathLst>
                <a:path w="441325" h="283210">
                  <a:moveTo>
                    <a:pt x="441312" y="47148"/>
                  </a:moveTo>
                  <a:lnTo>
                    <a:pt x="398735" y="75015"/>
                  </a:lnTo>
                  <a:lnTo>
                    <a:pt x="350967" y="85214"/>
                  </a:lnTo>
                  <a:lnTo>
                    <a:pt x="290396" y="91898"/>
                  </a:lnTo>
                  <a:lnTo>
                    <a:pt x="220656" y="94297"/>
                  </a:lnTo>
                  <a:lnTo>
                    <a:pt x="150916" y="91898"/>
                  </a:lnTo>
                  <a:lnTo>
                    <a:pt x="90344" y="85214"/>
                  </a:lnTo>
                  <a:lnTo>
                    <a:pt x="42577" y="75015"/>
                  </a:lnTo>
                  <a:lnTo>
                    <a:pt x="11250" y="62070"/>
                  </a:lnTo>
                  <a:lnTo>
                    <a:pt x="0" y="47148"/>
                  </a:lnTo>
                </a:path>
                <a:path w="441325" h="283210">
                  <a:moveTo>
                    <a:pt x="0" y="47148"/>
                  </a:moveTo>
                  <a:lnTo>
                    <a:pt x="42577" y="19281"/>
                  </a:lnTo>
                  <a:lnTo>
                    <a:pt x="90344" y="9082"/>
                  </a:lnTo>
                  <a:lnTo>
                    <a:pt x="150916" y="2398"/>
                  </a:lnTo>
                  <a:lnTo>
                    <a:pt x="220656" y="0"/>
                  </a:lnTo>
                  <a:lnTo>
                    <a:pt x="290396" y="2398"/>
                  </a:lnTo>
                  <a:lnTo>
                    <a:pt x="350967" y="9082"/>
                  </a:lnTo>
                  <a:lnTo>
                    <a:pt x="398735" y="19281"/>
                  </a:lnTo>
                  <a:lnTo>
                    <a:pt x="430061" y="32227"/>
                  </a:lnTo>
                  <a:lnTo>
                    <a:pt x="441312" y="47148"/>
                  </a:lnTo>
                  <a:lnTo>
                    <a:pt x="441312" y="235743"/>
                  </a:lnTo>
                  <a:lnTo>
                    <a:pt x="398735" y="263610"/>
                  </a:lnTo>
                  <a:lnTo>
                    <a:pt x="350967" y="273809"/>
                  </a:lnTo>
                  <a:lnTo>
                    <a:pt x="290396" y="280493"/>
                  </a:lnTo>
                  <a:lnTo>
                    <a:pt x="220656" y="282892"/>
                  </a:lnTo>
                  <a:lnTo>
                    <a:pt x="150916" y="280493"/>
                  </a:lnTo>
                  <a:lnTo>
                    <a:pt x="90344" y="273809"/>
                  </a:lnTo>
                  <a:lnTo>
                    <a:pt x="42577" y="263610"/>
                  </a:lnTo>
                  <a:lnTo>
                    <a:pt x="11250" y="250665"/>
                  </a:lnTo>
                  <a:lnTo>
                    <a:pt x="0" y="235743"/>
                  </a:lnTo>
                  <a:lnTo>
                    <a:pt x="0" y="47148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6220469" y="1517843"/>
            <a:ext cx="39306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alibri"/>
                <a:cs typeface="Calibri"/>
              </a:rPr>
              <a:t>GNSS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634876" y="1470558"/>
            <a:ext cx="1339850" cy="325120"/>
            <a:chOff x="6634876" y="1470558"/>
            <a:chExt cx="1339850" cy="325120"/>
          </a:xfrm>
        </p:grpSpPr>
        <p:sp>
          <p:nvSpPr>
            <p:cNvPr id="112" name="object 112"/>
            <p:cNvSpPr/>
            <p:nvPr/>
          </p:nvSpPr>
          <p:spPr>
            <a:xfrm>
              <a:off x="6634876" y="1610696"/>
              <a:ext cx="434975" cy="184785"/>
            </a:xfrm>
            <a:custGeom>
              <a:avLst/>
              <a:gdLst/>
              <a:ahLst/>
              <a:cxnLst/>
              <a:rect l="l" t="t" r="r" b="b"/>
              <a:pathLst>
                <a:path w="434975" h="184785">
                  <a:moveTo>
                    <a:pt x="364512" y="184613"/>
                  </a:moveTo>
                  <a:lnTo>
                    <a:pt x="434502" y="178746"/>
                  </a:lnTo>
                  <a:lnTo>
                    <a:pt x="388297" y="126843"/>
                  </a:lnTo>
                  <a:lnTo>
                    <a:pt x="388297" y="153181"/>
                  </a:lnTo>
                  <a:lnTo>
                    <a:pt x="383477" y="165334"/>
                  </a:lnTo>
                  <a:lnTo>
                    <a:pt x="373746" y="161447"/>
                  </a:lnTo>
                  <a:lnTo>
                    <a:pt x="364512" y="184613"/>
                  </a:lnTo>
                  <a:close/>
                </a:path>
                <a:path w="434975" h="184785">
                  <a:moveTo>
                    <a:pt x="373746" y="161447"/>
                  </a:moveTo>
                  <a:lnTo>
                    <a:pt x="383477" y="165334"/>
                  </a:lnTo>
                  <a:lnTo>
                    <a:pt x="388297" y="153181"/>
                  </a:lnTo>
                  <a:lnTo>
                    <a:pt x="378586" y="149302"/>
                  </a:lnTo>
                  <a:lnTo>
                    <a:pt x="373746" y="161447"/>
                  </a:lnTo>
                  <a:close/>
                </a:path>
                <a:path w="434975" h="184785">
                  <a:moveTo>
                    <a:pt x="378586" y="149302"/>
                  </a:moveTo>
                  <a:lnTo>
                    <a:pt x="388297" y="153181"/>
                  </a:lnTo>
                  <a:lnTo>
                    <a:pt x="388297" y="126843"/>
                  </a:lnTo>
                  <a:lnTo>
                    <a:pt x="387772" y="126254"/>
                  </a:lnTo>
                  <a:lnTo>
                    <a:pt x="378586" y="149302"/>
                  </a:lnTo>
                  <a:close/>
                </a:path>
                <a:path w="434975" h="184785">
                  <a:moveTo>
                    <a:pt x="0" y="12153"/>
                  </a:moveTo>
                  <a:lnTo>
                    <a:pt x="373746" y="161447"/>
                  </a:lnTo>
                  <a:lnTo>
                    <a:pt x="378586" y="149302"/>
                  </a:lnTo>
                  <a:lnTo>
                    <a:pt x="4819" y="0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88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27455" y="1475955"/>
              <a:ext cx="441325" cy="283210"/>
            </a:xfrm>
            <a:custGeom>
              <a:avLst/>
              <a:gdLst/>
              <a:ahLst/>
              <a:cxnLst/>
              <a:rect l="l" t="t" r="r" b="b"/>
              <a:pathLst>
                <a:path w="441325" h="283210">
                  <a:moveTo>
                    <a:pt x="0" y="47148"/>
                  </a:moveTo>
                  <a:lnTo>
                    <a:pt x="0" y="235743"/>
                  </a:lnTo>
                  <a:lnTo>
                    <a:pt x="11250" y="250665"/>
                  </a:lnTo>
                  <a:lnTo>
                    <a:pt x="42577" y="263610"/>
                  </a:lnTo>
                  <a:lnTo>
                    <a:pt x="90344" y="273809"/>
                  </a:lnTo>
                  <a:lnTo>
                    <a:pt x="150916" y="280493"/>
                  </a:lnTo>
                  <a:lnTo>
                    <a:pt x="220656" y="282892"/>
                  </a:lnTo>
                  <a:lnTo>
                    <a:pt x="290395" y="280493"/>
                  </a:lnTo>
                  <a:lnTo>
                    <a:pt x="350967" y="273809"/>
                  </a:lnTo>
                  <a:lnTo>
                    <a:pt x="398734" y="263610"/>
                  </a:lnTo>
                  <a:lnTo>
                    <a:pt x="430061" y="250665"/>
                  </a:lnTo>
                  <a:lnTo>
                    <a:pt x="441312" y="235743"/>
                  </a:lnTo>
                  <a:lnTo>
                    <a:pt x="441312" y="47148"/>
                  </a:lnTo>
                  <a:lnTo>
                    <a:pt x="398734" y="19281"/>
                  </a:lnTo>
                  <a:lnTo>
                    <a:pt x="350967" y="9082"/>
                  </a:lnTo>
                  <a:lnTo>
                    <a:pt x="290395" y="2398"/>
                  </a:lnTo>
                  <a:lnTo>
                    <a:pt x="220656" y="0"/>
                  </a:lnTo>
                  <a:lnTo>
                    <a:pt x="150916" y="2398"/>
                  </a:lnTo>
                  <a:lnTo>
                    <a:pt x="90344" y="9082"/>
                  </a:lnTo>
                  <a:lnTo>
                    <a:pt x="42577" y="19281"/>
                  </a:lnTo>
                  <a:lnTo>
                    <a:pt x="11250" y="32226"/>
                  </a:lnTo>
                  <a:lnTo>
                    <a:pt x="0" y="47148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27455" y="1475955"/>
              <a:ext cx="441325" cy="283210"/>
            </a:xfrm>
            <a:custGeom>
              <a:avLst/>
              <a:gdLst/>
              <a:ahLst/>
              <a:cxnLst/>
              <a:rect l="l" t="t" r="r" b="b"/>
              <a:pathLst>
                <a:path w="441325" h="283210">
                  <a:moveTo>
                    <a:pt x="441312" y="47148"/>
                  </a:moveTo>
                  <a:lnTo>
                    <a:pt x="398735" y="75015"/>
                  </a:lnTo>
                  <a:lnTo>
                    <a:pt x="350967" y="85214"/>
                  </a:lnTo>
                  <a:lnTo>
                    <a:pt x="290396" y="91898"/>
                  </a:lnTo>
                  <a:lnTo>
                    <a:pt x="220656" y="94297"/>
                  </a:lnTo>
                  <a:lnTo>
                    <a:pt x="150916" y="91898"/>
                  </a:lnTo>
                  <a:lnTo>
                    <a:pt x="90344" y="85214"/>
                  </a:lnTo>
                  <a:lnTo>
                    <a:pt x="42577" y="75015"/>
                  </a:lnTo>
                  <a:lnTo>
                    <a:pt x="11250" y="62070"/>
                  </a:lnTo>
                  <a:lnTo>
                    <a:pt x="0" y="47148"/>
                  </a:lnTo>
                </a:path>
                <a:path w="441325" h="283210">
                  <a:moveTo>
                    <a:pt x="0" y="47148"/>
                  </a:moveTo>
                  <a:lnTo>
                    <a:pt x="42577" y="19281"/>
                  </a:lnTo>
                  <a:lnTo>
                    <a:pt x="90344" y="9082"/>
                  </a:lnTo>
                  <a:lnTo>
                    <a:pt x="150916" y="2398"/>
                  </a:lnTo>
                  <a:lnTo>
                    <a:pt x="220656" y="0"/>
                  </a:lnTo>
                  <a:lnTo>
                    <a:pt x="290396" y="2398"/>
                  </a:lnTo>
                  <a:lnTo>
                    <a:pt x="350967" y="9082"/>
                  </a:lnTo>
                  <a:lnTo>
                    <a:pt x="398735" y="19281"/>
                  </a:lnTo>
                  <a:lnTo>
                    <a:pt x="430061" y="32227"/>
                  </a:lnTo>
                  <a:lnTo>
                    <a:pt x="441312" y="47148"/>
                  </a:lnTo>
                  <a:lnTo>
                    <a:pt x="441312" y="235743"/>
                  </a:lnTo>
                  <a:lnTo>
                    <a:pt x="398735" y="263610"/>
                  </a:lnTo>
                  <a:lnTo>
                    <a:pt x="350967" y="273809"/>
                  </a:lnTo>
                  <a:lnTo>
                    <a:pt x="290396" y="280493"/>
                  </a:lnTo>
                  <a:lnTo>
                    <a:pt x="220656" y="282892"/>
                  </a:lnTo>
                  <a:lnTo>
                    <a:pt x="150916" y="280493"/>
                  </a:lnTo>
                  <a:lnTo>
                    <a:pt x="90344" y="273809"/>
                  </a:lnTo>
                  <a:lnTo>
                    <a:pt x="42577" y="263610"/>
                  </a:lnTo>
                  <a:lnTo>
                    <a:pt x="11250" y="250665"/>
                  </a:lnTo>
                  <a:lnTo>
                    <a:pt x="0" y="235743"/>
                  </a:lnTo>
                  <a:lnTo>
                    <a:pt x="0" y="47148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551949" y="1517843"/>
            <a:ext cx="39306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alibri"/>
                <a:cs typeface="Calibri"/>
              </a:rPr>
              <a:t>GNSS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667726" y="1610696"/>
            <a:ext cx="4916805" cy="1102360"/>
            <a:chOff x="4667726" y="1610696"/>
            <a:chExt cx="4916805" cy="1102360"/>
          </a:xfrm>
        </p:grpSpPr>
        <p:sp>
          <p:nvSpPr>
            <p:cNvPr id="117" name="object 117"/>
            <p:cNvSpPr/>
            <p:nvPr/>
          </p:nvSpPr>
          <p:spPr>
            <a:xfrm>
              <a:off x="4667720" y="1925446"/>
              <a:ext cx="4916805" cy="787400"/>
            </a:xfrm>
            <a:custGeom>
              <a:avLst/>
              <a:gdLst/>
              <a:ahLst/>
              <a:cxnLst/>
              <a:rect l="l" t="t" r="r" b="b"/>
              <a:pathLst>
                <a:path w="4916805" h="787400">
                  <a:moveTo>
                    <a:pt x="4916678" y="775233"/>
                  </a:moveTo>
                  <a:lnTo>
                    <a:pt x="4869104" y="730389"/>
                  </a:lnTo>
                  <a:lnTo>
                    <a:pt x="4865548" y="727036"/>
                  </a:lnTo>
                  <a:lnTo>
                    <a:pt x="4859121" y="748347"/>
                  </a:lnTo>
                  <a:lnTo>
                    <a:pt x="2367597" y="0"/>
                  </a:lnTo>
                  <a:lnTo>
                    <a:pt x="2363190" y="14820"/>
                  </a:lnTo>
                  <a:lnTo>
                    <a:pt x="2351176" y="20142"/>
                  </a:lnTo>
                  <a:lnTo>
                    <a:pt x="2347595" y="8902"/>
                  </a:lnTo>
                  <a:lnTo>
                    <a:pt x="57023" y="746975"/>
                  </a:lnTo>
                  <a:lnTo>
                    <a:pt x="50190" y="725779"/>
                  </a:lnTo>
                  <a:lnTo>
                    <a:pt x="47040" y="728865"/>
                  </a:lnTo>
                  <a:lnTo>
                    <a:pt x="0" y="775017"/>
                  </a:lnTo>
                  <a:lnTo>
                    <a:pt x="69469" y="785596"/>
                  </a:lnTo>
                  <a:lnTo>
                    <a:pt x="62661" y="764476"/>
                  </a:lnTo>
                  <a:lnTo>
                    <a:pt x="2294394" y="45237"/>
                  </a:lnTo>
                  <a:lnTo>
                    <a:pt x="720115" y="741260"/>
                  </a:lnTo>
                  <a:lnTo>
                    <a:pt x="711111" y="720953"/>
                  </a:lnTo>
                  <a:lnTo>
                    <a:pt x="710590" y="721588"/>
                  </a:lnTo>
                  <a:lnTo>
                    <a:pt x="666369" y="775119"/>
                  </a:lnTo>
                  <a:lnTo>
                    <a:pt x="736574" y="778370"/>
                  </a:lnTo>
                  <a:lnTo>
                    <a:pt x="727583" y="758113"/>
                  </a:lnTo>
                  <a:lnTo>
                    <a:pt x="2386050" y="24726"/>
                  </a:lnTo>
                  <a:lnTo>
                    <a:pt x="4853825" y="765924"/>
                  </a:lnTo>
                  <a:lnTo>
                    <a:pt x="4847412" y="787171"/>
                  </a:lnTo>
                  <a:lnTo>
                    <a:pt x="4916678" y="77523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069797" y="1610696"/>
              <a:ext cx="460375" cy="186055"/>
            </a:xfrm>
            <a:custGeom>
              <a:avLst/>
              <a:gdLst/>
              <a:ahLst/>
              <a:cxnLst/>
              <a:rect l="l" t="t" r="r" b="b"/>
              <a:pathLst>
                <a:path w="460375" h="186055">
                  <a:moveTo>
                    <a:pt x="56480" y="150443"/>
                  </a:moveTo>
                  <a:lnTo>
                    <a:pt x="61103" y="162696"/>
                  </a:lnTo>
                  <a:lnTo>
                    <a:pt x="459856" y="12153"/>
                  </a:lnTo>
                  <a:lnTo>
                    <a:pt x="455142" y="0"/>
                  </a:lnTo>
                  <a:lnTo>
                    <a:pt x="56480" y="150443"/>
                  </a:lnTo>
                  <a:close/>
                </a:path>
                <a:path w="460375" h="186055">
                  <a:moveTo>
                    <a:pt x="0" y="178746"/>
                  </a:moveTo>
                  <a:lnTo>
                    <a:pt x="69885" y="185976"/>
                  </a:lnTo>
                  <a:lnTo>
                    <a:pt x="61103" y="162696"/>
                  </a:lnTo>
                  <a:lnTo>
                    <a:pt x="51339" y="166382"/>
                  </a:lnTo>
                  <a:lnTo>
                    <a:pt x="46729" y="154123"/>
                  </a:lnTo>
                  <a:lnTo>
                    <a:pt x="46729" y="128113"/>
                  </a:lnTo>
                  <a:lnTo>
                    <a:pt x="0" y="178746"/>
                  </a:lnTo>
                  <a:close/>
                </a:path>
                <a:path w="460375" h="186055">
                  <a:moveTo>
                    <a:pt x="46729" y="154123"/>
                  </a:moveTo>
                  <a:lnTo>
                    <a:pt x="51339" y="166382"/>
                  </a:lnTo>
                  <a:lnTo>
                    <a:pt x="61103" y="162696"/>
                  </a:lnTo>
                  <a:lnTo>
                    <a:pt x="56480" y="150443"/>
                  </a:lnTo>
                  <a:lnTo>
                    <a:pt x="46729" y="154123"/>
                  </a:lnTo>
                  <a:close/>
                </a:path>
                <a:path w="460375" h="186055">
                  <a:moveTo>
                    <a:pt x="46729" y="128113"/>
                  </a:moveTo>
                  <a:lnTo>
                    <a:pt x="46729" y="154123"/>
                  </a:lnTo>
                  <a:lnTo>
                    <a:pt x="56480" y="150443"/>
                  </a:lnTo>
                  <a:lnTo>
                    <a:pt x="47671" y="127092"/>
                  </a:lnTo>
                  <a:lnTo>
                    <a:pt x="46729" y="128113"/>
                  </a:lnTo>
                  <a:close/>
                </a:path>
              </a:pathLst>
            </a:custGeom>
            <a:solidFill>
              <a:srgbClr val="88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634803" y="1767828"/>
              <a:ext cx="869315" cy="408305"/>
            </a:xfrm>
            <a:custGeom>
              <a:avLst/>
              <a:gdLst/>
              <a:ahLst/>
              <a:cxnLst/>
              <a:rect l="l" t="t" r="r" b="b"/>
              <a:pathLst>
                <a:path w="869315" h="408305">
                  <a:moveTo>
                    <a:pt x="0" y="184406"/>
                  </a:moveTo>
                  <a:lnTo>
                    <a:pt x="2103" y="205926"/>
                  </a:lnTo>
                  <a:lnTo>
                    <a:pt x="16603" y="225344"/>
                  </a:lnTo>
                  <a:lnTo>
                    <a:pt x="42507" y="240174"/>
                  </a:lnTo>
                  <a:lnTo>
                    <a:pt x="31052" y="249966"/>
                  </a:lnTo>
                  <a:lnTo>
                    <a:pt x="23242" y="260985"/>
                  </a:lnTo>
                  <a:lnTo>
                    <a:pt x="19301" y="272810"/>
                  </a:lnTo>
                  <a:lnTo>
                    <a:pt x="19456" y="285018"/>
                  </a:lnTo>
                  <a:lnTo>
                    <a:pt x="30291" y="306147"/>
                  </a:lnTo>
                  <a:lnTo>
                    <a:pt x="52225" y="322423"/>
                  </a:lnTo>
                  <a:lnTo>
                    <a:pt x="82135" y="332255"/>
                  </a:lnTo>
                  <a:lnTo>
                    <a:pt x="116897" y="334053"/>
                  </a:lnTo>
                  <a:lnTo>
                    <a:pt x="117945" y="335310"/>
                  </a:lnTo>
                  <a:lnTo>
                    <a:pt x="150666" y="360258"/>
                  </a:lnTo>
                  <a:lnTo>
                    <a:pt x="191550" y="376448"/>
                  </a:lnTo>
                  <a:lnTo>
                    <a:pt x="237720" y="383843"/>
                  </a:lnTo>
                  <a:lnTo>
                    <a:pt x="285670" y="381878"/>
                  </a:lnTo>
                  <a:lnTo>
                    <a:pt x="331895" y="369990"/>
                  </a:lnTo>
                  <a:lnTo>
                    <a:pt x="346542" y="381706"/>
                  </a:lnTo>
                  <a:lnTo>
                    <a:pt x="363969" y="391574"/>
                  </a:lnTo>
                  <a:lnTo>
                    <a:pt x="383774" y="399399"/>
                  </a:lnTo>
                  <a:lnTo>
                    <a:pt x="405552" y="404985"/>
                  </a:lnTo>
                  <a:lnTo>
                    <a:pt x="459298" y="408245"/>
                  </a:lnTo>
                  <a:lnTo>
                    <a:pt x="509096" y="398372"/>
                  </a:lnTo>
                  <a:lnTo>
                    <a:pt x="549503" y="377241"/>
                  </a:lnTo>
                  <a:lnTo>
                    <a:pt x="575077" y="346730"/>
                  </a:lnTo>
                  <a:lnTo>
                    <a:pt x="589243" y="351578"/>
                  </a:lnTo>
                  <a:lnTo>
                    <a:pt x="604245" y="355100"/>
                  </a:lnTo>
                  <a:lnTo>
                    <a:pt x="619855" y="357266"/>
                  </a:lnTo>
                  <a:lnTo>
                    <a:pt x="635848" y="358047"/>
                  </a:lnTo>
                  <a:lnTo>
                    <a:pt x="681267" y="352430"/>
                  </a:lnTo>
                  <a:lnTo>
                    <a:pt x="718503" y="336686"/>
                  </a:lnTo>
                  <a:lnTo>
                    <a:pt x="743774" y="313182"/>
                  </a:lnTo>
                  <a:lnTo>
                    <a:pt x="753300" y="284285"/>
                  </a:lnTo>
                  <a:lnTo>
                    <a:pt x="770460" y="281954"/>
                  </a:lnTo>
                  <a:lnTo>
                    <a:pt x="817108" y="267102"/>
                  </a:lnTo>
                  <a:lnTo>
                    <a:pt x="852684" y="240983"/>
                  </a:lnTo>
                  <a:lnTo>
                    <a:pt x="869273" y="209265"/>
                  </a:lnTo>
                  <a:lnTo>
                    <a:pt x="866040" y="175898"/>
                  </a:lnTo>
                  <a:lnTo>
                    <a:pt x="842150" y="144829"/>
                  </a:lnTo>
                  <a:lnTo>
                    <a:pt x="844140" y="141895"/>
                  </a:lnTo>
                  <a:lnTo>
                    <a:pt x="845817" y="138856"/>
                  </a:lnTo>
                  <a:lnTo>
                    <a:pt x="847073" y="135713"/>
                  </a:lnTo>
                  <a:lnTo>
                    <a:pt x="849934" y="108506"/>
                  </a:lnTo>
                  <a:lnTo>
                    <a:pt x="836714" y="83549"/>
                  </a:lnTo>
                  <a:lnTo>
                    <a:pt x="809841" y="63561"/>
                  </a:lnTo>
                  <a:lnTo>
                    <a:pt x="771741" y="51264"/>
                  </a:lnTo>
                  <a:lnTo>
                    <a:pt x="767289" y="40867"/>
                  </a:lnTo>
                  <a:lnTo>
                    <a:pt x="738632" y="14804"/>
                  </a:lnTo>
                  <a:lnTo>
                    <a:pt x="667385" y="187"/>
                  </a:lnTo>
                  <a:lnTo>
                    <a:pt x="631310" y="6670"/>
                  </a:lnTo>
                  <a:lnTo>
                    <a:pt x="600853" y="22033"/>
                  </a:lnTo>
                  <a:lnTo>
                    <a:pt x="594303" y="17168"/>
                  </a:lnTo>
                  <a:lnTo>
                    <a:pt x="586957" y="12813"/>
                  </a:lnTo>
                  <a:lnTo>
                    <a:pt x="578884" y="9008"/>
                  </a:lnTo>
                  <a:lnTo>
                    <a:pt x="570154" y="5793"/>
                  </a:lnTo>
                  <a:lnTo>
                    <a:pt x="536427" y="0"/>
                  </a:lnTo>
                  <a:lnTo>
                    <a:pt x="503006" y="2820"/>
                  </a:lnTo>
                  <a:lnTo>
                    <a:pt x="473690" y="13440"/>
                  </a:lnTo>
                  <a:lnTo>
                    <a:pt x="452281" y="31043"/>
                  </a:lnTo>
                  <a:lnTo>
                    <a:pt x="446527" y="27662"/>
                  </a:lnTo>
                  <a:lnTo>
                    <a:pt x="440429" y="24586"/>
                  </a:lnTo>
                  <a:lnTo>
                    <a:pt x="433997" y="21805"/>
                  </a:lnTo>
                  <a:lnTo>
                    <a:pt x="427241" y="19309"/>
                  </a:lnTo>
                  <a:lnTo>
                    <a:pt x="386369" y="11532"/>
                  </a:lnTo>
                  <a:lnTo>
                    <a:pt x="345437" y="14306"/>
                  </a:lnTo>
                  <a:lnTo>
                    <a:pt x="309103" y="26705"/>
                  </a:lnTo>
                  <a:lnTo>
                    <a:pt x="282022" y="47807"/>
                  </a:lnTo>
                  <a:lnTo>
                    <a:pt x="261566" y="41532"/>
                  </a:lnTo>
                  <a:lnTo>
                    <a:pt x="239942" y="37526"/>
                  </a:lnTo>
                  <a:lnTo>
                    <a:pt x="217591" y="35858"/>
                  </a:lnTo>
                  <a:lnTo>
                    <a:pt x="194955" y="36597"/>
                  </a:lnTo>
                  <a:lnTo>
                    <a:pt x="143953" y="47939"/>
                  </a:lnTo>
                  <a:lnTo>
                    <a:pt x="105044" y="70125"/>
                  </a:lnTo>
                  <a:lnTo>
                    <a:pt x="81989" y="100012"/>
                  </a:lnTo>
                  <a:lnTo>
                    <a:pt x="78549" y="134456"/>
                  </a:lnTo>
                  <a:lnTo>
                    <a:pt x="77815" y="135713"/>
                  </a:lnTo>
                  <a:lnTo>
                    <a:pt x="57681" y="138648"/>
                  </a:lnTo>
                  <a:lnTo>
                    <a:pt x="39403" y="144423"/>
                  </a:lnTo>
                  <a:lnTo>
                    <a:pt x="23698" y="152732"/>
                  </a:lnTo>
                  <a:lnTo>
                    <a:pt x="11284" y="163269"/>
                  </a:lnTo>
                  <a:lnTo>
                    <a:pt x="0" y="184406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634803" y="1767828"/>
              <a:ext cx="869315" cy="408305"/>
            </a:xfrm>
            <a:custGeom>
              <a:avLst/>
              <a:gdLst/>
              <a:ahLst/>
              <a:cxnLst/>
              <a:rect l="l" t="t" r="r" b="b"/>
              <a:pathLst>
                <a:path w="869315" h="408305">
                  <a:moveTo>
                    <a:pt x="78550" y="134457"/>
                  </a:moveTo>
                  <a:lnTo>
                    <a:pt x="105045" y="70125"/>
                  </a:lnTo>
                  <a:lnTo>
                    <a:pt x="143954" y="47939"/>
                  </a:lnTo>
                  <a:lnTo>
                    <a:pt x="194955" y="36597"/>
                  </a:lnTo>
                  <a:lnTo>
                    <a:pt x="217591" y="35859"/>
                  </a:lnTo>
                  <a:lnTo>
                    <a:pt x="239942" y="37527"/>
                  </a:lnTo>
                  <a:lnTo>
                    <a:pt x="261567" y="41533"/>
                  </a:lnTo>
                  <a:lnTo>
                    <a:pt x="282023" y="47808"/>
                  </a:lnTo>
                  <a:lnTo>
                    <a:pt x="309104" y="26706"/>
                  </a:lnTo>
                  <a:lnTo>
                    <a:pt x="345438" y="14306"/>
                  </a:lnTo>
                  <a:lnTo>
                    <a:pt x="386369" y="11533"/>
                  </a:lnTo>
                  <a:lnTo>
                    <a:pt x="427241" y="19309"/>
                  </a:lnTo>
                  <a:lnTo>
                    <a:pt x="433997" y="21806"/>
                  </a:lnTo>
                  <a:lnTo>
                    <a:pt x="440429" y="24587"/>
                  </a:lnTo>
                  <a:lnTo>
                    <a:pt x="446528" y="27663"/>
                  </a:lnTo>
                  <a:lnTo>
                    <a:pt x="452282" y="31044"/>
                  </a:lnTo>
                  <a:lnTo>
                    <a:pt x="473691" y="13440"/>
                  </a:lnTo>
                  <a:lnTo>
                    <a:pt x="503006" y="2820"/>
                  </a:lnTo>
                  <a:lnTo>
                    <a:pt x="536428" y="0"/>
                  </a:lnTo>
                  <a:lnTo>
                    <a:pt x="570154" y="5793"/>
                  </a:lnTo>
                  <a:lnTo>
                    <a:pt x="578885" y="9009"/>
                  </a:lnTo>
                  <a:lnTo>
                    <a:pt x="586957" y="12813"/>
                  </a:lnTo>
                  <a:lnTo>
                    <a:pt x="594303" y="17168"/>
                  </a:lnTo>
                  <a:lnTo>
                    <a:pt x="600853" y="22033"/>
                  </a:lnTo>
                  <a:lnTo>
                    <a:pt x="631310" y="6671"/>
                  </a:lnTo>
                  <a:lnTo>
                    <a:pt x="667385" y="188"/>
                  </a:lnTo>
                  <a:lnTo>
                    <a:pt x="704639" y="2820"/>
                  </a:lnTo>
                  <a:lnTo>
                    <a:pt x="738632" y="14804"/>
                  </a:lnTo>
                  <a:lnTo>
                    <a:pt x="750568" y="22431"/>
                  </a:lnTo>
                  <a:lnTo>
                    <a:pt x="760176" y="31188"/>
                  </a:lnTo>
                  <a:lnTo>
                    <a:pt x="767290" y="40868"/>
                  </a:lnTo>
                  <a:lnTo>
                    <a:pt x="771741" y="51266"/>
                  </a:lnTo>
                  <a:lnTo>
                    <a:pt x="809841" y="63562"/>
                  </a:lnTo>
                  <a:lnTo>
                    <a:pt x="836715" y="83549"/>
                  </a:lnTo>
                  <a:lnTo>
                    <a:pt x="849934" y="108507"/>
                  </a:lnTo>
                  <a:lnTo>
                    <a:pt x="847074" y="135714"/>
                  </a:lnTo>
                  <a:lnTo>
                    <a:pt x="845817" y="138857"/>
                  </a:lnTo>
                  <a:lnTo>
                    <a:pt x="844141" y="141896"/>
                  </a:lnTo>
                  <a:lnTo>
                    <a:pt x="842150" y="144830"/>
                  </a:lnTo>
                  <a:lnTo>
                    <a:pt x="866040" y="175899"/>
                  </a:lnTo>
                  <a:lnTo>
                    <a:pt x="852685" y="240984"/>
                  </a:lnTo>
                  <a:lnTo>
                    <a:pt x="817109" y="267102"/>
                  </a:lnTo>
                  <a:lnTo>
                    <a:pt x="770461" y="281954"/>
                  </a:lnTo>
                  <a:lnTo>
                    <a:pt x="753301" y="284285"/>
                  </a:lnTo>
                  <a:lnTo>
                    <a:pt x="743774" y="313182"/>
                  </a:lnTo>
                  <a:lnTo>
                    <a:pt x="718502" y="336686"/>
                  </a:lnTo>
                  <a:lnTo>
                    <a:pt x="681266" y="352430"/>
                  </a:lnTo>
                  <a:lnTo>
                    <a:pt x="635848" y="358047"/>
                  </a:lnTo>
                  <a:lnTo>
                    <a:pt x="619855" y="357266"/>
                  </a:lnTo>
                  <a:lnTo>
                    <a:pt x="604245" y="355100"/>
                  </a:lnTo>
                  <a:lnTo>
                    <a:pt x="589244" y="351579"/>
                  </a:lnTo>
                  <a:lnTo>
                    <a:pt x="575078" y="346731"/>
                  </a:lnTo>
                  <a:lnTo>
                    <a:pt x="549503" y="377242"/>
                  </a:lnTo>
                  <a:lnTo>
                    <a:pt x="509096" y="398372"/>
                  </a:lnTo>
                  <a:lnTo>
                    <a:pt x="459299" y="408245"/>
                  </a:lnTo>
                  <a:lnTo>
                    <a:pt x="405552" y="404986"/>
                  </a:lnTo>
                  <a:lnTo>
                    <a:pt x="383774" y="399400"/>
                  </a:lnTo>
                  <a:lnTo>
                    <a:pt x="363970" y="391575"/>
                  </a:lnTo>
                  <a:lnTo>
                    <a:pt x="346543" y="381706"/>
                  </a:lnTo>
                  <a:lnTo>
                    <a:pt x="331896" y="369991"/>
                  </a:lnTo>
                  <a:lnTo>
                    <a:pt x="285671" y="381878"/>
                  </a:lnTo>
                  <a:lnTo>
                    <a:pt x="237720" y="383843"/>
                  </a:lnTo>
                  <a:lnTo>
                    <a:pt x="191551" y="376449"/>
                  </a:lnTo>
                  <a:lnTo>
                    <a:pt x="150667" y="360258"/>
                  </a:lnTo>
                  <a:lnTo>
                    <a:pt x="118574" y="335834"/>
                  </a:lnTo>
                  <a:lnTo>
                    <a:pt x="117421" y="334682"/>
                  </a:lnTo>
                  <a:lnTo>
                    <a:pt x="116897" y="334053"/>
                  </a:lnTo>
                  <a:lnTo>
                    <a:pt x="52225" y="322423"/>
                  </a:lnTo>
                  <a:lnTo>
                    <a:pt x="19457" y="285019"/>
                  </a:lnTo>
                  <a:lnTo>
                    <a:pt x="19301" y="272811"/>
                  </a:lnTo>
                  <a:lnTo>
                    <a:pt x="23242" y="260986"/>
                  </a:lnTo>
                  <a:lnTo>
                    <a:pt x="31052" y="249966"/>
                  </a:lnTo>
                  <a:lnTo>
                    <a:pt x="42507" y="240175"/>
                  </a:lnTo>
                  <a:lnTo>
                    <a:pt x="16603" y="225344"/>
                  </a:lnTo>
                  <a:lnTo>
                    <a:pt x="2103" y="205927"/>
                  </a:lnTo>
                  <a:lnTo>
                    <a:pt x="0" y="184407"/>
                  </a:lnTo>
                  <a:lnTo>
                    <a:pt x="11284" y="163270"/>
                  </a:lnTo>
                  <a:lnTo>
                    <a:pt x="23698" y="152732"/>
                  </a:lnTo>
                  <a:lnTo>
                    <a:pt x="39403" y="144424"/>
                  </a:lnTo>
                  <a:lnTo>
                    <a:pt x="57681" y="138650"/>
                  </a:lnTo>
                  <a:lnTo>
                    <a:pt x="77816" y="135714"/>
                  </a:lnTo>
                  <a:lnTo>
                    <a:pt x="78550" y="134457"/>
                  </a:lnTo>
                  <a:close/>
                </a:path>
                <a:path w="869315" h="408305">
                  <a:moveTo>
                    <a:pt x="94475" y="246147"/>
                  </a:moveTo>
                  <a:lnTo>
                    <a:pt x="81154" y="246191"/>
                  </a:lnTo>
                  <a:lnTo>
                    <a:pt x="68059" y="244929"/>
                  </a:lnTo>
                  <a:lnTo>
                    <a:pt x="55416" y="242390"/>
                  </a:lnTo>
                  <a:lnTo>
                    <a:pt x="43450" y="238603"/>
                  </a:lnTo>
                </a:path>
                <a:path w="869315" h="408305">
                  <a:moveTo>
                    <a:pt x="139529" y="328710"/>
                  </a:moveTo>
                  <a:lnTo>
                    <a:pt x="132299" y="330491"/>
                  </a:lnTo>
                  <a:lnTo>
                    <a:pt x="124860" y="331748"/>
                  </a:lnTo>
                  <a:lnTo>
                    <a:pt x="117212" y="332272"/>
                  </a:lnTo>
                </a:path>
                <a:path w="869315" h="408305">
                  <a:moveTo>
                    <a:pt x="331791" y="368315"/>
                  </a:moveTo>
                  <a:lnTo>
                    <a:pt x="326447" y="363181"/>
                  </a:lnTo>
                  <a:lnTo>
                    <a:pt x="321942" y="357628"/>
                  </a:lnTo>
                  <a:lnTo>
                    <a:pt x="318380" y="351865"/>
                  </a:lnTo>
                </a:path>
                <a:path w="869315" h="408305">
                  <a:moveTo>
                    <a:pt x="580527" y="327243"/>
                  </a:moveTo>
                  <a:lnTo>
                    <a:pt x="579793" y="333425"/>
                  </a:lnTo>
                  <a:lnTo>
                    <a:pt x="577907" y="339397"/>
                  </a:lnTo>
                  <a:lnTo>
                    <a:pt x="575183" y="345369"/>
                  </a:lnTo>
                </a:path>
                <a:path w="869315" h="408305">
                  <a:moveTo>
                    <a:pt x="687292" y="215658"/>
                  </a:moveTo>
                  <a:lnTo>
                    <a:pt x="714645" y="227482"/>
                  </a:lnTo>
                  <a:lnTo>
                    <a:pt x="735358" y="243384"/>
                  </a:lnTo>
                  <a:lnTo>
                    <a:pt x="748409" y="262291"/>
                  </a:lnTo>
                  <a:lnTo>
                    <a:pt x="752777" y="283133"/>
                  </a:lnTo>
                </a:path>
                <a:path w="869315" h="408305">
                  <a:moveTo>
                    <a:pt x="841731" y="143782"/>
                  </a:moveTo>
                  <a:lnTo>
                    <a:pt x="836222" y="150882"/>
                  </a:lnTo>
                  <a:lnTo>
                    <a:pt x="829485" y="157521"/>
                  </a:lnTo>
                  <a:lnTo>
                    <a:pt x="821589" y="163629"/>
                  </a:lnTo>
                  <a:lnTo>
                    <a:pt x="812603" y="169137"/>
                  </a:lnTo>
                </a:path>
                <a:path w="869315" h="408305">
                  <a:moveTo>
                    <a:pt x="771846" y="49904"/>
                  </a:moveTo>
                  <a:lnTo>
                    <a:pt x="772894" y="53780"/>
                  </a:lnTo>
                  <a:lnTo>
                    <a:pt x="773417" y="57866"/>
                  </a:lnTo>
                  <a:lnTo>
                    <a:pt x="773313" y="61848"/>
                  </a:lnTo>
                </a:path>
                <a:path w="869315" h="408305">
                  <a:moveTo>
                    <a:pt x="585556" y="35968"/>
                  </a:moveTo>
                  <a:lnTo>
                    <a:pt x="589433" y="30415"/>
                  </a:lnTo>
                  <a:lnTo>
                    <a:pt x="594462" y="25281"/>
                  </a:lnTo>
                  <a:lnTo>
                    <a:pt x="600539" y="20671"/>
                  </a:lnTo>
                </a:path>
                <a:path w="869315" h="408305">
                  <a:moveTo>
                    <a:pt x="445891" y="43198"/>
                  </a:moveTo>
                  <a:lnTo>
                    <a:pt x="447462" y="38693"/>
                  </a:lnTo>
                  <a:lnTo>
                    <a:pt x="449872" y="34187"/>
                  </a:lnTo>
                  <a:lnTo>
                    <a:pt x="453120" y="30101"/>
                  </a:lnTo>
                </a:path>
                <a:path w="869315" h="408305">
                  <a:moveTo>
                    <a:pt x="281918" y="47703"/>
                  </a:moveTo>
                  <a:lnTo>
                    <a:pt x="288928" y="50509"/>
                  </a:lnTo>
                  <a:lnTo>
                    <a:pt x="295643" y="53571"/>
                  </a:lnTo>
                  <a:lnTo>
                    <a:pt x="302045" y="56868"/>
                  </a:lnTo>
                  <a:lnTo>
                    <a:pt x="308112" y="60381"/>
                  </a:lnTo>
                </a:path>
                <a:path w="869315" h="408305">
                  <a:moveTo>
                    <a:pt x="83055" y="147868"/>
                  </a:moveTo>
                  <a:lnTo>
                    <a:pt x="80959" y="143572"/>
                  </a:lnTo>
                  <a:lnTo>
                    <a:pt x="79493" y="139067"/>
                  </a:lnTo>
                  <a:lnTo>
                    <a:pt x="78550" y="134457"/>
                  </a:lnTo>
                </a:path>
              </a:pathLst>
            </a:custGeom>
            <a:ln w="10477">
              <a:solidFill>
                <a:srgbClr val="0214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0619" y="1780233"/>
              <a:ext cx="521150" cy="421813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6891343" y="1823053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51819"/>
            <a:ext cx="343281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363648"/>
                </a:solidFill>
              </a:rPr>
              <a:t>INTER</a:t>
            </a:r>
            <a:r>
              <a:rPr sz="2650" spc="-4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DC</a:t>
            </a:r>
            <a:r>
              <a:rPr sz="2650" spc="-3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TRIANGLES</a:t>
            </a:r>
            <a:endParaRPr sz="2650"/>
          </a:p>
        </p:txBody>
      </p:sp>
      <p:sp>
        <p:nvSpPr>
          <p:cNvPr id="1184" name="object 11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973610" y="2358283"/>
            <a:ext cx="1962150" cy="1904364"/>
            <a:chOff x="7973610" y="2358283"/>
            <a:chExt cx="1962150" cy="1904364"/>
          </a:xfrm>
        </p:grpSpPr>
        <p:sp>
          <p:nvSpPr>
            <p:cNvPr id="4" name="object 4"/>
            <p:cNvSpPr/>
            <p:nvPr/>
          </p:nvSpPr>
          <p:spPr>
            <a:xfrm>
              <a:off x="7975197" y="2359870"/>
              <a:ext cx="1958975" cy="1901189"/>
            </a:xfrm>
            <a:custGeom>
              <a:avLst/>
              <a:gdLst/>
              <a:ahLst/>
              <a:cxnLst/>
              <a:rect l="l" t="t" r="r" b="b"/>
              <a:pathLst>
                <a:path w="1958975" h="1901189">
                  <a:moveTo>
                    <a:pt x="0" y="0"/>
                  </a:moveTo>
                  <a:lnTo>
                    <a:pt x="0" y="1900984"/>
                  </a:lnTo>
                  <a:lnTo>
                    <a:pt x="1958795" y="1900984"/>
                  </a:lnTo>
                  <a:lnTo>
                    <a:pt x="195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75197" y="2359870"/>
              <a:ext cx="1958975" cy="1901189"/>
            </a:xfrm>
            <a:custGeom>
              <a:avLst/>
              <a:gdLst/>
              <a:ahLst/>
              <a:cxnLst/>
              <a:rect l="l" t="t" r="r" b="b"/>
              <a:pathLst>
                <a:path w="1958975" h="1901189">
                  <a:moveTo>
                    <a:pt x="0" y="1900984"/>
                  </a:moveTo>
                  <a:lnTo>
                    <a:pt x="1958795" y="1900984"/>
                  </a:lnTo>
                  <a:lnTo>
                    <a:pt x="1958795" y="0"/>
                  </a:lnTo>
                  <a:lnTo>
                    <a:pt x="0" y="0"/>
                  </a:lnTo>
                  <a:lnTo>
                    <a:pt x="0" y="1900984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09702" y="2382415"/>
            <a:ext cx="294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30" dirty="0">
                <a:latin typeface="Calibri"/>
                <a:cs typeface="Calibri"/>
              </a:rPr>
              <a:t>D</a:t>
            </a:r>
            <a:r>
              <a:rPr sz="900" spc="-20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#</a:t>
            </a:r>
            <a:r>
              <a:rPr sz="900" spc="-20" dirty="0"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9758" y="3872452"/>
            <a:ext cx="1962150" cy="2036445"/>
            <a:chOff x="5979758" y="3872452"/>
            <a:chExt cx="1962150" cy="2036445"/>
          </a:xfrm>
        </p:grpSpPr>
        <p:sp>
          <p:nvSpPr>
            <p:cNvPr id="8" name="object 8"/>
            <p:cNvSpPr/>
            <p:nvPr/>
          </p:nvSpPr>
          <p:spPr>
            <a:xfrm>
              <a:off x="5981345" y="3874040"/>
              <a:ext cx="1958975" cy="2033270"/>
            </a:xfrm>
            <a:custGeom>
              <a:avLst/>
              <a:gdLst/>
              <a:ahLst/>
              <a:cxnLst/>
              <a:rect l="l" t="t" r="r" b="b"/>
              <a:pathLst>
                <a:path w="1958975" h="2033270">
                  <a:moveTo>
                    <a:pt x="0" y="0"/>
                  </a:moveTo>
                  <a:lnTo>
                    <a:pt x="0" y="2032670"/>
                  </a:lnTo>
                  <a:lnTo>
                    <a:pt x="1958795" y="2032670"/>
                  </a:lnTo>
                  <a:lnTo>
                    <a:pt x="1958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1345" y="3874040"/>
              <a:ext cx="1958975" cy="2033270"/>
            </a:xfrm>
            <a:custGeom>
              <a:avLst/>
              <a:gdLst/>
              <a:ahLst/>
              <a:cxnLst/>
              <a:rect l="l" t="t" r="r" b="b"/>
              <a:pathLst>
                <a:path w="1958975" h="2033270">
                  <a:moveTo>
                    <a:pt x="0" y="2032671"/>
                  </a:moveTo>
                  <a:lnTo>
                    <a:pt x="1958795" y="2032671"/>
                  </a:lnTo>
                  <a:lnTo>
                    <a:pt x="1958795" y="0"/>
                  </a:lnTo>
                  <a:lnTo>
                    <a:pt x="0" y="0"/>
                  </a:lnTo>
                  <a:lnTo>
                    <a:pt x="0" y="2032671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10794" y="3898383"/>
            <a:ext cx="29972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30" dirty="0">
                <a:latin typeface="Calibri"/>
                <a:cs typeface="Calibri"/>
              </a:rPr>
              <a:t>D</a:t>
            </a:r>
            <a:r>
              <a:rPr sz="900" spc="-20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#</a:t>
            </a:r>
            <a:r>
              <a:rPr sz="900" spc="-25" dirty="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77675" y="2317058"/>
            <a:ext cx="1962150" cy="1904364"/>
            <a:chOff x="3977675" y="2317058"/>
            <a:chExt cx="1962150" cy="1904364"/>
          </a:xfrm>
        </p:grpSpPr>
        <p:sp>
          <p:nvSpPr>
            <p:cNvPr id="12" name="object 12"/>
            <p:cNvSpPr/>
            <p:nvPr/>
          </p:nvSpPr>
          <p:spPr>
            <a:xfrm>
              <a:off x="3979263" y="2318646"/>
              <a:ext cx="1958975" cy="1901189"/>
            </a:xfrm>
            <a:custGeom>
              <a:avLst/>
              <a:gdLst/>
              <a:ahLst/>
              <a:cxnLst/>
              <a:rect l="l" t="t" r="r" b="b"/>
              <a:pathLst>
                <a:path w="1958975" h="1901189">
                  <a:moveTo>
                    <a:pt x="0" y="0"/>
                  </a:moveTo>
                  <a:lnTo>
                    <a:pt x="0" y="1900984"/>
                  </a:lnTo>
                  <a:lnTo>
                    <a:pt x="1958795" y="1900984"/>
                  </a:lnTo>
                  <a:lnTo>
                    <a:pt x="1958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9263" y="2318646"/>
              <a:ext cx="1958975" cy="1901189"/>
            </a:xfrm>
            <a:custGeom>
              <a:avLst/>
              <a:gdLst/>
              <a:ahLst/>
              <a:cxnLst/>
              <a:rect l="l" t="t" r="r" b="b"/>
              <a:pathLst>
                <a:path w="1958975" h="1901189">
                  <a:moveTo>
                    <a:pt x="0" y="1900984"/>
                  </a:moveTo>
                  <a:lnTo>
                    <a:pt x="1958795" y="1900984"/>
                  </a:lnTo>
                  <a:lnTo>
                    <a:pt x="1958795" y="0"/>
                  </a:lnTo>
                  <a:lnTo>
                    <a:pt x="0" y="0"/>
                  </a:lnTo>
                  <a:lnTo>
                    <a:pt x="0" y="1900984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08234" y="2341190"/>
            <a:ext cx="29591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30" dirty="0">
                <a:latin typeface="Calibri"/>
                <a:cs typeface="Calibri"/>
              </a:rPr>
              <a:t>D</a:t>
            </a:r>
            <a:r>
              <a:rPr sz="900" spc="-20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#</a:t>
            </a:r>
            <a:r>
              <a:rPr sz="900" spc="-20" dirty="0"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87128" y="4215812"/>
            <a:ext cx="1547495" cy="158115"/>
            <a:chOff x="6187128" y="4215812"/>
            <a:chExt cx="1547495" cy="158115"/>
          </a:xfrm>
        </p:grpSpPr>
        <p:sp>
          <p:nvSpPr>
            <p:cNvPr id="16" name="object 16"/>
            <p:cNvSpPr/>
            <p:nvPr/>
          </p:nvSpPr>
          <p:spPr>
            <a:xfrm>
              <a:off x="6191567" y="4220260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80111" y="0"/>
                  </a:moveTo>
                  <a:lnTo>
                    <a:pt x="0" y="0"/>
                  </a:lnTo>
                  <a:lnTo>
                    <a:pt x="0" y="149059"/>
                  </a:lnTo>
                  <a:lnTo>
                    <a:pt x="80111" y="149059"/>
                  </a:lnTo>
                  <a:lnTo>
                    <a:pt x="80111" y="0"/>
                  </a:lnTo>
                  <a:close/>
                </a:path>
                <a:path w="1538604" h="149225">
                  <a:moveTo>
                    <a:pt x="1538338" y="0"/>
                  </a:moveTo>
                  <a:lnTo>
                    <a:pt x="1458226" y="0"/>
                  </a:lnTo>
                  <a:lnTo>
                    <a:pt x="1458226" y="149059"/>
                  </a:lnTo>
                  <a:lnTo>
                    <a:pt x="1538338" y="149059"/>
                  </a:lnTo>
                  <a:lnTo>
                    <a:pt x="15383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1573" y="4220257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1686" y="4220258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0"/>
                  </a:moveTo>
                  <a:lnTo>
                    <a:pt x="0" y="149058"/>
                  </a:lnTo>
                  <a:lnTo>
                    <a:pt x="1378112" y="149058"/>
                  </a:lnTo>
                  <a:lnTo>
                    <a:pt x="1378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1687" y="4220257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2024" y="4295400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5" h="69850">
                  <a:moveTo>
                    <a:pt x="0" y="0"/>
                  </a:moveTo>
                  <a:lnTo>
                    <a:pt x="0" y="69852"/>
                  </a:ln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2024" y="4295400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5" h="69850">
                  <a:moveTo>
                    <a:pt x="0" y="69852"/>
                  </a:move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72272" y="423565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477"/>
                  </a:moveTo>
                  <a:lnTo>
                    <a:pt x="0" y="10452"/>
                  </a:lnTo>
                  <a:lnTo>
                    <a:pt x="224" y="11380"/>
                  </a:lnTo>
                  <a:lnTo>
                    <a:pt x="336" y="12310"/>
                  </a:lnTo>
                  <a:lnTo>
                    <a:pt x="8314" y="18696"/>
                  </a:lnTo>
                  <a:lnTo>
                    <a:pt x="9325" y="18929"/>
                  </a:lnTo>
                  <a:lnTo>
                    <a:pt x="24269" y="18929"/>
                  </a:lnTo>
                  <a:lnTo>
                    <a:pt x="25280" y="18696"/>
                  </a:lnTo>
                  <a:lnTo>
                    <a:pt x="27078" y="18464"/>
                  </a:lnTo>
                  <a:lnTo>
                    <a:pt x="27978" y="18116"/>
                  </a:lnTo>
                  <a:lnTo>
                    <a:pt x="29438" y="17186"/>
                  </a:lnTo>
                  <a:lnTo>
                    <a:pt x="30224" y="16606"/>
                  </a:lnTo>
                  <a:lnTo>
                    <a:pt x="30786" y="16026"/>
                  </a:lnTo>
                  <a:lnTo>
                    <a:pt x="31460" y="15445"/>
                  </a:lnTo>
                  <a:lnTo>
                    <a:pt x="32471" y="13935"/>
                  </a:lnTo>
                  <a:lnTo>
                    <a:pt x="32920" y="13122"/>
                  </a:lnTo>
                  <a:lnTo>
                    <a:pt x="33258" y="12310"/>
                  </a:lnTo>
                  <a:lnTo>
                    <a:pt x="33483" y="10452"/>
                  </a:lnTo>
                  <a:lnTo>
                    <a:pt x="33708" y="9522"/>
                  </a:lnTo>
                  <a:lnTo>
                    <a:pt x="33483" y="8477"/>
                  </a:lnTo>
                  <a:lnTo>
                    <a:pt x="33258" y="6736"/>
                  </a:lnTo>
                  <a:lnTo>
                    <a:pt x="32920" y="5806"/>
                  </a:lnTo>
                  <a:lnTo>
                    <a:pt x="32023" y="4297"/>
                  </a:lnTo>
                  <a:lnTo>
                    <a:pt x="31460" y="3483"/>
                  </a:lnTo>
                  <a:lnTo>
                    <a:pt x="30786" y="2903"/>
                  </a:lnTo>
                  <a:lnTo>
                    <a:pt x="30224" y="2322"/>
                  </a:lnTo>
                  <a:lnTo>
                    <a:pt x="28764" y="1277"/>
                  </a:lnTo>
                  <a:lnTo>
                    <a:pt x="27978" y="812"/>
                  </a:lnTo>
                  <a:lnTo>
                    <a:pt x="27078" y="464"/>
                  </a:lnTo>
                  <a:lnTo>
                    <a:pt x="25280" y="232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8314" y="232"/>
                  </a:lnTo>
                  <a:lnTo>
                    <a:pt x="6516" y="464"/>
                  </a:lnTo>
                  <a:lnTo>
                    <a:pt x="224" y="7548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2271" y="423565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08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258" y="6735"/>
                  </a:lnTo>
                  <a:lnTo>
                    <a:pt x="30787" y="2903"/>
                  </a:lnTo>
                  <a:lnTo>
                    <a:pt x="30225" y="2322"/>
                  </a:lnTo>
                  <a:lnTo>
                    <a:pt x="25281" y="232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8314" y="232"/>
                  </a:lnTo>
                  <a:lnTo>
                    <a:pt x="7415" y="348"/>
                  </a:lnTo>
                  <a:lnTo>
                    <a:pt x="6516" y="464"/>
                  </a:lnTo>
                  <a:lnTo>
                    <a:pt x="5618" y="812"/>
                  </a:lnTo>
                  <a:lnTo>
                    <a:pt x="4831" y="1277"/>
                  </a:lnTo>
                  <a:lnTo>
                    <a:pt x="4045" y="1741"/>
                  </a:lnTo>
                  <a:lnTo>
                    <a:pt x="224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224" y="11380"/>
                  </a:lnTo>
                  <a:lnTo>
                    <a:pt x="4831" y="17651"/>
                  </a:lnTo>
                  <a:lnTo>
                    <a:pt x="5618" y="18115"/>
                  </a:lnTo>
                  <a:lnTo>
                    <a:pt x="6516" y="18464"/>
                  </a:lnTo>
                  <a:lnTo>
                    <a:pt x="7415" y="18580"/>
                  </a:lnTo>
                  <a:lnTo>
                    <a:pt x="8314" y="18696"/>
                  </a:lnTo>
                  <a:lnTo>
                    <a:pt x="9325" y="18928"/>
                  </a:lnTo>
                  <a:lnTo>
                    <a:pt x="24270" y="18928"/>
                  </a:lnTo>
                  <a:lnTo>
                    <a:pt x="25281" y="18696"/>
                  </a:lnTo>
                  <a:lnTo>
                    <a:pt x="26180" y="18580"/>
                  </a:lnTo>
                  <a:lnTo>
                    <a:pt x="30787" y="16025"/>
                  </a:lnTo>
                  <a:lnTo>
                    <a:pt x="31461" y="15444"/>
                  </a:lnTo>
                  <a:lnTo>
                    <a:pt x="33371" y="11380"/>
                  </a:lnTo>
                  <a:lnTo>
                    <a:pt x="33483" y="10451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72272" y="432797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61"/>
                  </a:moveTo>
                  <a:lnTo>
                    <a:pt x="0" y="10335"/>
                  </a:lnTo>
                  <a:lnTo>
                    <a:pt x="224" y="11264"/>
                  </a:lnTo>
                  <a:lnTo>
                    <a:pt x="336" y="12193"/>
                  </a:lnTo>
                  <a:lnTo>
                    <a:pt x="3370" y="16490"/>
                  </a:lnTo>
                  <a:lnTo>
                    <a:pt x="4044" y="17186"/>
                  </a:lnTo>
                  <a:lnTo>
                    <a:pt x="4831" y="17536"/>
                  </a:lnTo>
                  <a:lnTo>
                    <a:pt x="5617" y="17999"/>
                  </a:lnTo>
                  <a:lnTo>
                    <a:pt x="6516" y="18348"/>
                  </a:lnTo>
                  <a:lnTo>
                    <a:pt x="8314" y="18581"/>
                  </a:lnTo>
                  <a:lnTo>
                    <a:pt x="9325" y="18812"/>
                  </a:lnTo>
                  <a:lnTo>
                    <a:pt x="24269" y="18812"/>
                  </a:lnTo>
                  <a:lnTo>
                    <a:pt x="25280" y="18581"/>
                  </a:lnTo>
                  <a:lnTo>
                    <a:pt x="27078" y="18348"/>
                  </a:lnTo>
                  <a:lnTo>
                    <a:pt x="27978" y="17999"/>
                  </a:lnTo>
                  <a:lnTo>
                    <a:pt x="29438" y="17186"/>
                  </a:lnTo>
                  <a:lnTo>
                    <a:pt x="30224" y="16490"/>
                  </a:lnTo>
                  <a:lnTo>
                    <a:pt x="30786" y="15909"/>
                  </a:lnTo>
                  <a:lnTo>
                    <a:pt x="31460" y="15328"/>
                  </a:lnTo>
                  <a:lnTo>
                    <a:pt x="32471" y="13820"/>
                  </a:lnTo>
                  <a:lnTo>
                    <a:pt x="32920" y="13007"/>
                  </a:lnTo>
                  <a:lnTo>
                    <a:pt x="33258" y="12193"/>
                  </a:lnTo>
                  <a:lnTo>
                    <a:pt x="33483" y="10335"/>
                  </a:lnTo>
                  <a:lnTo>
                    <a:pt x="33708" y="9406"/>
                  </a:lnTo>
                  <a:lnTo>
                    <a:pt x="33483" y="8361"/>
                  </a:lnTo>
                  <a:lnTo>
                    <a:pt x="33258" y="6619"/>
                  </a:lnTo>
                  <a:lnTo>
                    <a:pt x="32920" y="5690"/>
                  </a:lnTo>
                  <a:lnTo>
                    <a:pt x="32023" y="4180"/>
                  </a:lnTo>
                  <a:lnTo>
                    <a:pt x="31460" y="3368"/>
                  </a:lnTo>
                  <a:lnTo>
                    <a:pt x="30786" y="2787"/>
                  </a:lnTo>
                  <a:lnTo>
                    <a:pt x="30224" y="2207"/>
                  </a:lnTo>
                  <a:lnTo>
                    <a:pt x="28764" y="1162"/>
                  </a:lnTo>
                  <a:lnTo>
                    <a:pt x="27978" y="697"/>
                  </a:lnTo>
                  <a:lnTo>
                    <a:pt x="26179" y="232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224" y="7432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2271" y="432797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08" y="9406"/>
                  </a:moveTo>
                  <a:lnTo>
                    <a:pt x="33483" y="8361"/>
                  </a:lnTo>
                  <a:lnTo>
                    <a:pt x="33371" y="7432"/>
                  </a:lnTo>
                  <a:lnTo>
                    <a:pt x="33258" y="6619"/>
                  </a:lnTo>
                  <a:lnTo>
                    <a:pt x="30787" y="2787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8764" y="1161"/>
                  </a:lnTo>
                  <a:lnTo>
                    <a:pt x="27977" y="696"/>
                  </a:lnTo>
                  <a:lnTo>
                    <a:pt x="27079" y="464"/>
                  </a:lnTo>
                  <a:lnTo>
                    <a:pt x="26180" y="232"/>
                  </a:lnTo>
                  <a:lnTo>
                    <a:pt x="25281" y="116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8314" y="116"/>
                  </a:lnTo>
                  <a:lnTo>
                    <a:pt x="7415" y="232"/>
                  </a:lnTo>
                  <a:lnTo>
                    <a:pt x="6516" y="464"/>
                  </a:lnTo>
                  <a:lnTo>
                    <a:pt x="5618" y="696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370" y="2206"/>
                  </a:lnTo>
                  <a:lnTo>
                    <a:pt x="224" y="7432"/>
                  </a:lnTo>
                  <a:lnTo>
                    <a:pt x="0" y="8361"/>
                  </a:lnTo>
                  <a:lnTo>
                    <a:pt x="0" y="9406"/>
                  </a:lnTo>
                  <a:lnTo>
                    <a:pt x="0" y="10335"/>
                  </a:lnTo>
                  <a:lnTo>
                    <a:pt x="224" y="11264"/>
                  </a:lnTo>
                  <a:lnTo>
                    <a:pt x="3370" y="16489"/>
                  </a:lnTo>
                  <a:lnTo>
                    <a:pt x="4045" y="17186"/>
                  </a:lnTo>
                  <a:lnTo>
                    <a:pt x="4831" y="17535"/>
                  </a:lnTo>
                  <a:lnTo>
                    <a:pt x="5618" y="17999"/>
                  </a:lnTo>
                  <a:lnTo>
                    <a:pt x="6516" y="18347"/>
                  </a:lnTo>
                  <a:lnTo>
                    <a:pt x="7415" y="18464"/>
                  </a:lnTo>
                  <a:lnTo>
                    <a:pt x="8314" y="18580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25281" y="18580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27977" y="17999"/>
                  </a:lnTo>
                  <a:lnTo>
                    <a:pt x="28764" y="17535"/>
                  </a:lnTo>
                  <a:lnTo>
                    <a:pt x="29438" y="17186"/>
                  </a:lnTo>
                  <a:lnTo>
                    <a:pt x="30225" y="16489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2022" y="14515"/>
                  </a:lnTo>
                  <a:lnTo>
                    <a:pt x="32472" y="13819"/>
                  </a:lnTo>
                  <a:lnTo>
                    <a:pt x="32921" y="13006"/>
                  </a:lnTo>
                  <a:lnTo>
                    <a:pt x="33258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708" y="9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5618" y="423925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477"/>
                  </a:moveTo>
                  <a:lnTo>
                    <a:pt x="0" y="10450"/>
                  </a:lnTo>
                  <a:lnTo>
                    <a:pt x="224" y="11380"/>
                  </a:lnTo>
                  <a:lnTo>
                    <a:pt x="337" y="12193"/>
                  </a:lnTo>
                  <a:lnTo>
                    <a:pt x="9325" y="18812"/>
                  </a:lnTo>
                  <a:lnTo>
                    <a:pt x="24269" y="18812"/>
                  </a:lnTo>
                  <a:lnTo>
                    <a:pt x="30787" y="16024"/>
                  </a:lnTo>
                  <a:lnTo>
                    <a:pt x="31461" y="15444"/>
                  </a:lnTo>
                  <a:lnTo>
                    <a:pt x="32472" y="13934"/>
                  </a:lnTo>
                  <a:lnTo>
                    <a:pt x="32922" y="13121"/>
                  </a:lnTo>
                  <a:lnTo>
                    <a:pt x="33258" y="12193"/>
                  </a:lnTo>
                  <a:lnTo>
                    <a:pt x="33483" y="10450"/>
                  </a:lnTo>
                  <a:lnTo>
                    <a:pt x="33708" y="9522"/>
                  </a:lnTo>
                  <a:lnTo>
                    <a:pt x="33483" y="8477"/>
                  </a:lnTo>
                  <a:lnTo>
                    <a:pt x="33258" y="6619"/>
                  </a:lnTo>
                  <a:lnTo>
                    <a:pt x="32922" y="5806"/>
                  </a:lnTo>
                  <a:lnTo>
                    <a:pt x="32023" y="4296"/>
                  </a:lnTo>
                  <a:lnTo>
                    <a:pt x="31461" y="3483"/>
                  </a:lnTo>
                  <a:lnTo>
                    <a:pt x="30787" y="2903"/>
                  </a:lnTo>
                  <a:lnTo>
                    <a:pt x="30226" y="2322"/>
                  </a:lnTo>
                  <a:lnTo>
                    <a:pt x="28764" y="1277"/>
                  </a:lnTo>
                  <a:lnTo>
                    <a:pt x="27978" y="812"/>
                  </a:lnTo>
                  <a:lnTo>
                    <a:pt x="27078" y="464"/>
                  </a:lnTo>
                  <a:lnTo>
                    <a:pt x="25281" y="232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8314" y="232"/>
                  </a:lnTo>
                  <a:lnTo>
                    <a:pt x="6517" y="464"/>
                  </a:lnTo>
                  <a:lnTo>
                    <a:pt x="224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5619" y="423925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8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258" y="6619"/>
                  </a:lnTo>
                  <a:lnTo>
                    <a:pt x="32921" y="5806"/>
                  </a:lnTo>
                  <a:lnTo>
                    <a:pt x="32472" y="4993"/>
                  </a:lnTo>
                  <a:lnTo>
                    <a:pt x="32022" y="4296"/>
                  </a:lnTo>
                  <a:lnTo>
                    <a:pt x="31461" y="3483"/>
                  </a:lnTo>
                  <a:lnTo>
                    <a:pt x="30787" y="2903"/>
                  </a:lnTo>
                  <a:lnTo>
                    <a:pt x="30225" y="2322"/>
                  </a:lnTo>
                  <a:lnTo>
                    <a:pt x="26180" y="348"/>
                  </a:lnTo>
                  <a:lnTo>
                    <a:pt x="25281" y="232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8314" y="232"/>
                  </a:lnTo>
                  <a:lnTo>
                    <a:pt x="7415" y="348"/>
                  </a:lnTo>
                  <a:lnTo>
                    <a:pt x="6516" y="464"/>
                  </a:lnTo>
                  <a:lnTo>
                    <a:pt x="5618" y="812"/>
                  </a:lnTo>
                  <a:lnTo>
                    <a:pt x="4831" y="1277"/>
                  </a:lnTo>
                  <a:lnTo>
                    <a:pt x="4045" y="1741"/>
                  </a:lnTo>
                  <a:lnTo>
                    <a:pt x="224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224" y="11380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30787" y="16025"/>
                  </a:lnTo>
                  <a:lnTo>
                    <a:pt x="31461" y="15444"/>
                  </a:lnTo>
                  <a:lnTo>
                    <a:pt x="33483" y="10451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5618" y="4331460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477"/>
                  </a:moveTo>
                  <a:lnTo>
                    <a:pt x="0" y="10450"/>
                  </a:lnTo>
                  <a:lnTo>
                    <a:pt x="224" y="11379"/>
                  </a:lnTo>
                  <a:lnTo>
                    <a:pt x="337" y="12193"/>
                  </a:lnTo>
                  <a:lnTo>
                    <a:pt x="8314" y="18695"/>
                  </a:lnTo>
                  <a:lnTo>
                    <a:pt x="9325" y="18928"/>
                  </a:lnTo>
                  <a:lnTo>
                    <a:pt x="24269" y="18928"/>
                  </a:lnTo>
                  <a:lnTo>
                    <a:pt x="25281" y="18695"/>
                  </a:lnTo>
                  <a:lnTo>
                    <a:pt x="27078" y="18463"/>
                  </a:lnTo>
                  <a:lnTo>
                    <a:pt x="27978" y="18115"/>
                  </a:lnTo>
                  <a:lnTo>
                    <a:pt x="29438" y="17185"/>
                  </a:lnTo>
                  <a:lnTo>
                    <a:pt x="30226" y="16605"/>
                  </a:lnTo>
                  <a:lnTo>
                    <a:pt x="30787" y="16024"/>
                  </a:lnTo>
                  <a:lnTo>
                    <a:pt x="31461" y="15444"/>
                  </a:lnTo>
                  <a:lnTo>
                    <a:pt x="32472" y="13934"/>
                  </a:lnTo>
                  <a:lnTo>
                    <a:pt x="32922" y="13121"/>
                  </a:lnTo>
                  <a:lnTo>
                    <a:pt x="33258" y="12193"/>
                  </a:lnTo>
                  <a:lnTo>
                    <a:pt x="33483" y="10450"/>
                  </a:lnTo>
                  <a:lnTo>
                    <a:pt x="33708" y="9521"/>
                  </a:lnTo>
                  <a:lnTo>
                    <a:pt x="33483" y="8477"/>
                  </a:lnTo>
                  <a:lnTo>
                    <a:pt x="33258" y="6619"/>
                  </a:lnTo>
                  <a:lnTo>
                    <a:pt x="32922" y="5805"/>
                  </a:lnTo>
                  <a:lnTo>
                    <a:pt x="32023" y="4296"/>
                  </a:lnTo>
                  <a:lnTo>
                    <a:pt x="31461" y="3483"/>
                  </a:lnTo>
                  <a:lnTo>
                    <a:pt x="30787" y="2901"/>
                  </a:lnTo>
                  <a:lnTo>
                    <a:pt x="30226" y="2321"/>
                  </a:lnTo>
                  <a:lnTo>
                    <a:pt x="28764" y="1276"/>
                  </a:lnTo>
                  <a:lnTo>
                    <a:pt x="27978" y="812"/>
                  </a:lnTo>
                  <a:lnTo>
                    <a:pt x="27078" y="463"/>
                  </a:lnTo>
                  <a:lnTo>
                    <a:pt x="25281" y="231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8314" y="231"/>
                  </a:lnTo>
                  <a:lnTo>
                    <a:pt x="6517" y="463"/>
                  </a:lnTo>
                  <a:lnTo>
                    <a:pt x="224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5619" y="433145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8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258" y="6619"/>
                  </a:lnTo>
                  <a:lnTo>
                    <a:pt x="32921" y="5806"/>
                  </a:lnTo>
                  <a:lnTo>
                    <a:pt x="32472" y="4993"/>
                  </a:lnTo>
                  <a:lnTo>
                    <a:pt x="32022" y="4296"/>
                  </a:lnTo>
                  <a:lnTo>
                    <a:pt x="31461" y="3483"/>
                  </a:lnTo>
                  <a:lnTo>
                    <a:pt x="30787" y="2903"/>
                  </a:lnTo>
                  <a:lnTo>
                    <a:pt x="30225" y="2322"/>
                  </a:lnTo>
                  <a:lnTo>
                    <a:pt x="26180" y="348"/>
                  </a:lnTo>
                  <a:lnTo>
                    <a:pt x="25281" y="232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8314" y="232"/>
                  </a:lnTo>
                  <a:lnTo>
                    <a:pt x="7415" y="348"/>
                  </a:lnTo>
                  <a:lnTo>
                    <a:pt x="3370" y="2322"/>
                  </a:lnTo>
                  <a:lnTo>
                    <a:pt x="2696" y="2903"/>
                  </a:lnTo>
                  <a:lnTo>
                    <a:pt x="224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224" y="11380"/>
                  </a:lnTo>
                  <a:lnTo>
                    <a:pt x="3370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618" y="18115"/>
                  </a:lnTo>
                  <a:lnTo>
                    <a:pt x="6516" y="18464"/>
                  </a:lnTo>
                  <a:lnTo>
                    <a:pt x="7415" y="18580"/>
                  </a:lnTo>
                  <a:lnTo>
                    <a:pt x="8314" y="18696"/>
                  </a:lnTo>
                  <a:lnTo>
                    <a:pt x="9325" y="18928"/>
                  </a:lnTo>
                  <a:lnTo>
                    <a:pt x="24270" y="18928"/>
                  </a:lnTo>
                  <a:lnTo>
                    <a:pt x="25281" y="18696"/>
                  </a:lnTo>
                  <a:lnTo>
                    <a:pt x="26180" y="18580"/>
                  </a:lnTo>
                  <a:lnTo>
                    <a:pt x="30787" y="16025"/>
                  </a:lnTo>
                  <a:lnTo>
                    <a:pt x="31461" y="15444"/>
                  </a:lnTo>
                  <a:lnTo>
                    <a:pt x="33483" y="10451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08893" y="4214246"/>
            <a:ext cx="236854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5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9006" y="4269987"/>
            <a:ext cx="11811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5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350" b="1" spc="2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18039" y="4311114"/>
            <a:ext cx="376555" cy="46355"/>
            <a:chOff x="6318039" y="4311114"/>
            <a:chExt cx="376555" cy="46355"/>
          </a:xfrm>
        </p:grpSpPr>
        <p:sp>
          <p:nvSpPr>
            <p:cNvPr id="33" name="object 33"/>
            <p:cNvSpPr/>
            <p:nvPr/>
          </p:nvSpPr>
          <p:spPr>
            <a:xfrm>
              <a:off x="6637535" y="4317220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70">
                  <a:moveTo>
                    <a:pt x="0" y="0"/>
                  </a:moveTo>
                  <a:lnTo>
                    <a:pt x="0" y="39207"/>
                  </a:lnTo>
                  <a:lnTo>
                    <a:pt x="55708" y="39207"/>
                  </a:lnTo>
                  <a:lnTo>
                    <a:pt x="55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7536" y="4317219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70">
                  <a:moveTo>
                    <a:pt x="0" y="39207"/>
                  </a:moveTo>
                  <a:lnTo>
                    <a:pt x="55708" y="39207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392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37535" y="4317205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5">
                  <a:moveTo>
                    <a:pt x="0" y="0"/>
                  </a:moveTo>
                  <a:lnTo>
                    <a:pt x="0" y="16809"/>
                  </a:lnTo>
                  <a:lnTo>
                    <a:pt x="55708" y="16809"/>
                  </a:lnTo>
                  <a:lnTo>
                    <a:pt x="55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37536" y="4317204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5">
                  <a:moveTo>
                    <a:pt x="0" y="16810"/>
                  </a:moveTo>
                  <a:lnTo>
                    <a:pt x="55708" y="16810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168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1355" y="4319804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59" h="31750">
                  <a:moveTo>
                    <a:pt x="0" y="0"/>
                  </a:moveTo>
                  <a:lnTo>
                    <a:pt x="0" y="31281"/>
                  </a:lnTo>
                  <a:lnTo>
                    <a:pt x="48051" y="31281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1356" y="4319804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59" h="31750">
                  <a:moveTo>
                    <a:pt x="0" y="31280"/>
                  </a:moveTo>
                  <a:lnTo>
                    <a:pt x="48051" y="3128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12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55738" y="4317241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0"/>
                  </a:moveTo>
                  <a:lnTo>
                    <a:pt x="0" y="3070"/>
                  </a:lnTo>
                  <a:lnTo>
                    <a:pt x="19283" y="307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5738" y="4317242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3069"/>
                  </a:moveTo>
                  <a:lnTo>
                    <a:pt x="19283" y="3069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0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54497" y="4312066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206"/>
                  </a:moveTo>
                  <a:lnTo>
                    <a:pt x="1557" y="28134"/>
                  </a:lnTo>
                  <a:lnTo>
                    <a:pt x="5801" y="34591"/>
                  </a:lnTo>
                  <a:lnTo>
                    <a:pt x="12088" y="38936"/>
                  </a:lnTo>
                  <a:lnTo>
                    <a:pt x="19776" y="40528"/>
                  </a:lnTo>
                  <a:lnTo>
                    <a:pt x="27464" y="38936"/>
                  </a:lnTo>
                  <a:lnTo>
                    <a:pt x="33751" y="34591"/>
                  </a:lnTo>
                  <a:lnTo>
                    <a:pt x="37994" y="28134"/>
                  </a:lnTo>
                  <a:lnTo>
                    <a:pt x="39551" y="20206"/>
                  </a:lnTo>
                  <a:lnTo>
                    <a:pt x="37994" y="12346"/>
                  </a:lnTo>
                  <a:lnTo>
                    <a:pt x="33751" y="5922"/>
                  </a:lnTo>
                  <a:lnTo>
                    <a:pt x="27464" y="1589"/>
                  </a:lnTo>
                  <a:lnTo>
                    <a:pt x="19776" y="0"/>
                  </a:lnTo>
                  <a:lnTo>
                    <a:pt x="12088" y="1589"/>
                  </a:lnTo>
                  <a:lnTo>
                    <a:pt x="5801" y="5922"/>
                  </a:lnTo>
                  <a:lnTo>
                    <a:pt x="1557" y="12346"/>
                  </a:lnTo>
                  <a:lnTo>
                    <a:pt x="0" y="2020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54497" y="4312066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551" y="20205"/>
                  </a:moveTo>
                  <a:lnTo>
                    <a:pt x="37993" y="12345"/>
                  </a:lnTo>
                  <a:lnTo>
                    <a:pt x="33750" y="5922"/>
                  </a:lnTo>
                  <a:lnTo>
                    <a:pt x="27463" y="1589"/>
                  </a:lnTo>
                  <a:lnTo>
                    <a:pt x="19775" y="0"/>
                  </a:lnTo>
                  <a:lnTo>
                    <a:pt x="12087" y="1589"/>
                  </a:lnTo>
                  <a:lnTo>
                    <a:pt x="5800" y="5922"/>
                  </a:lnTo>
                  <a:lnTo>
                    <a:pt x="1557" y="12345"/>
                  </a:lnTo>
                  <a:lnTo>
                    <a:pt x="0" y="20205"/>
                  </a:lnTo>
                  <a:lnTo>
                    <a:pt x="1557" y="28133"/>
                  </a:lnTo>
                  <a:lnTo>
                    <a:pt x="5800" y="34591"/>
                  </a:lnTo>
                  <a:lnTo>
                    <a:pt x="12087" y="38936"/>
                  </a:lnTo>
                  <a:lnTo>
                    <a:pt x="19775" y="40528"/>
                  </a:lnTo>
                  <a:lnTo>
                    <a:pt x="27463" y="38936"/>
                  </a:lnTo>
                  <a:lnTo>
                    <a:pt x="33750" y="34591"/>
                  </a:lnTo>
                  <a:lnTo>
                    <a:pt x="37993" y="28133"/>
                  </a:lnTo>
                  <a:lnTo>
                    <a:pt x="39551" y="20205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57306" y="4314737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0" y="7896"/>
                  </a:moveTo>
                  <a:lnTo>
                    <a:pt x="0" y="27289"/>
                  </a:lnTo>
                  <a:lnTo>
                    <a:pt x="7640" y="35186"/>
                  </a:lnTo>
                  <a:lnTo>
                    <a:pt x="26517" y="35186"/>
                  </a:lnTo>
                  <a:lnTo>
                    <a:pt x="34046" y="27289"/>
                  </a:lnTo>
                  <a:lnTo>
                    <a:pt x="34046" y="17536"/>
                  </a:lnTo>
                  <a:lnTo>
                    <a:pt x="34046" y="7896"/>
                  </a:lnTo>
                  <a:lnTo>
                    <a:pt x="26517" y="0"/>
                  </a:lnTo>
                  <a:lnTo>
                    <a:pt x="7640" y="0"/>
                  </a:lnTo>
                  <a:lnTo>
                    <a:pt x="0" y="789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57306" y="4314737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34045" y="17535"/>
                  </a:moveTo>
                  <a:lnTo>
                    <a:pt x="34045" y="7896"/>
                  </a:lnTo>
                  <a:lnTo>
                    <a:pt x="26517" y="0"/>
                  </a:lnTo>
                  <a:lnTo>
                    <a:pt x="17078" y="0"/>
                  </a:lnTo>
                  <a:lnTo>
                    <a:pt x="7640" y="0"/>
                  </a:lnTo>
                  <a:lnTo>
                    <a:pt x="0" y="7896"/>
                  </a:lnTo>
                  <a:lnTo>
                    <a:pt x="0" y="17535"/>
                  </a:lnTo>
                  <a:lnTo>
                    <a:pt x="0" y="27289"/>
                  </a:lnTo>
                  <a:lnTo>
                    <a:pt x="7640" y="35186"/>
                  </a:lnTo>
                  <a:lnTo>
                    <a:pt x="17078" y="35186"/>
                  </a:lnTo>
                  <a:lnTo>
                    <a:pt x="26517" y="35186"/>
                  </a:lnTo>
                  <a:lnTo>
                    <a:pt x="34045" y="27289"/>
                  </a:lnTo>
                  <a:lnTo>
                    <a:pt x="34045" y="17535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59890" y="4317409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0" y="6619"/>
                  </a:moveTo>
                  <a:lnTo>
                    <a:pt x="0" y="23108"/>
                  </a:lnTo>
                  <a:lnTo>
                    <a:pt x="6404" y="29843"/>
                  </a:lnTo>
                  <a:lnTo>
                    <a:pt x="22247" y="29843"/>
                  </a:lnTo>
                  <a:lnTo>
                    <a:pt x="28764" y="23108"/>
                  </a:lnTo>
                  <a:lnTo>
                    <a:pt x="28764" y="14864"/>
                  </a:lnTo>
                  <a:lnTo>
                    <a:pt x="28764" y="6619"/>
                  </a:lnTo>
                  <a:lnTo>
                    <a:pt x="22247" y="0"/>
                  </a:lnTo>
                  <a:lnTo>
                    <a:pt x="6404" y="0"/>
                  </a:lnTo>
                  <a:lnTo>
                    <a:pt x="0" y="661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59891" y="4317408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28764" y="14864"/>
                  </a:moveTo>
                  <a:lnTo>
                    <a:pt x="28764" y="6619"/>
                  </a:lnTo>
                  <a:lnTo>
                    <a:pt x="22247" y="0"/>
                  </a:lnTo>
                  <a:lnTo>
                    <a:pt x="14382" y="0"/>
                  </a:lnTo>
                  <a:lnTo>
                    <a:pt x="6404" y="0"/>
                  </a:lnTo>
                  <a:lnTo>
                    <a:pt x="0" y="6619"/>
                  </a:lnTo>
                  <a:lnTo>
                    <a:pt x="0" y="14864"/>
                  </a:lnTo>
                  <a:lnTo>
                    <a:pt x="0" y="23109"/>
                  </a:lnTo>
                  <a:lnTo>
                    <a:pt x="6404" y="29844"/>
                  </a:lnTo>
                  <a:lnTo>
                    <a:pt x="14382" y="29844"/>
                  </a:lnTo>
                  <a:lnTo>
                    <a:pt x="22247" y="29844"/>
                  </a:lnTo>
                  <a:lnTo>
                    <a:pt x="28764" y="23109"/>
                  </a:lnTo>
                  <a:lnTo>
                    <a:pt x="28764" y="1486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66858" y="432449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3"/>
                  </a:moveTo>
                  <a:lnTo>
                    <a:pt x="0" y="12077"/>
                  </a:lnTo>
                  <a:lnTo>
                    <a:pt x="3257" y="15561"/>
                  </a:lnTo>
                  <a:lnTo>
                    <a:pt x="11460" y="15561"/>
                  </a:lnTo>
                  <a:lnTo>
                    <a:pt x="14831" y="12077"/>
                  </a:lnTo>
                  <a:lnTo>
                    <a:pt x="14831" y="7781"/>
                  </a:lnTo>
                  <a:lnTo>
                    <a:pt x="14831" y="3483"/>
                  </a:lnTo>
                  <a:lnTo>
                    <a:pt x="11460" y="0"/>
                  </a:lnTo>
                  <a:lnTo>
                    <a:pt x="3257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6857" y="432449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831" y="7780"/>
                  </a:moveTo>
                  <a:lnTo>
                    <a:pt x="14831" y="3483"/>
                  </a:lnTo>
                  <a:lnTo>
                    <a:pt x="11460" y="0"/>
                  </a:lnTo>
                  <a:lnTo>
                    <a:pt x="7415" y="0"/>
                  </a:lnTo>
                  <a:lnTo>
                    <a:pt x="3258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258" y="15560"/>
                  </a:lnTo>
                  <a:lnTo>
                    <a:pt x="7415" y="15560"/>
                  </a:lnTo>
                  <a:lnTo>
                    <a:pt x="11460" y="15560"/>
                  </a:lnTo>
                  <a:lnTo>
                    <a:pt x="14831" y="12077"/>
                  </a:lnTo>
                  <a:lnTo>
                    <a:pt x="14831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13826" y="4312066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206"/>
                  </a:moveTo>
                  <a:lnTo>
                    <a:pt x="1539" y="28134"/>
                  </a:lnTo>
                  <a:lnTo>
                    <a:pt x="5744" y="34591"/>
                  </a:lnTo>
                  <a:lnTo>
                    <a:pt x="11992" y="38936"/>
                  </a:lnTo>
                  <a:lnTo>
                    <a:pt x="19663" y="40528"/>
                  </a:lnTo>
                  <a:lnTo>
                    <a:pt x="27351" y="38936"/>
                  </a:lnTo>
                  <a:lnTo>
                    <a:pt x="33638" y="34591"/>
                  </a:lnTo>
                  <a:lnTo>
                    <a:pt x="37881" y="28134"/>
                  </a:lnTo>
                  <a:lnTo>
                    <a:pt x="39438" y="20206"/>
                  </a:lnTo>
                  <a:lnTo>
                    <a:pt x="37881" y="12346"/>
                  </a:lnTo>
                  <a:lnTo>
                    <a:pt x="33638" y="5922"/>
                  </a:lnTo>
                  <a:lnTo>
                    <a:pt x="27351" y="1589"/>
                  </a:lnTo>
                  <a:lnTo>
                    <a:pt x="19663" y="0"/>
                  </a:lnTo>
                  <a:lnTo>
                    <a:pt x="11992" y="1589"/>
                  </a:lnTo>
                  <a:lnTo>
                    <a:pt x="5744" y="5922"/>
                  </a:lnTo>
                  <a:lnTo>
                    <a:pt x="1539" y="12346"/>
                  </a:lnTo>
                  <a:lnTo>
                    <a:pt x="0" y="2020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13826" y="4312066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438" y="20205"/>
                  </a:moveTo>
                  <a:lnTo>
                    <a:pt x="37881" y="12345"/>
                  </a:lnTo>
                  <a:lnTo>
                    <a:pt x="33638" y="5922"/>
                  </a:lnTo>
                  <a:lnTo>
                    <a:pt x="27351" y="1589"/>
                  </a:lnTo>
                  <a:lnTo>
                    <a:pt x="19663" y="0"/>
                  </a:lnTo>
                  <a:lnTo>
                    <a:pt x="11992" y="1589"/>
                  </a:lnTo>
                  <a:lnTo>
                    <a:pt x="5744" y="5922"/>
                  </a:lnTo>
                  <a:lnTo>
                    <a:pt x="1539" y="12345"/>
                  </a:lnTo>
                  <a:lnTo>
                    <a:pt x="0" y="20205"/>
                  </a:lnTo>
                  <a:lnTo>
                    <a:pt x="1539" y="28133"/>
                  </a:lnTo>
                  <a:lnTo>
                    <a:pt x="5744" y="34591"/>
                  </a:lnTo>
                  <a:lnTo>
                    <a:pt x="11992" y="38936"/>
                  </a:lnTo>
                  <a:lnTo>
                    <a:pt x="19663" y="40528"/>
                  </a:lnTo>
                  <a:lnTo>
                    <a:pt x="27351" y="38936"/>
                  </a:lnTo>
                  <a:lnTo>
                    <a:pt x="33638" y="34591"/>
                  </a:lnTo>
                  <a:lnTo>
                    <a:pt x="37881" y="28133"/>
                  </a:lnTo>
                  <a:lnTo>
                    <a:pt x="39438" y="20205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16635" y="4314738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0" y="7895"/>
                  </a:moveTo>
                  <a:lnTo>
                    <a:pt x="0" y="27288"/>
                  </a:lnTo>
                  <a:lnTo>
                    <a:pt x="7527" y="35185"/>
                  </a:lnTo>
                  <a:lnTo>
                    <a:pt x="26404" y="35185"/>
                  </a:lnTo>
                  <a:lnTo>
                    <a:pt x="34044" y="27288"/>
                  </a:lnTo>
                  <a:lnTo>
                    <a:pt x="34044" y="17534"/>
                  </a:lnTo>
                  <a:lnTo>
                    <a:pt x="34044" y="7895"/>
                  </a:lnTo>
                  <a:lnTo>
                    <a:pt x="26404" y="0"/>
                  </a:lnTo>
                  <a:lnTo>
                    <a:pt x="7527" y="0"/>
                  </a:lnTo>
                  <a:lnTo>
                    <a:pt x="0" y="789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16635" y="4314737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34045" y="17535"/>
                  </a:moveTo>
                  <a:lnTo>
                    <a:pt x="34045" y="7896"/>
                  </a:lnTo>
                  <a:lnTo>
                    <a:pt x="26404" y="0"/>
                  </a:lnTo>
                  <a:lnTo>
                    <a:pt x="16966" y="0"/>
                  </a:lnTo>
                  <a:lnTo>
                    <a:pt x="7528" y="0"/>
                  </a:lnTo>
                  <a:lnTo>
                    <a:pt x="0" y="7896"/>
                  </a:lnTo>
                  <a:lnTo>
                    <a:pt x="0" y="17535"/>
                  </a:lnTo>
                  <a:lnTo>
                    <a:pt x="0" y="27289"/>
                  </a:lnTo>
                  <a:lnTo>
                    <a:pt x="7528" y="35186"/>
                  </a:lnTo>
                  <a:lnTo>
                    <a:pt x="16966" y="35186"/>
                  </a:lnTo>
                  <a:lnTo>
                    <a:pt x="26404" y="35186"/>
                  </a:lnTo>
                  <a:lnTo>
                    <a:pt x="34045" y="27289"/>
                  </a:lnTo>
                  <a:lnTo>
                    <a:pt x="34045" y="17535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19220" y="4317409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0" y="6619"/>
                  </a:moveTo>
                  <a:lnTo>
                    <a:pt x="0" y="23108"/>
                  </a:lnTo>
                  <a:lnTo>
                    <a:pt x="6404" y="29843"/>
                  </a:lnTo>
                  <a:lnTo>
                    <a:pt x="22246" y="29843"/>
                  </a:lnTo>
                  <a:lnTo>
                    <a:pt x="28651" y="23108"/>
                  </a:lnTo>
                  <a:lnTo>
                    <a:pt x="28651" y="14864"/>
                  </a:lnTo>
                  <a:lnTo>
                    <a:pt x="28651" y="6619"/>
                  </a:lnTo>
                  <a:lnTo>
                    <a:pt x="22246" y="0"/>
                  </a:lnTo>
                  <a:lnTo>
                    <a:pt x="6404" y="0"/>
                  </a:lnTo>
                  <a:lnTo>
                    <a:pt x="0" y="661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19219" y="4317408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28652" y="14864"/>
                  </a:moveTo>
                  <a:lnTo>
                    <a:pt x="28652" y="6619"/>
                  </a:lnTo>
                  <a:lnTo>
                    <a:pt x="22247" y="0"/>
                  </a:lnTo>
                  <a:lnTo>
                    <a:pt x="14269" y="0"/>
                  </a:lnTo>
                  <a:lnTo>
                    <a:pt x="6404" y="0"/>
                  </a:lnTo>
                  <a:lnTo>
                    <a:pt x="0" y="6619"/>
                  </a:lnTo>
                  <a:lnTo>
                    <a:pt x="0" y="14864"/>
                  </a:lnTo>
                  <a:lnTo>
                    <a:pt x="0" y="23109"/>
                  </a:lnTo>
                  <a:lnTo>
                    <a:pt x="6404" y="29844"/>
                  </a:lnTo>
                  <a:lnTo>
                    <a:pt x="14269" y="29844"/>
                  </a:lnTo>
                  <a:lnTo>
                    <a:pt x="22247" y="29844"/>
                  </a:lnTo>
                  <a:lnTo>
                    <a:pt x="28652" y="23109"/>
                  </a:lnTo>
                  <a:lnTo>
                    <a:pt x="28652" y="1486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26072" y="432449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83"/>
                  </a:moveTo>
                  <a:lnTo>
                    <a:pt x="0" y="12077"/>
                  </a:lnTo>
                  <a:lnTo>
                    <a:pt x="3371" y="15561"/>
                  </a:lnTo>
                  <a:lnTo>
                    <a:pt x="11573" y="15561"/>
                  </a:lnTo>
                  <a:lnTo>
                    <a:pt x="14832" y="12077"/>
                  </a:lnTo>
                  <a:lnTo>
                    <a:pt x="14832" y="7781"/>
                  </a:lnTo>
                  <a:lnTo>
                    <a:pt x="14832" y="3483"/>
                  </a:lnTo>
                  <a:lnTo>
                    <a:pt x="11573" y="0"/>
                  </a:lnTo>
                  <a:lnTo>
                    <a:pt x="3371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6073" y="432449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831" y="7780"/>
                  </a:moveTo>
                  <a:lnTo>
                    <a:pt x="14831" y="3483"/>
                  </a:lnTo>
                  <a:lnTo>
                    <a:pt x="11573" y="0"/>
                  </a:lnTo>
                  <a:lnTo>
                    <a:pt x="7415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370" y="15560"/>
                  </a:lnTo>
                  <a:lnTo>
                    <a:pt x="7415" y="15560"/>
                  </a:lnTo>
                  <a:lnTo>
                    <a:pt x="11573" y="15560"/>
                  </a:lnTo>
                  <a:lnTo>
                    <a:pt x="14831" y="12077"/>
                  </a:lnTo>
                  <a:lnTo>
                    <a:pt x="14831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18991" y="432321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5"/>
                  </a:moveTo>
                  <a:lnTo>
                    <a:pt x="0" y="14051"/>
                  </a:lnTo>
                  <a:lnTo>
                    <a:pt x="3931" y="18116"/>
                  </a:lnTo>
                  <a:lnTo>
                    <a:pt x="13708" y="18116"/>
                  </a:lnTo>
                  <a:lnTo>
                    <a:pt x="17640" y="14051"/>
                  </a:lnTo>
                  <a:lnTo>
                    <a:pt x="17640" y="9058"/>
                  </a:lnTo>
                  <a:lnTo>
                    <a:pt x="17640" y="4065"/>
                  </a:lnTo>
                  <a:lnTo>
                    <a:pt x="13708" y="0"/>
                  </a:lnTo>
                  <a:lnTo>
                    <a:pt x="3931" y="0"/>
                  </a:lnTo>
                  <a:lnTo>
                    <a:pt x="0" y="406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18991" y="432321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20227" y="432449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483" y="15676"/>
                  </a:lnTo>
                  <a:lnTo>
                    <a:pt x="11910" y="15676"/>
                  </a:lnTo>
                  <a:lnTo>
                    <a:pt x="15280" y="12193"/>
                  </a:lnTo>
                  <a:lnTo>
                    <a:pt x="15280" y="7781"/>
                  </a:lnTo>
                  <a:lnTo>
                    <a:pt x="15280" y="3483"/>
                  </a:lnTo>
                  <a:lnTo>
                    <a:pt x="11910" y="0"/>
                  </a:lnTo>
                  <a:lnTo>
                    <a:pt x="3483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20227" y="432449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780"/>
                  </a:moveTo>
                  <a:lnTo>
                    <a:pt x="15281" y="3483"/>
                  </a:lnTo>
                  <a:lnTo>
                    <a:pt x="11910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193"/>
                  </a:lnTo>
                  <a:lnTo>
                    <a:pt x="3483" y="15677"/>
                  </a:lnTo>
                  <a:lnTo>
                    <a:pt x="7640" y="15677"/>
                  </a:lnTo>
                  <a:lnTo>
                    <a:pt x="11910" y="15677"/>
                  </a:lnTo>
                  <a:lnTo>
                    <a:pt x="15281" y="12193"/>
                  </a:lnTo>
                  <a:lnTo>
                    <a:pt x="15281" y="778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21463" y="432565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70">
                  <a:moveTo>
                    <a:pt x="0" y="3018"/>
                  </a:moveTo>
                  <a:lnTo>
                    <a:pt x="0" y="10335"/>
                  </a:lnTo>
                  <a:lnTo>
                    <a:pt x="2809" y="13354"/>
                  </a:lnTo>
                  <a:lnTo>
                    <a:pt x="9888" y="13354"/>
                  </a:lnTo>
                  <a:lnTo>
                    <a:pt x="12809" y="10335"/>
                  </a:lnTo>
                  <a:lnTo>
                    <a:pt x="12809" y="6619"/>
                  </a:lnTo>
                  <a:lnTo>
                    <a:pt x="12809" y="3018"/>
                  </a:lnTo>
                  <a:lnTo>
                    <a:pt x="9888" y="0"/>
                  </a:lnTo>
                  <a:lnTo>
                    <a:pt x="2809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21463" y="4325653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70">
                  <a:moveTo>
                    <a:pt x="12809" y="6619"/>
                  </a:moveTo>
                  <a:lnTo>
                    <a:pt x="12809" y="3019"/>
                  </a:lnTo>
                  <a:lnTo>
                    <a:pt x="9887" y="0"/>
                  </a:lnTo>
                  <a:lnTo>
                    <a:pt x="6404" y="0"/>
                  </a:lnTo>
                  <a:lnTo>
                    <a:pt x="2809" y="0"/>
                  </a:lnTo>
                  <a:lnTo>
                    <a:pt x="0" y="3019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2809" y="13354"/>
                  </a:lnTo>
                  <a:lnTo>
                    <a:pt x="6404" y="13354"/>
                  </a:lnTo>
                  <a:lnTo>
                    <a:pt x="9887" y="13354"/>
                  </a:lnTo>
                  <a:lnTo>
                    <a:pt x="12809" y="10335"/>
                  </a:lnTo>
                  <a:lnTo>
                    <a:pt x="12809" y="66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24497" y="432878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626"/>
                  </a:moveTo>
                  <a:lnTo>
                    <a:pt x="0" y="5458"/>
                  </a:lnTo>
                  <a:lnTo>
                    <a:pt x="1460" y="6968"/>
                  </a:lnTo>
                  <a:lnTo>
                    <a:pt x="5168" y="6968"/>
                  </a:lnTo>
                  <a:lnTo>
                    <a:pt x="6629" y="5458"/>
                  </a:lnTo>
                  <a:lnTo>
                    <a:pt x="6629" y="3484"/>
                  </a:lnTo>
                  <a:lnTo>
                    <a:pt x="6629" y="1626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24497" y="432878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29" y="3483"/>
                  </a:moveTo>
                  <a:lnTo>
                    <a:pt x="6629" y="1625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625"/>
                  </a:lnTo>
                  <a:lnTo>
                    <a:pt x="0" y="3483"/>
                  </a:lnTo>
                  <a:lnTo>
                    <a:pt x="0" y="5457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04830" y="4281366"/>
            <a:ext cx="5016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87128" y="4223324"/>
            <a:ext cx="1547495" cy="360045"/>
            <a:chOff x="6187128" y="4223324"/>
            <a:chExt cx="1547495" cy="360045"/>
          </a:xfrm>
        </p:grpSpPr>
        <p:sp>
          <p:nvSpPr>
            <p:cNvPr id="67" name="object 67"/>
            <p:cNvSpPr/>
            <p:nvPr/>
          </p:nvSpPr>
          <p:spPr>
            <a:xfrm>
              <a:off x="6573827" y="4308038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0"/>
                  </a:moveTo>
                  <a:lnTo>
                    <a:pt x="0" y="48505"/>
                  </a:lnTo>
                  <a:lnTo>
                    <a:pt x="53693" y="48505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73827" y="4308037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76298" y="4308234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42922" y="8129"/>
                  </a:moveTo>
                  <a:lnTo>
                    <a:pt x="42922" y="21598"/>
                  </a:lnTo>
                  <a:lnTo>
                    <a:pt x="44270" y="21598"/>
                  </a:lnTo>
                  <a:lnTo>
                    <a:pt x="44270" y="8942"/>
                  </a:lnTo>
                  <a:lnTo>
                    <a:pt x="47528" y="8942"/>
                  </a:lnTo>
                  <a:lnTo>
                    <a:pt x="47528" y="2090"/>
                  </a:lnTo>
                  <a:lnTo>
                    <a:pt x="46967" y="2090"/>
                  </a:lnTo>
                  <a:lnTo>
                    <a:pt x="46967" y="8129"/>
                  </a:lnTo>
                  <a:lnTo>
                    <a:pt x="42922" y="8129"/>
                  </a:lnTo>
                  <a:close/>
                </a:path>
                <a:path w="47625" h="43814">
                  <a:moveTo>
                    <a:pt x="3370" y="28799"/>
                  </a:moveTo>
                  <a:lnTo>
                    <a:pt x="3370" y="43779"/>
                  </a:lnTo>
                  <a:lnTo>
                    <a:pt x="44270" y="43779"/>
                  </a:lnTo>
                  <a:lnTo>
                    <a:pt x="44270" y="28799"/>
                  </a:lnTo>
                  <a:lnTo>
                    <a:pt x="42922" y="28799"/>
                  </a:lnTo>
                  <a:lnTo>
                    <a:pt x="42922" y="8129"/>
                  </a:lnTo>
                  <a:lnTo>
                    <a:pt x="33371" y="8129"/>
                  </a:lnTo>
                  <a:lnTo>
                    <a:pt x="33371" y="2090"/>
                  </a:lnTo>
                  <a:lnTo>
                    <a:pt x="30787" y="2090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2090"/>
                  </a:lnTo>
                  <a:lnTo>
                    <a:pt x="13933" y="2090"/>
                  </a:lnTo>
                  <a:lnTo>
                    <a:pt x="13933" y="8129"/>
                  </a:lnTo>
                  <a:lnTo>
                    <a:pt x="4494" y="8129"/>
                  </a:lnTo>
                  <a:lnTo>
                    <a:pt x="4494" y="28799"/>
                  </a:lnTo>
                  <a:lnTo>
                    <a:pt x="3370" y="28799"/>
                  </a:lnTo>
                  <a:close/>
                </a:path>
                <a:path w="47625" h="43814">
                  <a:moveTo>
                    <a:pt x="0" y="2090"/>
                  </a:moveTo>
                  <a:lnTo>
                    <a:pt x="0" y="8942"/>
                  </a:lnTo>
                  <a:lnTo>
                    <a:pt x="3370" y="8942"/>
                  </a:lnTo>
                  <a:lnTo>
                    <a:pt x="3370" y="21598"/>
                  </a:lnTo>
                  <a:lnTo>
                    <a:pt x="4494" y="21598"/>
                  </a:lnTo>
                  <a:lnTo>
                    <a:pt x="4494" y="8129"/>
                  </a:lnTo>
                  <a:lnTo>
                    <a:pt x="449" y="8129"/>
                  </a:lnTo>
                  <a:lnTo>
                    <a:pt x="449" y="2090"/>
                  </a:lnTo>
                  <a:lnTo>
                    <a:pt x="0" y="2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76299" y="4308234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30787" y="0"/>
                  </a:moveTo>
                  <a:lnTo>
                    <a:pt x="30787" y="2090"/>
                  </a:lnTo>
                  <a:lnTo>
                    <a:pt x="33371" y="2090"/>
                  </a:lnTo>
                  <a:lnTo>
                    <a:pt x="33371" y="8128"/>
                  </a:lnTo>
                  <a:lnTo>
                    <a:pt x="44270" y="8128"/>
                  </a:lnTo>
                  <a:lnTo>
                    <a:pt x="44270" y="8941"/>
                  </a:lnTo>
                  <a:lnTo>
                    <a:pt x="47528" y="8941"/>
                  </a:lnTo>
                  <a:lnTo>
                    <a:pt x="47528" y="2090"/>
                  </a:lnTo>
                  <a:lnTo>
                    <a:pt x="46967" y="2090"/>
                  </a:lnTo>
                  <a:lnTo>
                    <a:pt x="46967" y="8128"/>
                  </a:lnTo>
                  <a:lnTo>
                    <a:pt x="44270" y="8128"/>
                  </a:lnTo>
                  <a:lnTo>
                    <a:pt x="44270" y="21599"/>
                  </a:lnTo>
                  <a:lnTo>
                    <a:pt x="42922" y="21599"/>
                  </a:lnTo>
                  <a:lnTo>
                    <a:pt x="42922" y="28799"/>
                  </a:lnTo>
                  <a:lnTo>
                    <a:pt x="44270" y="28799"/>
                  </a:lnTo>
                  <a:lnTo>
                    <a:pt x="44270" y="43779"/>
                  </a:lnTo>
                  <a:lnTo>
                    <a:pt x="3370" y="43779"/>
                  </a:lnTo>
                  <a:lnTo>
                    <a:pt x="3370" y="28799"/>
                  </a:lnTo>
                  <a:lnTo>
                    <a:pt x="4494" y="28799"/>
                  </a:lnTo>
                  <a:lnTo>
                    <a:pt x="4494" y="21599"/>
                  </a:lnTo>
                  <a:lnTo>
                    <a:pt x="3370" y="21599"/>
                  </a:lnTo>
                  <a:lnTo>
                    <a:pt x="3370" y="8128"/>
                  </a:lnTo>
                  <a:lnTo>
                    <a:pt x="449" y="8128"/>
                  </a:lnTo>
                  <a:lnTo>
                    <a:pt x="449" y="2090"/>
                  </a:lnTo>
                  <a:lnTo>
                    <a:pt x="0" y="2090"/>
                  </a:lnTo>
                  <a:lnTo>
                    <a:pt x="0" y="8941"/>
                  </a:lnTo>
                  <a:lnTo>
                    <a:pt x="3370" y="8941"/>
                  </a:lnTo>
                  <a:lnTo>
                    <a:pt x="3370" y="8128"/>
                  </a:lnTo>
                  <a:lnTo>
                    <a:pt x="13932" y="8128"/>
                  </a:lnTo>
                  <a:lnTo>
                    <a:pt x="13932" y="2090"/>
                  </a:lnTo>
                  <a:lnTo>
                    <a:pt x="16404" y="2090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09782" y="431015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09782" y="431015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76748" y="431015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76748" y="431015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77085" y="430996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77085" y="430996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0569" y="430996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10569" y="430996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3267" y="4309209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40" h="47625">
                  <a:moveTo>
                    <a:pt x="0" y="0"/>
                  </a:moveTo>
                  <a:lnTo>
                    <a:pt x="0" y="47218"/>
                  </a:lnTo>
                  <a:lnTo>
                    <a:pt x="52990" y="47218"/>
                  </a:lnTo>
                  <a:lnTo>
                    <a:pt x="52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3267" y="4309208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40" h="47625">
                  <a:moveTo>
                    <a:pt x="0" y="47218"/>
                  </a:moveTo>
                  <a:lnTo>
                    <a:pt x="52990" y="47218"/>
                  </a:lnTo>
                  <a:lnTo>
                    <a:pt x="52990" y="0"/>
                  </a:lnTo>
                  <a:lnTo>
                    <a:pt x="0" y="0"/>
                  </a:lnTo>
                  <a:lnTo>
                    <a:pt x="0" y="4721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08547" y="4309280"/>
              <a:ext cx="42545" cy="40640"/>
            </a:xfrm>
            <a:custGeom>
              <a:avLst/>
              <a:gdLst/>
              <a:ahLst/>
              <a:cxnLst/>
              <a:rect l="l" t="t" r="r" b="b"/>
              <a:pathLst>
                <a:path w="42545" h="40639">
                  <a:moveTo>
                    <a:pt x="0" y="6851"/>
                  </a:moveTo>
                  <a:lnTo>
                    <a:pt x="0" y="40411"/>
                  </a:lnTo>
                  <a:lnTo>
                    <a:pt x="42024" y="40411"/>
                  </a:lnTo>
                  <a:lnTo>
                    <a:pt x="42024" y="6851"/>
                  </a:lnTo>
                  <a:lnTo>
                    <a:pt x="32585" y="6851"/>
                  </a:lnTo>
                  <a:lnTo>
                    <a:pt x="32585" y="0"/>
                  </a:lnTo>
                  <a:lnTo>
                    <a:pt x="9438" y="0"/>
                  </a:lnTo>
                  <a:lnTo>
                    <a:pt x="9438" y="6851"/>
                  </a:lnTo>
                  <a:lnTo>
                    <a:pt x="0" y="6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8548" y="4309279"/>
              <a:ext cx="42545" cy="40640"/>
            </a:xfrm>
            <a:custGeom>
              <a:avLst/>
              <a:gdLst/>
              <a:ahLst/>
              <a:cxnLst/>
              <a:rect l="l" t="t" r="r" b="b"/>
              <a:pathLst>
                <a:path w="42545" h="40639">
                  <a:moveTo>
                    <a:pt x="0" y="40411"/>
                  </a:moveTo>
                  <a:lnTo>
                    <a:pt x="0" y="6851"/>
                  </a:lnTo>
                  <a:lnTo>
                    <a:pt x="9438" y="6851"/>
                  </a:lnTo>
                  <a:lnTo>
                    <a:pt x="9438" y="0"/>
                  </a:lnTo>
                  <a:lnTo>
                    <a:pt x="32584" y="0"/>
                  </a:lnTo>
                  <a:lnTo>
                    <a:pt x="32584" y="6851"/>
                  </a:lnTo>
                  <a:lnTo>
                    <a:pt x="42023" y="6851"/>
                  </a:lnTo>
                  <a:lnTo>
                    <a:pt x="42023" y="40411"/>
                  </a:lnTo>
                  <a:lnTo>
                    <a:pt x="0" y="40411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11802" y="4323099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528"/>
                  </a:moveTo>
                  <a:lnTo>
                    <a:pt x="0" y="13470"/>
                  </a:lnTo>
                  <a:lnTo>
                    <a:pt x="7640" y="17882"/>
                  </a:lnTo>
                  <a:lnTo>
                    <a:pt x="15280" y="13470"/>
                  </a:lnTo>
                  <a:lnTo>
                    <a:pt x="15280" y="4528"/>
                  </a:lnTo>
                  <a:lnTo>
                    <a:pt x="7640" y="0"/>
                  </a:lnTo>
                  <a:lnTo>
                    <a:pt x="0" y="45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11802" y="4323098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81" y="13470"/>
                  </a:moveTo>
                  <a:lnTo>
                    <a:pt x="15281" y="4528"/>
                  </a:lnTo>
                  <a:lnTo>
                    <a:pt x="7640" y="0"/>
                  </a:lnTo>
                  <a:lnTo>
                    <a:pt x="0" y="4528"/>
                  </a:lnTo>
                  <a:lnTo>
                    <a:pt x="0" y="13470"/>
                  </a:lnTo>
                  <a:lnTo>
                    <a:pt x="7640" y="17883"/>
                  </a:lnTo>
                  <a:lnTo>
                    <a:pt x="15281" y="1347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15285" y="432844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0" y="3600"/>
                  </a:moveTo>
                  <a:lnTo>
                    <a:pt x="2134" y="7316"/>
                  </a:lnTo>
                  <a:lnTo>
                    <a:pt x="6291" y="7316"/>
                  </a:lnTo>
                  <a:lnTo>
                    <a:pt x="8426" y="3600"/>
                  </a:lnTo>
                  <a:lnTo>
                    <a:pt x="6291" y="0"/>
                  </a:lnTo>
                  <a:lnTo>
                    <a:pt x="2134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415285" y="432844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6292" y="7315"/>
                  </a:moveTo>
                  <a:lnTo>
                    <a:pt x="8427" y="3599"/>
                  </a:lnTo>
                  <a:lnTo>
                    <a:pt x="6292" y="0"/>
                  </a:lnTo>
                  <a:lnTo>
                    <a:pt x="2134" y="0"/>
                  </a:lnTo>
                  <a:lnTo>
                    <a:pt x="0" y="3599"/>
                  </a:lnTo>
                  <a:lnTo>
                    <a:pt x="2134" y="7315"/>
                  </a:lnTo>
                  <a:lnTo>
                    <a:pt x="6292" y="731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86747" y="4323099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528"/>
                  </a:moveTo>
                  <a:lnTo>
                    <a:pt x="0" y="13470"/>
                  </a:lnTo>
                  <a:lnTo>
                    <a:pt x="7640" y="17882"/>
                  </a:lnTo>
                  <a:lnTo>
                    <a:pt x="15280" y="13470"/>
                  </a:lnTo>
                  <a:lnTo>
                    <a:pt x="15280" y="4528"/>
                  </a:lnTo>
                  <a:lnTo>
                    <a:pt x="7640" y="0"/>
                  </a:lnTo>
                  <a:lnTo>
                    <a:pt x="0" y="45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86747" y="4323098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81" y="13470"/>
                  </a:moveTo>
                  <a:lnTo>
                    <a:pt x="15281" y="4528"/>
                  </a:lnTo>
                  <a:lnTo>
                    <a:pt x="7640" y="0"/>
                  </a:lnTo>
                  <a:lnTo>
                    <a:pt x="0" y="4528"/>
                  </a:lnTo>
                  <a:lnTo>
                    <a:pt x="0" y="13470"/>
                  </a:lnTo>
                  <a:lnTo>
                    <a:pt x="7640" y="17883"/>
                  </a:lnTo>
                  <a:lnTo>
                    <a:pt x="15281" y="1347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90229" y="432844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0" y="3600"/>
                  </a:moveTo>
                  <a:lnTo>
                    <a:pt x="2134" y="7316"/>
                  </a:lnTo>
                  <a:lnTo>
                    <a:pt x="6292" y="7316"/>
                  </a:lnTo>
                  <a:lnTo>
                    <a:pt x="8427" y="3600"/>
                  </a:lnTo>
                  <a:lnTo>
                    <a:pt x="6292" y="0"/>
                  </a:lnTo>
                  <a:lnTo>
                    <a:pt x="2134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90230" y="432844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6292" y="7315"/>
                  </a:moveTo>
                  <a:lnTo>
                    <a:pt x="8427" y="3599"/>
                  </a:lnTo>
                  <a:lnTo>
                    <a:pt x="6292" y="0"/>
                  </a:lnTo>
                  <a:lnTo>
                    <a:pt x="2134" y="0"/>
                  </a:lnTo>
                  <a:lnTo>
                    <a:pt x="0" y="3599"/>
                  </a:lnTo>
                  <a:lnTo>
                    <a:pt x="2134" y="7315"/>
                  </a:lnTo>
                  <a:lnTo>
                    <a:pt x="6292" y="731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26858" y="4314389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89" h="36195">
                  <a:moveTo>
                    <a:pt x="0" y="6154"/>
                  </a:moveTo>
                  <a:lnTo>
                    <a:pt x="0" y="7548"/>
                  </a:lnTo>
                  <a:lnTo>
                    <a:pt x="224" y="8012"/>
                  </a:lnTo>
                  <a:lnTo>
                    <a:pt x="337" y="8825"/>
                  </a:lnTo>
                  <a:lnTo>
                    <a:pt x="337" y="9406"/>
                  </a:lnTo>
                  <a:lnTo>
                    <a:pt x="562" y="9987"/>
                  </a:lnTo>
                  <a:lnTo>
                    <a:pt x="1798" y="15909"/>
                  </a:lnTo>
                  <a:lnTo>
                    <a:pt x="1910" y="16954"/>
                  </a:lnTo>
                  <a:lnTo>
                    <a:pt x="2472" y="18812"/>
                  </a:lnTo>
                  <a:lnTo>
                    <a:pt x="2584" y="19857"/>
                  </a:lnTo>
                  <a:lnTo>
                    <a:pt x="3820" y="25896"/>
                  </a:lnTo>
                  <a:lnTo>
                    <a:pt x="4044" y="26476"/>
                  </a:lnTo>
                  <a:lnTo>
                    <a:pt x="4157" y="27870"/>
                  </a:lnTo>
                  <a:lnTo>
                    <a:pt x="4382" y="28219"/>
                  </a:lnTo>
                  <a:lnTo>
                    <a:pt x="4494" y="29264"/>
                  </a:lnTo>
                  <a:lnTo>
                    <a:pt x="5168" y="31005"/>
                  </a:lnTo>
                  <a:lnTo>
                    <a:pt x="6068" y="32050"/>
                  </a:lnTo>
                  <a:lnTo>
                    <a:pt x="6179" y="32398"/>
                  </a:lnTo>
                  <a:lnTo>
                    <a:pt x="7192" y="33328"/>
                  </a:lnTo>
                  <a:lnTo>
                    <a:pt x="7641" y="33444"/>
                  </a:lnTo>
                  <a:lnTo>
                    <a:pt x="7978" y="33793"/>
                  </a:lnTo>
                  <a:lnTo>
                    <a:pt x="10674" y="35302"/>
                  </a:lnTo>
                  <a:lnTo>
                    <a:pt x="11573" y="35419"/>
                  </a:lnTo>
                  <a:lnTo>
                    <a:pt x="11911" y="35651"/>
                  </a:lnTo>
                  <a:lnTo>
                    <a:pt x="12584" y="35651"/>
                  </a:lnTo>
                  <a:lnTo>
                    <a:pt x="12922" y="35882"/>
                  </a:lnTo>
                  <a:lnTo>
                    <a:pt x="46855" y="35882"/>
                  </a:lnTo>
                  <a:lnTo>
                    <a:pt x="47191" y="35651"/>
                  </a:lnTo>
                  <a:lnTo>
                    <a:pt x="47866" y="35651"/>
                  </a:lnTo>
                  <a:lnTo>
                    <a:pt x="48202" y="35419"/>
                  </a:lnTo>
                  <a:lnTo>
                    <a:pt x="49102" y="35302"/>
                  </a:lnTo>
                  <a:lnTo>
                    <a:pt x="51799" y="33793"/>
                  </a:lnTo>
                  <a:lnTo>
                    <a:pt x="52136" y="33444"/>
                  </a:lnTo>
                  <a:lnTo>
                    <a:pt x="52472" y="33328"/>
                  </a:lnTo>
                  <a:lnTo>
                    <a:pt x="53146" y="32748"/>
                  </a:lnTo>
                  <a:lnTo>
                    <a:pt x="54046" y="31703"/>
                  </a:lnTo>
                  <a:lnTo>
                    <a:pt x="54159" y="31353"/>
                  </a:lnTo>
                  <a:lnTo>
                    <a:pt x="54495" y="31005"/>
                  </a:lnTo>
                  <a:lnTo>
                    <a:pt x="55057" y="29728"/>
                  </a:lnTo>
                  <a:lnTo>
                    <a:pt x="55170" y="28915"/>
                  </a:lnTo>
                  <a:lnTo>
                    <a:pt x="55394" y="28450"/>
                  </a:lnTo>
                  <a:lnTo>
                    <a:pt x="55506" y="27522"/>
                  </a:lnTo>
                  <a:lnTo>
                    <a:pt x="55731" y="26941"/>
                  </a:lnTo>
                  <a:lnTo>
                    <a:pt x="55731" y="26476"/>
                  </a:lnTo>
                  <a:lnTo>
                    <a:pt x="56294" y="24386"/>
                  </a:lnTo>
                  <a:lnTo>
                    <a:pt x="57304" y="18812"/>
                  </a:lnTo>
                  <a:lnTo>
                    <a:pt x="57641" y="17884"/>
                  </a:lnTo>
                  <a:lnTo>
                    <a:pt x="58765" y="11380"/>
                  </a:lnTo>
                  <a:lnTo>
                    <a:pt x="59326" y="9406"/>
                  </a:lnTo>
                  <a:lnTo>
                    <a:pt x="59326" y="8825"/>
                  </a:lnTo>
                  <a:lnTo>
                    <a:pt x="59551" y="8361"/>
                  </a:lnTo>
                  <a:lnTo>
                    <a:pt x="59664" y="7548"/>
                  </a:lnTo>
                  <a:lnTo>
                    <a:pt x="59664" y="6154"/>
                  </a:lnTo>
                  <a:lnTo>
                    <a:pt x="59551" y="5458"/>
                  </a:lnTo>
                  <a:lnTo>
                    <a:pt x="59326" y="5109"/>
                  </a:lnTo>
                  <a:lnTo>
                    <a:pt x="59326" y="4761"/>
                  </a:lnTo>
                  <a:lnTo>
                    <a:pt x="58765" y="3832"/>
                  </a:lnTo>
                  <a:lnTo>
                    <a:pt x="58653" y="3020"/>
                  </a:lnTo>
                  <a:lnTo>
                    <a:pt x="57754" y="2207"/>
                  </a:lnTo>
                  <a:lnTo>
                    <a:pt x="57641" y="1858"/>
                  </a:lnTo>
                  <a:lnTo>
                    <a:pt x="57416" y="1625"/>
                  </a:lnTo>
                  <a:lnTo>
                    <a:pt x="55506" y="347"/>
                  </a:lnTo>
                  <a:lnTo>
                    <a:pt x="55170" y="347"/>
                  </a:lnTo>
                  <a:lnTo>
                    <a:pt x="54720" y="232"/>
                  </a:lnTo>
                  <a:lnTo>
                    <a:pt x="54383" y="0"/>
                  </a:lnTo>
                  <a:lnTo>
                    <a:pt x="53484" y="0"/>
                  </a:lnTo>
                  <a:lnTo>
                    <a:pt x="5393" y="0"/>
                  </a:lnTo>
                  <a:lnTo>
                    <a:pt x="5057" y="232"/>
                  </a:lnTo>
                  <a:lnTo>
                    <a:pt x="4719" y="232"/>
                  </a:lnTo>
                  <a:lnTo>
                    <a:pt x="4494" y="347"/>
                  </a:lnTo>
                  <a:lnTo>
                    <a:pt x="4157" y="347"/>
                  </a:lnTo>
                  <a:lnTo>
                    <a:pt x="2247" y="1625"/>
                  </a:lnTo>
                  <a:lnTo>
                    <a:pt x="1123" y="3020"/>
                  </a:lnTo>
                  <a:lnTo>
                    <a:pt x="899" y="3483"/>
                  </a:lnTo>
                  <a:lnTo>
                    <a:pt x="787" y="4180"/>
                  </a:lnTo>
                  <a:lnTo>
                    <a:pt x="562" y="4296"/>
                  </a:lnTo>
                  <a:lnTo>
                    <a:pt x="337" y="4761"/>
                  </a:lnTo>
                  <a:lnTo>
                    <a:pt x="224" y="5806"/>
                  </a:lnTo>
                  <a:lnTo>
                    <a:pt x="0" y="615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26858" y="4314389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89" h="36195">
                  <a:moveTo>
                    <a:pt x="53483" y="0"/>
                  </a:moveTo>
                  <a:lnTo>
                    <a:pt x="54382" y="0"/>
                  </a:lnTo>
                  <a:lnTo>
                    <a:pt x="54719" y="232"/>
                  </a:lnTo>
                  <a:lnTo>
                    <a:pt x="55057" y="232"/>
                  </a:lnTo>
                  <a:lnTo>
                    <a:pt x="55506" y="348"/>
                  </a:lnTo>
                  <a:lnTo>
                    <a:pt x="55843" y="580"/>
                  </a:lnTo>
                  <a:lnTo>
                    <a:pt x="56068" y="696"/>
                  </a:lnTo>
                  <a:lnTo>
                    <a:pt x="56405" y="929"/>
                  </a:lnTo>
                  <a:lnTo>
                    <a:pt x="56630" y="1045"/>
                  </a:lnTo>
                  <a:lnTo>
                    <a:pt x="56967" y="1277"/>
                  </a:lnTo>
                  <a:lnTo>
                    <a:pt x="57416" y="1625"/>
                  </a:lnTo>
                  <a:lnTo>
                    <a:pt x="57641" y="1858"/>
                  </a:lnTo>
                  <a:lnTo>
                    <a:pt x="57753" y="2206"/>
                  </a:lnTo>
                  <a:lnTo>
                    <a:pt x="58652" y="3019"/>
                  </a:lnTo>
                  <a:lnTo>
                    <a:pt x="58764" y="3483"/>
                  </a:lnTo>
                  <a:lnTo>
                    <a:pt x="58764" y="3832"/>
                  </a:lnTo>
                  <a:lnTo>
                    <a:pt x="58989" y="4180"/>
                  </a:lnTo>
                  <a:lnTo>
                    <a:pt x="59326" y="4761"/>
                  </a:lnTo>
                  <a:lnTo>
                    <a:pt x="59326" y="5109"/>
                  </a:lnTo>
                  <a:lnTo>
                    <a:pt x="59551" y="5457"/>
                  </a:lnTo>
                  <a:lnTo>
                    <a:pt x="59551" y="5806"/>
                  </a:lnTo>
                  <a:lnTo>
                    <a:pt x="59663" y="6154"/>
                  </a:lnTo>
                  <a:lnTo>
                    <a:pt x="59663" y="7548"/>
                  </a:lnTo>
                  <a:lnTo>
                    <a:pt x="59551" y="8012"/>
                  </a:lnTo>
                  <a:lnTo>
                    <a:pt x="59551" y="8361"/>
                  </a:lnTo>
                  <a:lnTo>
                    <a:pt x="59326" y="8825"/>
                  </a:lnTo>
                  <a:lnTo>
                    <a:pt x="59326" y="9406"/>
                  </a:lnTo>
                  <a:lnTo>
                    <a:pt x="59102" y="9986"/>
                  </a:lnTo>
                  <a:lnTo>
                    <a:pt x="58764" y="11380"/>
                  </a:lnTo>
                  <a:lnTo>
                    <a:pt x="57978" y="15909"/>
                  </a:lnTo>
                  <a:lnTo>
                    <a:pt x="57753" y="16954"/>
                  </a:lnTo>
                  <a:lnTo>
                    <a:pt x="57641" y="17883"/>
                  </a:lnTo>
                  <a:lnTo>
                    <a:pt x="57304" y="18812"/>
                  </a:lnTo>
                  <a:lnTo>
                    <a:pt x="57079" y="19857"/>
                  </a:lnTo>
                  <a:lnTo>
                    <a:pt x="56293" y="24386"/>
                  </a:lnTo>
                  <a:lnTo>
                    <a:pt x="55843" y="25896"/>
                  </a:lnTo>
                  <a:lnTo>
                    <a:pt x="55731" y="26476"/>
                  </a:lnTo>
                  <a:lnTo>
                    <a:pt x="55731" y="26941"/>
                  </a:lnTo>
                  <a:lnTo>
                    <a:pt x="55506" y="27521"/>
                  </a:lnTo>
                  <a:lnTo>
                    <a:pt x="55506" y="27870"/>
                  </a:lnTo>
                  <a:lnTo>
                    <a:pt x="55394" y="28218"/>
                  </a:lnTo>
                  <a:lnTo>
                    <a:pt x="55394" y="28450"/>
                  </a:lnTo>
                  <a:lnTo>
                    <a:pt x="55169" y="28915"/>
                  </a:lnTo>
                  <a:lnTo>
                    <a:pt x="55169" y="29263"/>
                  </a:lnTo>
                  <a:lnTo>
                    <a:pt x="55057" y="29728"/>
                  </a:lnTo>
                  <a:lnTo>
                    <a:pt x="54832" y="30192"/>
                  </a:lnTo>
                  <a:lnTo>
                    <a:pt x="54495" y="31005"/>
                  </a:lnTo>
                  <a:lnTo>
                    <a:pt x="54158" y="31354"/>
                  </a:lnTo>
                  <a:lnTo>
                    <a:pt x="54045" y="31702"/>
                  </a:lnTo>
                  <a:lnTo>
                    <a:pt x="53708" y="32050"/>
                  </a:lnTo>
                  <a:lnTo>
                    <a:pt x="53483" y="32399"/>
                  </a:lnTo>
                  <a:lnTo>
                    <a:pt x="53146" y="32747"/>
                  </a:lnTo>
                  <a:lnTo>
                    <a:pt x="52809" y="32979"/>
                  </a:lnTo>
                  <a:lnTo>
                    <a:pt x="52472" y="33328"/>
                  </a:lnTo>
                  <a:lnTo>
                    <a:pt x="52135" y="33444"/>
                  </a:lnTo>
                  <a:lnTo>
                    <a:pt x="51798" y="33792"/>
                  </a:lnTo>
                  <a:lnTo>
                    <a:pt x="49101" y="35302"/>
                  </a:lnTo>
                  <a:lnTo>
                    <a:pt x="48540" y="35418"/>
                  </a:lnTo>
                  <a:lnTo>
                    <a:pt x="48203" y="35418"/>
                  </a:lnTo>
                  <a:lnTo>
                    <a:pt x="47865" y="35650"/>
                  </a:lnTo>
                  <a:lnTo>
                    <a:pt x="47191" y="35650"/>
                  </a:lnTo>
                  <a:lnTo>
                    <a:pt x="46854" y="35882"/>
                  </a:lnTo>
                  <a:lnTo>
                    <a:pt x="12921" y="35882"/>
                  </a:lnTo>
                  <a:lnTo>
                    <a:pt x="12584" y="35650"/>
                  </a:lnTo>
                  <a:lnTo>
                    <a:pt x="11910" y="35650"/>
                  </a:lnTo>
                  <a:lnTo>
                    <a:pt x="11573" y="35418"/>
                  </a:lnTo>
                  <a:lnTo>
                    <a:pt x="11236" y="35418"/>
                  </a:lnTo>
                  <a:lnTo>
                    <a:pt x="10674" y="35302"/>
                  </a:lnTo>
                  <a:lnTo>
                    <a:pt x="7977" y="33792"/>
                  </a:lnTo>
                  <a:lnTo>
                    <a:pt x="7640" y="33444"/>
                  </a:lnTo>
                  <a:lnTo>
                    <a:pt x="7191" y="33328"/>
                  </a:lnTo>
                  <a:lnTo>
                    <a:pt x="6854" y="32979"/>
                  </a:lnTo>
                  <a:lnTo>
                    <a:pt x="6516" y="32747"/>
                  </a:lnTo>
                  <a:lnTo>
                    <a:pt x="6179" y="32399"/>
                  </a:lnTo>
                  <a:lnTo>
                    <a:pt x="6067" y="32050"/>
                  </a:lnTo>
                  <a:lnTo>
                    <a:pt x="5730" y="31702"/>
                  </a:lnTo>
                  <a:lnTo>
                    <a:pt x="5505" y="31354"/>
                  </a:lnTo>
                  <a:lnTo>
                    <a:pt x="5168" y="31005"/>
                  </a:lnTo>
                  <a:lnTo>
                    <a:pt x="4831" y="30192"/>
                  </a:lnTo>
                  <a:lnTo>
                    <a:pt x="4719" y="29728"/>
                  </a:lnTo>
                  <a:lnTo>
                    <a:pt x="4494" y="29263"/>
                  </a:lnTo>
                  <a:lnTo>
                    <a:pt x="4494" y="28915"/>
                  </a:lnTo>
                  <a:lnTo>
                    <a:pt x="4382" y="28450"/>
                  </a:lnTo>
                  <a:lnTo>
                    <a:pt x="4382" y="28218"/>
                  </a:lnTo>
                  <a:lnTo>
                    <a:pt x="4157" y="27870"/>
                  </a:lnTo>
                  <a:lnTo>
                    <a:pt x="4157" y="27521"/>
                  </a:lnTo>
                  <a:lnTo>
                    <a:pt x="4045" y="26941"/>
                  </a:lnTo>
                  <a:lnTo>
                    <a:pt x="4045" y="26476"/>
                  </a:lnTo>
                  <a:lnTo>
                    <a:pt x="3820" y="25896"/>
                  </a:lnTo>
                  <a:lnTo>
                    <a:pt x="3483" y="24386"/>
                  </a:lnTo>
                  <a:lnTo>
                    <a:pt x="2584" y="19857"/>
                  </a:lnTo>
                  <a:lnTo>
                    <a:pt x="2471" y="18812"/>
                  </a:lnTo>
                  <a:lnTo>
                    <a:pt x="2247" y="17883"/>
                  </a:lnTo>
                  <a:lnTo>
                    <a:pt x="1910" y="16954"/>
                  </a:lnTo>
                  <a:lnTo>
                    <a:pt x="1797" y="15909"/>
                  </a:lnTo>
                  <a:lnTo>
                    <a:pt x="898" y="11380"/>
                  </a:lnTo>
                  <a:lnTo>
                    <a:pt x="561" y="9986"/>
                  </a:lnTo>
                  <a:lnTo>
                    <a:pt x="337" y="9406"/>
                  </a:lnTo>
                  <a:lnTo>
                    <a:pt x="337" y="8825"/>
                  </a:lnTo>
                  <a:lnTo>
                    <a:pt x="224" y="8361"/>
                  </a:lnTo>
                  <a:lnTo>
                    <a:pt x="224" y="8012"/>
                  </a:lnTo>
                  <a:lnTo>
                    <a:pt x="0" y="7548"/>
                  </a:lnTo>
                  <a:lnTo>
                    <a:pt x="0" y="6154"/>
                  </a:lnTo>
                  <a:lnTo>
                    <a:pt x="224" y="5806"/>
                  </a:lnTo>
                  <a:lnTo>
                    <a:pt x="224" y="5457"/>
                  </a:lnTo>
                  <a:lnTo>
                    <a:pt x="337" y="5109"/>
                  </a:lnTo>
                  <a:lnTo>
                    <a:pt x="337" y="4761"/>
                  </a:lnTo>
                  <a:lnTo>
                    <a:pt x="561" y="4296"/>
                  </a:lnTo>
                  <a:lnTo>
                    <a:pt x="786" y="4180"/>
                  </a:lnTo>
                  <a:lnTo>
                    <a:pt x="898" y="3832"/>
                  </a:lnTo>
                  <a:lnTo>
                    <a:pt x="898" y="3483"/>
                  </a:lnTo>
                  <a:lnTo>
                    <a:pt x="1123" y="3019"/>
                  </a:lnTo>
                  <a:lnTo>
                    <a:pt x="1910" y="2206"/>
                  </a:lnTo>
                  <a:lnTo>
                    <a:pt x="2134" y="1858"/>
                  </a:lnTo>
                  <a:lnTo>
                    <a:pt x="2247" y="1625"/>
                  </a:lnTo>
                  <a:lnTo>
                    <a:pt x="2584" y="1393"/>
                  </a:lnTo>
                  <a:lnTo>
                    <a:pt x="2809" y="1277"/>
                  </a:lnTo>
                  <a:lnTo>
                    <a:pt x="3146" y="1045"/>
                  </a:lnTo>
                  <a:lnTo>
                    <a:pt x="3595" y="696"/>
                  </a:lnTo>
                  <a:lnTo>
                    <a:pt x="3820" y="580"/>
                  </a:lnTo>
                  <a:lnTo>
                    <a:pt x="4157" y="348"/>
                  </a:lnTo>
                  <a:lnTo>
                    <a:pt x="4494" y="348"/>
                  </a:lnTo>
                  <a:lnTo>
                    <a:pt x="4719" y="232"/>
                  </a:lnTo>
                  <a:lnTo>
                    <a:pt x="5056" y="232"/>
                  </a:lnTo>
                  <a:lnTo>
                    <a:pt x="5393" y="0"/>
                  </a:lnTo>
                  <a:lnTo>
                    <a:pt x="53371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34836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2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3" y="5458"/>
                  </a:lnTo>
                  <a:lnTo>
                    <a:pt x="5055" y="4180"/>
                  </a:lnTo>
                  <a:lnTo>
                    <a:pt x="5055" y="2670"/>
                  </a:lnTo>
                  <a:lnTo>
                    <a:pt x="5055" y="1162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34836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45622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2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3" y="5458"/>
                  </a:lnTo>
                  <a:lnTo>
                    <a:pt x="5057" y="4180"/>
                  </a:lnTo>
                  <a:lnTo>
                    <a:pt x="5057" y="2670"/>
                  </a:lnTo>
                  <a:lnTo>
                    <a:pt x="5057" y="1162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45622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56184" y="43172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4044" y="5458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2"/>
                  </a:lnTo>
                  <a:lnTo>
                    <a:pt x="4044" y="0"/>
                  </a:lnTo>
                  <a:lnTo>
                    <a:pt x="1123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56184" y="43172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4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66859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2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1" y="5458"/>
                  </a:lnTo>
                  <a:lnTo>
                    <a:pt x="5055" y="4180"/>
                  </a:lnTo>
                  <a:lnTo>
                    <a:pt x="5055" y="2670"/>
                  </a:lnTo>
                  <a:lnTo>
                    <a:pt x="5055" y="1162"/>
                  </a:lnTo>
                  <a:lnTo>
                    <a:pt x="3931" y="0"/>
                  </a:lnTo>
                  <a:lnTo>
                    <a:pt x="1123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6859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77645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2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3" y="5458"/>
                  </a:lnTo>
                  <a:lnTo>
                    <a:pt x="5057" y="4180"/>
                  </a:lnTo>
                  <a:lnTo>
                    <a:pt x="5057" y="2670"/>
                  </a:lnTo>
                  <a:lnTo>
                    <a:pt x="5057" y="1162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77645" y="4317292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29780" y="43277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296"/>
                  </a:lnTo>
                  <a:lnTo>
                    <a:pt x="1235" y="5457"/>
                  </a:lnTo>
                  <a:lnTo>
                    <a:pt x="4044" y="5457"/>
                  </a:lnTo>
                  <a:lnTo>
                    <a:pt x="5167" y="4296"/>
                  </a:lnTo>
                  <a:lnTo>
                    <a:pt x="5167" y="2786"/>
                  </a:lnTo>
                  <a:lnTo>
                    <a:pt x="5167" y="1276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29779" y="4327743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40566" y="43277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296"/>
                  </a:lnTo>
                  <a:lnTo>
                    <a:pt x="1235" y="5457"/>
                  </a:lnTo>
                  <a:lnTo>
                    <a:pt x="4044" y="5457"/>
                  </a:lnTo>
                  <a:lnTo>
                    <a:pt x="5168" y="4296"/>
                  </a:lnTo>
                  <a:lnTo>
                    <a:pt x="5168" y="2786"/>
                  </a:lnTo>
                  <a:lnTo>
                    <a:pt x="5168" y="1276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40566" y="4327743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51240" y="43277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296"/>
                  </a:lnTo>
                  <a:lnTo>
                    <a:pt x="1123" y="5457"/>
                  </a:lnTo>
                  <a:lnTo>
                    <a:pt x="3933" y="5457"/>
                  </a:lnTo>
                  <a:lnTo>
                    <a:pt x="5168" y="4296"/>
                  </a:lnTo>
                  <a:lnTo>
                    <a:pt x="5168" y="2786"/>
                  </a:lnTo>
                  <a:lnTo>
                    <a:pt x="5168" y="1276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51241" y="4327743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62028" y="43277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296"/>
                  </a:lnTo>
                  <a:lnTo>
                    <a:pt x="1122" y="5457"/>
                  </a:lnTo>
                  <a:lnTo>
                    <a:pt x="4044" y="5457"/>
                  </a:lnTo>
                  <a:lnTo>
                    <a:pt x="5167" y="4296"/>
                  </a:lnTo>
                  <a:lnTo>
                    <a:pt x="5167" y="2786"/>
                  </a:lnTo>
                  <a:lnTo>
                    <a:pt x="5167" y="1276"/>
                  </a:lnTo>
                  <a:lnTo>
                    <a:pt x="4044" y="0"/>
                  </a:lnTo>
                  <a:lnTo>
                    <a:pt x="1122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62027" y="4327743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72702" y="4327744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276"/>
                  </a:moveTo>
                  <a:lnTo>
                    <a:pt x="0" y="4296"/>
                  </a:lnTo>
                  <a:lnTo>
                    <a:pt x="1122" y="5457"/>
                  </a:lnTo>
                  <a:lnTo>
                    <a:pt x="3931" y="5457"/>
                  </a:lnTo>
                  <a:lnTo>
                    <a:pt x="5055" y="4296"/>
                  </a:lnTo>
                  <a:lnTo>
                    <a:pt x="5055" y="2786"/>
                  </a:lnTo>
                  <a:lnTo>
                    <a:pt x="5055" y="1276"/>
                  </a:lnTo>
                  <a:lnTo>
                    <a:pt x="3931" y="0"/>
                  </a:lnTo>
                  <a:lnTo>
                    <a:pt x="1122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72702" y="4327743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787"/>
                  </a:moveTo>
                  <a:lnTo>
                    <a:pt x="5056" y="1277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296"/>
                  </a:lnTo>
                  <a:lnTo>
                    <a:pt x="5056" y="2787"/>
                  </a:lnTo>
                  <a:close/>
                </a:path>
                <a:path w="5079" h="5714">
                  <a:moveTo>
                    <a:pt x="5056" y="2787"/>
                  </a:moveTo>
                  <a:lnTo>
                    <a:pt x="5056" y="1277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296"/>
                  </a:lnTo>
                  <a:lnTo>
                    <a:pt x="5056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32364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179"/>
                  </a:lnTo>
                  <a:lnTo>
                    <a:pt x="1122" y="5457"/>
                  </a:lnTo>
                  <a:lnTo>
                    <a:pt x="4044" y="5457"/>
                  </a:lnTo>
                  <a:lnTo>
                    <a:pt x="5167" y="4179"/>
                  </a:lnTo>
                  <a:lnTo>
                    <a:pt x="5167" y="2786"/>
                  </a:lnTo>
                  <a:lnTo>
                    <a:pt x="5167" y="1276"/>
                  </a:lnTo>
                  <a:lnTo>
                    <a:pt x="4044" y="0"/>
                  </a:lnTo>
                  <a:lnTo>
                    <a:pt x="1122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32364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43039" y="4338079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276"/>
                  </a:moveTo>
                  <a:lnTo>
                    <a:pt x="0" y="4179"/>
                  </a:lnTo>
                  <a:lnTo>
                    <a:pt x="1122" y="5457"/>
                  </a:lnTo>
                  <a:lnTo>
                    <a:pt x="3931" y="5457"/>
                  </a:lnTo>
                  <a:lnTo>
                    <a:pt x="5055" y="4179"/>
                  </a:lnTo>
                  <a:lnTo>
                    <a:pt x="5055" y="2786"/>
                  </a:lnTo>
                  <a:lnTo>
                    <a:pt x="5055" y="1276"/>
                  </a:lnTo>
                  <a:lnTo>
                    <a:pt x="3931" y="0"/>
                  </a:lnTo>
                  <a:lnTo>
                    <a:pt x="1122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43038" y="4338079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787"/>
                  </a:moveTo>
                  <a:lnTo>
                    <a:pt x="5056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787"/>
                  </a:lnTo>
                  <a:close/>
                </a:path>
                <a:path w="5079" h="5714">
                  <a:moveTo>
                    <a:pt x="5056" y="2787"/>
                  </a:moveTo>
                  <a:lnTo>
                    <a:pt x="5056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53825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179"/>
                  </a:lnTo>
                  <a:lnTo>
                    <a:pt x="1123" y="5457"/>
                  </a:lnTo>
                  <a:lnTo>
                    <a:pt x="3933" y="5457"/>
                  </a:lnTo>
                  <a:lnTo>
                    <a:pt x="5168" y="4179"/>
                  </a:lnTo>
                  <a:lnTo>
                    <a:pt x="5168" y="2786"/>
                  </a:lnTo>
                  <a:lnTo>
                    <a:pt x="5168" y="1276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53825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64387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179"/>
                  </a:lnTo>
                  <a:lnTo>
                    <a:pt x="1235" y="5457"/>
                  </a:lnTo>
                  <a:lnTo>
                    <a:pt x="4044" y="5457"/>
                  </a:lnTo>
                  <a:lnTo>
                    <a:pt x="5167" y="4179"/>
                  </a:lnTo>
                  <a:lnTo>
                    <a:pt x="5167" y="2786"/>
                  </a:lnTo>
                  <a:lnTo>
                    <a:pt x="5167" y="1276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464387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475060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6"/>
                  </a:moveTo>
                  <a:lnTo>
                    <a:pt x="0" y="4179"/>
                  </a:lnTo>
                  <a:lnTo>
                    <a:pt x="1123" y="5457"/>
                  </a:lnTo>
                  <a:lnTo>
                    <a:pt x="3933" y="5457"/>
                  </a:lnTo>
                  <a:lnTo>
                    <a:pt x="5168" y="4179"/>
                  </a:lnTo>
                  <a:lnTo>
                    <a:pt x="5168" y="2786"/>
                  </a:lnTo>
                  <a:lnTo>
                    <a:pt x="5168" y="1276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75061" y="433807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  <a:path w="5714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180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729" y="4248447"/>
              <a:ext cx="67996" cy="97859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7032486" y="4224911"/>
              <a:ext cx="611505" cy="140335"/>
            </a:xfrm>
            <a:custGeom>
              <a:avLst/>
              <a:gdLst/>
              <a:ahLst/>
              <a:cxnLst/>
              <a:rect l="l" t="t" r="r" b="b"/>
              <a:pathLst>
                <a:path w="611504" h="140335">
                  <a:moveTo>
                    <a:pt x="251577" y="140340"/>
                  </a:moveTo>
                  <a:lnTo>
                    <a:pt x="611481" y="140340"/>
                  </a:lnTo>
                  <a:lnTo>
                    <a:pt x="611481" y="641"/>
                  </a:lnTo>
                  <a:lnTo>
                    <a:pt x="251577" y="641"/>
                  </a:lnTo>
                  <a:lnTo>
                    <a:pt x="251577" y="140340"/>
                  </a:lnTo>
                  <a:close/>
                </a:path>
                <a:path w="611504" h="140335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70687" y="4240186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30" y="3022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3022"/>
                  </a:lnTo>
                  <a:lnTo>
                    <a:pt x="0" y="10223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223"/>
                  </a:lnTo>
                  <a:lnTo>
                    <a:pt x="13030" y="6616"/>
                  </a:lnTo>
                  <a:lnTo>
                    <a:pt x="13030" y="3022"/>
                  </a:lnTo>
                  <a:close/>
                </a:path>
                <a:path w="174625" h="36195">
                  <a:moveTo>
                    <a:pt x="14046" y="25895"/>
                  </a:moveTo>
                  <a:lnTo>
                    <a:pt x="11125" y="22999"/>
                  </a:lnTo>
                  <a:lnTo>
                    <a:pt x="3822" y="22999"/>
                  </a:lnTo>
                  <a:lnTo>
                    <a:pt x="889" y="25895"/>
                  </a:lnTo>
                  <a:lnTo>
                    <a:pt x="889" y="33096"/>
                  </a:lnTo>
                  <a:lnTo>
                    <a:pt x="3822" y="36118"/>
                  </a:lnTo>
                  <a:lnTo>
                    <a:pt x="11125" y="36118"/>
                  </a:lnTo>
                  <a:lnTo>
                    <a:pt x="14046" y="33096"/>
                  </a:lnTo>
                  <a:lnTo>
                    <a:pt x="14046" y="29502"/>
                  </a:lnTo>
                  <a:lnTo>
                    <a:pt x="14046" y="25895"/>
                  </a:lnTo>
                  <a:close/>
                </a:path>
                <a:path w="174625" h="36195">
                  <a:moveTo>
                    <a:pt x="33032" y="3022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3022"/>
                  </a:lnTo>
                  <a:lnTo>
                    <a:pt x="20002" y="10223"/>
                  </a:lnTo>
                  <a:lnTo>
                    <a:pt x="22923" y="13131"/>
                  </a:lnTo>
                  <a:lnTo>
                    <a:pt x="30111" y="13131"/>
                  </a:lnTo>
                  <a:lnTo>
                    <a:pt x="33032" y="10223"/>
                  </a:lnTo>
                  <a:lnTo>
                    <a:pt x="33032" y="6616"/>
                  </a:lnTo>
                  <a:lnTo>
                    <a:pt x="33032" y="3022"/>
                  </a:lnTo>
                  <a:close/>
                </a:path>
                <a:path w="174625" h="36195">
                  <a:moveTo>
                    <a:pt x="34036" y="25895"/>
                  </a:moveTo>
                  <a:lnTo>
                    <a:pt x="31115" y="22999"/>
                  </a:lnTo>
                  <a:lnTo>
                    <a:pt x="23926" y="22999"/>
                  </a:lnTo>
                  <a:lnTo>
                    <a:pt x="21005" y="25895"/>
                  </a:lnTo>
                  <a:lnTo>
                    <a:pt x="21005" y="33096"/>
                  </a:lnTo>
                  <a:lnTo>
                    <a:pt x="23926" y="36118"/>
                  </a:lnTo>
                  <a:lnTo>
                    <a:pt x="31115" y="36118"/>
                  </a:lnTo>
                  <a:lnTo>
                    <a:pt x="34036" y="33096"/>
                  </a:lnTo>
                  <a:lnTo>
                    <a:pt x="34036" y="29502"/>
                  </a:lnTo>
                  <a:lnTo>
                    <a:pt x="34036" y="25895"/>
                  </a:lnTo>
                  <a:close/>
                </a:path>
                <a:path w="174625" h="36195">
                  <a:moveTo>
                    <a:pt x="53136" y="3022"/>
                  </a:moveTo>
                  <a:lnTo>
                    <a:pt x="50215" y="0"/>
                  </a:lnTo>
                  <a:lnTo>
                    <a:pt x="43027" y="0"/>
                  </a:lnTo>
                  <a:lnTo>
                    <a:pt x="40106" y="3022"/>
                  </a:lnTo>
                  <a:lnTo>
                    <a:pt x="40106" y="10223"/>
                  </a:lnTo>
                  <a:lnTo>
                    <a:pt x="43027" y="13131"/>
                  </a:lnTo>
                  <a:lnTo>
                    <a:pt x="50215" y="13131"/>
                  </a:lnTo>
                  <a:lnTo>
                    <a:pt x="53136" y="10223"/>
                  </a:lnTo>
                  <a:lnTo>
                    <a:pt x="53136" y="6616"/>
                  </a:lnTo>
                  <a:lnTo>
                    <a:pt x="53136" y="3022"/>
                  </a:lnTo>
                  <a:close/>
                </a:path>
                <a:path w="174625" h="36195">
                  <a:moveTo>
                    <a:pt x="54038" y="25895"/>
                  </a:moveTo>
                  <a:lnTo>
                    <a:pt x="51117" y="22999"/>
                  </a:lnTo>
                  <a:lnTo>
                    <a:pt x="43929" y="22999"/>
                  </a:lnTo>
                  <a:lnTo>
                    <a:pt x="41008" y="25895"/>
                  </a:lnTo>
                  <a:lnTo>
                    <a:pt x="41008" y="33096"/>
                  </a:lnTo>
                  <a:lnTo>
                    <a:pt x="43929" y="36118"/>
                  </a:lnTo>
                  <a:lnTo>
                    <a:pt x="51117" y="36118"/>
                  </a:lnTo>
                  <a:lnTo>
                    <a:pt x="54038" y="33096"/>
                  </a:lnTo>
                  <a:lnTo>
                    <a:pt x="54038" y="29502"/>
                  </a:lnTo>
                  <a:lnTo>
                    <a:pt x="54038" y="25895"/>
                  </a:lnTo>
                  <a:close/>
                </a:path>
                <a:path w="174625" h="36195">
                  <a:moveTo>
                    <a:pt x="73139" y="3022"/>
                  </a:moveTo>
                  <a:lnTo>
                    <a:pt x="70218" y="0"/>
                  </a:lnTo>
                  <a:lnTo>
                    <a:pt x="63030" y="0"/>
                  </a:lnTo>
                  <a:lnTo>
                    <a:pt x="60109" y="3022"/>
                  </a:lnTo>
                  <a:lnTo>
                    <a:pt x="60109" y="10223"/>
                  </a:lnTo>
                  <a:lnTo>
                    <a:pt x="63030" y="13131"/>
                  </a:lnTo>
                  <a:lnTo>
                    <a:pt x="70218" y="13131"/>
                  </a:lnTo>
                  <a:lnTo>
                    <a:pt x="73139" y="10223"/>
                  </a:lnTo>
                  <a:lnTo>
                    <a:pt x="73139" y="6616"/>
                  </a:lnTo>
                  <a:lnTo>
                    <a:pt x="73139" y="3022"/>
                  </a:lnTo>
                  <a:close/>
                </a:path>
                <a:path w="174625" h="36195">
                  <a:moveTo>
                    <a:pt x="74041" y="25895"/>
                  </a:moveTo>
                  <a:lnTo>
                    <a:pt x="71120" y="22999"/>
                  </a:lnTo>
                  <a:lnTo>
                    <a:pt x="63931" y="22999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118"/>
                  </a:lnTo>
                  <a:lnTo>
                    <a:pt x="71120" y="36118"/>
                  </a:lnTo>
                  <a:lnTo>
                    <a:pt x="74041" y="33096"/>
                  </a:lnTo>
                  <a:lnTo>
                    <a:pt x="74041" y="29502"/>
                  </a:lnTo>
                  <a:lnTo>
                    <a:pt x="74041" y="25895"/>
                  </a:lnTo>
                  <a:close/>
                </a:path>
                <a:path w="174625" h="36195">
                  <a:moveTo>
                    <a:pt x="93141" y="3022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3022"/>
                  </a:lnTo>
                  <a:lnTo>
                    <a:pt x="80111" y="10223"/>
                  </a:lnTo>
                  <a:lnTo>
                    <a:pt x="83032" y="13131"/>
                  </a:lnTo>
                  <a:lnTo>
                    <a:pt x="90220" y="13131"/>
                  </a:lnTo>
                  <a:lnTo>
                    <a:pt x="93141" y="10223"/>
                  </a:lnTo>
                  <a:lnTo>
                    <a:pt x="93141" y="6616"/>
                  </a:lnTo>
                  <a:lnTo>
                    <a:pt x="93141" y="3022"/>
                  </a:lnTo>
                  <a:close/>
                </a:path>
                <a:path w="174625" h="36195">
                  <a:moveTo>
                    <a:pt x="94157" y="25895"/>
                  </a:moveTo>
                  <a:lnTo>
                    <a:pt x="91236" y="22999"/>
                  </a:lnTo>
                  <a:lnTo>
                    <a:pt x="83934" y="22999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6118"/>
                  </a:lnTo>
                  <a:lnTo>
                    <a:pt x="91236" y="36118"/>
                  </a:lnTo>
                  <a:lnTo>
                    <a:pt x="94157" y="33096"/>
                  </a:lnTo>
                  <a:lnTo>
                    <a:pt x="94157" y="29502"/>
                  </a:lnTo>
                  <a:lnTo>
                    <a:pt x="94157" y="25895"/>
                  </a:lnTo>
                  <a:close/>
                </a:path>
                <a:path w="174625" h="36195">
                  <a:moveTo>
                    <a:pt x="113258" y="3022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3022"/>
                  </a:lnTo>
                  <a:lnTo>
                    <a:pt x="100114" y="10223"/>
                  </a:lnTo>
                  <a:lnTo>
                    <a:pt x="103035" y="13131"/>
                  </a:lnTo>
                  <a:lnTo>
                    <a:pt x="110223" y="13131"/>
                  </a:lnTo>
                  <a:lnTo>
                    <a:pt x="113258" y="10223"/>
                  </a:lnTo>
                  <a:lnTo>
                    <a:pt x="113258" y="6616"/>
                  </a:lnTo>
                  <a:lnTo>
                    <a:pt x="113258" y="3022"/>
                  </a:lnTo>
                  <a:close/>
                </a:path>
                <a:path w="174625" h="36195">
                  <a:moveTo>
                    <a:pt x="114160" y="25895"/>
                  </a:moveTo>
                  <a:lnTo>
                    <a:pt x="111239" y="22999"/>
                  </a:lnTo>
                  <a:lnTo>
                    <a:pt x="104038" y="22999"/>
                  </a:lnTo>
                  <a:lnTo>
                    <a:pt x="101117" y="25895"/>
                  </a:lnTo>
                  <a:lnTo>
                    <a:pt x="101117" y="33096"/>
                  </a:lnTo>
                  <a:lnTo>
                    <a:pt x="104038" y="36118"/>
                  </a:lnTo>
                  <a:lnTo>
                    <a:pt x="111239" y="36118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895"/>
                  </a:lnTo>
                  <a:close/>
                </a:path>
                <a:path w="174625" h="36195">
                  <a:moveTo>
                    <a:pt x="133261" y="3022"/>
                  </a:moveTo>
                  <a:lnTo>
                    <a:pt x="130340" y="0"/>
                  </a:lnTo>
                  <a:lnTo>
                    <a:pt x="123139" y="0"/>
                  </a:lnTo>
                  <a:lnTo>
                    <a:pt x="120218" y="3022"/>
                  </a:lnTo>
                  <a:lnTo>
                    <a:pt x="120218" y="10223"/>
                  </a:lnTo>
                  <a:lnTo>
                    <a:pt x="123139" y="13131"/>
                  </a:lnTo>
                  <a:lnTo>
                    <a:pt x="130340" y="13131"/>
                  </a:lnTo>
                  <a:lnTo>
                    <a:pt x="133261" y="10223"/>
                  </a:lnTo>
                  <a:lnTo>
                    <a:pt x="133261" y="6616"/>
                  </a:lnTo>
                  <a:lnTo>
                    <a:pt x="133261" y="3022"/>
                  </a:lnTo>
                  <a:close/>
                </a:path>
                <a:path w="174625" h="36195">
                  <a:moveTo>
                    <a:pt x="134150" y="25895"/>
                  </a:moveTo>
                  <a:lnTo>
                    <a:pt x="131229" y="22999"/>
                  </a:lnTo>
                  <a:lnTo>
                    <a:pt x="124040" y="22999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6118"/>
                  </a:lnTo>
                  <a:lnTo>
                    <a:pt x="131229" y="36118"/>
                  </a:lnTo>
                  <a:lnTo>
                    <a:pt x="134150" y="33096"/>
                  </a:lnTo>
                  <a:lnTo>
                    <a:pt x="134150" y="29502"/>
                  </a:lnTo>
                  <a:lnTo>
                    <a:pt x="134150" y="25895"/>
                  </a:lnTo>
                  <a:close/>
                </a:path>
                <a:path w="174625" h="36195">
                  <a:moveTo>
                    <a:pt x="153250" y="3022"/>
                  </a:moveTo>
                  <a:lnTo>
                    <a:pt x="150329" y="0"/>
                  </a:lnTo>
                  <a:lnTo>
                    <a:pt x="143141" y="0"/>
                  </a:lnTo>
                  <a:lnTo>
                    <a:pt x="140220" y="3022"/>
                  </a:lnTo>
                  <a:lnTo>
                    <a:pt x="140220" y="10223"/>
                  </a:lnTo>
                  <a:lnTo>
                    <a:pt x="143141" y="13131"/>
                  </a:lnTo>
                  <a:lnTo>
                    <a:pt x="150329" y="13131"/>
                  </a:lnTo>
                  <a:lnTo>
                    <a:pt x="153250" y="10223"/>
                  </a:lnTo>
                  <a:lnTo>
                    <a:pt x="153250" y="6616"/>
                  </a:lnTo>
                  <a:lnTo>
                    <a:pt x="153250" y="3022"/>
                  </a:lnTo>
                  <a:close/>
                </a:path>
                <a:path w="174625" h="36195">
                  <a:moveTo>
                    <a:pt x="154152" y="25895"/>
                  </a:moveTo>
                  <a:lnTo>
                    <a:pt x="151231" y="22999"/>
                  </a:lnTo>
                  <a:lnTo>
                    <a:pt x="144043" y="22999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6118"/>
                  </a:lnTo>
                  <a:lnTo>
                    <a:pt x="151231" y="36118"/>
                  </a:lnTo>
                  <a:lnTo>
                    <a:pt x="154152" y="33096"/>
                  </a:lnTo>
                  <a:lnTo>
                    <a:pt x="154152" y="29502"/>
                  </a:lnTo>
                  <a:lnTo>
                    <a:pt x="154152" y="25895"/>
                  </a:lnTo>
                  <a:close/>
                </a:path>
                <a:path w="174625" h="36195">
                  <a:moveTo>
                    <a:pt x="173253" y="3022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3022"/>
                  </a:lnTo>
                  <a:lnTo>
                    <a:pt x="160223" y="10223"/>
                  </a:lnTo>
                  <a:lnTo>
                    <a:pt x="163144" y="13131"/>
                  </a:lnTo>
                  <a:lnTo>
                    <a:pt x="170332" y="13131"/>
                  </a:lnTo>
                  <a:lnTo>
                    <a:pt x="173253" y="10223"/>
                  </a:lnTo>
                  <a:lnTo>
                    <a:pt x="173253" y="6616"/>
                  </a:lnTo>
                  <a:lnTo>
                    <a:pt x="173253" y="3022"/>
                  </a:lnTo>
                  <a:close/>
                </a:path>
                <a:path w="174625" h="36195">
                  <a:moveTo>
                    <a:pt x="174269" y="25895"/>
                  </a:moveTo>
                  <a:lnTo>
                    <a:pt x="171348" y="22999"/>
                  </a:lnTo>
                  <a:lnTo>
                    <a:pt x="164045" y="22999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6118"/>
                  </a:lnTo>
                  <a:lnTo>
                    <a:pt x="171348" y="36118"/>
                  </a:lnTo>
                  <a:lnTo>
                    <a:pt x="174269" y="33096"/>
                  </a:lnTo>
                  <a:lnTo>
                    <a:pt x="174269" y="29502"/>
                  </a:lnTo>
                  <a:lnTo>
                    <a:pt x="174269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74511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922" y="17071"/>
                  </a:lnTo>
                  <a:lnTo>
                    <a:pt x="16630" y="13238"/>
                  </a:lnTo>
                  <a:lnTo>
                    <a:pt x="16630" y="8594"/>
                  </a:lnTo>
                  <a:lnTo>
                    <a:pt x="16630" y="3832"/>
                  </a:lnTo>
                  <a:lnTo>
                    <a:pt x="12922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74512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24170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922" y="17071"/>
                  </a:lnTo>
                  <a:lnTo>
                    <a:pt x="16630" y="13238"/>
                  </a:lnTo>
                  <a:lnTo>
                    <a:pt x="16630" y="8594"/>
                  </a:lnTo>
                  <a:lnTo>
                    <a:pt x="16630" y="3832"/>
                  </a:lnTo>
                  <a:lnTo>
                    <a:pt x="12922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24171" y="4251332"/>
              <a:ext cx="259715" cy="114300"/>
            </a:xfrm>
            <a:custGeom>
              <a:avLst/>
              <a:gdLst/>
              <a:ahLst/>
              <a:cxnLst/>
              <a:rect l="l" t="t" r="r" b="b"/>
              <a:pathLst>
                <a:path w="259715" h="114300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593"/>
                  </a:lnTo>
                  <a:close/>
                </a:path>
                <a:path w="259715" h="114300">
                  <a:moveTo>
                    <a:pt x="7640" y="113919"/>
                  </a:moveTo>
                  <a:lnTo>
                    <a:pt x="259262" y="113919"/>
                  </a:lnTo>
                  <a:lnTo>
                    <a:pt x="259262" y="44067"/>
                  </a:lnTo>
                  <a:lnTo>
                    <a:pt x="7640" y="44067"/>
                  </a:lnTo>
                  <a:lnTo>
                    <a:pt x="7640" y="113919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70014" y="4310684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144" y="2895"/>
                  </a:moveTo>
                  <a:lnTo>
                    <a:pt x="10223" y="0"/>
                  </a:lnTo>
                  <a:lnTo>
                    <a:pt x="2921" y="0"/>
                  </a:lnTo>
                  <a:lnTo>
                    <a:pt x="0" y="2895"/>
                  </a:lnTo>
                  <a:lnTo>
                    <a:pt x="0" y="10096"/>
                  </a:lnTo>
                  <a:lnTo>
                    <a:pt x="2921" y="13004"/>
                  </a:lnTo>
                  <a:lnTo>
                    <a:pt x="10223" y="13004"/>
                  </a:lnTo>
                  <a:lnTo>
                    <a:pt x="13144" y="10096"/>
                  </a:lnTo>
                  <a:lnTo>
                    <a:pt x="13144" y="6502"/>
                  </a:lnTo>
                  <a:lnTo>
                    <a:pt x="13144" y="2895"/>
                  </a:lnTo>
                  <a:close/>
                </a:path>
                <a:path w="174625" h="36195">
                  <a:moveTo>
                    <a:pt x="14046" y="25895"/>
                  </a:moveTo>
                  <a:lnTo>
                    <a:pt x="11125" y="22872"/>
                  </a:lnTo>
                  <a:lnTo>
                    <a:pt x="3924" y="22872"/>
                  </a:lnTo>
                  <a:lnTo>
                    <a:pt x="1003" y="25895"/>
                  </a:lnTo>
                  <a:lnTo>
                    <a:pt x="1003" y="33096"/>
                  </a:lnTo>
                  <a:lnTo>
                    <a:pt x="3924" y="35991"/>
                  </a:lnTo>
                  <a:lnTo>
                    <a:pt x="11125" y="35991"/>
                  </a:lnTo>
                  <a:lnTo>
                    <a:pt x="14046" y="33096"/>
                  </a:lnTo>
                  <a:lnTo>
                    <a:pt x="14046" y="29489"/>
                  </a:lnTo>
                  <a:lnTo>
                    <a:pt x="14046" y="25895"/>
                  </a:lnTo>
                  <a:close/>
                </a:path>
                <a:path w="174625" h="36195">
                  <a:moveTo>
                    <a:pt x="33147" y="2895"/>
                  </a:moveTo>
                  <a:lnTo>
                    <a:pt x="30226" y="0"/>
                  </a:lnTo>
                  <a:lnTo>
                    <a:pt x="23025" y="0"/>
                  </a:lnTo>
                  <a:lnTo>
                    <a:pt x="20104" y="2895"/>
                  </a:lnTo>
                  <a:lnTo>
                    <a:pt x="20104" y="10096"/>
                  </a:lnTo>
                  <a:lnTo>
                    <a:pt x="23025" y="13004"/>
                  </a:lnTo>
                  <a:lnTo>
                    <a:pt x="30226" y="13004"/>
                  </a:lnTo>
                  <a:lnTo>
                    <a:pt x="33147" y="10096"/>
                  </a:lnTo>
                  <a:lnTo>
                    <a:pt x="33147" y="6502"/>
                  </a:lnTo>
                  <a:lnTo>
                    <a:pt x="33147" y="2895"/>
                  </a:lnTo>
                  <a:close/>
                </a:path>
                <a:path w="174625" h="36195">
                  <a:moveTo>
                    <a:pt x="34036" y="25895"/>
                  </a:moveTo>
                  <a:lnTo>
                    <a:pt x="31115" y="22872"/>
                  </a:lnTo>
                  <a:lnTo>
                    <a:pt x="23926" y="22872"/>
                  </a:lnTo>
                  <a:lnTo>
                    <a:pt x="21005" y="25895"/>
                  </a:lnTo>
                  <a:lnTo>
                    <a:pt x="21005" y="33096"/>
                  </a:lnTo>
                  <a:lnTo>
                    <a:pt x="23926" y="35991"/>
                  </a:lnTo>
                  <a:lnTo>
                    <a:pt x="31115" y="35991"/>
                  </a:lnTo>
                  <a:lnTo>
                    <a:pt x="34036" y="33096"/>
                  </a:lnTo>
                  <a:lnTo>
                    <a:pt x="34036" y="29489"/>
                  </a:lnTo>
                  <a:lnTo>
                    <a:pt x="34036" y="25895"/>
                  </a:lnTo>
                  <a:close/>
                </a:path>
                <a:path w="174625" h="36195">
                  <a:moveTo>
                    <a:pt x="53136" y="2895"/>
                  </a:moveTo>
                  <a:lnTo>
                    <a:pt x="50215" y="0"/>
                  </a:lnTo>
                  <a:lnTo>
                    <a:pt x="43027" y="0"/>
                  </a:lnTo>
                  <a:lnTo>
                    <a:pt x="40106" y="2895"/>
                  </a:lnTo>
                  <a:lnTo>
                    <a:pt x="40106" y="10096"/>
                  </a:lnTo>
                  <a:lnTo>
                    <a:pt x="43027" y="13004"/>
                  </a:lnTo>
                  <a:lnTo>
                    <a:pt x="50215" y="13004"/>
                  </a:lnTo>
                  <a:lnTo>
                    <a:pt x="53136" y="10096"/>
                  </a:lnTo>
                  <a:lnTo>
                    <a:pt x="53136" y="6502"/>
                  </a:lnTo>
                  <a:lnTo>
                    <a:pt x="53136" y="2895"/>
                  </a:lnTo>
                  <a:close/>
                </a:path>
                <a:path w="174625" h="36195">
                  <a:moveTo>
                    <a:pt x="54038" y="25895"/>
                  </a:moveTo>
                  <a:lnTo>
                    <a:pt x="51117" y="22872"/>
                  </a:lnTo>
                  <a:lnTo>
                    <a:pt x="43929" y="22872"/>
                  </a:lnTo>
                  <a:lnTo>
                    <a:pt x="41008" y="25895"/>
                  </a:lnTo>
                  <a:lnTo>
                    <a:pt x="41008" y="33096"/>
                  </a:lnTo>
                  <a:lnTo>
                    <a:pt x="43929" y="35991"/>
                  </a:lnTo>
                  <a:lnTo>
                    <a:pt x="51117" y="35991"/>
                  </a:lnTo>
                  <a:lnTo>
                    <a:pt x="54038" y="33096"/>
                  </a:lnTo>
                  <a:lnTo>
                    <a:pt x="54038" y="29489"/>
                  </a:lnTo>
                  <a:lnTo>
                    <a:pt x="54038" y="25895"/>
                  </a:lnTo>
                  <a:close/>
                </a:path>
                <a:path w="174625" h="36195">
                  <a:moveTo>
                    <a:pt x="73139" y="2895"/>
                  </a:moveTo>
                  <a:lnTo>
                    <a:pt x="70218" y="0"/>
                  </a:lnTo>
                  <a:lnTo>
                    <a:pt x="63030" y="0"/>
                  </a:lnTo>
                  <a:lnTo>
                    <a:pt x="60109" y="2895"/>
                  </a:lnTo>
                  <a:lnTo>
                    <a:pt x="60109" y="10096"/>
                  </a:lnTo>
                  <a:lnTo>
                    <a:pt x="63030" y="13004"/>
                  </a:lnTo>
                  <a:lnTo>
                    <a:pt x="70218" y="13004"/>
                  </a:lnTo>
                  <a:lnTo>
                    <a:pt x="73139" y="10096"/>
                  </a:lnTo>
                  <a:lnTo>
                    <a:pt x="73139" y="6502"/>
                  </a:lnTo>
                  <a:lnTo>
                    <a:pt x="73139" y="2895"/>
                  </a:lnTo>
                  <a:close/>
                </a:path>
                <a:path w="174625" h="36195">
                  <a:moveTo>
                    <a:pt x="74155" y="25895"/>
                  </a:moveTo>
                  <a:lnTo>
                    <a:pt x="71234" y="22872"/>
                  </a:lnTo>
                  <a:lnTo>
                    <a:pt x="63931" y="22872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5991"/>
                  </a:lnTo>
                  <a:lnTo>
                    <a:pt x="71234" y="35991"/>
                  </a:lnTo>
                  <a:lnTo>
                    <a:pt x="74155" y="33096"/>
                  </a:lnTo>
                  <a:lnTo>
                    <a:pt x="74155" y="29489"/>
                  </a:lnTo>
                  <a:lnTo>
                    <a:pt x="74155" y="25895"/>
                  </a:lnTo>
                  <a:close/>
                </a:path>
                <a:path w="174625" h="36195">
                  <a:moveTo>
                    <a:pt x="93256" y="2895"/>
                  </a:moveTo>
                  <a:lnTo>
                    <a:pt x="90335" y="0"/>
                  </a:lnTo>
                  <a:lnTo>
                    <a:pt x="83032" y="0"/>
                  </a:lnTo>
                  <a:lnTo>
                    <a:pt x="80111" y="2895"/>
                  </a:lnTo>
                  <a:lnTo>
                    <a:pt x="80111" y="10096"/>
                  </a:lnTo>
                  <a:lnTo>
                    <a:pt x="83032" y="13004"/>
                  </a:lnTo>
                  <a:lnTo>
                    <a:pt x="90335" y="13004"/>
                  </a:lnTo>
                  <a:lnTo>
                    <a:pt x="93256" y="10096"/>
                  </a:lnTo>
                  <a:lnTo>
                    <a:pt x="93256" y="6502"/>
                  </a:lnTo>
                  <a:lnTo>
                    <a:pt x="93256" y="2895"/>
                  </a:lnTo>
                  <a:close/>
                </a:path>
                <a:path w="174625" h="36195">
                  <a:moveTo>
                    <a:pt x="94157" y="25895"/>
                  </a:moveTo>
                  <a:lnTo>
                    <a:pt x="91236" y="22872"/>
                  </a:lnTo>
                  <a:lnTo>
                    <a:pt x="84035" y="22872"/>
                  </a:lnTo>
                  <a:lnTo>
                    <a:pt x="81114" y="25895"/>
                  </a:lnTo>
                  <a:lnTo>
                    <a:pt x="81114" y="33096"/>
                  </a:lnTo>
                  <a:lnTo>
                    <a:pt x="84035" y="35991"/>
                  </a:lnTo>
                  <a:lnTo>
                    <a:pt x="91236" y="35991"/>
                  </a:lnTo>
                  <a:lnTo>
                    <a:pt x="94157" y="33096"/>
                  </a:lnTo>
                  <a:lnTo>
                    <a:pt x="94157" y="29489"/>
                  </a:lnTo>
                  <a:lnTo>
                    <a:pt x="94157" y="25895"/>
                  </a:lnTo>
                  <a:close/>
                </a:path>
                <a:path w="174625" h="36195">
                  <a:moveTo>
                    <a:pt x="113258" y="2895"/>
                  </a:moveTo>
                  <a:lnTo>
                    <a:pt x="110337" y="0"/>
                  </a:lnTo>
                  <a:lnTo>
                    <a:pt x="103136" y="0"/>
                  </a:lnTo>
                  <a:lnTo>
                    <a:pt x="100215" y="2895"/>
                  </a:lnTo>
                  <a:lnTo>
                    <a:pt x="100215" y="10096"/>
                  </a:lnTo>
                  <a:lnTo>
                    <a:pt x="103136" y="13004"/>
                  </a:lnTo>
                  <a:lnTo>
                    <a:pt x="110337" y="13004"/>
                  </a:lnTo>
                  <a:lnTo>
                    <a:pt x="113258" y="10096"/>
                  </a:lnTo>
                  <a:lnTo>
                    <a:pt x="113258" y="6502"/>
                  </a:lnTo>
                  <a:lnTo>
                    <a:pt x="113258" y="2895"/>
                  </a:lnTo>
                  <a:close/>
                </a:path>
                <a:path w="174625" h="36195">
                  <a:moveTo>
                    <a:pt x="114160" y="25895"/>
                  </a:moveTo>
                  <a:lnTo>
                    <a:pt x="111226" y="22872"/>
                  </a:lnTo>
                  <a:lnTo>
                    <a:pt x="104038" y="22872"/>
                  </a:lnTo>
                  <a:lnTo>
                    <a:pt x="101117" y="25895"/>
                  </a:lnTo>
                  <a:lnTo>
                    <a:pt x="101117" y="33096"/>
                  </a:lnTo>
                  <a:lnTo>
                    <a:pt x="104038" y="35991"/>
                  </a:lnTo>
                  <a:lnTo>
                    <a:pt x="111226" y="35991"/>
                  </a:lnTo>
                  <a:lnTo>
                    <a:pt x="114160" y="33096"/>
                  </a:lnTo>
                  <a:lnTo>
                    <a:pt x="114160" y="29489"/>
                  </a:lnTo>
                  <a:lnTo>
                    <a:pt x="114160" y="25895"/>
                  </a:lnTo>
                  <a:close/>
                </a:path>
                <a:path w="174625" h="36195">
                  <a:moveTo>
                    <a:pt x="133261" y="2895"/>
                  </a:moveTo>
                  <a:lnTo>
                    <a:pt x="130340" y="0"/>
                  </a:lnTo>
                  <a:lnTo>
                    <a:pt x="123139" y="0"/>
                  </a:lnTo>
                  <a:lnTo>
                    <a:pt x="120218" y="2895"/>
                  </a:lnTo>
                  <a:lnTo>
                    <a:pt x="120218" y="10096"/>
                  </a:lnTo>
                  <a:lnTo>
                    <a:pt x="123139" y="13004"/>
                  </a:lnTo>
                  <a:lnTo>
                    <a:pt x="130340" y="13004"/>
                  </a:lnTo>
                  <a:lnTo>
                    <a:pt x="133261" y="10096"/>
                  </a:lnTo>
                  <a:lnTo>
                    <a:pt x="133261" y="6502"/>
                  </a:lnTo>
                  <a:lnTo>
                    <a:pt x="133261" y="2895"/>
                  </a:lnTo>
                  <a:close/>
                </a:path>
                <a:path w="174625" h="36195">
                  <a:moveTo>
                    <a:pt x="134150" y="25895"/>
                  </a:moveTo>
                  <a:lnTo>
                    <a:pt x="131229" y="22872"/>
                  </a:lnTo>
                  <a:lnTo>
                    <a:pt x="124040" y="22872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5991"/>
                  </a:lnTo>
                  <a:lnTo>
                    <a:pt x="131229" y="35991"/>
                  </a:lnTo>
                  <a:lnTo>
                    <a:pt x="134150" y="33096"/>
                  </a:lnTo>
                  <a:lnTo>
                    <a:pt x="134150" y="29489"/>
                  </a:lnTo>
                  <a:lnTo>
                    <a:pt x="134150" y="25895"/>
                  </a:lnTo>
                  <a:close/>
                </a:path>
                <a:path w="174625" h="36195">
                  <a:moveTo>
                    <a:pt x="153250" y="2895"/>
                  </a:moveTo>
                  <a:lnTo>
                    <a:pt x="150329" y="0"/>
                  </a:lnTo>
                  <a:lnTo>
                    <a:pt x="143141" y="0"/>
                  </a:lnTo>
                  <a:lnTo>
                    <a:pt x="140220" y="2895"/>
                  </a:lnTo>
                  <a:lnTo>
                    <a:pt x="140220" y="10096"/>
                  </a:lnTo>
                  <a:lnTo>
                    <a:pt x="143141" y="13004"/>
                  </a:lnTo>
                  <a:lnTo>
                    <a:pt x="150329" y="13004"/>
                  </a:lnTo>
                  <a:lnTo>
                    <a:pt x="153250" y="10096"/>
                  </a:lnTo>
                  <a:lnTo>
                    <a:pt x="153250" y="6502"/>
                  </a:lnTo>
                  <a:lnTo>
                    <a:pt x="153250" y="2895"/>
                  </a:lnTo>
                  <a:close/>
                </a:path>
                <a:path w="174625" h="36195">
                  <a:moveTo>
                    <a:pt x="154266" y="25895"/>
                  </a:moveTo>
                  <a:lnTo>
                    <a:pt x="151345" y="22872"/>
                  </a:lnTo>
                  <a:lnTo>
                    <a:pt x="144157" y="22872"/>
                  </a:lnTo>
                  <a:lnTo>
                    <a:pt x="141236" y="25895"/>
                  </a:lnTo>
                  <a:lnTo>
                    <a:pt x="141236" y="33096"/>
                  </a:lnTo>
                  <a:lnTo>
                    <a:pt x="144157" y="35991"/>
                  </a:lnTo>
                  <a:lnTo>
                    <a:pt x="151345" y="35991"/>
                  </a:lnTo>
                  <a:lnTo>
                    <a:pt x="154266" y="33096"/>
                  </a:lnTo>
                  <a:lnTo>
                    <a:pt x="154266" y="29489"/>
                  </a:lnTo>
                  <a:lnTo>
                    <a:pt x="154266" y="25895"/>
                  </a:lnTo>
                  <a:close/>
                </a:path>
                <a:path w="174625" h="36195">
                  <a:moveTo>
                    <a:pt x="173367" y="2895"/>
                  </a:moveTo>
                  <a:lnTo>
                    <a:pt x="170446" y="0"/>
                  </a:lnTo>
                  <a:lnTo>
                    <a:pt x="163144" y="0"/>
                  </a:lnTo>
                  <a:lnTo>
                    <a:pt x="160223" y="2895"/>
                  </a:lnTo>
                  <a:lnTo>
                    <a:pt x="160223" y="10096"/>
                  </a:lnTo>
                  <a:lnTo>
                    <a:pt x="163144" y="13004"/>
                  </a:lnTo>
                  <a:lnTo>
                    <a:pt x="170446" y="13004"/>
                  </a:lnTo>
                  <a:lnTo>
                    <a:pt x="173367" y="10096"/>
                  </a:lnTo>
                  <a:lnTo>
                    <a:pt x="173367" y="6502"/>
                  </a:lnTo>
                  <a:lnTo>
                    <a:pt x="173367" y="2895"/>
                  </a:lnTo>
                  <a:close/>
                </a:path>
                <a:path w="174625" h="36195">
                  <a:moveTo>
                    <a:pt x="174269" y="25895"/>
                  </a:moveTo>
                  <a:lnTo>
                    <a:pt x="171348" y="22872"/>
                  </a:lnTo>
                  <a:lnTo>
                    <a:pt x="164160" y="22872"/>
                  </a:lnTo>
                  <a:lnTo>
                    <a:pt x="161239" y="25895"/>
                  </a:lnTo>
                  <a:lnTo>
                    <a:pt x="161239" y="33096"/>
                  </a:lnTo>
                  <a:lnTo>
                    <a:pt x="164160" y="35991"/>
                  </a:lnTo>
                  <a:lnTo>
                    <a:pt x="171348" y="35991"/>
                  </a:lnTo>
                  <a:lnTo>
                    <a:pt x="174269" y="33096"/>
                  </a:lnTo>
                  <a:lnTo>
                    <a:pt x="174269" y="29489"/>
                  </a:lnTo>
                  <a:lnTo>
                    <a:pt x="174269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73838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3831"/>
                  </a:moveTo>
                  <a:lnTo>
                    <a:pt x="0" y="13354"/>
                  </a:lnTo>
                  <a:lnTo>
                    <a:pt x="3707" y="17186"/>
                  </a:lnTo>
                  <a:lnTo>
                    <a:pt x="12920" y="17186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0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273838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921" y="17186"/>
                  </a:lnTo>
                  <a:lnTo>
                    <a:pt x="16629" y="13354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23497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3831"/>
                  </a:moveTo>
                  <a:lnTo>
                    <a:pt x="0" y="13354"/>
                  </a:lnTo>
                  <a:lnTo>
                    <a:pt x="3707" y="17186"/>
                  </a:lnTo>
                  <a:lnTo>
                    <a:pt x="12920" y="17186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0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782706" y="4295400"/>
              <a:ext cx="257810" cy="69850"/>
            </a:xfrm>
            <a:custGeom>
              <a:avLst/>
              <a:gdLst/>
              <a:ahLst/>
              <a:cxnLst/>
              <a:rect l="l" t="t" r="r" b="b"/>
              <a:pathLst>
                <a:path w="257809" h="69850">
                  <a:moveTo>
                    <a:pt x="257419" y="34898"/>
                  </a:moveTo>
                  <a:lnTo>
                    <a:pt x="257419" y="30137"/>
                  </a:lnTo>
                  <a:lnTo>
                    <a:pt x="253711" y="26304"/>
                  </a:lnTo>
                  <a:lnTo>
                    <a:pt x="249105" y="26304"/>
                  </a:lnTo>
                  <a:lnTo>
                    <a:pt x="244498" y="26304"/>
                  </a:lnTo>
                  <a:lnTo>
                    <a:pt x="240790" y="30137"/>
                  </a:lnTo>
                  <a:lnTo>
                    <a:pt x="240790" y="34898"/>
                  </a:lnTo>
                  <a:lnTo>
                    <a:pt x="240790" y="39659"/>
                  </a:lnTo>
                  <a:lnTo>
                    <a:pt x="244498" y="43491"/>
                  </a:lnTo>
                  <a:lnTo>
                    <a:pt x="249105" y="43491"/>
                  </a:lnTo>
                  <a:lnTo>
                    <a:pt x="253711" y="43491"/>
                  </a:lnTo>
                  <a:lnTo>
                    <a:pt x="257419" y="39659"/>
                  </a:lnTo>
                  <a:lnTo>
                    <a:pt x="257419" y="34898"/>
                  </a:lnTo>
                  <a:close/>
                </a:path>
                <a:path w="257809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21018" y="4310684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30" y="2895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895"/>
                  </a:lnTo>
                  <a:lnTo>
                    <a:pt x="0" y="10096"/>
                  </a:lnTo>
                  <a:lnTo>
                    <a:pt x="2921" y="13004"/>
                  </a:lnTo>
                  <a:lnTo>
                    <a:pt x="10109" y="13004"/>
                  </a:lnTo>
                  <a:lnTo>
                    <a:pt x="13030" y="10096"/>
                  </a:lnTo>
                  <a:lnTo>
                    <a:pt x="13030" y="6502"/>
                  </a:lnTo>
                  <a:lnTo>
                    <a:pt x="13030" y="2895"/>
                  </a:lnTo>
                  <a:close/>
                </a:path>
                <a:path w="174625" h="36195">
                  <a:moveTo>
                    <a:pt x="13931" y="25895"/>
                  </a:moveTo>
                  <a:lnTo>
                    <a:pt x="11010" y="22872"/>
                  </a:lnTo>
                  <a:lnTo>
                    <a:pt x="3822" y="22872"/>
                  </a:lnTo>
                  <a:lnTo>
                    <a:pt x="901" y="25895"/>
                  </a:lnTo>
                  <a:lnTo>
                    <a:pt x="901" y="33096"/>
                  </a:lnTo>
                  <a:lnTo>
                    <a:pt x="3822" y="35991"/>
                  </a:lnTo>
                  <a:lnTo>
                    <a:pt x="11010" y="35991"/>
                  </a:lnTo>
                  <a:lnTo>
                    <a:pt x="13931" y="33096"/>
                  </a:lnTo>
                  <a:lnTo>
                    <a:pt x="13931" y="29489"/>
                  </a:lnTo>
                  <a:lnTo>
                    <a:pt x="13931" y="25895"/>
                  </a:lnTo>
                  <a:close/>
                </a:path>
                <a:path w="174625" h="36195">
                  <a:moveTo>
                    <a:pt x="33032" y="2895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2895"/>
                  </a:lnTo>
                  <a:lnTo>
                    <a:pt x="20002" y="10096"/>
                  </a:lnTo>
                  <a:lnTo>
                    <a:pt x="22923" y="13004"/>
                  </a:lnTo>
                  <a:lnTo>
                    <a:pt x="30111" y="13004"/>
                  </a:lnTo>
                  <a:lnTo>
                    <a:pt x="33032" y="10096"/>
                  </a:lnTo>
                  <a:lnTo>
                    <a:pt x="33032" y="6502"/>
                  </a:lnTo>
                  <a:lnTo>
                    <a:pt x="33032" y="2895"/>
                  </a:lnTo>
                  <a:close/>
                </a:path>
                <a:path w="174625" h="36195">
                  <a:moveTo>
                    <a:pt x="33934" y="25895"/>
                  </a:moveTo>
                  <a:lnTo>
                    <a:pt x="31013" y="22872"/>
                  </a:lnTo>
                  <a:lnTo>
                    <a:pt x="23825" y="22872"/>
                  </a:lnTo>
                  <a:lnTo>
                    <a:pt x="20891" y="25895"/>
                  </a:lnTo>
                  <a:lnTo>
                    <a:pt x="20891" y="33096"/>
                  </a:lnTo>
                  <a:lnTo>
                    <a:pt x="23825" y="35991"/>
                  </a:lnTo>
                  <a:lnTo>
                    <a:pt x="31013" y="35991"/>
                  </a:lnTo>
                  <a:lnTo>
                    <a:pt x="33934" y="33096"/>
                  </a:lnTo>
                  <a:lnTo>
                    <a:pt x="33934" y="29489"/>
                  </a:lnTo>
                  <a:lnTo>
                    <a:pt x="33934" y="25895"/>
                  </a:lnTo>
                  <a:close/>
                </a:path>
                <a:path w="174625" h="36195">
                  <a:moveTo>
                    <a:pt x="53035" y="2895"/>
                  </a:moveTo>
                  <a:lnTo>
                    <a:pt x="50114" y="0"/>
                  </a:lnTo>
                  <a:lnTo>
                    <a:pt x="42926" y="0"/>
                  </a:lnTo>
                  <a:lnTo>
                    <a:pt x="40005" y="2895"/>
                  </a:lnTo>
                  <a:lnTo>
                    <a:pt x="40005" y="10096"/>
                  </a:lnTo>
                  <a:lnTo>
                    <a:pt x="42926" y="13004"/>
                  </a:lnTo>
                  <a:lnTo>
                    <a:pt x="50114" y="13004"/>
                  </a:lnTo>
                  <a:lnTo>
                    <a:pt x="53035" y="10096"/>
                  </a:lnTo>
                  <a:lnTo>
                    <a:pt x="53035" y="6502"/>
                  </a:lnTo>
                  <a:lnTo>
                    <a:pt x="53035" y="2895"/>
                  </a:lnTo>
                  <a:close/>
                </a:path>
                <a:path w="174625" h="36195">
                  <a:moveTo>
                    <a:pt x="54038" y="25895"/>
                  </a:moveTo>
                  <a:lnTo>
                    <a:pt x="51117" y="22872"/>
                  </a:lnTo>
                  <a:lnTo>
                    <a:pt x="43929" y="22872"/>
                  </a:lnTo>
                  <a:lnTo>
                    <a:pt x="40894" y="25895"/>
                  </a:lnTo>
                  <a:lnTo>
                    <a:pt x="40894" y="33096"/>
                  </a:lnTo>
                  <a:lnTo>
                    <a:pt x="43929" y="35991"/>
                  </a:lnTo>
                  <a:lnTo>
                    <a:pt x="51117" y="35991"/>
                  </a:lnTo>
                  <a:lnTo>
                    <a:pt x="54038" y="33096"/>
                  </a:lnTo>
                  <a:lnTo>
                    <a:pt x="54038" y="29489"/>
                  </a:lnTo>
                  <a:lnTo>
                    <a:pt x="54038" y="25895"/>
                  </a:lnTo>
                  <a:close/>
                </a:path>
                <a:path w="174625" h="36195">
                  <a:moveTo>
                    <a:pt x="73152" y="2895"/>
                  </a:moveTo>
                  <a:lnTo>
                    <a:pt x="70218" y="0"/>
                  </a:lnTo>
                  <a:lnTo>
                    <a:pt x="62915" y="0"/>
                  </a:lnTo>
                  <a:lnTo>
                    <a:pt x="59994" y="2895"/>
                  </a:lnTo>
                  <a:lnTo>
                    <a:pt x="59994" y="10096"/>
                  </a:lnTo>
                  <a:lnTo>
                    <a:pt x="62915" y="13004"/>
                  </a:lnTo>
                  <a:lnTo>
                    <a:pt x="70218" y="13004"/>
                  </a:lnTo>
                  <a:lnTo>
                    <a:pt x="73152" y="10096"/>
                  </a:lnTo>
                  <a:lnTo>
                    <a:pt x="73152" y="6502"/>
                  </a:lnTo>
                  <a:lnTo>
                    <a:pt x="73152" y="2895"/>
                  </a:lnTo>
                  <a:close/>
                </a:path>
                <a:path w="174625" h="36195">
                  <a:moveTo>
                    <a:pt x="74041" y="25895"/>
                  </a:moveTo>
                  <a:lnTo>
                    <a:pt x="71120" y="22872"/>
                  </a:lnTo>
                  <a:lnTo>
                    <a:pt x="63931" y="22872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5991"/>
                  </a:lnTo>
                  <a:lnTo>
                    <a:pt x="71120" y="35991"/>
                  </a:lnTo>
                  <a:lnTo>
                    <a:pt x="74041" y="33096"/>
                  </a:lnTo>
                  <a:lnTo>
                    <a:pt x="74041" y="29489"/>
                  </a:lnTo>
                  <a:lnTo>
                    <a:pt x="74041" y="25895"/>
                  </a:lnTo>
                  <a:close/>
                </a:path>
                <a:path w="174625" h="36195">
                  <a:moveTo>
                    <a:pt x="93141" y="2895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2895"/>
                  </a:lnTo>
                  <a:lnTo>
                    <a:pt x="80111" y="10096"/>
                  </a:lnTo>
                  <a:lnTo>
                    <a:pt x="83032" y="13004"/>
                  </a:lnTo>
                  <a:lnTo>
                    <a:pt x="90220" y="13004"/>
                  </a:lnTo>
                  <a:lnTo>
                    <a:pt x="93141" y="10096"/>
                  </a:lnTo>
                  <a:lnTo>
                    <a:pt x="93141" y="6502"/>
                  </a:lnTo>
                  <a:lnTo>
                    <a:pt x="93141" y="2895"/>
                  </a:lnTo>
                  <a:close/>
                </a:path>
                <a:path w="174625" h="36195">
                  <a:moveTo>
                    <a:pt x="94043" y="25895"/>
                  </a:moveTo>
                  <a:lnTo>
                    <a:pt x="91122" y="22872"/>
                  </a:lnTo>
                  <a:lnTo>
                    <a:pt x="83934" y="22872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5991"/>
                  </a:lnTo>
                  <a:lnTo>
                    <a:pt x="91122" y="35991"/>
                  </a:lnTo>
                  <a:lnTo>
                    <a:pt x="94043" y="33096"/>
                  </a:lnTo>
                  <a:lnTo>
                    <a:pt x="94043" y="29489"/>
                  </a:lnTo>
                  <a:lnTo>
                    <a:pt x="94043" y="25895"/>
                  </a:lnTo>
                  <a:close/>
                </a:path>
                <a:path w="174625" h="36195">
                  <a:moveTo>
                    <a:pt x="113144" y="2895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2895"/>
                  </a:lnTo>
                  <a:lnTo>
                    <a:pt x="100114" y="10096"/>
                  </a:lnTo>
                  <a:lnTo>
                    <a:pt x="103035" y="13004"/>
                  </a:lnTo>
                  <a:lnTo>
                    <a:pt x="110223" y="13004"/>
                  </a:lnTo>
                  <a:lnTo>
                    <a:pt x="113144" y="10096"/>
                  </a:lnTo>
                  <a:lnTo>
                    <a:pt x="113144" y="6502"/>
                  </a:lnTo>
                  <a:lnTo>
                    <a:pt x="113144" y="2895"/>
                  </a:lnTo>
                  <a:close/>
                </a:path>
                <a:path w="174625" h="36195">
                  <a:moveTo>
                    <a:pt x="114160" y="25895"/>
                  </a:moveTo>
                  <a:lnTo>
                    <a:pt x="111125" y="22872"/>
                  </a:lnTo>
                  <a:lnTo>
                    <a:pt x="103936" y="22872"/>
                  </a:lnTo>
                  <a:lnTo>
                    <a:pt x="101015" y="25895"/>
                  </a:lnTo>
                  <a:lnTo>
                    <a:pt x="101015" y="33096"/>
                  </a:lnTo>
                  <a:lnTo>
                    <a:pt x="103936" y="35991"/>
                  </a:lnTo>
                  <a:lnTo>
                    <a:pt x="111125" y="35991"/>
                  </a:lnTo>
                  <a:lnTo>
                    <a:pt x="114160" y="33096"/>
                  </a:lnTo>
                  <a:lnTo>
                    <a:pt x="114160" y="29489"/>
                  </a:lnTo>
                  <a:lnTo>
                    <a:pt x="114160" y="25895"/>
                  </a:lnTo>
                  <a:close/>
                </a:path>
                <a:path w="174625" h="36195">
                  <a:moveTo>
                    <a:pt x="133146" y="2895"/>
                  </a:moveTo>
                  <a:lnTo>
                    <a:pt x="130225" y="0"/>
                  </a:lnTo>
                  <a:lnTo>
                    <a:pt x="123037" y="0"/>
                  </a:lnTo>
                  <a:lnTo>
                    <a:pt x="120116" y="2895"/>
                  </a:lnTo>
                  <a:lnTo>
                    <a:pt x="120116" y="10096"/>
                  </a:lnTo>
                  <a:lnTo>
                    <a:pt x="123037" y="13004"/>
                  </a:lnTo>
                  <a:lnTo>
                    <a:pt x="130225" y="13004"/>
                  </a:lnTo>
                  <a:lnTo>
                    <a:pt x="133146" y="10096"/>
                  </a:lnTo>
                  <a:lnTo>
                    <a:pt x="133146" y="6502"/>
                  </a:lnTo>
                  <a:lnTo>
                    <a:pt x="133146" y="2895"/>
                  </a:lnTo>
                  <a:close/>
                </a:path>
                <a:path w="174625" h="36195">
                  <a:moveTo>
                    <a:pt x="134162" y="25895"/>
                  </a:moveTo>
                  <a:lnTo>
                    <a:pt x="131241" y="22872"/>
                  </a:lnTo>
                  <a:lnTo>
                    <a:pt x="124040" y="22872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5991"/>
                  </a:lnTo>
                  <a:lnTo>
                    <a:pt x="131241" y="35991"/>
                  </a:lnTo>
                  <a:lnTo>
                    <a:pt x="134162" y="33096"/>
                  </a:lnTo>
                  <a:lnTo>
                    <a:pt x="134162" y="29489"/>
                  </a:lnTo>
                  <a:lnTo>
                    <a:pt x="134162" y="25895"/>
                  </a:lnTo>
                  <a:close/>
                </a:path>
                <a:path w="174625" h="36195">
                  <a:moveTo>
                    <a:pt x="153263" y="2895"/>
                  </a:moveTo>
                  <a:lnTo>
                    <a:pt x="150342" y="0"/>
                  </a:lnTo>
                  <a:lnTo>
                    <a:pt x="143040" y="0"/>
                  </a:lnTo>
                  <a:lnTo>
                    <a:pt x="140119" y="2895"/>
                  </a:lnTo>
                  <a:lnTo>
                    <a:pt x="140119" y="10096"/>
                  </a:lnTo>
                  <a:lnTo>
                    <a:pt x="143040" y="13004"/>
                  </a:lnTo>
                  <a:lnTo>
                    <a:pt x="150342" y="13004"/>
                  </a:lnTo>
                  <a:lnTo>
                    <a:pt x="153263" y="10096"/>
                  </a:lnTo>
                  <a:lnTo>
                    <a:pt x="153263" y="6502"/>
                  </a:lnTo>
                  <a:lnTo>
                    <a:pt x="153263" y="2895"/>
                  </a:lnTo>
                  <a:close/>
                </a:path>
                <a:path w="174625" h="36195">
                  <a:moveTo>
                    <a:pt x="154152" y="25895"/>
                  </a:moveTo>
                  <a:lnTo>
                    <a:pt x="151231" y="22872"/>
                  </a:lnTo>
                  <a:lnTo>
                    <a:pt x="144043" y="22872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5991"/>
                  </a:lnTo>
                  <a:lnTo>
                    <a:pt x="151231" y="35991"/>
                  </a:lnTo>
                  <a:lnTo>
                    <a:pt x="154152" y="33096"/>
                  </a:lnTo>
                  <a:lnTo>
                    <a:pt x="154152" y="29489"/>
                  </a:lnTo>
                  <a:lnTo>
                    <a:pt x="154152" y="25895"/>
                  </a:lnTo>
                  <a:close/>
                </a:path>
                <a:path w="174625" h="36195">
                  <a:moveTo>
                    <a:pt x="173266" y="2895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2895"/>
                  </a:lnTo>
                  <a:lnTo>
                    <a:pt x="160223" y="10096"/>
                  </a:lnTo>
                  <a:lnTo>
                    <a:pt x="163144" y="13004"/>
                  </a:lnTo>
                  <a:lnTo>
                    <a:pt x="170332" y="13004"/>
                  </a:lnTo>
                  <a:lnTo>
                    <a:pt x="173266" y="10096"/>
                  </a:lnTo>
                  <a:lnTo>
                    <a:pt x="173266" y="6502"/>
                  </a:lnTo>
                  <a:lnTo>
                    <a:pt x="173266" y="2895"/>
                  </a:lnTo>
                  <a:close/>
                </a:path>
                <a:path w="174625" h="36195">
                  <a:moveTo>
                    <a:pt x="174155" y="25895"/>
                  </a:moveTo>
                  <a:lnTo>
                    <a:pt x="171234" y="22872"/>
                  </a:lnTo>
                  <a:lnTo>
                    <a:pt x="164045" y="22872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5991"/>
                  </a:lnTo>
                  <a:lnTo>
                    <a:pt x="171234" y="35991"/>
                  </a:lnTo>
                  <a:lnTo>
                    <a:pt x="174155" y="33096"/>
                  </a:lnTo>
                  <a:lnTo>
                    <a:pt x="174155" y="29489"/>
                  </a:lnTo>
                  <a:lnTo>
                    <a:pt x="17415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024845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3831"/>
                  </a:moveTo>
                  <a:lnTo>
                    <a:pt x="0" y="13354"/>
                  </a:lnTo>
                  <a:lnTo>
                    <a:pt x="3708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24845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774504" y="4321705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3831"/>
                  </a:moveTo>
                  <a:lnTo>
                    <a:pt x="0" y="13354"/>
                  </a:lnTo>
                  <a:lnTo>
                    <a:pt x="3708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774504" y="4224911"/>
              <a:ext cx="260350" cy="114300"/>
            </a:xfrm>
            <a:custGeom>
              <a:avLst/>
              <a:gdLst/>
              <a:ahLst/>
              <a:cxnLst/>
              <a:rect l="l" t="t" r="r" b="b"/>
              <a:pathLst>
                <a:path w="260350" h="114300">
                  <a:moveTo>
                    <a:pt x="16517" y="105386"/>
                  </a:moveTo>
                  <a:lnTo>
                    <a:pt x="16517" y="100625"/>
                  </a:lnTo>
                  <a:lnTo>
                    <a:pt x="12809" y="96793"/>
                  </a:lnTo>
                  <a:lnTo>
                    <a:pt x="8202" y="96793"/>
                  </a:lnTo>
                  <a:lnTo>
                    <a:pt x="3707" y="96793"/>
                  </a:lnTo>
                  <a:lnTo>
                    <a:pt x="0" y="100625"/>
                  </a:lnTo>
                  <a:lnTo>
                    <a:pt x="0" y="105386"/>
                  </a:lnTo>
                  <a:lnTo>
                    <a:pt x="0" y="110147"/>
                  </a:lnTo>
                  <a:lnTo>
                    <a:pt x="3707" y="113980"/>
                  </a:lnTo>
                  <a:lnTo>
                    <a:pt x="8202" y="113980"/>
                  </a:lnTo>
                  <a:lnTo>
                    <a:pt x="12809" y="113980"/>
                  </a:lnTo>
                  <a:lnTo>
                    <a:pt x="16517" y="110147"/>
                  </a:lnTo>
                  <a:lnTo>
                    <a:pt x="16517" y="105386"/>
                  </a:lnTo>
                  <a:close/>
                </a:path>
                <a:path w="260350" h="114300">
                  <a:moveTo>
                    <a:pt x="8202" y="69852"/>
                  </a:moveTo>
                  <a:lnTo>
                    <a:pt x="259824" y="69852"/>
                  </a:lnTo>
                  <a:lnTo>
                    <a:pt x="259824" y="0"/>
                  </a:lnTo>
                  <a:lnTo>
                    <a:pt x="8202" y="0"/>
                  </a:lnTo>
                  <a:lnTo>
                    <a:pt x="8202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21018" y="4240186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30" y="3022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3022"/>
                  </a:lnTo>
                  <a:lnTo>
                    <a:pt x="0" y="10223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223"/>
                  </a:lnTo>
                  <a:lnTo>
                    <a:pt x="13030" y="6616"/>
                  </a:lnTo>
                  <a:lnTo>
                    <a:pt x="13030" y="3022"/>
                  </a:lnTo>
                  <a:close/>
                </a:path>
                <a:path w="174625" h="36195">
                  <a:moveTo>
                    <a:pt x="13931" y="25895"/>
                  </a:moveTo>
                  <a:lnTo>
                    <a:pt x="11010" y="22999"/>
                  </a:lnTo>
                  <a:lnTo>
                    <a:pt x="3822" y="22999"/>
                  </a:lnTo>
                  <a:lnTo>
                    <a:pt x="901" y="25895"/>
                  </a:lnTo>
                  <a:lnTo>
                    <a:pt x="901" y="33096"/>
                  </a:lnTo>
                  <a:lnTo>
                    <a:pt x="3822" y="36118"/>
                  </a:lnTo>
                  <a:lnTo>
                    <a:pt x="11010" y="36118"/>
                  </a:lnTo>
                  <a:lnTo>
                    <a:pt x="13931" y="33096"/>
                  </a:lnTo>
                  <a:lnTo>
                    <a:pt x="13931" y="29502"/>
                  </a:lnTo>
                  <a:lnTo>
                    <a:pt x="13931" y="25895"/>
                  </a:lnTo>
                  <a:close/>
                </a:path>
                <a:path w="174625" h="36195">
                  <a:moveTo>
                    <a:pt x="33032" y="3022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3022"/>
                  </a:lnTo>
                  <a:lnTo>
                    <a:pt x="20002" y="10223"/>
                  </a:lnTo>
                  <a:lnTo>
                    <a:pt x="22923" y="13131"/>
                  </a:lnTo>
                  <a:lnTo>
                    <a:pt x="30111" y="13131"/>
                  </a:lnTo>
                  <a:lnTo>
                    <a:pt x="33032" y="10223"/>
                  </a:lnTo>
                  <a:lnTo>
                    <a:pt x="33032" y="6616"/>
                  </a:lnTo>
                  <a:lnTo>
                    <a:pt x="33032" y="3022"/>
                  </a:lnTo>
                  <a:close/>
                </a:path>
                <a:path w="174625" h="36195">
                  <a:moveTo>
                    <a:pt x="33934" y="25895"/>
                  </a:moveTo>
                  <a:lnTo>
                    <a:pt x="31013" y="22999"/>
                  </a:lnTo>
                  <a:lnTo>
                    <a:pt x="23825" y="22999"/>
                  </a:lnTo>
                  <a:lnTo>
                    <a:pt x="20891" y="25895"/>
                  </a:lnTo>
                  <a:lnTo>
                    <a:pt x="20891" y="33096"/>
                  </a:lnTo>
                  <a:lnTo>
                    <a:pt x="23825" y="36118"/>
                  </a:lnTo>
                  <a:lnTo>
                    <a:pt x="31013" y="36118"/>
                  </a:lnTo>
                  <a:lnTo>
                    <a:pt x="33934" y="33096"/>
                  </a:lnTo>
                  <a:lnTo>
                    <a:pt x="33934" y="29502"/>
                  </a:lnTo>
                  <a:lnTo>
                    <a:pt x="33934" y="25895"/>
                  </a:lnTo>
                  <a:close/>
                </a:path>
                <a:path w="174625" h="36195">
                  <a:moveTo>
                    <a:pt x="53035" y="3022"/>
                  </a:moveTo>
                  <a:lnTo>
                    <a:pt x="50114" y="0"/>
                  </a:lnTo>
                  <a:lnTo>
                    <a:pt x="42926" y="0"/>
                  </a:lnTo>
                  <a:lnTo>
                    <a:pt x="40005" y="3022"/>
                  </a:lnTo>
                  <a:lnTo>
                    <a:pt x="40005" y="10223"/>
                  </a:lnTo>
                  <a:lnTo>
                    <a:pt x="42926" y="13131"/>
                  </a:lnTo>
                  <a:lnTo>
                    <a:pt x="50114" y="13131"/>
                  </a:lnTo>
                  <a:lnTo>
                    <a:pt x="53035" y="10223"/>
                  </a:lnTo>
                  <a:lnTo>
                    <a:pt x="53035" y="6616"/>
                  </a:lnTo>
                  <a:lnTo>
                    <a:pt x="53035" y="3022"/>
                  </a:lnTo>
                  <a:close/>
                </a:path>
                <a:path w="174625" h="36195">
                  <a:moveTo>
                    <a:pt x="54038" y="25895"/>
                  </a:moveTo>
                  <a:lnTo>
                    <a:pt x="51117" y="22999"/>
                  </a:lnTo>
                  <a:lnTo>
                    <a:pt x="43929" y="22999"/>
                  </a:lnTo>
                  <a:lnTo>
                    <a:pt x="40894" y="25895"/>
                  </a:lnTo>
                  <a:lnTo>
                    <a:pt x="40894" y="33096"/>
                  </a:lnTo>
                  <a:lnTo>
                    <a:pt x="43929" y="36118"/>
                  </a:lnTo>
                  <a:lnTo>
                    <a:pt x="51117" y="36118"/>
                  </a:lnTo>
                  <a:lnTo>
                    <a:pt x="54038" y="33096"/>
                  </a:lnTo>
                  <a:lnTo>
                    <a:pt x="54038" y="29502"/>
                  </a:lnTo>
                  <a:lnTo>
                    <a:pt x="54038" y="25895"/>
                  </a:lnTo>
                  <a:close/>
                </a:path>
                <a:path w="174625" h="36195">
                  <a:moveTo>
                    <a:pt x="73152" y="3022"/>
                  </a:moveTo>
                  <a:lnTo>
                    <a:pt x="70218" y="0"/>
                  </a:lnTo>
                  <a:lnTo>
                    <a:pt x="62915" y="0"/>
                  </a:lnTo>
                  <a:lnTo>
                    <a:pt x="59994" y="3022"/>
                  </a:lnTo>
                  <a:lnTo>
                    <a:pt x="59994" y="10223"/>
                  </a:lnTo>
                  <a:lnTo>
                    <a:pt x="62915" y="13131"/>
                  </a:lnTo>
                  <a:lnTo>
                    <a:pt x="70218" y="13131"/>
                  </a:lnTo>
                  <a:lnTo>
                    <a:pt x="73152" y="10223"/>
                  </a:lnTo>
                  <a:lnTo>
                    <a:pt x="73152" y="6616"/>
                  </a:lnTo>
                  <a:lnTo>
                    <a:pt x="73152" y="3022"/>
                  </a:lnTo>
                  <a:close/>
                </a:path>
                <a:path w="174625" h="36195">
                  <a:moveTo>
                    <a:pt x="74041" y="25895"/>
                  </a:moveTo>
                  <a:lnTo>
                    <a:pt x="71120" y="22999"/>
                  </a:lnTo>
                  <a:lnTo>
                    <a:pt x="63931" y="22999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118"/>
                  </a:lnTo>
                  <a:lnTo>
                    <a:pt x="71120" y="36118"/>
                  </a:lnTo>
                  <a:lnTo>
                    <a:pt x="74041" y="33096"/>
                  </a:lnTo>
                  <a:lnTo>
                    <a:pt x="74041" y="29502"/>
                  </a:lnTo>
                  <a:lnTo>
                    <a:pt x="74041" y="25895"/>
                  </a:lnTo>
                  <a:close/>
                </a:path>
                <a:path w="174625" h="36195">
                  <a:moveTo>
                    <a:pt x="93141" y="3022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3022"/>
                  </a:lnTo>
                  <a:lnTo>
                    <a:pt x="80111" y="10223"/>
                  </a:lnTo>
                  <a:lnTo>
                    <a:pt x="83032" y="13131"/>
                  </a:lnTo>
                  <a:lnTo>
                    <a:pt x="90220" y="13131"/>
                  </a:lnTo>
                  <a:lnTo>
                    <a:pt x="93141" y="10223"/>
                  </a:lnTo>
                  <a:lnTo>
                    <a:pt x="93141" y="6616"/>
                  </a:lnTo>
                  <a:lnTo>
                    <a:pt x="93141" y="3022"/>
                  </a:lnTo>
                  <a:close/>
                </a:path>
                <a:path w="174625" h="36195">
                  <a:moveTo>
                    <a:pt x="94043" y="25895"/>
                  </a:moveTo>
                  <a:lnTo>
                    <a:pt x="91122" y="22999"/>
                  </a:lnTo>
                  <a:lnTo>
                    <a:pt x="83934" y="22999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6118"/>
                  </a:lnTo>
                  <a:lnTo>
                    <a:pt x="91122" y="36118"/>
                  </a:lnTo>
                  <a:lnTo>
                    <a:pt x="94043" y="33096"/>
                  </a:lnTo>
                  <a:lnTo>
                    <a:pt x="94043" y="29502"/>
                  </a:lnTo>
                  <a:lnTo>
                    <a:pt x="94043" y="25895"/>
                  </a:lnTo>
                  <a:close/>
                </a:path>
                <a:path w="174625" h="36195">
                  <a:moveTo>
                    <a:pt x="113144" y="3022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3022"/>
                  </a:lnTo>
                  <a:lnTo>
                    <a:pt x="100114" y="10223"/>
                  </a:lnTo>
                  <a:lnTo>
                    <a:pt x="103035" y="13131"/>
                  </a:lnTo>
                  <a:lnTo>
                    <a:pt x="110223" y="13131"/>
                  </a:lnTo>
                  <a:lnTo>
                    <a:pt x="113144" y="10223"/>
                  </a:lnTo>
                  <a:lnTo>
                    <a:pt x="113144" y="6616"/>
                  </a:lnTo>
                  <a:lnTo>
                    <a:pt x="113144" y="3022"/>
                  </a:lnTo>
                  <a:close/>
                </a:path>
                <a:path w="174625" h="36195">
                  <a:moveTo>
                    <a:pt x="114160" y="25895"/>
                  </a:moveTo>
                  <a:lnTo>
                    <a:pt x="111125" y="22999"/>
                  </a:lnTo>
                  <a:lnTo>
                    <a:pt x="103936" y="22999"/>
                  </a:lnTo>
                  <a:lnTo>
                    <a:pt x="101015" y="25895"/>
                  </a:lnTo>
                  <a:lnTo>
                    <a:pt x="101015" y="33096"/>
                  </a:lnTo>
                  <a:lnTo>
                    <a:pt x="103936" y="36118"/>
                  </a:lnTo>
                  <a:lnTo>
                    <a:pt x="111125" y="36118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895"/>
                  </a:lnTo>
                  <a:close/>
                </a:path>
                <a:path w="174625" h="36195">
                  <a:moveTo>
                    <a:pt x="133146" y="3022"/>
                  </a:moveTo>
                  <a:lnTo>
                    <a:pt x="130225" y="0"/>
                  </a:lnTo>
                  <a:lnTo>
                    <a:pt x="123037" y="0"/>
                  </a:lnTo>
                  <a:lnTo>
                    <a:pt x="120116" y="3022"/>
                  </a:lnTo>
                  <a:lnTo>
                    <a:pt x="120116" y="10223"/>
                  </a:lnTo>
                  <a:lnTo>
                    <a:pt x="123037" y="13131"/>
                  </a:lnTo>
                  <a:lnTo>
                    <a:pt x="130225" y="13131"/>
                  </a:lnTo>
                  <a:lnTo>
                    <a:pt x="133146" y="10223"/>
                  </a:lnTo>
                  <a:lnTo>
                    <a:pt x="133146" y="6616"/>
                  </a:lnTo>
                  <a:lnTo>
                    <a:pt x="133146" y="3022"/>
                  </a:lnTo>
                  <a:close/>
                </a:path>
                <a:path w="174625" h="36195">
                  <a:moveTo>
                    <a:pt x="134162" y="25895"/>
                  </a:moveTo>
                  <a:lnTo>
                    <a:pt x="131241" y="22999"/>
                  </a:lnTo>
                  <a:lnTo>
                    <a:pt x="124040" y="22999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6118"/>
                  </a:lnTo>
                  <a:lnTo>
                    <a:pt x="131241" y="36118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895"/>
                  </a:lnTo>
                  <a:close/>
                </a:path>
                <a:path w="174625" h="36195">
                  <a:moveTo>
                    <a:pt x="153263" y="3022"/>
                  </a:moveTo>
                  <a:lnTo>
                    <a:pt x="150342" y="0"/>
                  </a:lnTo>
                  <a:lnTo>
                    <a:pt x="143040" y="0"/>
                  </a:lnTo>
                  <a:lnTo>
                    <a:pt x="140119" y="3022"/>
                  </a:lnTo>
                  <a:lnTo>
                    <a:pt x="140119" y="10223"/>
                  </a:lnTo>
                  <a:lnTo>
                    <a:pt x="143040" y="13131"/>
                  </a:lnTo>
                  <a:lnTo>
                    <a:pt x="150342" y="13131"/>
                  </a:lnTo>
                  <a:lnTo>
                    <a:pt x="153263" y="10223"/>
                  </a:lnTo>
                  <a:lnTo>
                    <a:pt x="153263" y="6616"/>
                  </a:lnTo>
                  <a:lnTo>
                    <a:pt x="153263" y="3022"/>
                  </a:lnTo>
                  <a:close/>
                </a:path>
                <a:path w="174625" h="36195">
                  <a:moveTo>
                    <a:pt x="154152" y="25895"/>
                  </a:moveTo>
                  <a:lnTo>
                    <a:pt x="151231" y="22999"/>
                  </a:lnTo>
                  <a:lnTo>
                    <a:pt x="144043" y="22999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6118"/>
                  </a:lnTo>
                  <a:lnTo>
                    <a:pt x="151231" y="36118"/>
                  </a:lnTo>
                  <a:lnTo>
                    <a:pt x="154152" y="33096"/>
                  </a:lnTo>
                  <a:lnTo>
                    <a:pt x="154152" y="29502"/>
                  </a:lnTo>
                  <a:lnTo>
                    <a:pt x="154152" y="25895"/>
                  </a:lnTo>
                  <a:close/>
                </a:path>
                <a:path w="174625" h="36195">
                  <a:moveTo>
                    <a:pt x="173266" y="3022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3022"/>
                  </a:lnTo>
                  <a:lnTo>
                    <a:pt x="160223" y="10223"/>
                  </a:lnTo>
                  <a:lnTo>
                    <a:pt x="163144" y="13131"/>
                  </a:lnTo>
                  <a:lnTo>
                    <a:pt x="170332" y="13131"/>
                  </a:lnTo>
                  <a:lnTo>
                    <a:pt x="173266" y="10223"/>
                  </a:lnTo>
                  <a:lnTo>
                    <a:pt x="173266" y="6616"/>
                  </a:lnTo>
                  <a:lnTo>
                    <a:pt x="173266" y="3022"/>
                  </a:lnTo>
                  <a:close/>
                </a:path>
                <a:path w="174625" h="36195">
                  <a:moveTo>
                    <a:pt x="174155" y="25895"/>
                  </a:moveTo>
                  <a:lnTo>
                    <a:pt x="171234" y="22999"/>
                  </a:lnTo>
                  <a:lnTo>
                    <a:pt x="164045" y="22999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6118"/>
                  </a:lnTo>
                  <a:lnTo>
                    <a:pt x="171234" y="36118"/>
                  </a:lnTo>
                  <a:lnTo>
                    <a:pt x="174155" y="33096"/>
                  </a:lnTo>
                  <a:lnTo>
                    <a:pt x="174155" y="29502"/>
                  </a:lnTo>
                  <a:lnTo>
                    <a:pt x="17415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24845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594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24845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202" y="17070"/>
                  </a:lnTo>
                  <a:lnTo>
                    <a:pt x="12809" y="17070"/>
                  </a:lnTo>
                  <a:lnTo>
                    <a:pt x="16517" y="13238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74504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594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531804" y="4224911"/>
              <a:ext cx="259715" cy="69850"/>
            </a:xfrm>
            <a:custGeom>
              <a:avLst/>
              <a:gdLst/>
              <a:ahLst/>
              <a:cxnLst/>
              <a:rect l="l" t="t" r="r" b="b"/>
              <a:pathLst>
                <a:path w="259715" h="69850">
                  <a:moveTo>
                    <a:pt x="259217" y="35014"/>
                  </a:moveTo>
                  <a:lnTo>
                    <a:pt x="259217" y="30253"/>
                  </a:lnTo>
                  <a:lnTo>
                    <a:pt x="255509" y="26421"/>
                  </a:lnTo>
                  <a:lnTo>
                    <a:pt x="250902" y="26421"/>
                  </a:lnTo>
                  <a:lnTo>
                    <a:pt x="246408" y="26421"/>
                  </a:lnTo>
                  <a:lnTo>
                    <a:pt x="242700" y="30253"/>
                  </a:lnTo>
                  <a:lnTo>
                    <a:pt x="242700" y="35014"/>
                  </a:lnTo>
                  <a:lnTo>
                    <a:pt x="242700" y="39659"/>
                  </a:lnTo>
                  <a:lnTo>
                    <a:pt x="246408" y="43491"/>
                  </a:lnTo>
                  <a:lnTo>
                    <a:pt x="250902" y="43491"/>
                  </a:lnTo>
                  <a:lnTo>
                    <a:pt x="255509" y="43491"/>
                  </a:lnTo>
                  <a:lnTo>
                    <a:pt x="259217" y="39659"/>
                  </a:lnTo>
                  <a:lnTo>
                    <a:pt x="259217" y="35014"/>
                  </a:lnTo>
                  <a:close/>
                </a:path>
                <a:path w="259715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570002" y="4240186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30" y="3022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3022"/>
                  </a:lnTo>
                  <a:lnTo>
                    <a:pt x="0" y="10223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223"/>
                  </a:lnTo>
                  <a:lnTo>
                    <a:pt x="13030" y="6616"/>
                  </a:lnTo>
                  <a:lnTo>
                    <a:pt x="13030" y="3022"/>
                  </a:lnTo>
                  <a:close/>
                </a:path>
                <a:path w="174625" h="36195">
                  <a:moveTo>
                    <a:pt x="13931" y="25895"/>
                  </a:moveTo>
                  <a:lnTo>
                    <a:pt x="11010" y="22999"/>
                  </a:lnTo>
                  <a:lnTo>
                    <a:pt x="3822" y="22999"/>
                  </a:lnTo>
                  <a:lnTo>
                    <a:pt x="901" y="25895"/>
                  </a:lnTo>
                  <a:lnTo>
                    <a:pt x="901" y="33096"/>
                  </a:lnTo>
                  <a:lnTo>
                    <a:pt x="3822" y="36118"/>
                  </a:lnTo>
                  <a:lnTo>
                    <a:pt x="11010" y="36118"/>
                  </a:lnTo>
                  <a:lnTo>
                    <a:pt x="13931" y="33096"/>
                  </a:lnTo>
                  <a:lnTo>
                    <a:pt x="13931" y="29502"/>
                  </a:lnTo>
                  <a:lnTo>
                    <a:pt x="13931" y="25895"/>
                  </a:lnTo>
                  <a:close/>
                </a:path>
                <a:path w="174625" h="36195">
                  <a:moveTo>
                    <a:pt x="33032" y="3022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3022"/>
                  </a:lnTo>
                  <a:lnTo>
                    <a:pt x="20002" y="10223"/>
                  </a:lnTo>
                  <a:lnTo>
                    <a:pt x="22923" y="13131"/>
                  </a:lnTo>
                  <a:lnTo>
                    <a:pt x="30111" y="13131"/>
                  </a:lnTo>
                  <a:lnTo>
                    <a:pt x="33032" y="10223"/>
                  </a:lnTo>
                  <a:lnTo>
                    <a:pt x="33032" y="6616"/>
                  </a:lnTo>
                  <a:lnTo>
                    <a:pt x="33032" y="3022"/>
                  </a:lnTo>
                  <a:close/>
                </a:path>
                <a:path w="174625" h="36195">
                  <a:moveTo>
                    <a:pt x="34048" y="25895"/>
                  </a:moveTo>
                  <a:lnTo>
                    <a:pt x="31127" y="22999"/>
                  </a:lnTo>
                  <a:lnTo>
                    <a:pt x="23926" y="22999"/>
                  </a:lnTo>
                  <a:lnTo>
                    <a:pt x="21005" y="25895"/>
                  </a:lnTo>
                  <a:lnTo>
                    <a:pt x="21005" y="33096"/>
                  </a:lnTo>
                  <a:lnTo>
                    <a:pt x="23926" y="36118"/>
                  </a:lnTo>
                  <a:lnTo>
                    <a:pt x="31127" y="36118"/>
                  </a:lnTo>
                  <a:lnTo>
                    <a:pt x="34048" y="33096"/>
                  </a:lnTo>
                  <a:lnTo>
                    <a:pt x="34048" y="29502"/>
                  </a:lnTo>
                  <a:lnTo>
                    <a:pt x="34048" y="25895"/>
                  </a:lnTo>
                  <a:close/>
                </a:path>
                <a:path w="174625" h="36195">
                  <a:moveTo>
                    <a:pt x="53149" y="3022"/>
                  </a:moveTo>
                  <a:lnTo>
                    <a:pt x="50228" y="0"/>
                  </a:lnTo>
                  <a:lnTo>
                    <a:pt x="42926" y="0"/>
                  </a:lnTo>
                  <a:lnTo>
                    <a:pt x="40005" y="3022"/>
                  </a:lnTo>
                  <a:lnTo>
                    <a:pt x="40005" y="10223"/>
                  </a:lnTo>
                  <a:lnTo>
                    <a:pt x="42926" y="13131"/>
                  </a:lnTo>
                  <a:lnTo>
                    <a:pt x="50228" y="13131"/>
                  </a:lnTo>
                  <a:lnTo>
                    <a:pt x="53149" y="10223"/>
                  </a:lnTo>
                  <a:lnTo>
                    <a:pt x="53149" y="6616"/>
                  </a:lnTo>
                  <a:lnTo>
                    <a:pt x="53149" y="3022"/>
                  </a:lnTo>
                  <a:close/>
                </a:path>
                <a:path w="174625" h="36195">
                  <a:moveTo>
                    <a:pt x="54038" y="25895"/>
                  </a:moveTo>
                  <a:lnTo>
                    <a:pt x="51117" y="22999"/>
                  </a:lnTo>
                  <a:lnTo>
                    <a:pt x="43929" y="22999"/>
                  </a:lnTo>
                  <a:lnTo>
                    <a:pt x="41008" y="25895"/>
                  </a:lnTo>
                  <a:lnTo>
                    <a:pt x="41008" y="33096"/>
                  </a:lnTo>
                  <a:lnTo>
                    <a:pt x="43929" y="36118"/>
                  </a:lnTo>
                  <a:lnTo>
                    <a:pt x="51117" y="36118"/>
                  </a:lnTo>
                  <a:lnTo>
                    <a:pt x="54038" y="33096"/>
                  </a:lnTo>
                  <a:lnTo>
                    <a:pt x="54038" y="29502"/>
                  </a:lnTo>
                  <a:lnTo>
                    <a:pt x="54038" y="25895"/>
                  </a:lnTo>
                  <a:close/>
                </a:path>
                <a:path w="174625" h="36195">
                  <a:moveTo>
                    <a:pt x="73152" y="3022"/>
                  </a:moveTo>
                  <a:lnTo>
                    <a:pt x="70231" y="0"/>
                  </a:lnTo>
                  <a:lnTo>
                    <a:pt x="63030" y="0"/>
                  </a:lnTo>
                  <a:lnTo>
                    <a:pt x="60109" y="3022"/>
                  </a:lnTo>
                  <a:lnTo>
                    <a:pt x="60109" y="10223"/>
                  </a:lnTo>
                  <a:lnTo>
                    <a:pt x="63030" y="13131"/>
                  </a:lnTo>
                  <a:lnTo>
                    <a:pt x="70231" y="13131"/>
                  </a:lnTo>
                  <a:lnTo>
                    <a:pt x="73152" y="10223"/>
                  </a:lnTo>
                  <a:lnTo>
                    <a:pt x="73152" y="6616"/>
                  </a:lnTo>
                  <a:lnTo>
                    <a:pt x="73152" y="3022"/>
                  </a:lnTo>
                  <a:close/>
                </a:path>
                <a:path w="174625" h="36195">
                  <a:moveTo>
                    <a:pt x="74041" y="25895"/>
                  </a:moveTo>
                  <a:lnTo>
                    <a:pt x="71120" y="22999"/>
                  </a:lnTo>
                  <a:lnTo>
                    <a:pt x="63931" y="22999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118"/>
                  </a:lnTo>
                  <a:lnTo>
                    <a:pt x="71120" y="36118"/>
                  </a:lnTo>
                  <a:lnTo>
                    <a:pt x="74041" y="33096"/>
                  </a:lnTo>
                  <a:lnTo>
                    <a:pt x="74041" y="29502"/>
                  </a:lnTo>
                  <a:lnTo>
                    <a:pt x="74041" y="25895"/>
                  </a:lnTo>
                  <a:close/>
                </a:path>
                <a:path w="174625" h="36195">
                  <a:moveTo>
                    <a:pt x="93141" y="3022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3022"/>
                  </a:lnTo>
                  <a:lnTo>
                    <a:pt x="80111" y="10223"/>
                  </a:lnTo>
                  <a:lnTo>
                    <a:pt x="83032" y="13131"/>
                  </a:lnTo>
                  <a:lnTo>
                    <a:pt x="90220" y="13131"/>
                  </a:lnTo>
                  <a:lnTo>
                    <a:pt x="93141" y="10223"/>
                  </a:lnTo>
                  <a:lnTo>
                    <a:pt x="93141" y="6616"/>
                  </a:lnTo>
                  <a:lnTo>
                    <a:pt x="93141" y="3022"/>
                  </a:lnTo>
                  <a:close/>
                </a:path>
                <a:path w="174625" h="36195">
                  <a:moveTo>
                    <a:pt x="94157" y="25895"/>
                  </a:moveTo>
                  <a:lnTo>
                    <a:pt x="91236" y="22999"/>
                  </a:lnTo>
                  <a:lnTo>
                    <a:pt x="83934" y="22999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6118"/>
                  </a:lnTo>
                  <a:lnTo>
                    <a:pt x="91236" y="36118"/>
                  </a:lnTo>
                  <a:lnTo>
                    <a:pt x="94157" y="33096"/>
                  </a:lnTo>
                  <a:lnTo>
                    <a:pt x="94157" y="29502"/>
                  </a:lnTo>
                  <a:lnTo>
                    <a:pt x="94157" y="25895"/>
                  </a:lnTo>
                  <a:close/>
                </a:path>
                <a:path w="174625" h="36195">
                  <a:moveTo>
                    <a:pt x="113144" y="3022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3022"/>
                  </a:lnTo>
                  <a:lnTo>
                    <a:pt x="100114" y="10223"/>
                  </a:lnTo>
                  <a:lnTo>
                    <a:pt x="103035" y="13131"/>
                  </a:lnTo>
                  <a:lnTo>
                    <a:pt x="110223" y="13131"/>
                  </a:lnTo>
                  <a:lnTo>
                    <a:pt x="113144" y="10223"/>
                  </a:lnTo>
                  <a:lnTo>
                    <a:pt x="113144" y="6616"/>
                  </a:lnTo>
                  <a:lnTo>
                    <a:pt x="113144" y="3022"/>
                  </a:lnTo>
                  <a:close/>
                </a:path>
                <a:path w="174625" h="36195">
                  <a:moveTo>
                    <a:pt x="114160" y="25895"/>
                  </a:moveTo>
                  <a:lnTo>
                    <a:pt x="111239" y="22999"/>
                  </a:lnTo>
                  <a:lnTo>
                    <a:pt x="104051" y="22999"/>
                  </a:lnTo>
                  <a:lnTo>
                    <a:pt x="101130" y="25895"/>
                  </a:lnTo>
                  <a:lnTo>
                    <a:pt x="101130" y="33096"/>
                  </a:lnTo>
                  <a:lnTo>
                    <a:pt x="104051" y="36118"/>
                  </a:lnTo>
                  <a:lnTo>
                    <a:pt x="111239" y="36118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895"/>
                  </a:lnTo>
                  <a:close/>
                </a:path>
                <a:path w="174625" h="36195">
                  <a:moveTo>
                    <a:pt x="133261" y="3022"/>
                  </a:moveTo>
                  <a:lnTo>
                    <a:pt x="130340" y="0"/>
                  </a:lnTo>
                  <a:lnTo>
                    <a:pt x="123151" y="0"/>
                  </a:lnTo>
                  <a:lnTo>
                    <a:pt x="120116" y="3022"/>
                  </a:lnTo>
                  <a:lnTo>
                    <a:pt x="120116" y="10223"/>
                  </a:lnTo>
                  <a:lnTo>
                    <a:pt x="123151" y="13131"/>
                  </a:lnTo>
                  <a:lnTo>
                    <a:pt x="130340" y="13131"/>
                  </a:lnTo>
                  <a:lnTo>
                    <a:pt x="133261" y="10223"/>
                  </a:lnTo>
                  <a:lnTo>
                    <a:pt x="133261" y="6616"/>
                  </a:lnTo>
                  <a:lnTo>
                    <a:pt x="133261" y="3022"/>
                  </a:lnTo>
                  <a:close/>
                </a:path>
                <a:path w="174625" h="36195">
                  <a:moveTo>
                    <a:pt x="134162" y="25895"/>
                  </a:moveTo>
                  <a:lnTo>
                    <a:pt x="131241" y="22999"/>
                  </a:lnTo>
                  <a:lnTo>
                    <a:pt x="124040" y="22999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6118"/>
                  </a:lnTo>
                  <a:lnTo>
                    <a:pt x="131241" y="36118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895"/>
                  </a:lnTo>
                  <a:close/>
                </a:path>
                <a:path w="174625" h="36195">
                  <a:moveTo>
                    <a:pt x="153263" y="3022"/>
                  </a:moveTo>
                  <a:lnTo>
                    <a:pt x="150342" y="0"/>
                  </a:lnTo>
                  <a:lnTo>
                    <a:pt x="143141" y="0"/>
                  </a:lnTo>
                  <a:lnTo>
                    <a:pt x="140220" y="3022"/>
                  </a:lnTo>
                  <a:lnTo>
                    <a:pt x="140220" y="10223"/>
                  </a:lnTo>
                  <a:lnTo>
                    <a:pt x="143141" y="13131"/>
                  </a:lnTo>
                  <a:lnTo>
                    <a:pt x="150342" y="13131"/>
                  </a:lnTo>
                  <a:lnTo>
                    <a:pt x="153263" y="10223"/>
                  </a:lnTo>
                  <a:lnTo>
                    <a:pt x="153263" y="6616"/>
                  </a:lnTo>
                  <a:lnTo>
                    <a:pt x="153263" y="3022"/>
                  </a:lnTo>
                  <a:close/>
                </a:path>
                <a:path w="174625" h="36195">
                  <a:moveTo>
                    <a:pt x="154152" y="25895"/>
                  </a:moveTo>
                  <a:lnTo>
                    <a:pt x="151231" y="22999"/>
                  </a:lnTo>
                  <a:lnTo>
                    <a:pt x="144043" y="22999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6118"/>
                  </a:lnTo>
                  <a:lnTo>
                    <a:pt x="151231" y="36118"/>
                  </a:lnTo>
                  <a:lnTo>
                    <a:pt x="154152" y="33096"/>
                  </a:lnTo>
                  <a:lnTo>
                    <a:pt x="154152" y="29502"/>
                  </a:lnTo>
                  <a:lnTo>
                    <a:pt x="154152" y="25895"/>
                  </a:lnTo>
                  <a:close/>
                </a:path>
                <a:path w="174625" h="36195">
                  <a:moveTo>
                    <a:pt x="173266" y="3022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3022"/>
                  </a:lnTo>
                  <a:lnTo>
                    <a:pt x="160223" y="10223"/>
                  </a:lnTo>
                  <a:lnTo>
                    <a:pt x="163144" y="13131"/>
                  </a:lnTo>
                  <a:lnTo>
                    <a:pt x="170332" y="13131"/>
                  </a:lnTo>
                  <a:lnTo>
                    <a:pt x="173266" y="10223"/>
                  </a:lnTo>
                  <a:lnTo>
                    <a:pt x="173266" y="6616"/>
                  </a:lnTo>
                  <a:lnTo>
                    <a:pt x="173266" y="3022"/>
                  </a:lnTo>
                  <a:close/>
                </a:path>
                <a:path w="174625" h="36195">
                  <a:moveTo>
                    <a:pt x="174269" y="25895"/>
                  </a:moveTo>
                  <a:lnTo>
                    <a:pt x="171348" y="22999"/>
                  </a:lnTo>
                  <a:lnTo>
                    <a:pt x="164045" y="22999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6118"/>
                  </a:lnTo>
                  <a:lnTo>
                    <a:pt x="171348" y="36118"/>
                  </a:lnTo>
                  <a:lnTo>
                    <a:pt x="174269" y="33096"/>
                  </a:lnTo>
                  <a:lnTo>
                    <a:pt x="174269" y="29502"/>
                  </a:lnTo>
                  <a:lnTo>
                    <a:pt x="174269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73830" y="4251332"/>
              <a:ext cx="16510" cy="17145"/>
            </a:xfrm>
            <a:custGeom>
              <a:avLst/>
              <a:gdLst/>
              <a:ahLst/>
              <a:cxnLst/>
              <a:rect l="l" t="t" r="r" b="b"/>
              <a:pathLst>
                <a:path w="16509" h="17145">
                  <a:moveTo>
                    <a:pt x="0" y="3832"/>
                  </a:moveTo>
                  <a:lnTo>
                    <a:pt x="0" y="13238"/>
                  </a:lnTo>
                  <a:lnTo>
                    <a:pt x="3707" y="17071"/>
                  </a:lnTo>
                  <a:lnTo>
                    <a:pt x="12809" y="17071"/>
                  </a:lnTo>
                  <a:lnTo>
                    <a:pt x="16516" y="13238"/>
                  </a:lnTo>
                  <a:lnTo>
                    <a:pt x="16516" y="8594"/>
                  </a:lnTo>
                  <a:lnTo>
                    <a:pt x="16516" y="3832"/>
                  </a:lnTo>
                  <a:lnTo>
                    <a:pt x="12807" y="0"/>
                  </a:lnTo>
                  <a:lnTo>
                    <a:pt x="3707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73830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809" y="17070"/>
                  </a:lnTo>
                  <a:lnTo>
                    <a:pt x="16517" y="13238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23489" y="4251332"/>
              <a:ext cx="16510" cy="17145"/>
            </a:xfrm>
            <a:custGeom>
              <a:avLst/>
              <a:gdLst/>
              <a:ahLst/>
              <a:cxnLst/>
              <a:rect l="l" t="t" r="r" b="b"/>
              <a:pathLst>
                <a:path w="16509" h="17145">
                  <a:moveTo>
                    <a:pt x="0" y="3832"/>
                  </a:moveTo>
                  <a:lnTo>
                    <a:pt x="0" y="13238"/>
                  </a:lnTo>
                  <a:lnTo>
                    <a:pt x="3707" y="17071"/>
                  </a:lnTo>
                  <a:lnTo>
                    <a:pt x="12809" y="17071"/>
                  </a:lnTo>
                  <a:lnTo>
                    <a:pt x="16516" y="13238"/>
                  </a:lnTo>
                  <a:lnTo>
                    <a:pt x="16516" y="8594"/>
                  </a:lnTo>
                  <a:lnTo>
                    <a:pt x="16516" y="3832"/>
                  </a:lnTo>
                  <a:lnTo>
                    <a:pt x="12809" y="0"/>
                  </a:lnTo>
                  <a:lnTo>
                    <a:pt x="3707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82024" y="4224911"/>
              <a:ext cx="258445" cy="69850"/>
            </a:xfrm>
            <a:custGeom>
              <a:avLst/>
              <a:gdLst/>
              <a:ahLst/>
              <a:cxnLst/>
              <a:rect l="l" t="t" r="r" b="b"/>
              <a:pathLst>
                <a:path w="258445" h="69850">
                  <a:moveTo>
                    <a:pt x="257981" y="35014"/>
                  </a:moveTo>
                  <a:lnTo>
                    <a:pt x="257981" y="30253"/>
                  </a:lnTo>
                  <a:lnTo>
                    <a:pt x="254273" y="26421"/>
                  </a:lnTo>
                  <a:lnTo>
                    <a:pt x="249779" y="26421"/>
                  </a:lnTo>
                  <a:lnTo>
                    <a:pt x="245172" y="26421"/>
                  </a:lnTo>
                  <a:lnTo>
                    <a:pt x="241464" y="30253"/>
                  </a:lnTo>
                  <a:lnTo>
                    <a:pt x="241464" y="35014"/>
                  </a:lnTo>
                  <a:lnTo>
                    <a:pt x="241464" y="39659"/>
                  </a:lnTo>
                  <a:lnTo>
                    <a:pt x="245172" y="43491"/>
                  </a:lnTo>
                  <a:lnTo>
                    <a:pt x="249779" y="43491"/>
                  </a:lnTo>
                  <a:lnTo>
                    <a:pt x="254273" y="43491"/>
                  </a:lnTo>
                  <a:lnTo>
                    <a:pt x="257981" y="39659"/>
                  </a:lnTo>
                  <a:lnTo>
                    <a:pt x="257981" y="35014"/>
                  </a:lnTo>
                  <a:close/>
                </a:path>
                <a:path w="258445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320333" y="4240186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30" y="3022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3022"/>
                  </a:lnTo>
                  <a:lnTo>
                    <a:pt x="0" y="10223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223"/>
                  </a:lnTo>
                  <a:lnTo>
                    <a:pt x="13030" y="6616"/>
                  </a:lnTo>
                  <a:lnTo>
                    <a:pt x="13030" y="3022"/>
                  </a:lnTo>
                  <a:close/>
                </a:path>
                <a:path w="174625" h="36195">
                  <a:moveTo>
                    <a:pt x="13931" y="25895"/>
                  </a:moveTo>
                  <a:lnTo>
                    <a:pt x="11010" y="22999"/>
                  </a:lnTo>
                  <a:lnTo>
                    <a:pt x="3822" y="22999"/>
                  </a:lnTo>
                  <a:lnTo>
                    <a:pt x="901" y="25895"/>
                  </a:lnTo>
                  <a:lnTo>
                    <a:pt x="901" y="33096"/>
                  </a:lnTo>
                  <a:lnTo>
                    <a:pt x="3822" y="36118"/>
                  </a:lnTo>
                  <a:lnTo>
                    <a:pt x="11010" y="36118"/>
                  </a:lnTo>
                  <a:lnTo>
                    <a:pt x="13931" y="33096"/>
                  </a:lnTo>
                  <a:lnTo>
                    <a:pt x="13931" y="29502"/>
                  </a:lnTo>
                  <a:lnTo>
                    <a:pt x="13931" y="25895"/>
                  </a:lnTo>
                  <a:close/>
                </a:path>
                <a:path w="174625" h="36195">
                  <a:moveTo>
                    <a:pt x="33032" y="3022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3022"/>
                  </a:lnTo>
                  <a:lnTo>
                    <a:pt x="20002" y="10223"/>
                  </a:lnTo>
                  <a:lnTo>
                    <a:pt x="22923" y="13131"/>
                  </a:lnTo>
                  <a:lnTo>
                    <a:pt x="30111" y="13131"/>
                  </a:lnTo>
                  <a:lnTo>
                    <a:pt x="33032" y="10223"/>
                  </a:lnTo>
                  <a:lnTo>
                    <a:pt x="33032" y="6616"/>
                  </a:lnTo>
                  <a:lnTo>
                    <a:pt x="33032" y="3022"/>
                  </a:lnTo>
                  <a:close/>
                </a:path>
                <a:path w="174625" h="36195">
                  <a:moveTo>
                    <a:pt x="33934" y="25895"/>
                  </a:moveTo>
                  <a:lnTo>
                    <a:pt x="31013" y="22999"/>
                  </a:lnTo>
                  <a:lnTo>
                    <a:pt x="23825" y="22999"/>
                  </a:lnTo>
                  <a:lnTo>
                    <a:pt x="20904" y="25895"/>
                  </a:lnTo>
                  <a:lnTo>
                    <a:pt x="20904" y="33096"/>
                  </a:lnTo>
                  <a:lnTo>
                    <a:pt x="23825" y="36118"/>
                  </a:lnTo>
                  <a:lnTo>
                    <a:pt x="31013" y="36118"/>
                  </a:lnTo>
                  <a:lnTo>
                    <a:pt x="33934" y="33096"/>
                  </a:lnTo>
                  <a:lnTo>
                    <a:pt x="33934" y="29502"/>
                  </a:lnTo>
                  <a:lnTo>
                    <a:pt x="33934" y="25895"/>
                  </a:lnTo>
                  <a:close/>
                </a:path>
                <a:path w="174625" h="36195">
                  <a:moveTo>
                    <a:pt x="53035" y="3022"/>
                  </a:moveTo>
                  <a:lnTo>
                    <a:pt x="50114" y="0"/>
                  </a:lnTo>
                  <a:lnTo>
                    <a:pt x="42926" y="0"/>
                  </a:lnTo>
                  <a:lnTo>
                    <a:pt x="40005" y="3022"/>
                  </a:lnTo>
                  <a:lnTo>
                    <a:pt x="40005" y="10223"/>
                  </a:lnTo>
                  <a:lnTo>
                    <a:pt x="42926" y="13131"/>
                  </a:lnTo>
                  <a:lnTo>
                    <a:pt x="50114" y="13131"/>
                  </a:lnTo>
                  <a:lnTo>
                    <a:pt x="53035" y="10223"/>
                  </a:lnTo>
                  <a:lnTo>
                    <a:pt x="53035" y="6616"/>
                  </a:lnTo>
                  <a:lnTo>
                    <a:pt x="53035" y="3022"/>
                  </a:lnTo>
                  <a:close/>
                </a:path>
                <a:path w="174625" h="36195">
                  <a:moveTo>
                    <a:pt x="54051" y="25895"/>
                  </a:moveTo>
                  <a:lnTo>
                    <a:pt x="51130" y="22999"/>
                  </a:lnTo>
                  <a:lnTo>
                    <a:pt x="43827" y="22999"/>
                  </a:lnTo>
                  <a:lnTo>
                    <a:pt x="40906" y="25895"/>
                  </a:lnTo>
                  <a:lnTo>
                    <a:pt x="40906" y="33096"/>
                  </a:lnTo>
                  <a:lnTo>
                    <a:pt x="43827" y="36118"/>
                  </a:lnTo>
                  <a:lnTo>
                    <a:pt x="51130" y="36118"/>
                  </a:lnTo>
                  <a:lnTo>
                    <a:pt x="54051" y="33096"/>
                  </a:lnTo>
                  <a:lnTo>
                    <a:pt x="54051" y="29502"/>
                  </a:lnTo>
                  <a:lnTo>
                    <a:pt x="54051" y="25895"/>
                  </a:lnTo>
                  <a:close/>
                </a:path>
                <a:path w="174625" h="36195">
                  <a:moveTo>
                    <a:pt x="73152" y="3022"/>
                  </a:moveTo>
                  <a:lnTo>
                    <a:pt x="70231" y="0"/>
                  </a:lnTo>
                  <a:lnTo>
                    <a:pt x="62928" y="0"/>
                  </a:lnTo>
                  <a:lnTo>
                    <a:pt x="60007" y="3022"/>
                  </a:lnTo>
                  <a:lnTo>
                    <a:pt x="60007" y="10223"/>
                  </a:lnTo>
                  <a:lnTo>
                    <a:pt x="62928" y="13131"/>
                  </a:lnTo>
                  <a:lnTo>
                    <a:pt x="70231" y="13131"/>
                  </a:lnTo>
                  <a:lnTo>
                    <a:pt x="73152" y="10223"/>
                  </a:lnTo>
                  <a:lnTo>
                    <a:pt x="73152" y="6616"/>
                  </a:lnTo>
                  <a:lnTo>
                    <a:pt x="73152" y="3022"/>
                  </a:lnTo>
                  <a:close/>
                </a:path>
                <a:path w="174625" h="36195">
                  <a:moveTo>
                    <a:pt x="74053" y="25895"/>
                  </a:moveTo>
                  <a:lnTo>
                    <a:pt x="71120" y="22999"/>
                  </a:lnTo>
                  <a:lnTo>
                    <a:pt x="63931" y="22999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118"/>
                  </a:lnTo>
                  <a:lnTo>
                    <a:pt x="71120" y="36118"/>
                  </a:lnTo>
                  <a:lnTo>
                    <a:pt x="74053" y="33096"/>
                  </a:lnTo>
                  <a:lnTo>
                    <a:pt x="74053" y="29502"/>
                  </a:lnTo>
                  <a:lnTo>
                    <a:pt x="74053" y="25895"/>
                  </a:lnTo>
                  <a:close/>
                </a:path>
                <a:path w="174625" h="36195">
                  <a:moveTo>
                    <a:pt x="93154" y="3022"/>
                  </a:moveTo>
                  <a:lnTo>
                    <a:pt x="90233" y="0"/>
                  </a:lnTo>
                  <a:lnTo>
                    <a:pt x="83032" y="0"/>
                  </a:lnTo>
                  <a:lnTo>
                    <a:pt x="80111" y="3022"/>
                  </a:lnTo>
                  <a:lnTo>
                    <a:pt x="80111" y="10223"/>
                  </a:lnTo>
                  <a:lnTo>
                    <a:pt x="83032" y="13131"/>
                  </a:lnTo>
                  <a:lnTo>
                    <a:pt x="90233" y="13131"/>
                  </a:lnTo>
                  <a:lnTo>
                    <a:pt x="93154" y="10223"/>
                  </a:lnTo>
                  <a:lnTo>
                    <a:pt x="93154" y="6616"/>
                  </a:lnTo>
                  <a:lnTo>
                    <a:pt x="93154" y="3022"/>
                  </a:lnTo>
                  <a:close/>
                </a:path>
                <a:path w="174625" h="36195">
                  <a:moveTo>
                    <a:pt x="94043" y="25895"/>
                  </a:moveTo>
                  <a:lnTo>
                    <a:pt x="91122" y="22999"/>
                  </a:lnTo>
                  <a:lnTo>
                    <a:pt x="83934" y="22999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6118"/>
                  </a:lnTo>
                  <a:lnTo>
                    <a:pt x="91122" y="36118"/>
                  </a:lnTo>
                  <a:lnTo>
                    <a:pt x="94043" y="33096"/>
                  </a:lnTo>
                  <a:lnTo>
                    <a:pt x="94043" y="29502"/>
                  </a:lnTo>
                  <a:lnTo>
                    <a:pt x="94043" y="25895"/>
                  </a:lnTo>
                  <a:close/>
                </a:path>
                <a:path w="174625" h="36195">
                  <a:moveTo>
                    <a:pt x="113144" y="3022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3022"/>
                  </a:lnTo>
                  <a:lnTo>
                    <a:pt x="100114" y="10223"/>
                  </a:lnTo>
                  <a:lnTo>
                    <a:pt x="103035" y="13131"/>
                  </a:lnTo>
                  <a:lnTo>
                    <a:pt x="110223" y="13131"/>
                  </a:lnTo>
                  <a:lnTo>
                    <a:pt x="113144" y="10223"/>
                  </a:lnTo>
                  <a:lnTo>
                    <a:pt x="113144" y="6616"/>
                  </a:lnTo>
                  <a:lnTo>
                    <a:pt x="113144" y="3022"/>
                  </a:lnTo>
                  <a:close/>
                </a:path>
                <a:path w="174625" h="36195">
                  <a:moveTo>
                    <a:pt x="114046" y="25895"/>
                  </a:moveTo>
                  <a:lnTo>
                    <a:pt x="111125" y="22999"/>
                  </a:lnTo>
                  <a:lnTo>
                    <a:pt x="103936" y="22999"/>
                  </a:lnTo>
                  <a:lnTo>
                    <a:pt x="101015" y="25895"/>
                  </a:lnTo>
                  <a:lnTo>
                    <a:pt x="101015" y="33096"/>
                  </a:lnTo>
                  <a:lnTo>
                    <a:pt x="103936" y="36118"/>
                  </a:lnTo>
                  <a:lnTo>
                    <a:pt x="111125" y="36118"/>
                  </a:lnTo>
                  <a:lnTo>
                    <a:pt x="114046" y="33096"/>
                  </a:lnTo>
                  <a:lnTo>
                    <a:pt x="114046" y="29502"/>
                  </a:lnTo>
                  <a:lnTo>
                    <a:pt x="114046" y="25895"/>
                  </a:lnTo>
                  <a:close/>
                </a:path>
                <a:path w="174625" h="36195">
                  <a:moveTo>
                    <a:pt x="133146" y="3022"/>
                  </a:moveTo>
                  <a:lnTo>
                    <a:pt x="130225" y="0"/>
                  </a:lnTo>
                  <a:lnTo>
                    <a:pt x="123037" y="0"/>
                  </a:lnTo>
                  <a:lnTo>
                    <a:pt x="120116" y="3022"/>
                  </a:lnTo>
                  <a:lnTo>
                    <a:pt x="120116" y="10223"/>
                  </a:lnTo>
                  <a:lnTo>
                    <a:pt x="123037" y="13131"/>
                  </a:lnTo>
                  <a:lnTo>
                    <a:pt x="130225" y="13131"/>
                  </a:lnTo>
                  <a:lnTo>
                    <a:pt x="133146" y="10223"/>
                  </a:lnTo>
                  <a:lnTo>
                    <a:pt x="133146" y="6616"/>
                  </a:lnTo>
                  <a:lnTo>
                    <a:pt x="133146" y="3022"/>
                  </a:lnTo>
                  <a:close/>
                </a:path>
                <a:path w="174625" h="36195">
                  <a:moveTo>
                    <a:pt x="134162" y="25895"/>
                  </a:moveTo>
                  <a:lnTo>
                    <a:pt x="131241" y="22999"/>
                  </a:lnTo>
                  <a:lnTo>
                    <a:pt x="124053" y="22999"/>
                  </a:lnTo>
                  <a:lnTo>
                    <a:pt x="121018" y="25895"/>
                  </a:lnTo>
                  <a:lnTo>
                    <a:pt x="121018" y="33096"/>
                  </a:lnTo>
                  <a:lnTo>
                    <a:pt x="124053" y="36118"/>
                  </a:lnTo>
                  <a:lnTo>
                    <a:pt x="131241" y="36118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895"/>
                  </a:lnTo>
                  <a:close/>
                </a:path>
                <a:path w="174625" h="36195">
                  <a:moveTo>
                    <a:pt x="153263" y="3022"/>
                  </a:moveTo>
                  <a:lnTo>
                    <a:pt x="150342" y="0"/>
                  </a:lnTo>
                  <a:lnTo>
                    <a:pt x="143040" y="0"/>
                  </a:lnTo>
                  <a:lnTo>
                    <a:pt x="140119" y="3022"/>
                  </a:lnTo>
                  <a:lnTo>
                    <a:pt x="140119" y="10223"/>
                  </a:lnTo>
                  <a:lnTo>
                    <a:pt x="143040" y="13131"/>
                  </a:lnTo>
                  <a:lnTo>
                    <a:pt x="150342" y="13131"/>
                  </a:lnTo>
                  <a:lnTo>
                    <a:pt x="153263" y="10223"/>
                  </a:lnTo>
                  <a:lnTo>
                    <a:pt x="153263" y="6616"/>
                  </a:lnTo>
                  <a:lnTo>
                    <a:pt x="153263" y="3022"/>
                  </a:lnTo>
                  <a:close/>
                </a:path>
                <a:path w="174625" h="36195">
                  <a:moveTo>
                    <a:pt x="154165" y="25895"/>
                  </a:moveTo>
                  <a:lnTo>
                    <a:pt x="151244" y="22999"/>
                  </a:lnTo>
                  <a:lnTo>
                    <a:pt x="144043" y="22999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6118"/>
                  </a:lnTo>
                  <a:lnTo>
                    <a:pt x="151244" y="36118"/>
                  </a:lnTo>
                  <a:lnTo>
                    <a:pt x="154165" y="33096"/>
                  </a:lnTo>
                  <a:lnTo>
                    <a:pt x="154165" y="29502"/>
                  </a:lnTo>
                  <a:lnTo>
                    <a:pt x="154165" y="25895"/>
                  </a:lnTo>
                  <a:close/>
                </a:path>
                <a:path w="174625" h="36195">
                  <a:moveTo>
                    <a:pt x="173266" y="3022"/>
                  </a:moveTo>
                  <a:lnTo>
                    <a:pt x="170345" y="0"/>
                  </a:lnTo>
                  <a:lnTo>
                    <a:pt x="163144" y="0"/>
                  </a:lnTo>
                  <a:lnTo>
                    <a:pt x="160223" y="3022"/>
                  </a:lnTo>
                  <a:lnTo>
                    <a:pt x="160223" y="10223"/>
                  </a:lnTo>
                  <a:lnTo>
                    <a:pt x="163144" y="13131"/>
                  </a:lnTo>
                  <a:lnTo>
                    <a:pt x="170345" y="13131"/>
                  </a:lnTo>
                  <a:lnTo>
                    <a:pt x="173266" y="10223"/>
                  </a:lnTo>
                  <a:lnTo>
                    <a:pt x="173266" y="6616"/>
                  </a:lnTo>
                  <a:lnTo>
                    <a:pt x="173266" y="3022"/>
                  </a:lnTo>
                  <a:close/>
                </a:path>
                <a:path w="174625" h="36195">
                  <a:moveTo>
                    <a:pt x="174155" y="25895"/>
                  </a:moveTo>
                  <a:lnTo>
                    <a:pt x="171234" y="22999"/>
                  </a:lnTo>
                  <a:lnTo>
                    <a:pt x="164045" y="22999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6118"/>
                  </a:lnTo>
                  <a:lnTo>
                    <a:pt x="171234" y="36118"/>
                  </a:lnTo>
                  <a:lnTo>
                    <a:pt x="174155" y="33096"/>
                  </a:lnTo>
                  <a:lnTo>
                    <a:pt x="174155" y="29502"/>
                  </a:lnTo>
                  <a:lnTo>
                    <a:pt x="17415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524162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594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524163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202" y="17070"/>
                  </a:lnTo>
                  <a:lnTo>
                    <a:pt x="12809" y="17070"/>
                  </a:lnTo>
                  <a:lnTo>
                    <a:pt x="16517" y="13238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73821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594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73822" y="42513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202" y="17070"/>
                  </a:lnTo>
                  <a:lnTo>
                    <a:pt x="12809" y="17070"/>
                  </a:lnTo>
                  <a:lnTo>
                    <a:pt x="16517" y="13238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73821" y="432124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3831"/>
                  </a:moveTo>
                  <a:lnTo>
                    <a:pt x="0" y="13354"/>
                  </a:lnTo>
                  <a:lnTo>
                    <a:pt x="3708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73822" y="432124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191574" y="4429285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0"/>
                  </a:moveTo>
                  <a:lnTo>
                    <a:pt x="0" y="149058"/>
                  </a:ln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91573" y="4429284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71686" y="4429285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0"/>
                  </a:moveTo>
                  <a:lnTo>
                    <a:pt x="0" y="149058"/>
                  </a:lnTo>
                  <a:lnTo>
                    <a:pt x="1378112" y="149059"/>
                  </a:lnTo>
                  <a:lnTo>
                    <a:pt x="1378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71687" y="4429284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72272" y="4444683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60"/>
                  </a:moveTo>
                  <a:lnTo>
                    <a:pt x="0" y="10335"/>
                  </a:lnTo>
                  <a:lnTo>
                    <a:pt x="224" y="11263"/>
                  </a:lnTo>
                  <a:lnTo>
                    <a:pt x="336" y="12193"/>
                  </a:lnTo>
                  <a:lnTo>
                    <a:pt x="7415" y="18463"/>
                  </a:lnTo>
                  <a:lnTo>
                    <a:pt x="8314" y="18695"/>
                  </a:lnTo>
                  <a:lnTo>
                    <a:pt x="9325" y="18811"/>
                  </a:lnTo>
                  <a:lnTo>
                    <a:pt x="24269" y="18811"/>
                  </a:lnTo>
                  <a:lnTo>
                    <a:pt x="25280" y="18695"/>
                  </a:lnTo>
                  <a:lnTo>
                    <a:pt x="26179" y="18463"/>
                  </a:lnTo>
                  <a:lnTo>
                    <a:pt x="27078" y="18347"/>
                  </a:lnTo>
                  <a:lnTo>
                    <a:pt x="27978" y="18115"/>
                  </a:lnTo>
                  <a:lnTo>
                    <a:pt x="29438" y="17185"/>
                  </a:lnTo>
                  <a:lnTo>
                    <a:pt x="30224" y="16605"/>
                  </a:lnTo>
                  <a:lnTo>
                    <a:pt x="30786" y="15909"/>
                  </a:lnTo>
                  <a:lnTo>
                    <a:pt x="31460" y="15327"/>
                  </a:lnTo>
                  <a:lnTo>
                    <a:pt x="32023" y="14631"/>
                  </a:lnTo>
                  <a:lnTo>
                    <a:pt x="32920" y="13121"/>
                  </a:lnTo>
                  <a:lnTo>
                    <a:pt x="33258" y="12193"/>
                  </a:lnTo>
                  <a:lnTo>
                    <a:pt x="33483" y="10335"/>
                  </a:lnTo>
                  <a:lnTo>
                    <a:pt x="33708" y="9521"/>
                  </a:lnTo>
                  <a:lnTo>
                    <a:pt x="30786" y="2901"/>
                  </a:lnTo>
                  <a:lnTo>
                    <a:pt x="30224" y="2205"/>
                  </a:lnTo>
                  <a:lnTo>
                    <a:pt x="28764" y="1160"/>
                  </a:lnTo>
                  <a:lnTo>
                    <a:pt x="27978" y="695"/>
                  </a:lnTo>
                  <a:lnTo>
                    <a:pt x="26179" y="231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224" y="7547"/>
                  </a:lnTo>
                  <a:lnTo>
                    <a:pt x="0" y="836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672271" y="444468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08" y="9522"/>
                  </a:moveTo>
                  <a:lnTo>
                    <a:pt x="33483" y="8361"/>
                  </a:lnTo>
                  <a:lnTo>
                    <a:pt x="33371" y="7548"/>
                  </a:lnTo>
                  <a:lnTo>
                    <a:pt x="33258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461" y="3483"/>
                  </a:lnTo>
                  <a:lnTo>
                    <a:pt x="30787" y="2903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370" y="2206"/>
                  </a:lnTo>
                  <a:lnTo>
                    <a:pt x="2696" y="2903"/>
                  </a:lnTo>
                  <a:lnTo>
                    <a:pt x="2134" y="3483"/>
                  </a:lnTo>
                  <a:lnTo>
                    <a:pt x="1573" y="4180"/>
                  </a:lnTo>
                  <a:lnTo>
                    <a:pt x="1123" y="4993"/>
                  </a:lnTo>
                  <a:lnTo>
                    <a:pt x="674" y="5690"/>
                  </a:lnTo>
                  <a:lnTo>
                    <a:pt x="337" y="6619"/>
                  </a:lnTo>
                  <a:lnTo>
                    <a:pt x="224" y="7548"/>
                  </a:lnTo>
                  <a:lnTo>
                    <a:pt x="0" y="8361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224" y="11264"/>
                  </a:lnTo>
                  <a:lnTo>
                    <a:pt x="337" y="12193"/>
                  </a:lnTo>
                  <a:lnTo>
                    <a:pt x="674" y="13122"/>
                  </a:lnTo>
                  <a:lnTo>
                    <a:pt x="1123" y="13819"/>
                  </a:lnTo>
                  <a:lnTo>
                    <a:pt x="1573" y="14631"/>
                  </a:lnTo>
                  <a:lnTo>
                    <a:pt x="2134" y="15328"/>
                  </a:lnTo>
                  <a:lnTo>
                    <a:pt x="2696" y="15909"/>
                  </a:lnTo>
                  <a:lnTo>
                    <a:pt x="3370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618" y="18115"/>
                  </a:lnTo>
                  <a:lnTo>
                    <a:pt x="6516" y="18347"/>
                  </a:lnTo>
                  <a:lnTo>
                    <a:pt x="7415" y="18464"/>
                  </a:lnTo>
                  <a:lnTo>
                    <a:pt x="8314" y="18696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25281" y="18696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258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72272" y="453688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477"/>
                  </a:moveTo>
                  <a:lnTo>
                    <a:pt x="0" y="10452"/>
                  </a:lnTo>
                  <a:lnTo>
                    <a:pt x="224" y="11264"/>
                  </a:lnTo>
                  <a:lnTo>
                    <a:pt x="336" y="12193"/>
                  </a:lnTo>
                  <a:lnTo>
                    <a:pt x="9325" y="18812"/>
                  </a:lnTo>
                  <a:lnTo>
                    <a:pt x="24269" y="18812"/>
                  </a:lnTo>
                  <a:lnTo>
                    <a:pt x="33483" y="10452"/>
                  </a:lnTo>
                  <a:lnTo>
                    <a:pt x="33708" y="9522"/>
                  </a:lnTo>
                  <a:lnTo>
                    <a:pt x="33483" y="8477"/>
                  </a:lnTo>
                  <a:lnTo>
                    <a:pt x="33258" y="6619"/>
                  </a:lnTo>
                  <a:lnTo>
                    <a:pt x="32920" y="5690"/>
                  </a:lnTo>
                  <a:lnTo>
                    <a:pt x="32023" y="4180"/>
                  </a:lnTo>
                  <a:lnTo>
                    <a:pt x="31460" y="3483"/>
                  </a:lnTo>
                  <a:lnTo>
                    <a:pt x="30786" y="2903"/>
                  </a:lnTo>
                  <a:lnTo>
                    <a:pt x="30224" y="2207"/>
                  </a:lnTo>
                  <a:lnTo>
                    <a:pt x="28764" y="1162"/>
                  </a:lnTo>
                  <a:lnTo>
                    <a:pt x="27078" y="464"/>
                  </a:lnTo>
                  <a:lnTo>
                    <a:pt x="26179" y="349"/>
                  </a:lnTo>
                  <a:lnTo>
                    <a:pt x="25280" y="116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8314" y="116"/>
                  </a:lnTo>
                  <a:lnTo>
                    <a:pt x="7415" y="349"/>
                  </a:lnTo>
                  <a:lnTo>
                    <a:pt x="6516" y="464"/>
                  </a:lnTo>
                  <a:lnTo>
                    <a:pt x="224" y="7548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672271" y="453688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08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258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461" y="3483"/>
                  </a:lnTo>
                  <a:lnTo>
                    <a:pt x="30787" y="2903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8764" y="1161"/>
                  </a:lnTo>
                  <a:lnTo>
                    <a:pt x="27977" y="812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116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8314" y="116"/>
                  </a:lnTo>
                  <a:lnTo>
                    <a:pt x="7415" y="348"/>
                  </a:lnTo>
                  <a:lnTo>
                    <a:pt x="6516" y="464"/>
                  </a:lnTo>
                  <a:lnTo>
                    <a:pt x="1123" y="4993"/>
                  </a:lnTo>
                  <a:lnTo>
                    <a:pt x="674" y="5690"/>
                  </a:lnTo>
                  <a:lnTo>
                    <a:pt x="337" y="6619"/>
                  </a:lnTo>
                  <a:lnTo>
                    <a:pt x="224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224" y="11264"/>
                  </a:lnTo>
                  <a:lnTo>
                    <a:pt x="337" y="12193"/>
                  </a:lnTo>
                  <a:lnTo>
                    <a:pt x="674" y="13122"/>
                  </a:lnTo>
                  <a:lnTo>
                    <a:pt x="1123" y="13819"/>
                  </a:lnTo>
                  <a:lnTo>
                    <a:pt x="1573" y="14631"/>
                  </a:lnTo>
                  <a:lnTo>
                    <a:pt x="2134" y="15328"/>
                  </a:lnTo>
                  <a:lnTo>
                    <a:pt x="2696" y="16025"/>
                  </a:lnTo>
                  <a:lnTo>
                    <a:pt x="3370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618" y="18115"/>
                  </a:lnTo>
                  <a:lnTo>
                    <a:pt x="6516" y="18347"/>
                  </a:lnTo>
                  <a:lnTo>
                    <a:pt x="7415" y="18580"/>
                  </a:lnTo>
                  <a:lnTo>
                    <a:pt x="8314" y="18696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258" y="12193"/>
                  </a:lnTo>
                  <a:lnTo>
                    <a:pt x="33371" y="11264"/>
                  </a:lnTo>
                  <a:lnTo>
                    <a:pt x="33483" y="10451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5618" y="444828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61"/>
                  </a:moveTo>
                  <a:lnTo>
                    <a:pt x="0" y="10335"/>
                  </a:lnTo>
                  <a:lnTo>
                    <a:pt x="224" y="11264"/>
                  </a:lnTo>
                  <a:lnTo>
                    <a:pt x="337" y="12193"/>
                  </a:lnTo>
                  <a:lnTo>
                    <a:pt x="3370" y="16489"/>
                  </a:lnTo>
                  <a:lnTo>
                    <a:pt x="4044" y="17186"/>
                  </a:lnTo>
                  <a:lnTo>
                    <a:pt x="4832" y="17534"/>
                  </a:lnTo>
                  <a:lnTo>
                    <a:pt x="5618" y="17999"/>
                  </a:lnTo>
                  <a:lnTo>
                    <a:pt x="6517" y="18347"/>
                  </a:lnTo>
                  <a:lnTo>
                    <a:pt x="8314" y="18580"/>
                  </a:lnTo>
                  <a:lnTo>
                    <a:pt x="9325" y="18812"/>
                  </a:lnTo>
                  <a:lnTo>
                    <a:pt x="24269" y="18812"/>
                  </a:lnTo>
                  <a:lnTo>
                    <a:pt x="25281" y="18580"/>
                  </a:lnTo>
                  <a:lnTo>
                    <a:pt x="27078" y="18347"/>
                  </a:lnTo>
                  <a:lnTo>
                    <a:pt x="27978" y="17999"/>
                  </a:lnTo>
                  <a:lnTo>
                    <a:pt x="29438" y="17186"/>
                  </a:lnTo>
                  <a:lnTo>
                    <a:pt x="30226" y="16489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2472" y="13818"/>
                  </a:lnTo>
                  <a:lnTo>
                    <a:pt x="32922" y="13006"/>
                  </a:lnTo>
                  <a:lnTo>
                    <a:pt x="33258" y="12193"/>
                  </a:lnTo>
                  <a:lnTo>
                    <a:pt x="33483" y="10335"/>
                  </a:lnTo>
                  <a:lnTo>
                    <a:pt x="33708" y="9406"/>
                  </a:lnTo>
                  <a:lnTo>
                    <a:pt x="33483" y="8361"/>
                  </a:lnTo>
                  <a:lnTo>
                    <a:pt x="33258" y="6619"/>
                  </a:lnTo>
                  <a:lnTo>
                    <a:pt x="32922" y="5690"/>
                  </a:lnTo>
                  <a:lnTo>
                    <a:pt x="32023" y="4180"/>
                  </a:lnTo>
                  <a:lnTo>
                    <a:pt x="31461" y="3368"/>
                  </a:lnTo>
                  <a:lnTo>
                    <a:pt x="30787" y="2787"/>
                  </a:lnTo>
                  <a:lnTo>
                    <a:pt x="30226" y="2205"/>
                  </a:lnTo>
                  <a:lnTo>
                    <a:pt x="28764" y="1160"/>
                  </a:lnTo>
                  <a:lnTo>
                    <a:pt x="27978" y="697"/>
                  </a:lnTo>
                  <a:lnTo>
                    <a:pt x="26181" y="232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224" y="7432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5619" y="444828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8" y="9406"/>
                  </a:moveTo>
                  <a:lnTo>
                    <a:pt x="33483" y="8361"/>
                  </a:lnTo>
                  <a:lnTo>
                    <a:pt x="33371" y="7432"/>
                  </a:lnTo>
                  <a:lnTo>
                    <a:pt x="33258" y="6619"/>
                  </a:lnTo>
                  <a:lnTo>
                    <a:pt x="30787" y="2787"/>
                  </a:lnTo>
                  <a:lnTo>
                    <a:pt x="30225" y="2206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224" y="7432"/>
                  </a:lnTo>
                  <a:lnTo>
                    <a:pt x="0" y="8361"/>
                  </a:lnTo>
                  <a:lnTo>
                    <a:pt x="0" y="9406"/>
                  </a:lnTo>
                  <a:lnTo>
                    <a:pt x="0" y="10335"/>
                  </a:lnTo>
                  <a:lnTo>
                    <a:pt x="224" y="11264"/>
                  </a:lnTo>
                  <a:lnTo>
                    <a:pt x="3370" y="16489"/>
                  </a:lnTo>
                  <a:lnTo>
                    <a:pt x="4045" y="17186"/>
                  </a:lnTo>
                  <a:lnTo>
                    <a:pt x="4831" y="17535"/>
                  </a:lnTo>
                  <a:lnTo>
                    <a:pt x="5618" y="17999"/>
                  </a:lnTo>
                  <a:lnTo>
                    <a:pt x="6516" y="18347"/>
                  </a:lnTo>
                  <a:lnTo>
                    <a:pt x="7415" y="18464"/>
                  </a:lnTo>
                  <a:lnTo>
                    <a:pt x="8314" y="18580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25281" y="18580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27977" y="17999"/>
                  </a:lnTo>
                  <a:lnTo>
                    <a:pt x="28764" y="17535"/>
                  </a:lnTo>
                  <a:lnTo>
                    <a:pt x="29438" y="17186"/>
                  </a:lnTo>
                  <a:lnTo>
                    <a:pt x="30225" y="16489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708" y="9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5618" y="454048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60"/>
                  </a:moveTo>
                  <a:lnTo>
                    <a:pt x="0" y="10335"/>
                  </a:lnTo>
                  <a:lnTo>
                    <a:pt x="224" y="11263"/>
                  </a:lnTo>
                  <a:lnTo>
                    <a:pt x="337" y="12193"/>
                  </a:lnTo>
                  <a:lnTo>
                    <a:pt x="3370" y="16489"/>
                  </a:lnTo>
                  <a:lnTo>
                    <a:pt x="4044" y="17186"/>
                  </a:lnTo>
                  <a:lnTo>
                    <a:pt x="4832" y="17650"/>
                  </a:lnTo>
                  <a:lnTo>
                    <a:pt x="6517" y="18347"/>
                  </a:lnTo>
                  <a:lnTo>
                    <a:pt x="7415" y="18463"/>
                  </a:lnTo>
                  <a:lnTo>
                    <a:pt x="8314" y="18695"/>
                  </a:lnTo>
                  <a:lnTo>
                    <a:pt x="9325" y="18812"/>
                  </a:lnTo>
                  <a:lnTo>
                    <a:pt x="24269" y="18812"/>
                  </a:lnTo>
                  <a:lnTo>
                    <a:pt x="25281" y="18695"/>
                  </a:lnTo>
                  <a:lnTo>
                    <a:pt x="26181" y="18463"/>
                  </a:lnTo>
                  <a:lnTo>
                    <a:pt x="27078" y="18347"/>
                  </a:lnTo>
                  <a:lnTo>
                    <a:pt x="28764" y="17650"/>
                  </a:lnTo>
                  <a:lnTo>
                    <a:pt x="29438" y="17186"/>
                  </a:lnTo>
                  <a:lnTo>
                    <a:pt x="30226" y="16489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2023" y="14631"/>
                  </a:lnTo>
                  <a:lnTo>
                    <a:pt x="32922" y="13121"/>
                  </a:lnTo>
                  <a:lnTo>
                    <a:pt x="33258" y="12193"/>
                  </a:lnTo>
                  <a:lnTo>
                    <a:pt x="33483" y="10335"/>
                  </a:lnTo>
                  <a:lnTo>
                    <a:pt x="33708" y="9522"/>
                  </a:lnTo>
                  <a:lnTo>
                    <a:pt x="24269" y="0"/>
                  </a:lnTo>
                  <a:lnTo>
                    <a:pt x="9325" y="0"/>
                  </a:lnTo>
                  <a:lnTo>
                    <a:pt x="224" y="7547"/>
                  </a:lnTo>
                  <a:lnTo>
                    <a:pt x="0" y="836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15619" y="454048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8" y="9522"/>
                  </a:moveTo>
                  <a:lnTo>
                    <a:pt x="33483" y="8361"/>
                  </a:lnTo>
                  <a:lnTo>
                    <a:pt x="33371" y="7548"/>
                  </a:lnTo>
                  <a:lnTo>
                    <a:pt x="33258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461" y="3483"/>
                  </a:lnTo>
                  <a:lnTo>
                    <a:pt x="30787" y="2787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4270" y="0"/>
                  </a:lnTo>
                  <a:lnTo>
                    <a:pt x="9325" y="0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370" y="2206"/>
                  </a:lnTo>
                  <a:lnTo>
                    <a:pt x="2696" y="2787"/>
                  </a:lnTo>
                  <a:lnTo>
                    <a:pt x="2134" y="3483"/>
                  </a:lnTo>
                  <a:lnTo>
                    <a:pt x="1573" y="4180"/>
                  </a:lnTo>
                  <a:lnTo>
                    <a:pt x="1123" y="4993"/>
                  </a:lnTo>
                  <a:lnTo>
                    <a:pt x="674" y="5690"/>
                  </a:lnTo>
                  <a:lnTo>
                    <a:pt x="337" y="6619"/>
                  </a:lnTo>
                  <a:lnTo>
                    <a:pt x="224" y="7548"/>
                  </a:lnTo>
                  <a:lnTo>
                    <a:pt x="0" y="8361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224" y="11264"/>
                  </a:lnTo>
                  <a:lnTo>
                    <a:pt x="337" y="12193"/>
                  </a:lnTo>
                  <a:lnTo>
                    <a:pt x="674" y="13122"/>
                  </a:lnTo>
                  <a:lnTo>
                    <a:pt x="1123" y="13819"/>
                  </a:lnTo>
                  <a:lnTo>
                    <a:pt x="1573" y="14631"/>
                  </a:lnTo>
                  <a:lnTo>
                    <a:pt x="2134" y="15328"/>
                  </a:lnTo>
                  <a:lnTo>
                    <a:pt x="2696" y="15909"/>
                  </a:lnTo>
                  <a:lnTo>
                    <a:pt x="3370" y="16489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618" y="17999"/>
                  </a:lnTo>
                  <a:lnTo>
                    <a:pt x="6516" y="18347"/>
                  </a:lnTo>
                  <a:lnTo>
                    <a:pt x="7415" y="18464"/>
                  </a:lnTo>
                  <a:lnTo>
                    <a:pt x="8314" y="18696"/>
                  </a:lnTo>
                  <a:lnTo>
                    <a:pt x="9325" y="18812"/>
                  </a:lnTo>
                  <a:lnTo>
                    <a:pt x="24270" y="18812"/>
                  </a:lnTo>
                  <a:lnTo>
                    <a:pt x="25281" y="18696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30787" y="15909"/>
                  </a:lnTo>
                  <a:lnTo>
                    <a:pt x="31461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258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708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634501" y="4469626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634502" y="4469626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634501" y="4507768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634502" y="4507768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636749" y="4471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636749" y="447143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651131" y="45062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651131" y="45062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636749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636749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51131" y="452458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51131" y="452458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686862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86862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701245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701244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686862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686862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701245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01244" y="45245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737874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737874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752257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752257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737874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737874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752257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752257" y="45245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788775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788774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803156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803156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788775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88774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803156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3" y="3428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803156" y="45245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564275" y="4474601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29">
                  <a:moveTo>
                    <a:pt x="0" y="0"/>
                  </a:moveTo>
                  <a:lnTo>
                    <a:pt x="0" y="87137"/>
                  </a:lnTo>
                  <a:lnTo>
                    <a:pt x="53693" y="87137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564276" y="4474600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29">
                  <a:moveTo>
                    <a:pt x="0" y="87137"/>
                  </a:moveTo>
                  <a:lnTo>
                    <a:pt x="53692" y="87137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871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566748" y="4474759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42922" y="6851"/>
                  </a:moveTo>
                  <a:lnTo>
                    <a:pt x="42922" y="18115"/>
                  </a:lnTo>
                  <a:lnTo>
                    <a:pt x="44269" y="18115"/>
                  </a:lnTo>
                  <a:lnTo>
                    <a:pt x="44269" y="7432"/>
                  </a:lnTo>
                  <a:lnTo>
                    <a:pt x="47528" y="7432"/>
                  </a:lnTo>
                  <a:lnTo>
                    <a:pt x="47528" y="1741"/>
                  </a:lnTo>
                  <a:lnTo>
                    <a:pt x="46967" y="1741"/>
                  </a:lnTo>
                  <a:lnTo>
                    <a:pt x="46967" y="6851"/>
                  </a:lnTo>
                  <a:lnTo>
                    <a:pt x="42922" y="6851"/>
                  </a:lnTo>
                  <a:close/>
                </a:path>
                <a:path w="47625" h="36829">
                  <a:moveTo>
                    <a:pt x="3370" y="24154"/>
                  </a:moveTo>
                  <a:lnTo>
                    <a:pt x="3370" y="36695"/>
                  </a:lnTo>
                  <a:lnTo>
                    <a:pt x="44269" y="36695"/>
                  </a:lnTo>
                  <a:lnTo>
                    <a:pt x="44269" y="24154"/>
                  </a:lnTo>
                  <a:lnTo>
                    <a:pt x="42922" y="24154"/>
                  </a:lnTo>
                  <a:lnTo>
                    <a:pt x="42922" y="6851"/>
                  </a:lnTo>
                  <a:lnTo>
                    <a:pt x="33371" y="6851"/>
                  </a:lnTo>
                  <a:lnTo>
                    <a:pt x="33371" y="1741"/>
                  </a:lnTo>
                  <a:lnTo>
                    <a:pt x="30787" y="1741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1741"/>
                  </a:lnTo>
                  <a:lnTo>
                    <a:pt x="13933" y="1741"/>
                  </a:lnTo>
                  <a:lnTo>
                    <a:pt x="13933" y="6851"/>
                  </a:lnTo>
                  <a:lnTo>
                    <a:pt x="4494" y="6851"/>
                  </a:lnTo>
                  <a:lnTo>
                    <a:pt x="4494" y="24154"/>
                  </a:lnTo>
                  <a:lnTo>
                    <a:pt x="3370" y="24154"/>
                  </a:lnTo>
                  <a:close/>
                </a:path>
                <a:path w="47625" h="36829">
                  <a:moveTo>
                    <a:pt x="0" y="1741"/>
                  </a:moveTo>
                  <a:lnTo>
                    <a:pt x="0" y="7432"/>
                  </a:lnTo>
                  <a:lnTo>
                    <a:pt x="3370" y="7432"/>
                  </a:lnTo>
                  <a:lnTo>
                    <a:pt x="3370" y="18115"/>
                  </a:lnTo>
                  <a:lnTo>
                    <a:pt x="4494" y="18115"/>
                  </a:lnTo>
                  <a:lnTo>
                    <a:pt x="4494" y="6851"/>
                  </a:lnTo>
                  <a:lnTo>
                    <a:pt x="449" y="6851"/>
                  </a:lnTo>
                  <a:lnTo>
                    <a:pt x="449" y="1741"/>
                  </a:lnTo>
                  <a:lnTo>
                    <a:pt x="0" y="1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566748" y="4474759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30787" y="0"/>
                  </a:moveTo>
                  <a:lnTo>
                    <a:pt x="30787" y="1741"/>
                  </a:lnTo>
                  <a:lnTo>
                    <a:pt x="33371" y="1741"/>
                  </a:lnTo>
                  <a:lnTo>
                    <a:pt x="33371" y="6851"/>
                  </a:lnTo>
                  <a:lnTo>
                    <a:pt x="44270" y="6851"/>
                  </a:lnTo>
                  <a:lnTo>
                    <a:pt x="44270" y="7432"/>
                  </a:lnTo>
                  <a:lnTo>
                    <a:pt x="47528" y="7432"/>
                  </a:lnTo>
                  <a:lnTo>
                    <a:pt x="47528" y="1741"/>
                  </a:lnTo>
                  <a:lnTo>
                    <a:pt x="46967" y="1741"/>
                  </a:lnTo>
                  <a:lnTo>
                    <a:pt x="46967" y="6851"/>
                  </a:lnTo>
                  <a:lnTo>
                    <a:pt x="44270" y="6851"/>
                  </a:lnTo>
                  <a:lnTo>
                    <a:pt x="44270" y="18115"/>
                  </a:lnTo>
                  <a:lnTo>
                    <a:pt x="42922" y="18115"/>
                  </a:lnTo>
                  <a:lnTo>
                    <a:pt x="42922" y="24154"/>
                  </a:lnTo>
                  <a:lnTo>
                    <a:pt x="44270" y="24154"/>
                  </a:lnTo>
                  <a:lnTo>
                    <a:pt x="44270" y="36695"/>
                  </a:lnTo>
                  <a:lnTo>
                    <a:pt x="3370" y="36695"/>
                  </a:lnTo>
                  <a:lnTo>
                    <a:pt x="3370" y="24154"/>
                  </a:lnTo>
                  <a:lnTo>
                    <a:pt x="4494" y="24154"/>
                  </a:lnTo>
                  <a:lnTo>
                    <a:pt x="4494" y="18115"/>
                  </a:lnTo>
                  <a:lnTo>
                    <a:pt x="3370" y="18115"/>
                  </a:lnTo>
                  <a:lnTo>
                    <a:pt x="3370" y="6851"/>
                  </a:lnTo>
                  <a:lnTo>
                    <a:pt x="449" y="6851"/>
                  </a:lnTo>
                  <a:lnTo>
                    <a:pt x="449" y="1741"/>
                  </a:lnTo>
                  <a:lnTo>
                    <a:pt x="0" y="1741"/>
                  </a:lnTo>
                  <a:lnTo>
                    <a:pt x="0" y="7432"/>
                  </a:lnTo>
                  <a:lnTo>
                    <a:pt x="3370" y="7432"/>
                  </a:lnTo>
                  <a:lnTo>
                    <a:pt x="3370" y="6851"/>
                  </a:lnTo>
                  <a:lnTo>
                    <a:pt x="13932" y="6851"/>
                  </a:lnTo>
                  <a:lnTo>
                    <a:pt x="13932" y="1741"/>
                  </a:lnTo>
                  <a:lnTo>
                    <a:pt x="16404" y="1741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600232" y="44766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600232" y="44766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567198" y="44766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567197" y="44766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566748" y="4524461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0" y="29147"/>
                  </a:moveTo>
                  <a:lnTo>
                    <a:pt x="0" y="34838"/>
                  </a:lnTo>
                  <a:lnTo>
                    <a:pt x="449" y="34838"/>
                  </a:lnTo>
                  <a:lnTo>
                    <a:pt x="449" y="29845"/>
                  </a:lnTo>
                  <a:lnTo>
                    <a:pt x="13933" y="29845"/>
                  </a:lnTo>
                  <a:lnTo>
                    <a:pt x="13933" y="34838"/>
                  </a:lnTo>
                  <a:lnTo>
                    <a:pt x="16404" y="34838"/>
                  </a:lnTo>
                  <a:lnTo>
                    <a:pt x="16404" y="36696"/>
                  </a:lnTo>
                  <a:lnTo>
                    <a:pt x="30787" y="36696"/>
                  </a:lnTo>
                  <a:lnTo>
                    <a:pt x="30787" y="34838"/>
                  </a:lnTo>
                  <a:lnTo>
                    <a:pt x="33371" y="34838"/>
                  </a:lnTo>
                  <a:lnTo>
                    <a:pt x="33371" y="29845"/>
                  </a:lnTo>
                  <a:lnTo>
                    <a:pt x="46967" y="29845"/>
                  </a:lnTo>
                  <a:lnTo>
                    <a:pt x="46967" y="34838"/>
                  </a:lnTo>
                  <a:lnTo>
                    <a:pt x="47528" y="34838"/>
                  </a:lnTo>
                  <a:lnTo>
                    <a:pt x="47528" y="29147"/>
                  </a:lnTo>
                  <a:lnTo>
                    <a:pt x="44269" y="29147"/>
                  </a:lnTo>
                  <a:lnTo>
                    <a:pt x="44269" y="18580"/>
                  </a:lnTo>
                  <a:lnTo>
                    <a:pt x="42922" y="18580"/>
                  </a:lnTo>
                  <a:lnTo>
                    <a:pt x="42922" y="0"/>
                  </a:lnTo>
                  <a:lnTo>
                    <a:pt x="4494" y="0"/>
                  </a:lnTo>
                  <a:lnTo>
                    <a:pt x="4494" y="18580"/>
                  </a:lnTo>
                  <a:lnTo>
                    <a:pt x="3370" y="18580"/>
                  </a:lnTo>
                  <a:lnTo>
                    <a:pt x="3370" y="29147"/>
                  </a:lnTo>
                  <a:lnTo>
                    <a:pt x="0" y="29147"/>
                  </a:lnTo>
                  <a:close/>
                </a:path>
                <a:path w="47625" h="36829">
                  <a:moveTo>
                    <a:pt x="42922" y="0"/>
                  </a:moveTo>
                  <a:lnTo>
                    <a:pt x="42922" y="12542"/>
                  </a:lnTo>
                  <a:lnTo>
                    <a:pt x="44269" y="12542"/>
                  </a:lnTo>
                  <a:lnTo>
                    <a:pt x="44269" y="0"/>
                  </a:lnTo>
                  <a:lnTo>
                    <a:pt x="42922" y="0"/>
                  </a:lnTo>
                  <a:close/>
                </a:path>
                <a:path w="47625" h="36829">
                  <a:moveTo>
                    <a:pt x="3370" y="0"/>
                  </a:moveTo>
                  <a:lnTo>
                    <a:pt x="3370" y="12542"/>
                  </a:lnTo>
                  <a:lnTo>
                    <a:pt x="4494" y="12542"/>
                  </a:lnTo>
                  <a:lnTo>
                    <a:pt x="4494" y="0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566748" y="4524461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30787" y="36695"/>
                  </a:moveTo>
                  <a:lnTo>
                    <a:pt x="30787" y="34837"/>
                  </a:lnTo>
                  <a:lnTo>
                    <a:pt x="33371" y="34837"/>
                  </a:lnTo>
                  <a:lnTo>
                    <a:pt x="33371" y="29844"/>
                  </a:lnTo>
                  <a:lnTo>
                    <a:pt x="44270" y="29844"/>
                  </a:lnTo>
                  <a:lnTo>
                    <a:pt x="44270" y="29147"/>
                  </a:lnTo>
                  <a:lnTo>
                    <a:pt x="47528" y="29147"/>
                  </a:lnTo>
                  <a:lnTo>
                    <a:pt x="47528" y="34837"/>
                  </a:lnTo>
                  <a:lnTo>
                    <a:pt x="46967" y="34837"/>
                  </a:lnTo>
                  <a:lnTo>
                    <a:pt x="46967" y="29844"/>
                  </a:lnTo>
                  <a:lnTo>
                    <a:pt x="44270" y="29844"/>
                  </a:lnTo>
                  <a:lnTo>
                    <a:pt x="44270" y="18580"/>
                  </a:lnTo>
                  <a:lnTo>
                    <a:pt x="42922" y="18580"/>
                  </a:lnTo>
                  <a:lnTo>
                    <a:pt x="42922" y="12541"/>
                  </a:lnTo>
                  <a:lnTo>
                    <a:pt x="44270" y="12541"/>
                  </a:lnTo>
                  <a:lnTo>
                    <a:pt x="44270" y="0"/>
                  </a:lnTo>
                  <a:lnTo>
                    <a:pt x="3370" y="0"/>
                  </a:lnTo>
                  <a:lnTo>
                    <a:pt x="3370" y="12541"/>
                  </a:lnTo>
                  <a:lnTo>
                    <a:pt x="4494" y="12541"/>
                  </a:lnTo>
                  <a:lnTo>
                    <a:pt x="4494" y="18580"/>
                  </a:lnTo>
                  <a:lnTo>
                    <a:pt x="3370" y="18580"/>
                  </a:lnTo>
                  <a:lnTo>
                    <a:pt x="3370" y="29844"/>
                  </a:lnTo>
                  <a:lnTo>
                    <a:pt x="449" y="29844"/>
                  </a:lnTo>
                  <a:lnTo>
                    <a:pt x="449" y="34837"/>
                  </a:lnTo>
                  <a:lnTo>
                    <a:pt x="0" y="34837"/>
                  </a:lnTo>
                  <a:lnTo>
                    <a:pt x="0" y="29147"/>
                  </a:lnTo>
                  <a:lnTo>
                    <a:pt x="3370" y="29147"/>
                  </a:lnTo>
                  <a:lnTo>
                    <a:pt x="3370" y="29844"/>
                  </a:lnTo>
                  <a:lnTo>
                    <a:pt x="13932" y="29844"/>
                  </a:lnTo>
                  <a:lnTo>
                    <a:pt x="13932" y="34837"/>
                  </a:lnTo>
                  <a:lnTo>
                    <a:pt x="16404" y="34837"/>
                  </a:lnTo>
                  <a:lnTo>
                    <a:pt x="16404" y="36695"/>
                  </a:lnTo>
                  <a:lnTo>
                    <a:pt x="30787" y="366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600232" y="4554131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00232" y="4554131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567198" y="4554131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567197" y="4554131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638996" y="4473363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562" y="30543"/>
                  </a:moveTo>
                  <a:lnTo>
                    <a:pt x="94250" y="30543"/>
                  </a:lnTo>
                  <a:lnTo>
                    <a:pt x="94250" y="0"/>
                  </a:lnTo>
                  <a:lnTo>
                    <a:pt x="50562" y="0"/>
                  </a:lnTo>
                  <a:lnTo>
                    <a:pt x="50562" y="30543"/>
                  </a:lnTo>
                  <a:close/>
                </a:path>
                <a:path w="196215" h="88264">
                  <a:moveTo>
                    <a:pt x="50562" y="88025"/>
                  </a:moveTo>
                  <a:lnTo>
                    <a:pt x="94250" y="88025"/>
                  </a:lnTo>
                  <a:lnTo>
                    <a:pt x="94250" y="57482"/>
                  </a:lnTo>
                  <a:lnTo>
                    <a:pt x="50562" y="57482"/>
                  </a:lnTo>
                  <a:lnTo>
                    <a:pt x="50562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567534" y="447660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567534" y="447660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601018" y="447660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601018" y="447660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601018" y="455301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601018" y="455301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567534" y="455301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567534" y="455301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486409" y="4516600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0"/>
                  </a:moveTo>
                  <a:lnTo>
                    <a:pt x="0" y="48506"/>
                  </a:lnTo>
                  <a:lnTo>
                    <a:pt x="53693" y="48506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486410" y="4516599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88994" y="4516796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42922" y="8129"/>
                  </a:moveTo>
                  <a:lnTo>
                    <a:pt x="42922" y="21600"/>
                  </a:lnTo>
                  <a:lnTo>
                    <a:pt x="44157" y="21600"/>
                  </a:lnTo>
                  <a:lnTo>
                    <a:pt x="44157" y="8942"/>
                  </a:lnTo>
                  <a:lnTo>
                    <a:pt x="47529" y="8942"/>
                  </a:lnTo>
                  <a:lnTo>
                    <a:pt x="47529" y="2090"/>
                  </a:lnTo>
                  <a:lnTo>
                    <a:pt x="46855" y="2090"/>
                  </a:lnTo>
                  <a:lnTo>
                    <a:pt x="46855" y="8129"/>
                  </a:lnTo>
                  <a:lnTo>
                    <a:pt x="42922" y="8129"/>
                  </a:lnTo>
                  <a:close/>
                </a:path>
                <a:path w="47625" h="43814">
                  <a:moveTo>
                    <a:pt x="3258" y="28799"/>
                  </a:moveTo>
                  <a:lnTo>
                    <a:pt x="3258" y="43779"/>
                  </a:lnTo>
                  <a:lnTo>
                    <a:pt x="44157" y="43779"/>
                  </a:lnTo>
                  <a:lnTo>
                    <a:pt x="44157" y="28799"/>
                  </a:lnTo>
                  <a:lnTo>
                    <a:pt x="42922" y="28799"/>
                  </a:lnTo>
                  <a:lnTo>
                    <a:pt x="42922" y="8129"/>
                  </a:lnTo>
                  <a:lnTo>
                    <a:pt x="33258" y="8129"/>
                  </a:lnTo>
                  <a:lnTo>
                    <a:pt x="33258" y="2090"/>
                  </a:lnTo>
                  <a:lnTo>
                    <a:pt x="30787" y="2090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2090"/>
                  </a:lnTo>
                  <a:lnTo>
                    <a:pt x="13820" y="2090"/>
                  </a:lnTo>
                  <a:lnTo>
                    <a:pt x="13820" y="8129"/>
                  </a:lnTo>
                  <a:lnTo>
                    <a:pt x="4382" y="8129"/>
                  </a:lnTo>
                  <a:lnTo>
                    <a:pt x="4382" y="28799"/>
                  </a:lnTo>
                  <a:lnTo>
                    <a:pt x="3258" y="28799"/>
                  </a:lnTo>
                  <a:close/>
                </a:path>
                <a:path w="47625" h="43814">
                  <a:moveTo>
                    <a:pt x="0" y="2090"/>
                  </a:moveTo>
                  <a:lnTo>
                    <a:pt x="0" y="8942"/>
                  </a:lnTo>
                  <a:lnTo>
                    <a:pt x="3258" y="8942"/>
                  </a:lnTo>
                  <a:lnTo>
                    <a:pt x="3258" y="21600"/>
                  </a:lnTo>
                  <a:lnTo>
                    <a:pt x="4382" y="21600"/>
                  </a:lnTo>
                  <a:lnTo>
                    <a:pt x="4382" y="8129"/>
                  </a:lnTo>
                  <a:lnTo>
                    <a:pt x="449" y="8129"/>
                  </a:lnTo>
                  <a:lnTo>
                    <a:pt x="449" y="2090"/>
                  </a:lnTo>
                  <a:lnTo>
                    <a:pt x="0" y="2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88994" y="4516797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30787" y="0"/>
                  </a:moveTo>
                  <a:lnTo>
                    <a:pt x="30787" y="2090"/>
                  </a:lnTo>
                  <a:lnTo>
                    <a:pt x="33258" y="2090"/>
                  </a:lnTo>
                  <a:lnTo>
                    <a:pt x="33258" y="8128"/>
                  </a:lnTo>
                  <a:lnTo>
                    <a:pt x="44158" y="8128"/>
                  </a:lnTo>
                  <a:lnTo>
                    <a:pt x="44158" y="8941"/>
                  </a:lnTo>
                  <a:lnTo>
                    <a:pt x="47528" y="8941"/>
                  </a:lnTo>
                  <a:lnTo>
                    <a:pt x="47528" y="2090"/>
                  </a:lnTo>
                  <a:lnTo>
                    <a:pt x="46854" y="2090"/>
                  </a:lnTo>
                  <a:lnTo>
                    <a:pt x="46854" y="8128"/>
                  </a:lnTo>
                  <a:lnTo>
                    <a:pt x="44158" y="8128"/>
                  </a:lnTo>
                  <a:lnTo>
                    <a:pt x="44158" y="21599"/>
                  </a:lnTo>
                  <a:lnTo>
                    <a:pt x="42922" y="21599"/>
                  </a:lnTo>
                  <a:lnTo>
                    <a:pt x="42922" y="28799"/>
                  </a:lnTo>
                  <a:lnTo>
                    <a:pt x="44158" y="28799"/>
                  </a:lnTo>
                  <a:lnTo>
                    <a:pt x="44158" y="43779"/>
                  </a:lnTo>
                  <a:lnTo>
                    <a:pt x="3258" y="43779"/>
                  </a:lnTo>
                  <a:lnTo>
                    <a:pt x="3258" y="28799"/>
                  </a:lnTo>
                  <a:lnTo>
                    <a:pt x="4382" y="28799"/>
                  </a:lnTo>
                  <a:lnTo>
                    <a:pt x="4382" y="21599"/>
                  </a:lnTo>
                  <a:lnTo>
                    <a:pt x="3258" y="21599"/>
                  </a:lnTo>
                  <a:lnTo>
                    <a:pt x="3258" y="8128"/>
                  </a:lnTo>
                  <a:lnTo>
                    <a:pt x="449" y="8128"/>
                  </a:lnTo>
                  <a:lnTo>
                    <a:pt x="449" y="2090"/>
                  </a:lnTo>
                  <a:lnTo>
                    <a:pt x="0" y="2090"/>
                  </a:lnTo>
                  <a:lnTo>
                    <a:pt x="0" y="8941"/>
                  </a:lnTo>
                  <a:lnTo>
                    <a:pt x="3258" y="8941"/>
                  </a:lnTo>
                  <a:lnTo>
                    <a:pt x="3258" y="8128"/>
                  </a:lnTo>
                  <a:lnTo>
                    <a:pt x="13820" y="8128"/>
                  </a:lnTo>
                  <a:lnTo>
                    <a:pt x="13820" y="2090"/>
                  </a:lnTo>
                  <a:lnTo>
                    <a:pt x="16404" y="2090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522477" y="451871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522478" y="451871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489443" y="451871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489443" y="451871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489781" y="45185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489780" y="45185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523265" y="45185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523264" y="45185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838325" y="4469626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838325" y="4469626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838325" y="4507768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838325" y="4507768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840573" y="4471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0" y="3479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840573" y="447143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854954" y="45062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854955" y="45062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840573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840573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854954" y="452458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854955" y="452458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890686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890686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905068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905068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890686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890686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905068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905068" y="45245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941698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941698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956081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956080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941698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941698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956081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956080" y="45245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992597" y="4471276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992597" y="447127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006980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006980" y="450612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992597" y="4527944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992597" y="4527945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006980" y="45245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3" y="3428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842820" y="4473363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164159" y="54581"/>
                  </a:moveTo>
                  <a:lnTo>
                    <a:pt x="183443" y="54581"/>
                  </a:lnTo>
                  <a:lnTo>
                    <a:pt x="183443" y="51151"/>
                  </a:lnTo>
                  <a:lnTo>
                    <a:pt x="164159" y="51151"/>
                  </a:lnTo>
                  <a:lnTo>
                    <a:pt x="164159" y="54581"/>
                  </a:lnTo>
                  <a:close/>
                </a:path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674" y="30543"/>
                  </a:moveTo>
                  <a:lnTo>
                    <a:pt x="94363" y="30543"/>
                  </a:lnTo>
                  <a:lnTo>
                    <a:pt x="94363" y="0"/>
                  </a:lnTo>
                  <a:lnTo>
                    <a:pt x="50674" y="0"/>
                  </a:lnTo>
                  <a:lnTo>
                    <a:pt x="50674" y="30543"/>
                  </a:lnTo>
                  <a:close/>
                </a:path>
                <a:path w="196215" h="88264">
                  <a:moveTo>
                    <a:pt x="50674" y="88025"/>
                  </a:moveTo>
                  <a:lnTo>
                    <a:pt x="94363" y="88025"/>
                  </a:lnTo>
                  <a:lnTo>
                    <a:pt x="94363" y="57482"/>
                  </a:lnTo>
                  <a:lnTo>
                    <a:pt x="50674" y="57482"/>
                  </a:lnTo>
                  <a:lnTo>
                    <a:pt x="50674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062823" y="454606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4044" y="18115"/>
                  </a:lnTo>
                  <a:lnTo>
                    <a:pt x="13708" y="18115"/>
                  </a:lnTo>
                  <a:lnTo>
                    <a:pt x="17641" y="14051"/>
                  </a:lnTo>
                  <a:lnTo>
                    <a:pt x="17641" y="9057"/>
                  </a:lnTo>
                  <a:lnTo>
                    <a:pt x="17641" y="4063"/>
                  </a:lnTo>
                  <a:lnTo>
                    <a:pt x="13708" y="0"/>
                  </a:lnTo>
                  <a:lnTo>
                    <a:pt x="4044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062823" y="4546060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4045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4045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64172" y="454733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83"/>
                  </a:moveTo>
                  <a:lnTo>
                    <a:pt x="0" y="12193"/>
                  </a:lnTo>
                  <a:lnTo>
                    <a:pt x="3370" y="15676"/>
                  </a:lnTo>
                  <a:lnTo>
                    <a:pt x="11798" y="15676"/>
                  </a:lnTo>
                  <a:lnTo>
                    <a:pt x="15168" y="12193"/>
                  </a:lnTo>
                  <a:lnTo>
                    <a:pt x="15168" y="7780"/>
                  </a:lnTo>
                  <a:lnTo>
                    <a:pt x="15168" y="3483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064172" y="4547338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68" y="7780"/>
                  </a:moveTo>
                  <a:lnTo>
                    <a:pt x="15168" y="3483"/>
                  </a:lnTo>
                  <a:lnTo>
                    <a:pt x="11797" y="0"/>
                  </a:lnTo>
                  <a:lnTo>
                    <a:pt x="7528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528" y="15677"/>
                  </a:lnTo>
                  <a:lnTo>
                    <a:pt x="11797" y="15677"/>
                  </a:lnTo>
                  <a:lnTo>
                    <a:pt x="15168" y="12193"/>
                  </a:lnTo>
                  <a:lnTo>
                    <a:pt x="15168" y="778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065295" y="4548499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0" y="3018"/>
                  </a:moveTo>
                  <a:lnTo>
                    <a:pt x="0" y="10335"/>
                  </a:lnTo>
                  <a:lnTo>
                    <a:pt x="2809" y="13354"/>
                  </a:lnTo>
                  <a:lnTo>
                    <a:pt x="9886" y="13354"/>
                  </a:lnTo>
                  <a:lnTo>
                    <a:pt x="12809" y="10335"/>
                  </a:lnTo>
                  <a:lnTo>
                    <a:pt x="12809" y="6619"/>
                  </a:lnTo>
                  <a:lnTo>
                    <a:pt x="12809" y="3018"/>
                  </a:lnTo>
                  <a:lnTo>
                    <a:pt x="9886" y="0"/>
                  </a:lnTo>
                  <a:lnTo>
                    <a:pt x="2809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065295" y="4548499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12809" y="6619"/>
                  </a:moveTo>
                  <a:lnTo>
                    <a:pt x="12809" y="3019"/>
                  </a:lnTo>
                  <a:lnTo>
                    <a:pt x="9887" y="0"/>
                  </a:lnTo>
                  <a:lnTo>
                    <a:pt x="6404" y="0"/>
                  </a:lnTo>
                  <a:lnTo>
                    <a:pt x="2809" y="0"/>
                  </a:lnTo>
                  <a:lnTo>
                    <a:pt x="0" y="3019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2809" y="13354"/>
                  </a:lnTo>
                  <a:lnTo>
                    <a:pt x="6404" y="13354"/>
                  </a:lnTo>
                  <a:lnTo>
                    <a:pt x="9887" y="13354"/>
                  </a:lnTo>
                  <a:lnTo>
                    <a:pt x="12809" y="10335"/>
                  </a:lnTo>
                  <a:lnTo>
                    <a:pt x="12809" y="66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068329" y="455163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25"/>
                  </a:moveTo>
                  <a:lnTo>
                    <a:pt x="0" y="5457"/>
                  </a:lnTo>
                  <a:lnTo>
                    <a:pt x="1572" y="6967"/>
                  </a:lnTo>
                  <a:lnTo>
                    <a:pt x="5167" y="6967"/>
                  </a:lnTo>
                  <a:lnTo>
                    <a:pt x="6629" y="5457"/>
                  </a:lnTo>
                  <a:lnTo>
                    <a:pt x="6629" y="3483"/>
                  </a:lnTo>
                  <a:lnTo>
                    <a:pt x="6629" y="1625"/>
                  </a:lnTo>
                  <a:lnTo>
                    <a:pt x="5167" y="0"/>
                  </a:lnTo>
                  <a:lnTo>
                    <a:pt x="1572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068329" y="455163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625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573" y="0"/>
                  </a:lnTo>
                  <a:lnTo>
                    <a:pt x="0" y="1625"/>
                  </a:lnTo>
                  <a:lnTo>
                    <a:pt x="0" y="3483"/>
                  </a:lnTo>
                  <a:lnTo>
                    <a:pt x="0" y="5457"/>
                  </a:lnTo>
                  <a:lnTo>
                    <a:pt x="1573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102711" y="454652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4"/>
                  </a:moveTo>
                  <a:lnTo>
                    <a:pt x="0" y="14051"/>
                  </a:lnTo>
                  <a:lnTo>
                    <a:pt x="3933" y="18115"/>
                  </a:lnTo>
                  <a:lnTo>
                    <a:pt x="13708" y="18115"/>
                  </a:lnTo>
                  <a:lnTo>
                    <a:pt x="17641" y="14051"/>
                  </a:lnTo>
                  <a:lnTo>
                    <a:pt x="17641" y="9057"/>
                  </a:lnTo>
                  <a:lnTo>
                    <a:pt x="17641" y="4064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02712" y="454652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103948" y="454780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482" y="15676"/>
                  </a:lnTo>
                  <a:lnTo>
                    <a:pt x="11910" y="15676"/>
                  </a:lnTo>
                  <a:lnTo>
                    <a:pt x="15280" y="12193"/>
                  </a:lnTo>
                  <a:lnTo>
                    <a:pt x="15280" y="7781"/>
                  </a:lnTo>
                  <a:lnTo>
                    <a:pt x="15280" y="3483"/>
                  </a:lnTo>
                  <a:lnTo>
                    <a:pt x="11910" y="0"/>
                  </a:lnTo>
                  <a:lnTo>
                    <a:pt x="3482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103948" y="454780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780"/>
                  </a:moveTo>
                  <a:lnTo>
                    <a:pt x="15281" y="3483"/>
                  </a:lnTo>
                  <a:lnTo>
                    <a:pt x="11910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193"/>
                  </a:lnTo>
                  <a:lnTo>
                    <a:pt x="3483" y="15677"/>
                  </a:lnTo>
                  <a:lnTo>
                    <a:pt x="7640" y="15677"/>
                  </a:lnTo>
                  <a:lnTo>
                    <a:pt x="11910" y="15677"/>
                  </a:lnTo>
                  <a:lnTo>
                    <a:pt x="15281" y="12193"/>
                  </a:lnTo>
                  <a:lnTo>
                    <a:pt x="15281" y="778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105184" y="454896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0" y="3018"/>
                  </a:moveTo>
                  <a:lnTo>
                    <a:pt x="0" y="10335"/>
                  </a:lnTo>
                  <a:lnTo>
                    <a:pt x="2809" y="13354"/>
                  </a:lnTo>
                  <a:lnTo>
                    <a:pt x="9888" y="13354"/>
                  </a:lnTo>
                  <a:lnTo>
                    <a:pt x="12809" y="10335"/>
                  </a:lnTo>
                  <a:lnTo>
                    <a:pt x="12809" y="6619"/>
                  </a:lnTo>
                  <a:lnTo>
                    <a:pt x="12809" y="3018"/>
                  </a:lnTo>
                  <a:lnTo>
                    <a:pt x="9888" y="0"/>
                  </a:lnTo>
                  <a:lnTo>
                    <a:pt x="2809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105184" y="454896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12809" y="6619"/>
                  </a:moveTo>
                  <a:lnTo>
                    <a:pt x="12809" y="3019"/>
                  </a:lnTo>
                  <a:lnTo>
                    <a:pt x="9887" y="0"/>
                  </a:lnTo>
                  <a:lnTo>
                    <a:pt x="6404" y="0"/>
                  </a:lnTo>
                  <a:lnTo>
                    <a:pt x="2809" y="0"/>
                  </a:lnTo>
                  <a:lnTo>
                    <a:pt x="0" y="3019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2809" y="13354"/>
                  </a:lnTo>
                  <a:lnTo>
                    <a:pt x="6404" y="13354"/>
                  </a:lnTo>
                  <a:lnTo>
                    <a:pt x="9887" y="13354"/>
                  </a:lnTo>
                  <a:lnTo>
                    <a:pt x="12809" y="10335"/>
                  </a:lnTo>
                  <a:lnTo>
                    <a:pt x="12809" y="66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108218" y="455210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25"/>
                  </a:moveTo>
                  <a:lnTo>
                    <a:pt x="0" y="5457"/>
                  </a:lnTo>
                  <a:lnTo>
                    <a:pt x="1460" y="6967"/>
                  </a:lnTo>
                  <a:lnTo>
                    <a:pt x="5167" y="6967"/>
                  </a:lnTo>
                  <a:lnTo>
                    <a:pt x="6629" y="5457"/>
                  </a:lnTo>
                  <a:lnTo>
                    <a:pt x="6629" y="3483"/>
                  </a:lnTo>
                  <a:lnTo>
                    <a:pt x="6629" y="1625"/>
                  </a:lnTo>
                  <a:lnTo>
                    <a:pt x="5167" y="0"/>
                  </a:lnTo>
                  <a:lnTo>
                    <a:pt x="1460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108217" y="455209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625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625"/>
                  </a:lnTo>
                  <a:lnTo>
                    <a:pt x="0" y="3483"/>
                  </a:lnTo>
                  <a:lnTo>
                    <a:pt x="0" y="5457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50352" y="454652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4"/>
                  </a:moveTo>
                  <a:lnTo>
                    <a:pt x="0" y="14051"/>
                  </a:lnTo>
                  <a:lnTo>
                    <a:pt x="4044" y="18115"/>
                  </a:lnTo>
                  <a:lnTo>
                    <a:pt x="13708" y="18115"/>
                  </a:lnTo>
                  <a:lnTo>
                    <a:pt x="17641" y="14051"/>
                  </a:lnTo>
                  <a:lnTo>
                    <a:pt x="17641" y="9057"/>
                  </a:lnTo>
                  <a:lnTo>
                    <a:pt x="17641" y="4064"/>
                  </a:lnTo>
                  <a:lnTo>
                    <a:pt x="13708" y="0"/>
                  </a:lnTo>
                  <a:lnTo>
                    <a:pt x="4044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50353" y="454652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4045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4045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51701" y="454780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83"/>
                  </a:moveTo>
                  <a:lnTo>
                    <a:pt x="0" y="12193"/>
                  </a:lnTo>
                  <a:lnTo>
                    <a:pt x="3370" y="15676"/>
                  </a:lnTo>
                  <a:lnTo>
                    <a:pt x="11798" y="15676"/>
                  </a:lnTo>
                  <a:lnTo>
                    <a:pt x="15168" y="12193"/>
                  </a:lnTo>
                  <a:lnTo>
                    <a:pt x="15168" y="7781"/>
                  </a:lnTo>
                  <a:lnTo>
                    <a:pt x="15168" y="3483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151701" y="454780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68" y="7780"/>
                  </a:moveTo>
                  <a:lnTo>
                    <a:pt x="15168" y="3483"/>
                  </a:lnTo>
                  <a:lnTo>
                    <a:pt x="11797" y="0"/>
                  </a:lnTo>
                  <a:lnTo>
                    <a:pt x="7528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528" y="15677"/>
                  </a:lnTo>
                  <a:lnTo>
                    <a:pt x="11797" y="15677"/>
                  </a:lnTo>
                  <a:lnTo>
                    <a:pt x="15168" y="12193"/>
                  </a:lnTo>
                  <a:lnTo>
                    <a:pt x="15168" y="778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152825" y="454896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0" y="3018"/>
                  </a:moveTo>
                  <a:lnTo>
                    <a:pt x="0" y="10335"/>
                  </a:lnTo>
                  <a:lnTo>
                    <a:pt x="2807" y="13354"/>
                  </a:lnTo>
                  <a:lnTo>
                    <a:pt x="9886" y="13354"/>
                  </a:lnTo>
                  <a:lnTo>
                    <a:pt x="12809" y="10335"/>
                  </a:lnTo>
                  <a:lnTo>
                    <a:pt x="12809" y="6619"/>
                  </a:lnTo>
                  <a:lnTo>
                    <a:pt x="12809" y="3018"/>
                  </a:lnTo>
                  <a:lnTo>
                    <a:pt x="9886" y="0"/>
                  </a:lnTo>
                  <a:lnTo>
                    <a:pt x="2807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152825" y="454896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12809" y="6619"/>
                  </a:moveTo>
                  <a:lnTo>
                    <a:pt x="12809" y="3019"/>
                  </a:lnTo>
                  <a:lnTo>
                    <a:pt x="9887" y="0"/>
                  </a:lnTo>
                  <a:lnTo>
                    <a:pt x="6404" y="0"/>
                  </a:lnTo>
                  <a:lnTo>
                    <a:pt x="2809" y="0"/>
                  </a:lnTo>
                  <a:lnTo>
                    <a:pt x="0" y="3019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2809" y="13354"/>
                  </a:lnTo>
                  <a:lnTo>
                    <a:pt x="6404" y="13354"/>
                  </a:lnTo>
                  <a:lnTo>
                    <a:pt x="9887" y="13354"/>
                  </a:lnTo>
                  <a:lnTo>
                    <a:pt x="12809" y="10335"/>
                  </a:lnTo>
                  <a:lnTo>
                    <a:pt x="12809" y="66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155858" y="455210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25"/>
                  </a:moveTo>
                  <a:lnTo>
                    <a:pt x="0" y="5457"/>
                  </a:lnTo>
                  <a:lnTo>
                    <a:pt x="1573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lnTo>
                    <a:pt x="6629" y="1625"/>
                  </a:lnTo>
                  <a:lnTo>
                    <a:pt x="5168" y="0"/>
                  </a:lnTo>
                  <a:lnTo>
                    <a:pt x="1573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155858" y="455209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625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573" y="0"/>
                  </a:lnTo>
                  <a:lnTo>
                    <a:pt x="0" y="1625"/>
                  </a:lnTo>
                  <a:lnTo>
                    <a:pt x="0" y="3483"/>
                  </a:lnTo>
                  <a:lnTo>
                    <a:pt x="0" y="5457"/>
                  </a:lnTo>
                  <a:lnTo>
                    <a:pt x="1573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190241" y="454698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5"/>
                  </a:moveTo>
                  <a:lnTo>
                    <a:pt x="0" y="14051"/>
                  </a:lnTo>
                  <a:lnTo>
                    <a:pt x="3933" y="18116"/>
                  </a:lnTo>
                  <a:lnTo>
                    <a:pt x="13708" y="18116"/>
                  </a:lnTo>
                  <a:lnTo>
                    <a:pt x="17641" y="14051"/>
                  </a:lnTo>
                  <a:lnTo>
                    <a:pt x="17641" y="9057"/>
                  </a:lnTo>
                  <a:lnTo>
                    <a:pt x="17641" y="4065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190241" y="454698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191478" y="454826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482" y="15676"/>
                  </a:lnTo>
                  <a:lnTo>
                    <a:pt x="11910" y="15676"/>
                  </a:lnTo>
                  <a:lnTo>
                    <a:pt x="15280" y="12193"/>
                  </a:lnTo>
                  <a:lnTo>
                    <a:pt x="15280" y="7780"/>
                  </a:lnTo>
                  <a:lnTo>
                    <a:pt x="15280" y="3483"/>
                  </a:lnTo>
                  <a:lnTo>
                    <a:pt x="11910" y="0"/>
                  </a:lnTo>
                  <a:lnTo>
                    <a:pt x="3482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191477" y="454826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780"/>
                  </a:moveTo>
                  <a:lnTo>
                    <a:pt x="15281" y="3483"/>
                  </a:lnTo>
                  <a:lnTo>
                    <a:pt x="11910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193"/>
                  </a:lnTo>
                  <a:lnTo>
                    <a:pt x="3483" y="15677"/>
                  </a:lnTo>
                  <a:lnTo>
                    <a:pt x="7640" y="15677"/>
                  </a:lnTo>
                  <a:lnTo>
                    <a:pt x="11910" y="15677"/>
                  </a:lnTo>
                  <a:lnTo>
                    <a:pt x="15281" y="12193"/>
                  </a:lnTo>
                  <a:lnTo>
                    <a:pt x="15281" y="778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192713" y="4549428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0" y="3020"/>
                  </a:moveTo>
                  <a:lnTo>
                    <a:pt x="0" y="10335"/>
                  </a:lnTo>
                  <a:lnTo>
                    <a:pt x="2809" y="13355"/>
                  </a:lnTo>
                  <a:lnTo>
                    <a:pt x="9886" y="13355"/>
                  </a:lnTo>
                  <a:lnTo>
                    <a:pt x="12809" y="10335"/>
                  </a:lnTo>
                  <a:lnTo>
                    <a:pt x="12809" y="6619"/>
                  </a:lnTo>
                  <a:lnTo>
                    <a:pt x="12809" y="3020"/>
                  </a:lnTo>
                  <a:lnTo>
                    <a:pt x="9886" y="0"/>
                  </a:lnTo>
                  <a:lnTo>
                    <a:pt x="2809" y="0"/>
                  </a:lnTo>
                  <a:lnTo>
                    <a:pt x="0" y="30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192713" y="4549428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70">
                  <a:moveTo>
                    <a:pt x="12809" y="6619"/>
                  </a:moveTo>
                  <a:lnTo>
                    <a:pt x="12809" y="3019"/>
                  </a:lnTo>
                  <a:lnTo>
                    <a:pt x="9887" y="0"/>
                  </a:lnTo>
                  <a:lnTo>
                    <a:pt x="6404" y="0"/>
                  </a:lnTo>
                  <a:lnTo>
                    <a:pt x="2809" y="0"/>
                  </a:lnTo>
                  <a:lnTo>
                    <a:pt x="0" y="3019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2809" y="13354"/>
                  </a:lnTo>
                  <a:lnTo>
                    <a:pt x="6404" y="13354"/>
                  </a:lnTo>
                  <a:lnTo>
                    <a:pt x="9887" y="13354"/>
                  </a:lnTo>
                  <a:lnTo>
                    <a:pt x="12809" y="10335"/>
                  </a:lnTo>
                  <a:lnTo>
                    <a:pt x="12809" y="66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195747" y="455256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25"/>
                  </a:moveTo>
                  <a:lnTo>
                    <a:pt x="0" y="5458"/>
                  </a:lnTo>
                  <a:lnTo>
                    <a:pt x="1460" y="6968"/>
                  </a:lnTo>
                  <a:lnTo>
                    <a:pt x="5167" y="6968"/>
                  </a:lnTo>
                  <a:lnTo>
                    <a:pt x="6628" y="5458"/>
                  </a:lnTo>
                  <a:lnTo>
                    <a:pt x="6628" y="3483"/>
                  </a:lnTo>
                  <a:lnTo>
                    <a:pt x="6628" y="1625"/>
                  </a:lnTo>
                  <a:lnTo>
                    <a:pt x="5167" y="0"/>
                  </a:lnTo>
                  <a:lnTo>
                    <a:pt x="1460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195747" y="455256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625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625"/>
                  </a:lnTo>
                  <a:lnTo>
                    <a:pt x="0" y="3483"/>
                  </a:lnTo>
                  <a:lnTo>
                    <a:pt x="0" y="5457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57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6690363" y="4407363"/>
            <a:ext cx="1040130" cy="1524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R="109855" algn="ctr">
              <a:lnSpc>
                <a:spcPct val="100000"/>
              </a:lnSpc>
            </a:pPr>
            <a:r>
              <a:rPr sz="350" b="1" spc="-5" dirty="0">
                <a:latin typeface="Calibri"/>
                <a:cs typeface="Calibri"/>
              </a:rPr>
              <a:t>WR-Z16</a:t>
            </a:r>
            <a:endParaRPr sz="350">
              <a:latin typeface="Calibri"/>
              <a:cs typeface="Calibri"/>
            </a:endParaRPr>
          </a:p>
          <a:p>
            <a:pPr marR="132080" algn="ctr">
              <a:lnSpc>
                <a:spcPct val="100000"/>
              </a:lnSpc>
              <a:spcBef>
                <a:spcPts val="110"/>
              </a:spcBef>
            </a:pPr>
            <a:r>
              <a:rPr sz="100" spc="-5" dirty="0">
                <a:latin typeface="Arial MT"/>
                <a:cs typeface="Arial MT"/>
              </a:rPr>
              <a:t>IN</a:t>
            </a:r>
            <a:r>
              <a:rPr sz="100" spc="20" dirty="0">
                <a:latin typeface="Arial MT"/>
                <a:cs typeface="Arial MT"/>
              </a:rPr>
              <a:t>           </a:t>
            </a: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R="130810" algn="ctr">
              <a:lnSpc>
                <a:spcPct val="100000"/>
              </a:lnSpc>
              <a:spcBef>
                <a:spcPts val="45"/>
              </a:spcBef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6412461" y="4466903"/>
            <a:ext cx="1205865" cy="104775"/>
            <a:chOff x="6412461" y="4466903"/>
            <a:chExt cx="1205865" cy="104775"/>
          </a:xfrm>
        </p:grpSpPr>
        <p:sp>
          <p:nvSpPr>
            <p:cNvPr id="310" name="object 310"/>
            <p:cNvSpPr/>
            <p:nvPr/>
          </p:nvSpPr>
          <p:spPr>
            <a:xfrm>
              <a:off x="6458431" y="454780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858"/>
                  </a:moveTo>
                  <a:lnTo>
                    <a:pt x="0" y="6619"/>
                  </a:lnTo>
                  <a:lnTo>
                    <a:pt x="1686" y="8477"/>
                  </a:lnTo>
                  <a:lnTo>
                    <a:pt x="6068" y="8477"/>
                  </a:lnTo>
                  <a:lnTo>
                    <a:pt x="7866" y="6619"/>
                  </a:lnTo>
                  <a:lnTo>
                    <a:pt x="7866" y="4297"/>
                  </a:lnTo>
                  <a:lnTo>
                    <a:pt x="7866" y="1858"/>
                  </a:lnTo>
                  <a:lnTo>
                    <a:pt x="6068" y="0"/>
                  </a:lnTo>
                  <a:lnTo>
                    <a:pt x="1686" y="0"/>
                  </a:lnTo>
                  <a:lnTo>
                    <a:pt x="0" y="185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58431" y="454780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865" y="4296"/>
                  </a:moveTo>
                  <a:lnTo>
                    <a:pt x="7865" y="1858"/>
                  </a:lnTo>
                  <a:lnTo>
                    <a:pt x="6067" y="0"/>
                  </a:lnTo>
                  <a:lnTo>
                    <a:pt x="3932" y="0"/>
                  </a:lnTo>
                  <a:lnTo>
                    <a:pt x="1685" y="0"/>
                  </a:lnTo>
                  <a:lnTo>
                    <a:pt x="0" y="1858"/>
                  </a:lnTo>
                  <a:lnTo>
                    <a:pt x="0" y="4296"/>
                  </a:lnTo>
                  <a:lnTo>
                    <a:pt x="0" y="6619"/>
                  </a:lnTo>
                  <a:lnTo>
                    <a:pt x="1685" y="8477"/>
                  </a:lnTo>
                  <a:lnTo>
                    <a:pt x="3932" y="8477"/>
                  </a:lnTo>
                  <a:lnTo>
                    <a:pt x="6067" y="8477"/>
                  </a:lnTo>
                  <a:lnTo>
                    <a:pt x="7865" y="6619"/>
                  </a:lnTo>
                  <a:lnTo>
                    <a:pt x="7865" y="42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39667" y="4558487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1741"/>
                  </a:moveTo>
                  <a:lnTo>
                    <a:pt x="0" y="5922"/>
                  </a:lnTo>
                  <a:lnTo>
                    <a:pt x="1573" y="7547"/>
                  </a:lnTo>
                  <a:lnTo>
                    <a:pt x="5506" y="7547"/>
                  </a:lnTo>
                  <a:lnTo>
                    <a:pt x="7192" y="5922"/>
                  </a:lnTo>
                  <a:lnTo>
                    <a:pt x="7192" y="3831"/>
                  </a:lnTo>
                  <a:lnTo>
                    <a:pt x="7192" y="1741"/>
                  </a:lnTo>
                  <a:lnTo>
                    <a:pt x="5506" y="0"/>
                  </a:lnTo>
                  <a:lnTo>
                    <a:pt x="1573" y="0"/>
                  </a:lnTo>
                  <a:lnTo>
                    <a:pt x="0" y="174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39667" y="4558486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191" y="3832"/>
                  </a:moveTo>
                  <a:lnTo>
                    <a:pt x="7191" y="1741"/>
                  </a:lnTo>
                  <a:lnTo>
                    <a:pt x="5505" y="0"/>
                  </a:lnTo>
                  <a:lnTo>
                    <a:pt x="3595" y="0"/>
                  </a:lnTo>
                  <a:lnTo>
                    <a:pt x="1573" y="0"/>
                  </a:lnTo>
                  <a:lnTo>
                    <a:pt x="0" y="1741"/>
                  </a:lnTo>
                  <a:lnTo>
                    <a:pt x="0" y="3832"/>
                  </a:lnTo>
                  <a:lnTo>
                    <a:pt x="0" y="5922"/>
                  </a:lnTo>
                  <a:lnTo>
                    <a:pt x="1573" y="7548"/>
                  </a:lnTo>
                  <a:lnTo>
                    <a:pt x="3595" y="7548"/>
                  </a:lnTo>
                  <a:lnTo>
                    <a:pt x="5505" y="7548"/>
                  </a:lnTo>
                  <a:lnTo>
                    <a:pt x="7191" y="5922"/>
                  </a:lnTo>
                  <a:lnTo>
                    <a:pt x="7191" y="38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414048" y="4545364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70">
                  <a:moveTo>
                    <a:pt x="0" y="3020"/>
                  </a:moveTo>
                  <a:lnTo>
                    <a:pt x="0" y="10335"/>
                  </a:lnTo>
                  <a:lnTo>
                    <a:pt x="3147" y="13354"/>
                  </a:lnTo>
                  <a:lnTo>
                    <a:pt x="10899" y="13354"/>
                  </a:lnTo>
                  <a:lnTo>
                    <a:pt x="14046" y="10335"/>
                  </a:lnTo>
                  <a:lnTo>
                    <a:pt x="14046" y="6736"/>
                  </a:lnTo>
                  <a:lnTo>
                    <a:pt x="14046" y="3020"/>
                  </a:lnTo>
                  <a:lnTo>
                    <a:pt x="10899" y="0"/>
                  </a:lnTo>
                  <a:lnTo>
                    <a:pt x="3147" y="0"/>
                  </a:lnTo>
                  <a:lnTo>
                    <a:pt x="0" y="302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414049" y="4545364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70">
                  <a:moveTo>
                    <a:pt x="14045" y="6735"/>
                  </a:moveTo>
                  <a:lnTo>
                    <a:pt x="14045" y="3019"/>
                  </a:lnTo>
                  <a:lnTo>
                    <a:pt x="10899" y="0"/>
                  </a:lnTo>
                  <a:lnTo>
                    <a:pt x="6966" y="0"/>
                  </a:lnTo>
                  <a:lnTo>
                    <a:pt x="3146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3146" y="13354"/>
                  </a:lnTo>
                  <a:lnTo>
                    <a:pt x="6966" y="13354"/>
                  </a:lnTo>
                  <a:lnTo>
                    <a:pt x="10899" y="13354"/>
                  </a:lnTo>
                  <a:lnTo>
                    <a:pt x="14045" y="10335"/>
                  </a:lnTo>
                  <a:lnTo>
                    <a:pt x="14045" y="6735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280916" y="4472936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0"/>
                  </a:moveTo>
                  <a:lnTo>
                    <a:pt x="0" y="92170"/>
                  </a:lnTo>
                  <a:lnTo>
                    <a:pt x="331241" y="92170"/>
                  </a:lnTo>
                  <a:lnTo>
                    <a:pt x="3312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280916" y="4472936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92169"/>
                  </a:moveTo>
                  <a:lnTo>
                    <a:pt x="331241" y="92169"/>
                  </a:lnTo>
                  <a:lnTo>
                    <a:pt x="331241" y="0"/>
                  </a:lnTo>
                  <a:lnTo>
                    <a:pt x="0" y="0"/>
                  </a:lnTo>
                  <a:lnTo>
                    <a:pt x="0" y="92169"/>
                  </a:lnTo>
                  <a:close/>
                </a:path>
              </a:pathLst>
            </a:custGeom>
            <a:ln w="1158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8" name="object 318"/>
          <p:cNvSpPr txBox="1"/>
          <p:nvPr/>
        </p:nvSpPr>
        <p:spPr>
          <a:xfrm>
            <a:off x="7280916" y="4472936"/>
            <a:ext cx="331470" cy="9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725"/>
              </a:lnSpc>
            </a:pPr>
            <a:r>
              <a:rPr sz="800" spc="-5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4186625" y="2780726"/>
            <a:ext cx="2928620" cy="1779270"/>
            <a:chOff x="4186625" y="2780726"/>
            <a:chExt cx="2928620" cy="1779270"/>
          </a:xfrm>
        </p:grpSpPr>
        <p:sp>
          <p:nvSpPr>
            <p:cNvPr id="320" name="object 320"/>
            <p:cNvSpPr/>
            <p:nvPr/>
          </p:nvSpPr>
          <p:spPr>
            <a:xfrm>
              <a:off x="6374273" y="4340053"/>
              <a:ext cx="736600" cy="215265"/>
            </a:xfrm>
            <a:custGeom>
              <a:avLst/>
              <a:gdLst/>
              <a:ahLst/>
              <a:cxnLst/>
              <a:rect l="l" t="t" r="r" b="b"/>
              <a:pathLst>
                <a:path w="736600" h="215264">
                  <a:moveTo>
                    <a:pt x="0" y="0"/>
                  </a:moveTo>
                  <a:lnTo>
                    <a:pt x="0" y="68166"/>
                  </a:lnTo>
                  <a:lnTo>
                    <a:pt x="697651" y="68166"/>
                  </a:lnTo>
                  <a:lnTo>
                    <a:pt x="697651" y="215181"/>
                  </a:lnTo>
                </a:path>
                <a:path w="736600" h="215264">
                  <a:moveTo>
                    <a:pt x="159328" y="9870"/>
                  </a:moveTo>
                  <a:lnTo>
                    <a:pt x="159328" y="45173"/>
                  </a:lnTo>
                  <a:lnTo>
                    <a:pt x="736528" y="45173"/>
                  </a:lnTo>
                  <a:lnTo>
                    <a:pt x="736528" y="215181"/>
                  </a:lnTo>
                </a:path>
              </a:pathLst>
            </a:custGeom>
            <a:ln w="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326070" y="4173528"/>
              <a:ext cx="1905" cy="110489"/>
            </a:xfrm>
            <a:custGeom>
              <a:avLst/>
              <a:gdLst/>
              <a:ahLst/>
              <a:cxnLst/>
              <a:rect l="l" t="t" r="r" b="b"/>
              <a:pathLst>
                <a:path w="1904" h="110489">
                  <a:moveTo>
                    <a:pt x="0" y="0"/>
                  </a:moveTo>
                  <a:lnTo>
                    <a:pt x="1348" y="110319"/>
                  </a:lnTo>
                </a:path>
              </a:pathLst>
            </a:custGeom>
            <a:ln w="5618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305499" y="4156582"/>
              <a:ext cx="43815" cy="167005"/>
            </a:xfrm>
            <a:custGeom>
              <a:avLst/>
              <a:gdLst/>
              <a:ahLst/>
              <a:cxnLst/>
              <a:rect l="l" t="t" r="r" b="b"/>
              <a:pathLst>
                <a:path w="43814" h="167004">
                  <a:moveTo>
                    <a:pt x="37084" y="26123"/>
                  </a:moveTo>
                  <a:lnTo>
                    <a:pt x="36855" y="7429"/>
                  </a:lnTo>
                  <a:lnTo>
                    <a:pt x="29438" y="0"/>
                  </a:lnTo>
                  <a:lnTo>
                    <a:pt x="11353" y="228"/>
                  </a:lnTo>
                  <a:lnTo>
                    <a:pt x="4165" y="7899"/>
                  </a:lnTo>
                  <a:lnTo>
                    <a:pt x="4381" y="26479"/>
                  </a:lnTo>
                  <a:lnTo>
                    <a:pt x="11798" y="34023"/>
                  </a:lnTo>
                  <a:lnTo>
                    <a:pt x="20789" y="33909"/>
                  </a:lnTo>
                  <a:lnTo>
                    <a:pt x="29781" y="33794"/>
                  </a:lnTo>
                  <a:lnTo>
                    <a:pt x="37084" y="26123"/>
                  </a:lnTo>
                  <a:close/>
                </a:path>
                <a:path w="43814" h="167004">
                  <a:moveTo>
                    <a:pt x="43599" y="121348"/>
                  </a:moveTo>
                  <a:lnTo>
                    <a:pt x="0" y="121932"/>
                  </a:lnTo>
                  <a:lnTo>
                    <a:pt x="22364" y="166636"/>
                  </a:lnTo>
                  <a:lnTo>
                    <a:pt x="43599" y="121348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301800" y="4005726"/>
              <a:ext cx="48895" cy="168275"/>
            </a:xfrm>
            <a:custGeom>
              <a:avLst/>
              <a:gdLst/>
              <a:ahLst/>
              <a:cxnLst/>
              <a:rect l="l" t="t" r="r" b="b"/>
              <a:pathLst>
                <a:path w="48895" h="168275">
                  <a:moveTo>
                    <a:pt x="24270" y="0"/>
                  </a:moveTo>
                  <a:lnTo>
                    <a:pt x="24270" y="167802"/>
                  </a:lnTo>
                </a:path>
                <a:path w="48895" h="168275">
                  <a:moveTo>
                    <a:pt x="24270" y="50398"/>
                  </a:moveTo>
                  <a:lnTo>
                    <a:pt x="0" y="0"/>
                  </a:lnTo>
                </a:path>
                <a:path w="48895" h="168275">
                  <a:moveTo>
                    <a:pt x="48652" y="0"/>
                  </a:moveTo>
                  <a:lnTo>
                    <a:pt x="24270" y="50398"/>
                  </a:lnTo>
                </a:path>
              </a:pathLst>
            </a:custGeom>
            <a:ln w="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191063" y="2785173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80124" y="0"/>
                  </a:moveTo>
                  <a:lnTo>
                    <a:pt x="0" y="0"/>
                  </a:lnTo>
                  <a:lnTo>
                    <a:pt x="0" y="149059"/>
                  </a:lnTo>
                  <a:lnTo>
                    <a:pt x="80124" y="149059"/>
                  </a:lnTo>
                  <a:lnTo>
                    <a:pt x="80124" y="0"/>
                  </a:lnTo>
                  <a:close/>
                </a:path>
                <a:path w="1538604" h="149225">
                  <a:moveTo>
                    <a:pt x="1538338" y="0"/>
                  </a:moveTo>
                  <a:lnTo>
                    <a:pt x="1458239" y="0"/>
                  </a:lnTo>
                  <a:lnTo>
                    <a:pt x="1458239" y="149059"/>
                  </a:lnTo>
                  <a:lnTo>
                    <a:pt x="1538338" y="149059"/>
                  </a:lnTo>
                  <a:lnTo>
                    <a:pt x="15383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191070" y="2785171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71194" y="2785170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5" h="149225">
                  <a:moveTo>
                    <a:pt x="0" y="0"/>
                  </a:moveTo>
                  <a:lnTo>
                    <a:pt x="0" y="149059"/>
                  </a:lnTo>
                  <a:lnTo>
                    <a:pt x="1378112" y="149059"/>
                  </a:lnTo>
                  <a:lnTo>
                    <a:pt x="1378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71194" y="2785171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5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81520" y="2860197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4" h="69850">
                  <a:moveTo>
                    <a:pt x="0" y="0"/>
                  </a:moveTo>
                  <a:lnTo>
                    <a:pt x="0" y="69852"/>
                  </a:ln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81520" y="2860197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4" h="69850">
                  <a:moveTo>
                    <a:pt x="0" y="69852"/>
                  </a:move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671789" y="2800569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61"/>
                  </a:moveTo>
                  <a:lnTo>
                    <a:pt x="0" y="10335"/>
                  </a:lnTo>
                  <a:lnTo>
                    <a:pt x="224" y="12193"/>
                  </a:lnTo>
                  <a:lnTo>
                    <a:pt x="562" y="13121"/>
                  </a:lnTo>
                  <a:lnTo>
                    <a:pt x="1461" y="14631"/>
                  </a:lnTo>
                  <a:lnTo>
                    <a:pt x="2023" y="15328"/>
                  </a:lnTo>
                  <a:lnTo>
                    <a:pt x="2697" y="15909"/>
                  </a:lnTo>
                  <a:lnTo>
                    <a:pt x="3258" y="16606"/>
                  </a:lnTo>
                  <a:lnTo>
                    <a:pt x="4719" y="17651"/>
                  </a:lnTo>
                  <a:lnTo>
                    <a:pt x="6404" y="18347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25168" y="18696"/>
                  </a:lnTo>
                  <a:lnTo>
                    <a:pt x="26068" y="18464"/>
                  </a:lnTo>
                  <a:lnTo>
                    <a:pt x="26967" y="18347"/>
                  </a:lnTo>
                  <a:lnTo>
                    <a:pt x="33596" y="9522"/>
                  </a:lnTo>
                  <a:lnTo>
                    <a:pt x="33371" y="7547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224" y="6619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671790" y="2800569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361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1910" y="4180"/>
                  </a:lnTo>
                  <a:lnTo>
                    <a:pt x="31348" y="3483"/>
                  </a:lnTo>
                  <a:lnTo>
                    <a:pt x="30787" y="2787"/>
                  </a:lnTo>
                  <a:lnTo>
                    <a:pt x="30112" y="2206"/>
                  </a:lnTo>
                  <a:lnTo>
                    <a:pt x="29438" y="1625"/>
                  </a:lnTo>
                  <a:lnTo>
                    <a:pt x="28652" y="1161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2696" y="2787"/>
                  </a:lnTo>
                  <a:lnTo>
                    <a:pt x="2022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224" y="6619"/>
                  </a:lnTo>
                  <a:lnTo>
                    <a:pt x="112" y="7548"/>
                  </a:lnTo>
                  <a:lnTo>
                    <a:pt x="0" y="8361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112" y="11264"/>
                  </a:lnTo>
                  <a:lnTo>
                    <a:pt x="224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022" y="15328"/>
                  </a:lnTo>
                  <a:lnTo>
                    <a:pt x="2696" y="15909"/>
                  </a:lnTo>
                  <a:lnTo>
                    <a:pt x="3258" y="16606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168" y="18696"/>
                  </a:lnTo>
                  <a:lnTo>
                    <a:pt x="26067" y="18464"/>
                  </a:lnTo>
                  <a:lnTo>
                    <a:pt x="26966" y="18347"/>
                  </a:lnTo>
                  <a:lnTo>
                    <a:pt x="33483" y="10335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671789" y="289277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335"/>
                  </a:lnTo>
                  <a:lnTo>
                    <a:pt x="224" y="12193"/>
                  </a:lnTo>
                  <a:lnTo>
                    <a:pt x="562" y="13121"/>
                  </a:lnTo>
                  <a:lnTo>
                    <a:pt x="1461" y="14631"/>
                  </a:lnTo>
                  <a:lnTo>
                    <a:pt x="2023" y="15327"/>
                  </a:lnTo>
                  <a:lnTo>
                    <a:pt x="2697" y="15909"/>
                  </a:lnTo>
                  <a:lnTo>
                    <a:pt x="3258" y="16605"/>
                  </a:lnTo>
                  <a:lnTo>
                    <a:pt x="4719" y="17650"/>
                  </a:lnTo>
                  <a:lnTo>
                    <a:pt x="5506" y="18115"/>
                  </a:lnTo>
                  <a:lnTo>
                    <a:pt x="7303" y="18580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33596" y="9522"/>
                  </a:lnTo>
                  <a:lnTo>
                    <a:pt x="33371" y="7547"/>
                  </a:lnTo>
                  <a:lnTo>
                    <a:pt x="26068" y="347"/>
                  </a:lnTo>
                  <a:lnTo>
                    <a:pt x="25168" y="115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8202" y="115"/>
                  </a:lnTo>
                  <a:lnTo>
                    <a:pt x="7303" y="347"/>
                  </a:lnTo>
                  <a:lnTo>
                    <a:pt x="6404" y="463"/>
                  </a:lnTo>
                  <a:lnTo>
                    <a:pt x="5506" y="695"/>
                  </a:lnTo>
                  <a:lnTo>
                    <a:pt x="4044" y="1625"/>
                  </a:lnTo>
                  <a:lnTo>
                    <a:pt x="3258" y="2205"/>
                  </a:lnTo>
                  <a:lnTo>
                    <a:pt x="2697" y="2903"/>
                  </a:lnTo>
                  <a:lnTo>
                    <a:pt x="2023" y="3483"/>
                  </a:lnTo>
                  <a:lnTo>
                    <a:pt x="1461" y="4179"/>
                  </a:lnTo>
                  <a:lnTo>
                    <a:pt x="562" y="5689"/>
                  </a:lnTo>
                  <a:lnTo>
                    <a:pt x="224" y="6619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671790" y="289277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26067" y="348"/>
                  </a:lnTo>
                  <a:lnTo>
                    <a:pt x="25168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2696" y="2903"/>
                  </a:lnTo>
                  <a:lnTo>
                    <a:pt x="2022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224" y="6619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112" y="11264"/>
                  </a:lnTo>
                  <a:lnTo>
                    <a:pt x="224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022" y="15328"/>
                  </a:lnTo>
                  <a:lnTo>
                    <a:pt x="2696" y="15909"/>
                  </a:lnTo>
                  <a:lnTo>
                    <a:pt x="3258" y="1660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3483" y="10335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215103" y="280417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60"/>
                  </a:moveTo>
                  <a:lnTo>
                    <a:pt x="0" y="10333"/>
                  </a:lnTo>
                  <a:lnTo>
                    <a:pt x="303" y="12192"/>
                  </a:lnTo>
                  <a:lnTo>
                    <a:pt x="8270" y="18580"/>
                  </a:lnTo>
                  <a:lnTo>
                    <a:pt x="9315" y="18811"/>
                  </a:lnTo>
                  <a:lnTo>
                    <a:pt x="24192" y="18811"/>
                  </a:lnTo>
                  <a:lnTo>
                    <a:pt x="25236" y="18580"/>
                  </a:lnTo>
                  <a:lnTo>
                    <a:pt x="27045" y="18347"/>
                  </a:lnTo>
                  <a:lnTo>
                    <a:pt x="33652" y="9405"/>
                  </a:lnTo>
                  <a:lnTo>
                    <a:pt x="33202" y="6617"/>
                  </a:lnTo>
                  <a:lnTo>
                    <a:pt x="24192" y="0"/>
                  </a:lnTo>
                  <a:lnTo>
                    <a:pt x="9315" y="0"/>
                  </a:lnTo>
                  <a:lnTo>
                    <a:pt x="303" y="6617"/>
                  </a:lnTo>
                  <a:lnTo>
                    <a:pt x="0" y="836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215104" y="2804169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52" y="9406"/>
                  </a:moveTo>
                  <a:lnTo>
                    <a:pt x="30798" y="2787"/>
                  </a:lnTo>
                  <a:lnTo>
                    <a:pt x="30202" y="2206"/>
                  </a:lnTo>
                  <a:lnTo>
                    <a:pt x="24191" y="0"/>
                  </a:lnTo>
                  <a:lnTo>
                    <a:pt x="9314" y="0"/>
                  </a:lnTo>
                  <a:lnTo>
                    <a:pt x="2707" y="2787"/>
                  </a:lnTo>
                  <a:lnTo>
                    <a:pt x="2101" y="3367"/>
                  </a:lnTo>
                  <a:lnTo>
                    <a:pt x="0" y="8361"/>
                  </a:lnTo>
                  <a:lnTo>
                    <a:pt x="0" y="9406"/>
                  </a:lnTo>
                  <a:lnTo>
                    <a:pt x="0" y="10335"/>
                  </a:lnTo>
                  <a:lnTo>
                    <a:pt x="157" y="11264"/>
                  </a:lnTo>
                  <a:lnTo>
                    <a:pt x="303" y="12193"/>
                  </a:lnTo>
                  <a:lnTo>
                    <a:pt x="606" y="13006"/>
                  </a:lnTo>
                  <a:lnTo>
                    <a:pt x="1056" y="13819"/>
                  </a:lnTo>
                  <a:lnTo>
                    <a:pt x="1505" y="14515"/>
                  </a:lnTo>
                  <a:lnTo>
                    <a:pt x="2101" y="15328"/>
                  </a:lnTo>
                  <a:lnTo>
                    <a:pt x="2707" y="15909"/>
                  </a:lnTo>
                  <a:lnTo>
                    <a:pt x="3303" y="16489"/>
                  </a:lnTo>
                  <a:lnTo>
                    <a:pt x="8269" y="18580"/>
                  </a:lnTo>
                  <a:lnTo>
                    <a:pt x="9314" y="18812"/>
                  </a:lnTo>
                  <a:lnTo>
                    <a:pt x="24191" y="18812"/>
                  </a:lnTo>
                  <a:lnTo>
                    <a:pt x="25236" y="18580"/>
                  </a:lnTo>
                  <a:lnTo>
                    <a:pt x="26146" y="18464"/>
                  </a:lnTo>
                  <a:lnTo>
                    <a:pt x="30798" y="15909"/>
                  </a:lnTo>
                  <a:lnTo>
                    <a:pt x="31404" y="15328"/>
                  </a:lnTo>
                  <a:lnTo>
                    <a:pt x="33348" y="11264"/>
                  </a:lnTo>
                  <a:lnTo>
                    <a:pt x="33506" y="10335"/>
                  </a:lnTo>
                  <a:lnTo>
                    <a:pt x="33652" y="9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215103" y="289637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61"/>
                  </a:moveTo>
                  <a:lnTo>
                    <a:pt x="0" y="10335"/>
                  </a:lnTo>
                  <a:lnTo>
                    <a:pt x="303" y="12193"/>
                  </a:lnTo>
                  <a:lnTo>
                    <a:pt x="7359" y="18464"/>
                  </a:lnTo>
                  <a:lnTo>
                    <a:pt x="8270" y="18696"/>
                  </a:lnTo>
                  <a:lnTo>
                    <a:pt x="9315" y="18812"/>
                  </a:lnTo>
                  <a:lnTo>
                    <a:pt x="24192" y="18812"/>
                  </a:lnTo>
                  <a:lnTo>
                    <a:pt x="25237" y="18696"/>
                  </a:lnTo>
                  <a:lnTo>
                    <a:pt x="26146" y="18464"/>
                  </a:lnTo>
                  <a:lnTo>
                    <a:pt x="27045" y="18347"/>
                  </a:lnTo>
                  <a:lnTo>
                    <a:pt x="33652" y="9406"/>
                  </a:lnTo>
                  <a:lnTo>
                    <a:pt x="33202" y="6619"/>
                  </a:lnTo>
                  <a:lnTo>
                    <a:pt x="24192" y="0"/>
                  </a:lnTo>
                  <a:lnTo>
                    <a:pt x="9315" y="0"/>
                  </a:lnTo>
                  <a:lnTo>
                    <a:pt x="303" y="6619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215104" y="289637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52" y="9406"/>
                  </a:moveTo>
                  <a:lnTo>
                    <a:pt x="33506" y="8361"/>
                  </a:lnTo>
                  <a:lnTo>
                    <a:pt x="33348" y="7548"/>
                  </a:lnTo>
                  <a:lnTo>
                    <a:pt x="33202" y="6619"/>
                  </a:lnTo>
                  <a:lnTo>
                    <a:pt x="32899" y="5690"/>
                  </a:lnTo>
                  <a:lnTo>
                    <a:pt x="32449" y="4993"/>
                  </a:lnTo>
                  <a:lnTo>
                    <a:pt x="32000" y="4180"/>
                  </a:lnTo>
                  <a:lnTo>
                    <a:pt x="24191" y="0"/>
                  </a:lnTo>
                  <a:lnTo>
                    <a:pt x="9314" y="0"/>
                  </a:lnTo>
                  <a:lnTo>
                    <a:pt x="1056" y="4993"/>
                  </a:lnTo>
                  <a:lnTo>
                    <a:pt x="606" y="5690"/>
                  </a:lnTo>
                  <a:lnTo>
                    <a:pt x="303" y="6619"/>
                  </a:lnTo>
                  <a:lnTo>
                    <a:pt x="157" y="7548"/>
                  </a:lnTo>
                  <a:lnTo>
                    <a:pt x="0" y="8361"/>
                  </a:lnTo>
                  <a:lnTo>
                    <a:pt x="0" y="9406"/>
                  </a:lnTo>
                  <a:lnTo>
                    <a:pt x="0" y="10335"/>
                  </a:lnTo>
                  <a:lnTo>
                    <a:pt x="157" y="11264"/>
                  </a:lnTo>
                  <a:lnTo>
                    <a:pt x="303" y="12193"/>
                  </a:lnTo>
                  <a:lnTo>
                    <a:pt x="606" y="13122"/>
                  </a:lnTo>
                  <a:lnTo>
                    <a:pt x="1056" y="13819"/>
                  </a:lnTo>
                  <a:lnTo>
                    <a:pt x="1505" y="14631"/>
                  </a:lnTo>
                  <a:lnTo>
                    <a:pt x="2101" y="15328"/>
                  </a:lnTo>
                  <a:lnTo>
                    <a:pt x="2707" y="15909"/>
                  </a:lnTo>
                  <a:lnTo>
                    <a:pt x="3303" y="16489"/>
                  </a:lnTo>
                  <a:lnTo>
                    <a:pt x="7359" y="18464"/>
                  </a:lnTo>
                  <a:lnTo>
                    <a:pt x="8269" y="18696"/>
                  </a:lnTo>
                  <a:lnTo>
                    <a:pt x="9314" y="18812"/>
                  </a:lnTo>
                  <a:lnTo>
                    <a:pt x="24191" y="18812"/>
                  </a:lnTo>
                  <a:lnTo>
                    <a:pt x="25236" y="18696"/>
                  </a:lnTo>
                  <a:lnTo>
                    <a:pt x="26146" y="18464"/>
                  </a:lnTo>
                  <a:lnTo>
                    <a:pt x="27045" y="18347"/>
                  </a:lnTo>
                  <a:lnTo>
                    <a:pt x="30798" y="15909"/>
                  </a:lnTo>
                  <a:lnTo>
                    <a:pt x="31404" y="15328"/>
                  </a:lnTo>
                  <a:lnTo>
                    <a:pt x="32000" y="14631"/>
                  </a:lnTo>
                  <a:lnTo>
                    <a:pt x="32449" y="13819"/>
                  </a:lnTo>
                  <a:lnTo>
                    <a:pt x="32899" y="13122"/>
                  </a:lnTo>
                  <a:lnTo>
                    <a:pt x="33202" y="12193"/>
                  </a:lnTo>
                  <a:lnTo>
                    <a:pt x="33348" y="11264"/>
                  </a:lnTo>
                  <a:lnTo>
                    <a:pt x="33506" y="10335"/>
                  </a:lnTo>
                  <a:lnTo>
                    <a:pt x="33652" y="9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8" name="object 338"/>
          <p:cNvSpPr txBox="1"/>
          <p:nvPr/>
        </p:nvSpPr>
        <p:spPr>
          <a:xfrm>
            <a:off x="4557690" y="2777766"/>
            <a:ext cx="699770" cy="781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420" algn="l"/>
                <a:tab pos="436880" algn="l"/>
                <a:tab pos="686435" algn="l"/>
              </a:tabLst>
            </a:pPr>
            <a:r>
              <a:rPr sz="350" u="heavy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50" spc="-5" dirty="0">
                <a:solidFill>
                  <a:srgbClr val="FFFFFF"/>
                </a:solidFill>
                <a:latin typeface="Times New Roman"/>
                <a:cs typeface="Times New Roman"/>
              </a:rPr>
              <a:t>       </a:t>
            </a:r>
            <a:r>
              <a:rPr sz="350" u="heavy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" dirty="0">
                <a:solidFill>
                  <a:srgbClr val="FFFFFF"/>
                </a:solidFill>
                <a:latin typeface="Times New Roman"/>
                <a:cs typeface="Times New Roman"/>
              </a:rPr>
              <a:t>      </a:t>
            </a:r>
            <a:r>
              <a:rPr sz="3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" u="heavy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5283714" y="2774282"/>
            <a:ext cx="441959" cy="13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marR="86995" indent="-60325">
              <a:lnSpc>
                <a:spcPct val="104500"/>
              </a:lnSpc>
              <a:spcBef>
                <a:spcPts val="100"/>
              </a:spcBef>
            </a:pP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5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c  </a:t>
            </a:r>
            <a:r>
              <a:rPr sz="350" b="1" dirty="0">
                <a:solidFill>
                  <a:srgbClr val="FFFFFF"/>
                </a:solidFill>
                <a:latin typeface="Calibri"/>
                <a:cs typeface="Calibri"/>
              </a:rPr>
              <a:t>2400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340" name="object 340"/>
          <p:cNvGrpSpPr/>
          <p:nvPr/>
        </p:nvGrpSpPr>
        <p:grpSpPr>
          <a:xfrm>
            <a:off x="4317524" y="2875911"/>
            <a:ext cx="376555" cy="46355"/>
            <a:chOff x="4317524" y="2875911"/>
            <a:chExt cx="376555" cy="46355"/>
          </a:xfrm>
        </p:grpSpPr>
        <p:sp>
          <p:nvSpPr>
            <p:cNvPr id="341" name="object 341"/>
            <p:cNvSpPr/>
            <p:nvPr/>
          </p:nvSpPr>
          <p:spPr>
            <a:xfrm>
              <a:off x="4636975" y="2882017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69">
                  <a:moveTo>
                    <a:pt x="0" y="0"/>
                  </a:moveTo>
                  <a:lnTo>
                    <a:pt x="0" y="39207"/>
                  </a:lnTo>
                  <a:lnTo>
                    <a:pt x="55708" y="39207"/>
                  </a:lnTo>
                  <a:lnTo>
                    <a:pt x="55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636976" y="2882016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69">
                  <a:moveTo>
                    <a:pt x="0" y="39207"/>
                  </a:moveTo>
                  <a:lnTo>
                    <a:pt x="55708" y="39207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392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636975" y="2882117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0"/>
                  </a:moveTo>
                  <a:lnTo>
                    <a:pt x="0" y="16810"/>
                  </a:lnTo>
                  <a:lnTo>
                    <a:pt x="55708" y="16810"/>
                  </a:lnTo>
                  <a:lnTo>
                    <a:pt x="55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636976" y="2882117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16810"/>
                  </a:moveTo>
                  <a:lnTo>
                    <a:pt x="55708" y="16810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168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640807" y="2884718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60" h="31750">
                  <a:moveTo>
                    <a:pt x="0" y="0"/>
                  </a:moveTo>
                  <a:lnTo>
                    <a:pt x="0" y="31280"/>
                  </a:lnTo>
                  <a:lnTo>
                    <a:pt x="48051" y="31280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640807" y="2884717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60" h="31750">
                  <a:moveTo>
                    <a:pt x="0" y="31280"/>
                  </a:moveTo>
                  <a:lnTo>
                    <a:pt x="48051" y="3128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12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655190" y="2882040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5" h="3175">
                  <a:moveTo>
                    <a:pt x="0" y="0"/>
                  </a:moveTo>
                  <a:lnTo>
                    <a:pt x="0" y="3069"/>
                  </a:lnTo>
                  <a:lnTo>
                    <a:pt x="19282" y="3069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55189" y="2882039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5" h="3175">
                  <a:moveTo>
                    <a:pt x="0" y="3069"/>
                  </a:moveTo>
                  <a:lnTo>
                    <a:pt x="19283" y="3069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0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353983" y="2876864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321"/>
                  </a:moveTo>
                  <a:lnTo>
                    <a:pt x="1550" y="28181"/>
                  </a:lnTo>
                  <a:lnTo>
                    <a:pt x="5778" y="34604"/>
                  </a:lnTo>
                  <a:lnTo>
                    <a:pt x="12049" y="38937"/>
                  </a:lnTo>
                  <a:lnTo>
                    <a:pt x="19730" y="40526"/>
                  </a:lnTo>
                  <a:lnTo>
                    <a:pt x="27410" y="38937"/>
                  </a:lnTo>
                  <a:lnTo>
                    <a:pt x="33682" y="34604"/>
                  </a:lnTo>
                  <a:lnTo>
                    <a:pt x="37909" y="28181"/>
                  </a:lnTo>
                  <a:lnTo>
                    <a:pt x="39460" y="20321"/>
                  </a:lnTo>
                  <a:lnTo>
                    <a:pt x="37909" y="12394"/>
                  </a:lnTo>
                  <a:lnTo>
                    <a:pt x="33682" y="5936"/>
                  </a:lnTo>
                  <a:lnTo>
                    <a:pt x="27410" y="1591"/>
                  </a:lnTo>
                  <a:lnTo>
                    <a:pt x="19730" y="0"/>
                  </a:lnTo>
                  <a:lnTo>
                    <a:pt x="12049" y="1591"/>
                  </a:lnTo>
                  <a:lnTo>
                    <a:pt x="5778" y="5936"/>
                  </a:lnTo>
                  <a:lnTo>
                    <a:pt x="1550" y="12394"/>
                  </a:lnTo>
                  <a:lnTo>
                    <a:pt x="0" y="2032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353982" y="2876864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461" y="20322"/>
                  </a:moveTo>
                  <a:lnTo>
                    <a:pt x="37911" y="12394"/>
                  </a:lnTo>
                  <a:lnTo>
                    <a:pt x="33683" y="5936"/>
                  </a:lnTo>
                  <a:lnTo>
                    <a:pt x="27411" y="1591"/>
                  </a:lnTo>
                  <a:lnTo>
                    <a:pt x="19730" y="0"/>
                  </a:lnTo>
                  <a:lnTo>
                    <a:pt x="12049" y="1591"/>
                  </a:lnTo>
                  <a:lnTo>
                    <a:pt x="5778" y="5936"/>
                  </a:lnTo>
                  <a:lnTo>
                    <a:pt x="1550" y="12394"/>
                  </a:lnTo>
                  <a:lnTo>
                    <a:pt x="0" y="20322"/>
                  </a:lnTo>
                  <a:lnTo>
                    <a:pt x="1550" y="28182"/>
                  </a:lnTo>
                  <a:lnTo>
                    <a:pt x="5778" y="34605"/>
                  </a:lnTo>
                  <a:lnTo>
                    <a:pt x="12049" y="38938"/>
                  </a:lnTo>
                  <a:lnTo>
                    <a:pt x="19730" y="40528"/>
                  </a:lnTo>
                  <a:lnTo>
                    <a:pt x="27411" y="38938"/>
                  </a:lnTo>
                  <a:lnTo>
                    <a:pt x="33683" y="34605"/>
                  </a:lnTo>
                  <a:lnTo>
                    <a:pt x="37911" y="28182"/>
                  </a:lnTo>
                  <a:lnTo>
                    <a:pt x="39461" y="20322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356791" y="2879535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0" y="7895"/>
                  </a:moveTo>
                  <a:lnTo>
                    <a:pt x="0" y="27289"/>
                  </a:lnTo>
                  <a:lnTo>
                    <a:pt x="7618" y="35185"/>
                  </a:lnTo>
                  <a:lnTo>
                    <a:pt x="26438" y="35185"/>
                  </a:lnTo>
                  <a:lnTo>
                    <a:pt x="34069" y="27289"/>
                  </a:lnTo>
                  <a:lnTo>
                    <a:pt x="34069" y="17650"/>
                  </a:lnTo>
                  <a:lnTo>
                    <a:pt x="34069" y="7895"/>
                  </a:lnTo>
                  <a:lnTo>
                    <a:pt x="26438" y="0"/>
                  </a:lnTo>
                  <a:lnTo>
                    <a:pt x="7618" y="0"/>
                  </a:lnTo>
                  <a:lnTo>
                    <a:pt x="0" y="789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356791" y="2879535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34067" y="17651"/>
                  </a:moveTo>
                  <a:lnTo>
                    <a:pt x="34067" y="7896"/>
                  </a:lnTo>
                  <a:lnTo>
                    <a:pt x="26438" y="0"/>
                  </a:lnTo>
                  <a:lnTo>
                    <a:pt x="17033" y="0"/>
                  </a:lnTo>
                  <a:lnTo>
                    <a:pt x="7618" y="0"/>
                  </a:lnTo>
                  <a:lnTo>
                    <a:pt x="0" y="7896"/>
                  </a:lnTo>
                  <a:lnTo>
                    <a:pt x="0" y="17651"/>
                  </a:lnTo>
                  <a:lnTo>
                    <a:pt x="0" y="27289"/>
                  </a:lnTo>
                  <a:lnTo>
                    <a:pt x="7618" y="35186"/>
                  </a:lnTo>
                  <a:lnTo>
                    <a:pt x="17033" y="35186"/>
                  </a:lnTo>
                  <a:lnTo>
                    <a:pt x="26438" y="35186"/>
                  </a:lnTo>
                  <a:lnTo>
                    <a:pt x="34067" y="27289"/>
                  </a:lnTo>
                  <a:lnTo>
                    <a:pt x="34067" y="1765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359375" y="2882206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0" y="6734"/>
                  </a:moveTo>
                  <a:lnTo>
                    <a:pt x="0" y="23224"/>
                  </a:lnTo>
                  <a:lnTo>
                    <a:pt x="6416" y="29843"/>
                  </a:lnTo>
                  <a:lnTo>
                    <a:pt x="22259" y="29843"/>
                  </a:lnTo>
                  <a:lnTo>
                    <a:pt x="28686" y="23224"/>
                  </a:lnTo>
                  <a:lnTo>
                    <a:pt x="28686" y="14979"/>
                  </a:lnTo>
                  <a:lnTo>
                    <a:pt x="28686" y="6734"/>
                  </a:lnTo>
                  <a:lnTo>
                    <a:pt x="22259" y="0"/>
                  </a:lnTo>
                  <a:lnTo>
                    <a:pt x="6416" y="0"/>
                  </a:lnTo>
                  <a:lnTo>
                    <a:pt x="0" y="67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359376" y="288220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28685" y="14980"/>
                  </a:moveTo>
                  <a:lnTo>
                    <a:pt x="28685" y="6735"/>
                  </a:lnTo>
                  <a:lnTo>
                    <a:pt x="22258" y="0"/>
                  </a:lnTo>
                  <a:lnTo>
                    <a:pt x="14337" y="0"/>
                  </a:lnTo>
                  <a:lnTo>
                    <a:pt x="6415" y="0"/>
                  </a:lnTo>
                  <a:lnTo>
                    <a:pt x="0" y="6735"/>
                  </a:lnTo>
                  <a:lnTo>
                    <a:pt x="0" y="14980"/>
                  </a:lnTo>
                  <a:lnTo>
                    <a:pt x="0" y="23225"/>
                  </a:lnTo>
                  <a:lnTo>
                    <a:pt x="6415" y="29844"/>
                  </a:lnTo>
                  <a:lnTo>
                    <a:pt x="14337" y="29844"/>
                  </a:lnTo>
                  <a:lnTo>
                    <a:pt x="22258" y="29844"/>
                  </a:lnTo>
                  <a:lnTo>
                    <a:pt x="28685" y="23225"/>
                  </a:lnTo>
                  <a:lnTo>
                    <a:pt x="28685" y="149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366275" y="288940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3"/>
                  </a:moveTo>
                  <a:lnTo>
                    <a:pt x="0" y="12076"/>
                  </a:lnTo>
                  <a:lnTo>
                    <a:pt x="3336" y="15561"/>
                  </a:lnTo>
                  <a:lnTo>
                    <a:pt x="11550" y="15561"/>
                  </a:lnTo>
                  <a:lnTo>
                    <a:pt x="14875" y="12076"/>
                  </a:lnTo>
                  <a:lnTo>
                    <a:pt x="14875" y="7780"/>
                  </a:lnTo>
                  <a:lnTo>
                    <a:pt x="14875" y="3483"/>
                  </a:lnTo>
                  <a:lnTo>
                    <a:pt x="11550" y="0"/>
                  </a:lnTo>
                  <a:lnTo>
                    <a:pt x="3336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366275" y="288940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876" y="7780"/>
                  </a:moveTo>
                  <a:lnTo>
                    <a:pt x="14876" y="3483"/>
                  </a:lnTo>
                  <a:lnTo>
                    <a:pt x="11550" y="0"/>
                  </a:lnTo>
                  <a:lnTo>
                    <a:pt x="7438" y="0"/>
                  </a:lnTo>
                  <a:lnTo>
                    <a:pt x="3337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337" y="15560"/>
                  </a:lnTo>
                  <a:lnTo>
                    <a:pt x="7438" y="15560"/>
                  </a:lnTo>
                  <a:lnTo>
                    <a:pt x="11550" y="15560"/>
                  </a:lnTo>
                  <a:lnTo>
                    <a:pt x="14876" y="12077"/>
                  </a:lnTo>
                  <a:lnTo>
                    <a:pt x="14876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513232" y="2876864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321"/>
                  </a:moveTo>
                  <a:lnTo>
                    <a:pt x="1551" y="28181"/>
                  </a:lnTo>
                  <a:lnTo>
                    <a:pt x="5782" y="34604"/>
                  </a:lnTo>
                  <a:lnTo>
                    <a:pt x="12054" y="38937"/>
                  </a:lnTo>
                  <a:lnTo>
                    <a:pt x="19730" y="40526"/>
                  </a:lnTo>
                  <a:lnTo>
                    <a:pt x="27413" y="38937"/>
                  </a:lnTo>
                  <a:lnTo>
                    <a:pt x="33688" y="34604"/>
                  </a:lnTo>
                  <a:lnTo>
                    <a:pt x="37920" y="28181"/>
                  </a:lnTo>
                  <a:lnTo>
                    <a:pt x="39472" y="20321"/>
                  </a:lnTo>
                  <a:lnTo>
                    <a:pt x="37920" y="12394"/>
                  </a:lnTo>
                  <a:lnTo>
                    <a:pt x="33688" y="5936"/>
                  </a:lnTo>
                  <a:lnTo>
                    <a:pt x="27413" y="1591"/>
                  </a:lnTo>
                  <a:lnTo>
                    <a:pt x="19730" y="0"/>
                  </a:lnTo>
                  <a:lnTo>
                    <a:pt x="12054" y="1591"/>
                  </a:lnTo>
                  <a:lnTo>
                    <a:pt x="5782" y="5936"/>
                  </a:lnTo>
                  <a:lnTo>
                    <a:pt x="1551" y="12394"/>
                  </a:lnTo>
                  <a:lnTo>
                    <a:pt x="0" y="2032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513232" y="2876864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472" y="20322"/>
                  </a:moveTo>
                  <a:lnTo>
                    <a:pt x="37920" y="12394"/>
                  </a:lnTo>
                  <a:lnTo>
                    <a:pt x="33688" y="5936"/>
                  </a:lnTo>
                  <a:lnTo>
                    <a:pt x="27413" y="1591"/>
                  </a:lnTo>
                  <a:lnTo>
                    <a:pt x="19730" y="0"/>
                  </a:lnTo>
                  <a:lnTo>
                    <a:pt x="12054" y="1591"/>
                  </a:lnTo>
                  <a:lnTo>
                    <a:pt x="5782" y="5936"/>
                  </a:lnTo>
                  <a:lnTo>
                    <a:pt x="1551" y="12394"/>
                  </a:lnTo>
                  <a:lnTo>
                    <a:pt x="0" y="20322"/>
                  </a:lnTo>
                  <a:lnTo>
                    <a:pt x="1551" y="28182"/>
                  </a:lnTo>
                  <a:lnTo>
                    <a:pt x="5782" y="34605"/>
                  </a:lnTo>
                  <a:lnTo>
                    <a:pt x="12054" y="38938"/>
                  </a:lnTo>
                  <a:lnTo>
                    <a:pt x="19730" y="40528"/>
                  </a:lnTo>
                  <a:lnTo>
                    <a:pt x="27413" y="38938"/>
                  </a:lnTo>
                  <a:lnTo>
                    <a:pt x="33688" y="34605"/>
                  </a:lnTo>
                  <a:lnTo>
                    <a:pt x="37920" y="28182"/>
                  </a:lnTo>
                  <a:lnTo>
                    <a:pt x="39472" y="20322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516041" y="2879535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0" y="7895"/>
                  </a:moveTo>
                  <a:lnTo>
                    <a:pt x="0" y="27289"/>
                  </a:lnTo>
                  <a:lnTo>
                    <a:pt x="7628" y="35185"/>
                  </a:lnTo>
                  <a:lnTo>
                    <a:pt x="26450" y="35185"/>
                  </a:lnTo>
                  <a:lnTo>
                    <a:pt x="34067" y="27289"/>
                  </a:lnTo>
                  <a:lnTo>
                    <a:pt x="34067" y="17650"/>
                  </a:lnTo>
                  <a:lnTo>
                    <a:pt x="34067" y="7895"/>
                  </a:lnTo>
                  <a:lnTo>
                    <a:pt x="26450" y="0"/>
                  </a:lnTo>
                  <a:lnTo>
                    <a:pt x="7628" y="0"/>
                  </a:lnTo>
                  <a:lnTo>
                    <a:pt x="0" y="789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516041" y="2879535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89" h="35560">
                  <a:moveTo>
                    <a:pt x="34067" y="17651"/>
                  </a:moveTo>
                  <a:lnTo>
                    <a:pt x="34067" y="7896"/>
                  </a:lnTo>
                  <a:lnTo>
                    <a:pt x="26449" y="0"/>
                  </a:lnTo>
                  <a:lnTo>
                    <a:pt x="17033" y="0"/>
                  </a:lnTo>
                  <a:lnTo>
                    <a:pt x="7629" y="0"/>
                  </a:lnTo>
                  <a:lnTo>
                    <a:pt x="0" y="7896"/>
                  </a:lnTo>
                  <a:lnTo>
                    <a:pt x="0" y="17651"/>
                  </a:lnTo>
                  <a:lnTo>
                    <a:pt x="0" y="27289"/>
                  </a:lnTo>
                  <a:lnTo>
                    <a:pt x="7629" y="35186"/>
                  </a:lnTo>
                  <a:lnTo>
                    <a:pt x="17033" y="35186"/>
                  </a:lnTo>
                  <a:lnTo>
                    <a:pt x="26449" y="35186"/>
                  </a:lnTo>
                  <a:lnTo>
                    <a:pt x="34067" y="27289"/>
                  </a:lnTo>
                  <a:lnTo>
                    <a:pt x="34067" y="1765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518625" y="2882206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0" y="6734"/>
                  </a:moveTo>
                  <a:lnTo>
                    <a:pt x="0" y="23224"/>
                  </a:lnTo>
                  <a:lnTo>
                    <a:pt x="6427" y="29843"/>
                  </a:lnTo>
                  <a:lnTo>
                    <a:pt x="22258" y="29843"/>
                  </a:lnTo>
                  <a:lnTo>
                    <a:pt x="28685" y="23224"/>
                  </a:lnTo>
                  <a:lnTo>
                    <a:pt x="28685" y="14979"/>
                  </a:lnTo>
                  <a:lnTo>
                    <a:pt x="28685" y="6734"/>
                  </a:lnTo>
                  <a:lnTo>
                    <a:pt x="22258" y="0"/>
                  </a:lnTo>
                  <a:lnTo>
                    <a:pt x="6427" y="0"/>
                  </a:lnTo>
                  <a:lnTo>
                    <a:pt x="0" y="67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518625" y="288220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28685" y="14980"/>
                  </a:moveTo>
                  <a:lnTo>
                    <a:pt x="28685" y="6735"/>
                  </a:lnTo>
                  <a:lnTo>
                    <a:pt x="22258" y="0"/>
                  </a:lnTo>
                  <a:lnTo>
                    <a:pt x="14337" y="0"/>
                  </a:lnTo>
                  <a:lnTo>
                    <a:pt x="6427" y="0"/>
                  </a:lnTo>
                  <a:lnTo>
                    <a:pt x="0" y="6735"/>
                  </a:lnTo>
                  <a:lnTo>
                    <a:pt x="0" y="14980"/>
                  </a:lnTo>
                  <a:lnTo>
                    <a:pt x="0" y="23225"/>
                  </a:lnTo>
                  <a:lnTo>
                    <a:pt x="6427" y="29844"/>
                  </a:lnTo>
                  <a:lnTo>
                    <a:pt x="14337" y="29844"/>
                  </a:lnTo>
                  <a:lnTo>
                    <a:pt x="22258" y="29844"/>
                  </a:lnTo>
                  <a:lnTo>
                    <a:pt x="28685" y="23225"/>
                  </a:lnTo>
                  <a:lnTo>
                    <a:pt x="28685" y="149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525524" y="288940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3"/>
                  </a:moveTo>
                  <a:lnTo>
                    <a:pt x="0" y="12076"/>
                  </a:lnTo>
                  <a:lnTo>
                    <a:pt x="3337" y="15561"/>
                  </a:lnTo>
                  <a:lnTo>
                    <a:pt x="11550" y="15561"/>
                  </a:lnTo>
                  <a:lnTo>
                    <a:pt x="14888" y="12076"/>
                  </a:lnTo>
                  <a:lnTo>
                    <a:pt x="14888" y="7780"/>
                  </a:lnTo>
                  <a:lnTo>
                    <a:pt x="14888" y="3483"/>
                  </a:lnTo>
                  <a:lnTo>
                    <a:pt x="11550" y="0"/>
                  </a:lnTo>
                  <a:lnTo>
                    <a:pt x="3337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525524" y="288940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887" y="7780"/>
                  </a:moveTo>
                  <a:lnTo>
                    <a:pt x="14887" y="3483"/>
                  </a:lnTo>
                  <a:lnTo>
                    <a:pt x="11550" y="0"/>
                  </a:lnTo>
                  <a:lnTo>
                    <a:pt x="7438" y="0"/>
                  </a:lnTo>
                  <a:lnTo>
                    <a:pt x="3337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337" y="15560"/>
                  </a:lnTo>
                  <a:lnTo>
                    <a:pt x="7438" y="15560"/>
                  </a:lnTo>
                  <a:lnTo>
                    <a:pt x="11550" y="15560"/>
                  </a:lnTo>
                  <a:lnTo>
                    <a:pt x="14887" y="12077"/>
                  </a:lnTo>
                  <a:lnTo>
                    <a:pt x="14887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318476" y="288812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43" y="18115"/>
                  </a:lnTo>
                  <a:lnTo>
                    <a:pt x="13696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696" y="0"/>
                  </a:lnTo>
                  <a:lnTo>
                    <a:pt x="3943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318476" y="288812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696" y="0"/>
                  </a:lnTo>
                  <a:lnTo>
                    <a:pt x="8820" y="0"/>
                  </a:lnTo>
                  <a:lnTo>
                    <a:pt x="3943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43" y="18115"/>
                  </a:lnTo>
                  <a:lnTo>
                    <a:pt x="8820" y="18115"/>
                  </a:lnTo>
                  <a:lnTo>
                    <a:pt x="13696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319723" y="288928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4"/>
                  </a:moveTo>
                  <a:lnTo>
                    <a:pt x="0" y="12193"/>
                  </a:lnTo>
                  <a:lnTo>
                    <a:pt x="3416" y="15678"/>
                  </a:lnTo>
                  <a:lnTo>
                    <a:pt x="11831" y="15678"/>
                  </a:lnTo>
                  <a:lnTo>
                    <a:pt x="15236" y="12193"/>
                  </a:lnTo>
                  <a:lnTo>
                    <a:pt x="15236" y="7896"/>
                  </a:lnTo>
                  <a:lnTo>
                    <a:pt x="15236" y="3484"/>
                  </a:lnTo>
                  <a:lnTo>
                    <a:pt x="11831" y="0"/>
                  </a:lnTo>
                  <a:lnTo>
                    <a:pt x="3416" y="0"/>
                  </a:lnTo>
                  <a:lnTo>
                    <a:pt x="0" y="348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319723" y="288928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236" y="7896"/>
                  </a:moveTo>
                  <a:lnTo>
                    <a:pt x="15236" y="3483"/>
                  </a:lnTo>
                  <a:lnTo>
                    <a:pt x="11831" y="0"/>
                  </a:lnTo>
                  <a:lnTo>
                    <a:pt x="7618" y="0"/>
                  </a:lnTo>
                  <a:lnTo>
                    <a:pt x="3415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415" y="15677"/>
                  </a:lnTo>
                  <a:lnTo>
                    <a:pt x="7618" y="15677"/>
                  </a:lnTo>
                  <a:lnTo>
                    <a:pt x="11831" y="15677"/>
                  </a:lnTo>
                  <a:lnTo>
                    <a:pt x="15236" y="12193"/>
                  </a:lnTo>
                  <a:lnTo>
                    <a:pt x="15236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320880" y="2890451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0" y="3018"/>
                  </a:moveTo>
                  <a:lnTo>
                    <a:pt x="0" y="10335"/>
                  </a:lnTo>
                  <a:lnTo>
                    <a:pt x="2876" y="13354"/>
                  </a:lnTo>
                  <a:lnTo>
                    <a:pt x="9955" y="13354"/>
                  </a:lnTo>
                  <a:lnTo>
                    <a:pt x="12832" y="10335"/>
                  </a:lnTo>
                  <a:lnTo>
                    <a:pt x="12832" y="6734"/>
                  </a:lnTo>
                  <a:lnTo>
                    <a:pt x="12832" y="3018"/>
                  </a:lnTo>
                  <a:lnTo>
                    <a:pt x="9955" y="0"/>
                  </a:lnTo>
                  <a:lnTo>
                    <a:pt x="2876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320881" y="289045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12831" y="6735"/>
                  </a:moveTo>
                  <a:lnTo>
                    <a:pt x="12831" y="3019"/>
                  </a:lnTo>
                  <a:lnTo>
                    <a:pt x="9955" y="0"/>
                  </a:lnTo>
                  <a:lnTo>
                    <a:pt x="6415" y="0"/>
                  </a:lnTo>
                  <a:lnTo>
                    <a:pt x="2876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876" y="13354"/>
                  </a:lnTo>
                  <a:lnTo>
                    <a:pt x="6415" y="13354"/>
                  </a:lnTo>
                  <a:lnTo>
                    <a:pt x="9955" y="13354"/>
                  </a:lnTo>
                  <a:lnTo>
                    <a:pt x="12831" y="10335"/>
                  </a:lnTo>
                  <a:lnTo>
                    <a:pt x="12831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323970" y="2893702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510"/>
                  </a:moveTo>
                  <a:lnTo>
                    <a:pt x="0" y="5341"/>
                  </a:lnTo>
                  <a:lnTo>
                    <a:pt x="1483" y="6967"/>
                  </a:lnTo>
                  <a:lnTo>
                    <a:pt x="5157" y="6967"/>
                  </a:lnTo>
                  <a:lnTo>
                    <a:pt x="6652" y="5341"/>
                  </a:lnTo>
                  <a:lnTo>
                    <a:pt x="6652" y="3483"/>
                  </a:lnTo>
                  <a:lnTo>
                    <a:pt x="6652" y="1510"/>
                  </a:lnTo>
                  <a:lnTo>
                    <a:pt x="5157" y="0"/>
                  </a:lnTo>
                  <a:lnTo>
                    <a:pt x="1483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323971" y="2893702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51" y="3483"/>
                  </a:moveTo>
                  <a:lnTo>
                    <a:pt x="6651" y="1509"/>
                  </a:lnTo>
                  <a:lnTo>
                    <a:pt x="5157" y="0"/>
                  </a:lnTo>
                  <a:lnTo>
                    <a:pt x="3325" y="0"/>
                  </a:lnTo>
                  <a:lnTo>
                    <a:pt x="1483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83" y="6967"/>
                  </a:lnTo>
                  <a:lnTo>
                    <a:pt x="3325" y="6967"/>
                  </a:lnTo>
                  <a:lnTo>
                    <a:pt x="5157" y="6967"/>
                  </a:lnTo>
                  <a:lnTo>
                    <a:pt x="6651" y="5341"/>
                  </a:lnTo>
                  <a:lnTo>
                    <a:pt x="6651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4274513" y="2844887"/>
            <a:ext cx="71120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374" name="object 374"/>
          <p:cNvGrpSpPr/>
          <p:nvPr/>
        </p:nvGrpSpPr>
        <p:grpSpPr>
          <a:xfrm>
            <a:off x="4186625" y="2788237"/>
            <a:ext cx="1547495" cy="359410"/>
            <a:chOff x="4186625" y="2788237"/>
            <a:chExt cx="1547495" cy="359410"/>
          </a:xfrm>
        </p:grpSpPr>
        <p:sp>
          <p:nvSpPr>
            <p:cNvPr id="375" name="object 375"/>
            <p:cNvSpPr/>
            <p:nvPr/>
          </p:nvSpPr>
          <p:spPr>
            <a:xfrm>
              <a:off x="4573277" y="2872835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0"/>
                  </a:moveTo>
                  <a:lnTo>
                    <a:pt x="0" y="48505"/>
                  </a:lnTo>
                  <a:lnTo>
                    <a:pt x="53693" y="48505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573278" y="2872834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575761" y="2873032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42943" y="8244"/>
                  </a:moveTo>
                  <a:lnTo>
                    <a:pt x="42943" y="21600"/>
                  </a:lnTo>
                  <a:lnTo>
                    <a:pt x="44213" y="21600"/>
                  </a:lnTo>
                  <a:lnTo>
                    <a:pt x="44213" y="8942"/>
                  </a:lnTo>
                  <a:lnTo>
                    <a:pt x="47572" y="8942"/>
                  </a:lnTo>
                  <a:lnTo>
                    <a:pt x="47572" y="2207"/>
                  </a:lnTo>
                  <a:lnTo>
                    <a:pt x="46932" y="2207"/>
                  </a:lnTo>
                  <a:lnTo>
                    <a:pt x="46932" y="8244"/>
                  </a:lnTo>
                  <a:lnTo>
                    <a:pt x="42943" y="8244"/>
                  </a:lnTo>
                  <a:close/>
                </a:path>
                <a:path w="47625" h="44450">
                  <a:moveTo>
                    <a:pt x="3347" y="28799"/>
                  </a:moveTo>
                  <a:lnTo>
                    <a:pt x="3347" y="43896"/>
                  </a:lnTo>
                  <a:lnTo>
                    <a:pt x="44213" y="43896"/>
                  </a:lnTo>
                  <a:lnTo>
                    <a:pt x="44213" y="28799"/>
                  </a:lnTo>
                  <a:lnTo>
                    <a:pt x="42943" y="28799"/>
                  </a:lnTo>
                  <a:lnTo>
                    <a:pt x="42943" y="8244"/>
                  </a:lnTo>
                  <a:lnTo>
                    <a:pt x="33359" y="8244"/>
                  </a:lnTo>
                  <a:lnTo>
                    <a:pt x="33359" y="2207"/>
                  </a:lnTo>
                  <a:lnTo>
                    <a:pt x="30808" y="2207"/>
                  </a:lnTo>
                  <a:lnTo>
                    <a:pt x="30808" y="0"/>
                  </a:lnTo>
                  <a:lnTo>
                    <a:pt x="16437" y="0"/>
                  </a:lnTo>
                  <a:lnTo>
                    <a:pt x="16437" y="2207"/>
                  </a:lnTo>
                  <a:lnTo>
                    <a:pt x="13887" y="2207"/>
                  </a:lnTo>
                  <a:lnTo>
                    <a:pt x="13887" y="8244"/>
                  </a:lnTo>
                  <a:lnTo>
                    <a:pt x="4471" y="8244"/>
                  </a:lnTo>
                  <a:lnTo>
                    <a:pt x="4471" y="28799"/>
                  </a:lnTo>
                  <a:lnTo>
                    <a:pt x="3347" y="28799"/>
                  </a:lnTo>
                  <a:close/>
                </a:path>
                <a:path w="47625" h="44450">
                  <a:moveTo>
                    <a:pt x="0" y="2207"/>
                  </a:moveTo>
                  <a:lnTo>
                    <a:pt x="0" y="8942"/>
                  </a:lnTo>
                  <a:lnTo>
                    <a:pt x="3347" y="8942"/>
                  </a:lnTo>
                  <a:lnTo>
                    <a:pt x="3347" y="21600"/>
                  </a:lnTo>
                  <a:lnTo>
                    <a:pt x="4471" y="21600"/>
                  </a:lnTo>
                  <a:lnTo>
                    <a:pt x="4471" y="8244"/>
                  </a:lnTo>
                  <a:lnTo>
                    <a:pt x="482" y="8244"/>
                  </a:lnTo>
                  <a:lnTo>
                    <a:pt x="482" y="2207"/>
                  </a:lnTo>
                  <a:lnTo>
                    <a:pt x="0" y="2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575761" y="2873032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30809" y="0"/>
                  </a:moveTo>
                  <a:lnTo>
                    <a:pt x="30809" y="2206"/>
                  </a:lnTo>
                  <a:lnTo>
                    <a:pt x="33360" y="2206"/>
                  </a:lnTo>
                  <a:lnTo>
                    <a:pt x="33360" y="8244"/>
                  </a:lnTo>
                  <a:lnTo>
                    <a:pt x="44214" y="8244"/>
                  </a:lnTo>
                  <a:lnTo>
                    <a:pt x="44214" y="8941"/>
                  </a:lnTo>
                  <a:lnTo>
                    <a:pt x="47573" y="8941"/>
                  </a:lnTo>
                  <a:lnTo>
                    <a:pt x="47573" y="2206"/>
                  </a:lnTo>
                  <a:lnTo>
                    <a:pt x="46933" y="2206"/>
                  </a:lnTo>
                  <a:lnTo>
                    <a:pt x="46933" y="8244"/>
                  </a:lnTo>
                  <a:lnTo>
                    <a:pt x="44214" y="8244"/>
                  </a:lnTo>
                  <a:lnTo>
                    <a:pt x="44214" y="21599"/>
                  </a:lnTo>
                  <a:lnTo>
                    <a:pt x="42944" y="21599"/>
                  </a:lnTo>
                  <a:lnTo>
                    <a:pt x="42944" y="28799"/>
                  </a:lnTo>
                  <a:lnTo>
                    <a:pt x="44214" y="28799"/>
                  </a:lnTo>
                  <a:lnTo>
                    <a:pt x="44214" y="43895"/>
                  </a:lnTo>
                  <a:lnTo>
                    <a:pt x="3348" y="43895"/>
                  </a:lnTo>
                  <a:lnTo>
                    <a:pt x="3348" y="28799"/>
                  </a:lnTo>
                  <a:lnTo>
                    <a:pt x="4471" y="28799"/>
                  </a:lnTo>
                  <a:lnTo>
                    <a:pt x="4471" y="21599"/>
                  </a:lnTo>
                  <a:lnTo>
                    <a:pt x="3348" y="21599"/>
                  </a:lnTo>
                  <a:lnTo>
                    <a:pt x="3348" y="8244"/>
                  </a:lnTo>
                  <a:lnTo>
                    <a:pt x="483" y="8244"/>
                  </a:lnTo>
                  <a:lnTo>
                    <a:pt x="483" y="2206"/>
                  </a:lnTo>
                  <a:lnTo>
                    <a:pt x="0" y="2206"/>
                  </a:lnTo>
                  <a:lnTo>
                    <a:pt x="0" y="8941"/>
                  </a:lnTo>
                  <a:lnTo>
                    <a:pt x="3348" y="8941"/>
                  </a:lnTo>
                  <a:lnTo>
                    <a:pt x="3348" y="8244"/>
                  </a:lnTo>
                  <a:lnTo>
                    <a:pt x="13887" y="8244"/>
                  </a:lnTo>
                  <a:lnTo>
                    <a:pt x="13887" y="2206"/>
                  </a:lnTo>
                  <a:lnTo>
                    <a:pt x="16438" y="2206"/>
                  </a:lnTo>
                  <a:lnTo>
                    <a:pt x="16438" y="0"/>
                  </a:lnTo>
                  <a:lnTo>
                    <a:pt x="3080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609278" y="287494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0"/>
                  </a:lnTo>
                  <a:lnTo>
                    <a:pt x="13409" y="5050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609278" y="287494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576244" y="287494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0"/>
                  </a:lnTo>
                  <a:lnTo>
                    <a:pt x="13408" y="5050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576244" y="287494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576548" y="287488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576548" y="287488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610054" y="287488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610054" y="287488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702695" y="2874006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39" h="47625">
                  <a:moveTo>
                    <a:pt x="0" y="0"/>
                  </a:moveTo>
                  <a:lnTo>
                    <a:pt x="0" y="47218"/>
                  </a:lnTo>
                  <a:lnTo>
                    <a:pt x="52990" y="47218"/>
                  </a:lnTo>
                  <a:lnTo>
                    <a:pt x="52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702696" y="2874006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39" h="47625">
                  <a:moveTo>
                    <a:pt x="0" y="47218"/>
                  </a:moveTo>
                  <a:lnTo>
                    <a:pt x="52990" y="47218"/>
                  </a:lnTo>
                  <a:lnTo>
                    <a:pt x="52990" y="0"/>
                  </a:lnTo>
                  <a:lnTo>
                    <a:pt x="0" y="0"/>
                  </a:lnTo>
                  <a:lnTo>
                    <a:pt x="0" y="4721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708043" y="2874077"/>
              <a:ext cx="42545" cy="40640"/>
            </a:xfrm>
            <a:custGeom>
              <a:avLst/>
              <a:gdLst/>
              <a:ahLst/>
              <a:cxnLst/>
              <a:rect l="l" t="t" r="r" b="b"/>
              <a:pathLst>
                <a:path w="42545" h="40639">
                  <a:moveTo>
                    <a:pt x="0" y="6967"/>
                  </a:moveTo>
                  <a:lnTo>
                    <a:pt x="0" y="40412"/>
                  </a:lnTo>
                  <a:lnTo>
                    <a:pt x="41934" y="40412"/>
                  </a:lnTo>
                  <a:lnTo>
                    <a:pt x="41934" y="6967"/>
                  </a:lnTo>
                  <a:lnTo>
                    <a:pt x="32574" y="6967"/>
                  </a:lnTo>
                  <a:lnTo>
                    <a:pt x="32574" y="0"/>
                  </a:lnTo>
                  <a:lnTo>
                    <a:pt x="9371" y="0"/>
                  </a:lnTo>
                  <a:lnTo>
                    <a:pt x="9371" y="6967"/>
                  </a:lnTo>
                  <a:lnTo>
                    <a:pt x="0" y="6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708044" y="2874077"/>
              <a:ext cx="42545" cy="40640"/>
            </a:xfrm>
            <a:custGeom>
              <a:avLst/>
              <a:gdLst/>
              <a:ahLst/>
              <a:cxnLst/>
              <a:rect l="l" t="t" r="r" b="b"/>
              <a:pathLst>
                <a:path w="42545" h="40639">
                  <a:moveTo>
                    <a:pt x="0" y="40411"/>
                  </a:moveTo>
                  <a:lnTo>
                    <a:pt x="0" y="6967"/>
                  </a:lnTo>
                  <a:lnTo>
                    <a:pt x="9370" y="6967"/>
                  </a:lnTo>
                  <a:lnTo>
                    <a:pt x="9370" y="0"/>
                  </a:lnTo>
                  <a:lnTo>
                    <a:pt x="32573" y="0"/>
                  </a:lnTo>
                  <a:lnTo>
                    <a:pt x="32573" y="6967"/>
                  </a:lnTo>
                  <a:lnTo>
                    <a:pt x="41933" y="6967"/>
                  </a:lnTo>
                  <a:lnTo>
                    <a:pt x="41933" y="40411"/>
                  </a:lnTo>
                  <a:lnTo>
                    <a:pt x="0" y="40411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411309" y="2888013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411"/>
                  </a:moveTo>
                  <a:lnTo>
                    <a:pt x="0" y="13354"/>
                  </a:lnTo>
                  <a:lnTo>
                    <a:pt x="7628" y="17882"/>
                  </a:lnTo>
                  <a:lnTo>
                    <a:pt x="15257" y="13354"/>
                  </a:lnTo>
                  <a:lnTo>
                    <a:pt x="15257" y="4411"/>
                  </a:lnTo>
                  <a:lnTo>
                    <a:pt x="7628" y="0"/>
                  </a:lnTo>
                  <a:lnTo>
                    <a:pt x="0" y="441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411309" y="2888012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58" y="13354"/>
                  </a:moveTo>
                  <a:lnTo>
                    <a:pt x="15258" y="4412"/>
                  </a:lnTo>
                  <a:lnTo>
                    <a:pt x="7629" y="0"/>
                  </a:lnTo>
                  <a:lnTo>
                    <a:pt x="0" y="4412"/>
                  </a:lnTo>
                  <a:lnTo>
                    <a:pt x="0" y="13354"/>
                  </a:lnTo>
                  <a:lnTo>
                    <a:pt x="7629" y="17883"/>
                  </a:lnTo>
                  <a:lnTo>
                    <a:pt x="15258" y="13354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414736" y="2893237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0" y="3716"/>
                  </a:moveTo>
                  <a:lnTo>
                    <a:pt x="2101" y="7316"/>
                  </a:lnTo>
                  <a:lnTo>
                    <a:pt x="6304" y="7316"/>
                  </a:lnTo>
                  <a:lnTo>
                    <a:pt x="8404" y="3716"/>
                  </a:lnTo>
                  <a:lnTo>
                    <a:pt x="6304" y="0"/>
                  </a:lnTo>
                  <a:lnTo>
                    <a:pt x="2101" y="0"/>
                  </a:lnTo>
                  <a:lnTo>
                    <a:pt x="0" y="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414736" y="2893238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6303" y="7315"/>
                  </a:moveTo>
                  <a:lnTo>
                    <a:pt x="8404" y="3716"/>
                  </a:lnTo>
                  <a:lnTo>
                    <a:pt x="6303" y="0"/>
                  </a:lnTo>
                  <a:lnTo>
                    <a:pt x="2101" y="0"/>
                  </a:lnTo>
                  <a:lnTo>
                    <a:pt x="0" y="3716"/>
                  </a:lnTo>
                  <a:lnTo>
                    <a:pt x="2101" y="7315"/>
                  </a:lnTo>
                  <a:lnTo>
                    <a:pt x="6303" y="731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486254" y="2888013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411"/>
                  </a:moveTo>
                  <a:lnTo>
                    <a:pt x="0" y="13354"/>
                  </a:lnTo>
                  <a:lnTo>
                    <a:pt x="7628" y="17882"/>
                  </a:lnTo>
                  <a:lnTo>
                    <a:pt x="15257" y="13354"/>
                  </a:lnTo>
                  <a:lnTo>
                    <a:pt x="15257" y="4411"/>
                  </a:lnTo>
                  <a:lnTo>
                    <a:pt x="7628" y="0"/>
                  </a:lnTo>
                  <a:lnTo>
                    <a:pt x="0" y="441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486254" y="2888012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58" y="13354"/>
                  </a:moveTo>
                  <a:lnTo>
                    <a:pt x="15258" y="4412"/>
                  </a:lnTo>
                  <a:lnTo>
                    <a:pt x="7629" y="0"/>
                  </a:lnTo>
                  <a:lnTo>
                    <a:pt x="0" y="4412"/>
                  </a:lnTo>
                  <a:lnTo>
                    <a:pt x="0" y="13354"/>
                  </a:lnTo>
                  <a:lnTo>
                    <a:pt x="7629" y="17883"/>
                  </a:lnTo>
                  <a:lnTo>
                    <a:pt x="15258" y="13354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489669" y="2893237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0" y="3716"/>
                  </a:moveTo>
                  <a:lnTo>
                    <a:pt x="2113" y="7316"/>
                  </a:lnTo>
                  <a:lnTo>
                    <a:pt x="6314" y="7316"/>
                  </a:lnTo>
                  <a:lnTo>
                    <a:pt x="8416" y="3716"/>
                  </a:lnTo>
                  <a:lnTo>
                    <a:pt x="6314" y="0"/>
                  </a:lnTo>
                  <a:lnTo>
                    <a:pt x="2113" y="0"/>
                  </a:lnTo>
                  <a:lnTo>
                    <a:pt x="0" y="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489670" y="2893238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6314" y="7315"/>
                  </a:moveTo>
                  <a:lnTo>
                    <a:pt x="8415" y="3716"/>
                  </a:lnTo>
                  <a:lnTo>
                    <a:pt x="6314" y="0"/>
                  </a:lnTo>
                  <a:lnTo>
                    <a:pt x="2112" y="0"/>
                  </a:lnTo>
                  <a:lnTo>
                    <a:pt x="0" y="3716"/>
                  </a:lnTo>
                  <a:lnTo>
                    <a:pt x="2112" y="7315"/>
                  </a:lnTo>
                  <a:lnTo>
                    <a:pt x="6314" y="731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426365" y="2879186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89" h="36194">
                  <a:moveTo>
                    <a:pt x="0" y="6155"/>
                  </a:moveTo>
                  <a:lnTo>
                    <a:pt x="0" y="7664"/>
                  </a:lnTo>
                  <a:lnTo>
                    <a:pt x="168" y="8013"/>
                  </a:lnTo>
                  <a:lnTo>
                    <a:pt x="168" y="8361"/>
                  </a:lnTo>
                  <a:lnTo>
                    <a:pt x="337" y="8942"/>
                  </a:lnTo>
                  <a:lnTo>
                    <a:pt x="337" y="9406"/>
                  </a:lnTo>
                  <a:lnTo>
                    <a:pt x="516" y="9987"/>
                  </a:lnTo>
                  <a:lnTo>
                    <a:pt x="1888" y="17071"/>
                  </a:lnTo>
                  <a:lnTo>
                    <a:pt x="2225" y="17999"/>
                  </a:lnTo>
                  <a:lnTo>
                    <a:pt x="3427" y="24503"/>
                  </a:lnTo>
                  <a:lnTo>
                    <a:pt x="3933" y="26476"/>
                  </a:lnTo>
                  <a:lnTo>
                    <a:pt x="3933" y="27057"/>
                  </a:lnTo>
                  <a:lnTo>
                    <a:pt x="4112" y="27522"/>
                  </a:lnTo>
                  <a:lnTo>
                    <a:pt x="4112" y="27870"/>
                  </a:lnTo>
                  <a:lnTo>
                    <a:pt x="4281" y="28219"/>
                  </a:lnTo>
                  <a:lnTo>
                    <a:pt x="4450" y="29032"/>
                  </a:lnTo>
                  <a:lnTo>
                    <a:pt x="4450" y="29380"/>
                  </a:lnTo>
                  <a:lnTo>
                    <a:pt x="5134" y="31005"/>
                  </a:lnTo>
                  <a:lnTo>
                    <a:pt x="5483" y="31355"/>
                  </a:lnTo>
                  <a:lnTo>
                    <a:pt x="5651" y="31703"/>
                  </a:lnTo>
                  <a:lnTo>
                    <a:pt x="5989" y="32050"/>
                  </a:lnTo>
                  <a:lnTo>
                    <a:pt x="6168" y="32400"/>
                  </a:lnTo>
                  <a:lnTo>
                    <a:pt x="7876" y="33908"/>
                  </a:lnTo>
                  <a:lnTo>
                    <a:pt x="11135" y="35534"/>
                  </a:lnTo>
                  <a:lnTo>
                    <a:pt x="11821" y="35651"/>
                  </a:lnTo>
                  <a:lnTo>
                    <a:pt x="12505" y="35651"/>
                  </a:lnTo>
                  <a:lnTo>
                    <a:pt x="12843" y="35883"/>
                  </a:lnTo>
                  <a:lnTo>
                    <a:pt x="46765" y="35883"/>
                  </a:lnTo>
                  <a:lnTo>
                    <a:pt x="47113" y="35651"/>
                  </a:lnTo>
                  <a:lnTo>
                    <a:pt x="48484" y="35534"/>
                  </a:lnTo>
                  <a:lnTo>
                    <a:pt x="51730" y="33908"/>
                  </a:lnTo>
                  <a:lnTo>
                    <a:pt x="53450" y="32400"/>
                  </a:lnTo>
                  <a:lnTo>
                    <a:pt x="53619" y="32050"/>
                  </a:lnTo>
                  <a:lnTo>
                    <a:pt x="53967" y="31703"/>
                  </a:lnTo>
                  <a:lnTo>
                    <a:pt x="54136" y="31355"/>
                  </a:lnTo>
                  <a:lnTo>
                    <a:pt x="54472" y="31005"/>
                  </a:lnTo>
                  <a:lnTo>
                    <a:pt x="55158" y="29380"/>
                  </a:lnTo>
                  <a:lnTo>
                    <a:pt x="55337" y="28219"/>
                  </a:lnTo>
                  <a:lnTo>
                    <a:pt x="55506" y="27870"/>
                  </a:lnTo>
                  <a:lnTo>
                    <a:pt x="55506" y="27522"/>
                  </a:lnTo>
                  <a:lnTo>
                    <a:pt x="55675" y="27057"/>
                  </a:lnTo>
                  <a:lnTo>
                    <a:pt x="55675" y="26476"/>
                  </a:lnTo>
                  <a:lnTo>
                    <a:pt x="56192" y="24503"/>
                  </a:lnTo>
                  <a:lnTo>
                    <a:pt x="57214" y="18812"/>
                  </a:lnTo>
                  <a:lnTo>
                    <a:pt x="57562" y="17999"/>
                  </a:lnTo>
                  <a:lnTo>
                    <a:pt x="58765" y="11497"/>
                  </a:lnTo>
                  <a:lnTo>
                    <a:pt x="59270" y="9406"/>
                  </a:lnTo>
                  <a:lnTo>
                    <a:pt x="59270" y="8942"/>
                  </a:lnTo>
                  <a:lnTo>
                    <a:pt x="59451" y="8361"/>
                  </a:lnTo>
                  <a:lnTo>
                    <a:pt x="59451" y="8013"/>
                  </a:lnTo>
                  <a:lnTo>
                    <a:pt x="59618" y="7664"/>
                  </a:lnTo>
                  <a:lnTo>
                    <a:pt x="59618" y="6155"/>
                  </a:lnTo>
                  <a:lnTo>
                    <a:pt x="59451" y="5806"/>
                  </a:lnTo>
                  <a:lnTo>
                    <a:pt x="59451" y="5458"/>
                  </a:lnTo>
                  <a:lnTo>
                    <a:pt x="59270" y="5110"/>
                  </a:lnTo>
                  <a:lnTo>
                    <a:pt x="59270" y="4761"/>
                  </a:lnTo>
                  <a:lnTo>
                    <a:pt x="58765" y="3832"/>
                  </a:lnTo>
                  <a:lnTo>
                    <a:pt x="58765" y="3484"/>
                  </a:lnTo>
                  <a:lnTo>
                    <a:pt x="58585" y="3135"/>
                  </a:lnTo>
                  <a:lnTo>
                    <a:pt x="57731" y="2207"/>
                  </a:lnTo>
                  <a:lnTo>
                    <a:pt x="57393" y="1626"/>
                  </a:lnTo>
                  <a:lnTo>
                    <a:pt x="57045" y="1510"/>
                  </a:lnTo>
                  <a:lnTo>
                    <a:pt x="56878" y="1277"/>
                  </a:lnTo>
                  <a:lnTo>
                    <a:pt x="56528" y="1162"/>
                  </a:lnTo>
                  <a:lnTo>
                    <a:pt x="56361" y="929"/>
                  </a:lnTo>
                  <a:lnTo>
                    <a:pt x="56023" y="812"/>
                  </a:lnTo>
                  <a:lnTo>
                    <a:pt x="55506" y="349"/>
                  </a:lnTo>
                  <a:lnTo>
                    <a:pt x="55158" y="349"/>
                  </a:lnTo>
                  <a:lnTo>
                    <a:pt x="54989" y="232"/>
                  </a:lnTo>
                  <a:lnTo>
                    <a:pt x="54653" y="232"/>
                  </a:lnTo>
                  <a:lnTo>
                    <a:pt x="54303" y="0"/>
                  </a:lnTo>
                  <a:lnTo>
                    <a:pt x="53450" y="0"/>
                  </a:lnTo>
                  <a:lnTo>
                    <a:pt x="5303" y="0"/>
                  </a:lnTo>
                  <a:lnTo>
                    <a:pt x="4966" y="232"/>
                  </a:lnTo>
                  <a:lnTo>
                    <a:pt x="4617" y="232"/>
                  </a:lnTo>
                  <a:lnTo>
                    <a:pt x="4450" y="349"/>
                  </a:lnTo>
                  <a:lnTo>
                    <a:pt x="4112" y="349"/>
                  </a:lnTo>
                  <a:lnTo>
                    <a:pt x="3595" y="812"/>
                  </a:lnTo>
                  <a:lnTo>
                    <a:pt x="3247" y="929"/>
                  </a:lnTo>
                  <a:lnTo>
                    <a:pt x="3078" y="1162"/>
                  </a:lnTo>
                  <a:lnTo>
                    <a:pt x="2741" y="1277"/>
                  </a:lnTo>
                  <a:lnTo>
                    <a:pt x="2561" y="1510"/>
                  </a:lnTo>
                  <a:lnTo>
                    <a:pt x="2225" y="1626"/>
                  </a:lnTo>
                  <a:lnTo>
                    <a:pt x="1888" y="2207"/>
                  </a:lnTo>
                  <a:lnTo>
                    <a:pt x="1022" y="3135"/>
                  </a:lnTo>
                  <a:lnTo>
                    <a:pt x="854" y="3484"/>
                  </a:lnTo>
                  <a:lnTo>
                    <a:pt x="854" y="3832"/>
                  </a:lnTo>
                  <a:lnTo>
                    <a:pt x="337" y="4761"/>
                  </a:lnTo>
                  <a:lnTo>
                    <a:pt x="337" y="5110"/>
                  </a:lnTo>
                  <a:lnTo>
                    <a:pt x="168" y="5458"/>
                  </a:lnTo>
                  <a:lnTo>
                    <a:pt x="168" y="5806"/>
                  </a:lnTo>
                  <a:lnTo>
                    <a:pt x="0" y="615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426365" y="2879186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89" h="36194">
                  <a:moveTo>
                    <a:pt x="53450" y="0"/>
                  </a:moveTo>
                  <a:lnTo>
                    <a:pt x="54304" y="0"/>
                  </a:lnTo>
                  <a:lnTo>
                    <a:pt x="54652" y="232"/>
                  </a:lnTo>
                  <a:lnTo>
                    <a:pt x="54989" y="232"/>
                  </a:lnTo>
                  <a:lnTo>
                    <a:pt x="55158" y="348"/>
                  </a:lnTo>
                  <a:lnTo>
                    <a:pt x="55506" y="348"/>
                  </a:lnTo>
                  <a:lnTo>
                    <a:pt x="55843" y="580"/>
                  </a:lnTo>
                  <a:lnTo>
                    <a:pt x="56023" y="812"/>
                  </a:lnTo>
                  <a:lnTo>
                    <a:pt x="56360" y="929"/>
                  </a:lnTo>
                  <a:lnTo>
                    <a:pt x="56528" y="1161"/>
                  </a:lnTo>
                  <a:lnTo>
                    <a:pt x="56877" y="1277"/>
                  </a:lnTo>
                  <a:lnTo>
                    <a:pt x="57045" y="1509"/>
                  </a:lnTo>
                  <a:lnTo>
                    <a:pt x="57394" y="1625"/>
                  </a:lnTo>
                  <a:lnTo>
                    <a:pt x="57562" y="1858"/>
                  </a:lnTo>
                  <a:lnTo>
                    <a:pt x="57731" y="2206"/>
                  </a:lnTo>
                  <a:lnTo>
                    <a:pt x="58585" y="3135"/>
                  </a:lnTo>
                  <a:lnTo>
                    <a:pt x="58764" y="3483"/>
                  </a:lnTo>
                  <a:lnTo>
                    <a:pt x="58764" y="3832"/>
                  </a:lnTo>
                  <a:lnTo>
                    <a:pt x="58933" y="4180"/>
                  </a:lnTo>
                  <a:lnTo>
                    <a:pt x="59102" y="4412"/>
                  </a:lnTo>
                  <a:lnTo>
                    <a:pt x="59270" y="4761"/>
                  </a:lnTo>
                  <a:lnTo>
                    <a:pt x="59270" y="5109"/>
                  </a:lnTo>
                  <a:lnTo>
                    <a:pt x="59450" y="5457"/>
                  </a:lnTo>
                  <a:lnTo>
                    <a:pt x="59450" y="5806"/>
                  </a:lnTo>
                  <a:lnTo>
                    <a:pt x="59618" y="6154"/>
                  </a:lnTo>
                  <a:lnTo>
                    <a:pt x="59618" y="7664"/>
                  </a:lnTo>
                  <a:lnTo>
                    <a:pt x="59450" y="8012"/>
                  </a:lnTo>
                  <a:lnTo>
                    <a:pt x="59450" y="8361"/>
                  </a:lnTo>
                  <a:lnTo>
                    <a:pt x="59270" y="8941"/>
                  </a:lnTo>
                  <a:lnTo>
                    <a:pt x="59270" y="9406"/>
                  </a:lnTo>
                  <a:lnTo>
                    <a:pt x="59102" y="9986"/>
                  </a:lnTo>
                  <a:lnTo>
                    <a:pt x="58764" y="11496"/>
                  </a:lnTo>
                  <a:lnTo>
                    <a:pt x="57899" y="16025"/>
                  </a:lnTo>
                  <a:lnTo>
                    <a:pt x="57731" y="17070"/>
                  </a:lnTo>
                  <a:lnTo>
                    <a:pt x="57562" y="17999"/>
                  </a:lnTo>
                  <a:lnTo>
                    <a:pt x="57214" y="18812"/>
                  </a:lnTo>
                  <a:lnTo>
                    <a:pt x="57045" y="19973"/>
                  </a:lnTo>
                  <a:lnTo>
                    <a:pt x="56191" y="24502"/>
                  </a:lnTo>
                  <a:lnTo>
                    <a:pt x="55843" y="25896"/>
                  </a:lnTo>
                  <a:lnTo>
                    <a:pt x="55675" y="26476"/>
                  </a:lnTo>
                  <a:lnTo>
                    <a:pt x="55675" y="27057"/>
                  </a:lnTo>
                  <a:lnTo>
                    <a:pt x="55506" y="27521"/>
                  </a:lnTo>
                  <a:lnTo>
                    <a:pt x="55506" y="27870"/>
                  </a:lnTo>
                  <a:lnTo>
                    <a:pt x="55337" y="28218"/>
                  </a:lnTo>
                  <a:lnTo>
                    <a:pt x="55337" y="28450"/>
                  </a:lnTo>
                  <a:lnTo>
                    <a:pt x="55158" y="29031"/>
                  </a:lnTo>
                  <a:lnTo>
                    <a:pt x="55158" y="29379"/>
                  </a:lnTo>
                  <a:lnTo>
                    <a:pt x="54989" y="29728"/>
                  </a:lnTo>
                  <a:lnTo>
                    <a:pt x="54821" y="30308"/>
                  </a:lnTo>
                  <a:lnTo>
                    <a:pt x="54472" y="31005"/>
                  </a:lnTo>
                  <a:lnTo>
                    <a:pt x="54135" y="31354"/>
                  </a:lnTo>
                  <a:lnTo>
                    <a:pt x="53967" y="31702"/>
                  </a:lnTo>
                  <a:lnTo>
                    <a:pt x="53618" y="32050"/>
                  </a:lnTo>
                  <a:lnTo>
                    <a:pt x="53450" y="32399"/>
                  </a:lnTo>
                  <a:lnTo>
                    <a:pt x="53101" y="32747"/>
                  </a:lnTo>
                  <a:lnTo>
                    <a:pt x="52764" y="32979"/>
                  </a:lnTo>
                  <a:lnTo>
                    <a:pt x="52416" y="33328"/>
                  </a:lnTo>
                  <a:lnTo>
                    <a:pt x="52079" y="33560"/>
                  </a:lnTo>
                  <a:lnTo>
                    <a:pt x="51731" y="33908"/>
                  </a:lnTo>
                  <a:lnTo>
                    <a:pt x="48989" y="35302"/>
                  </a:lnTo>
                  <a:lnTo>
                    <a:pt x="48483" y="35534"/>
                  </a:lnTo>
                  <a:lnTo>
                    <a:pt x="48135" y="35534"/>
                  </a:lnTo>
                  <a:lnTo>
                    <a:pt x="47798" y="35650"/>
                  </a:lnTo>
                  <a:lnTo>
                    <a:pt x="47113" y="35650"/>
                  </a:lnTo>
                  <a:lnTo>
                    <a:pt x="46764" y="35882"/>
                  </a:lnTo>
                  <a:lnTo>
                    <a:pt x="12842" y="35882"/>
                  </a:lnTo>
                  <a:lnTo>
                    <a:pt x="12505" y="35650"/>
                  </a:lnTo>
                  <a:lnTo>
                    <a:pt x="11820" y="35650"/>
                  </a:lnTo>
                  <a:lnTo>
                    <a:pt x="11472" y="35534"/>
                  </a:lnTo>
                  <a:lnTo>
                    <a:pt x="11135" y="35534"/>
                  </a:lnTo>
                  <a:lnTo>
                    <a:pt x="10618" y="35302"/>
                  </a:lnTo>
                  <a:lnTo>
                    <a:pt x="7876" y="33908"/>
                  </a:lnTo>
                  <a:lnTo>
                    <a:pt x="7539" y="33560"/>
                  </a:lnTo>
                  <a:lnTo>
                    <a:pt x="7191" y="33328"/>
                  </a:lnTo>
                  <a:lnTo>
                    <a:pt x="6854" y="32979"/>
                  </a:lnTo>
                  <a:lnTo>
                    <a:pt x="6505" y="32747"/>
                  </a:lnTo>
                  <a:lnTo>
                    <a:pt x="6168" y="32399"/>
                  </a:lnTo>
                  <a:lnTo>
                    <a:pt x="5988" y="32050"/>
                  </a:lnTo>
                  <a:lnTo>
                    <a:pt x="5651" y="31702"/>
                  </a:lnTo>
                  <a:lnTo>
                    <a:pt x="5483" y="31354"/>
                  </a:lnTo>
                  <a:lnTo>
                    <a:pt x="5134" y="31005"/>
                  </a:lnTo>
                  <a:lnTo>
                    <a:pt x="4797" y="30308"/>
                  </a:lnTo>
                  <a:lnTo>
                    <a:pt x="4618" y="29728"/>
                  </a:lnTo>
                  <a:lnTo>
                    <a:pt x="4449" y="29379"/>
                  </a:lnTo>
                  <a:lnTo>
                    <a:pt x="4449" y="29031"/>
                  </a:lnTo>
                  <a:lnTo>
                    <a:pt x="4280" y="28450"/>
                  </a:lnTo>
                  <a:lnTo>
                    <a:pt x="4280" y="28218"/>
                  </a:lnTo>
                  <a:lnTo>
                    <a:pt x="4112" y="27870"/>
                  </a:lnTo>
                  <a:lnTo>
                    <a:pt x="4112" y="27521"/>
                  </a:lnTo>
                  <a:lnTo>
                    <a:pt x="3932" y="27057"/>
                  </a:lnTo>
                  <a:lnTo>
                    <a:pt x="3932" y="26476"/>
                  </a:lnTo>
                  <a:lnTo>
                    <a:pt x="3764" y="25896"/>
                  </a:lnTo>
                  <a:lnTo>
                    <a:pt x="3427" y="24502"/>
                  </a:lnTo>
                  <a:lnTo>
                    <a:pt x="2561" y="19973"/>
                  </a:lnTo>
                  <a:lnTo>
                    <a:pt x="2393" y="18812"/>
                  </a:lnTo>
                  <a:lnTo>
                    <a:pt x="2224" y="17999"/>
                  </a:lnTo>
                  <a:lnTo>
                    <a:pt x="1887" y="17070"/>
                  </a:lnTo>
                  <a:lnTo>
                    <a:pt x="1707" y="16025"/>
                  </a:lnTo>
                  <a:lnTo>
                    <a:pt x="853" y="11496"/>
                  </a:lnTo>
                  <a:lnTo>
                    <a:pt x="516" y="9986"/>
                  </a:lnTo>
                  <a:lnTo>
                    <a:pt x="337" y="9406"/>
                  </a:lnTo>
                  <a:lnTo>
                    <a:pt x="337" y="8941"/>
                  </a:lnTo>
                  <a:lnTo>
                    <a:pt x="168" y="8361"/>
                  </a:lnTo>
                  <a:lnTo>
                    <a:pt x="168" y="8012"/>
                  </a:lnTo>
                  <a:lnTo>
                    <a:pt x="0" y="7664"/>
                  </a:lnTo>
                  <a:lnTo>
                    <a:pt x="0" y="6154"/>
                  </a:lnTo>
                  <a:lnTo>
                    <a:pt x="168" y="5806"/>
                  </a:lnTo>
                  <a:lnTo>
                    <a:pt x="168" y="5457"/>
                  </a:lnTo>
                  <a:lnTo>
                    <a:pt x="337" y="5109"/>
                  </a:lnTo>
                  <a:lnTo>
                    <a:pt x="337" y="4761"/>
                  </a:lnTo>
                  <a:lnTo>
                    <a:pt x="516" y="4412"/>
                  </a:lnTo>
                  <a:lnTo>
                    <a:pt x="685" y="4180"/>
                  </a:lnTo>
                  <a:lnTo>
                    <a:pt x="853" y="3832"/>
                  </a:lnTo>
                  <a:lnTo>
                    <a:pt x="853" y="3483"/>
                  </a:lnTo>
                  <a:lnTo>
                    <a:pt x="1022" y="3135"/>
                  </a:lnTo>
                  <a:lnTo>
                    <a:pt x="1887" y="2206"/>
                  </a:lnTo>
                  <a:lnTo>
                    <a:pt x="2056" y="1858"/>
                  </a:lnTo>
                  <a:lnTo>
                    <a:pt x="2224" y="1625"/>
                  </a:lnTo>
                  <a:lnTo>
                    <a:pt x="2561" y="1509"/>
                  </a:lnTo>
                  <a:lnTo>
                    <a:pt x="2741" y="1277"/>
                  </a:lnTo>
                  <a:lnTo>
                    <a:pt x="3078" y="1161"/>
                  </a:lnTo>
                  <a:lnTo>
                    <a:pt x="3247" y="929"/>
                  </a:lnTo>
                  <a:lnTo>
                    <a:pt x="3595" y="812"/>
                  </a:lnTo>
                  <a:lnTo>
                    <a:pt x="3764" y="580"/>
                  </a:lnTo>
                  <a:lnTo>
                    <a:pt x="4112" y="348"/>
                  </a:lnTo>
                  <a:lnTo>
                    <a:pt x="4449" y="348"/>
                  </a:lnTo>
                  <a:lnTo>
                    <a:pt x="4618" y="232"/>
                  </a:lnTo>
                  <a:lnTo>
                    <a:pt x="4966" y="232"/>
                  </a:lnTo>
                  <a:lnTo>
                    <a:pt x="5303" y="0"/>
                  </a:lnTo>
                  <a:lnTo>
                    <a:pt x="53281" y="0"/>
                  </a:lnTo>
                  <a:lnTo>
                    <a:pt x="53450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434241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7"/>
                  </a:moveTo>
                  <a:lnTo>
                    <a:pt x="0" y="4297"/>
                  </a:lnTo>
                  <a:lnTo>
                    <a:pt x="1156" y="5458"/>
                  </a:lnTo>
                  <a:lnTo>
                    <a:pt x="3989" y="5458"/>
                  </a:lnTo>
                  <a:lnTo>
                    <a:pt x="5146" y="4297"/>
                  </a:lnTo>
                  <a:lnTo>
                    <a:pt x="5146" y="2787"/>
                  </a:lnTo>
                  <a:lnTo>
                    <a:pt x="5146" y="1277"/>
                  </a:lnTo>
                  <a:lnTo>
                    <a:pt x="3989" y="0"/>
                  </a:lnTo>
                  <a:lnTo>
                    <a:pt x="1156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434242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6" y="2787"/>
                  </a:moveTo>
                  <a:lnTo>
                    <a:pt x="5146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57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46" y="4296"/>
                  </a:lnTo>
                  <a:lnTo>
                    <a:pt x="5146" y="2787"/>
                  </a:lnTo>
                  <a:close/>
                </a:path>
                <a:path w="5714" h="5714">
                  <a:moveTo>
                    <a:pt x="5146" y="2787"/>
                  </a:moveTo>
                  <a:lnTo>
                    <a:pt x="5146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57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46" y="4296"/>
                  </a:lnTo>
                  <a:lnTo>
                    <a:pt x="5146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445040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7"/>
                  </a:moveTo>
                  <a:lnTo>
                    <a:pt x="0" y="4297"/>
                  </a:lnTo>
                  <a:lnTo>
                    <a:pt x="1145" y="5458"/>
                  </a:lnTo>
                  <a:lnTo>
                    <a:pt x="3987" y="5458"/>
                  </a:lnTo>
                  <a:lnTo>
                    <a:pt x="5134" y="4297"/>
                  </a:lnTo>
                  <a:lnTo>
                    <a:pt x="5134" y="2787"/>
                  </a:lnTo>
                  <a:lnTo>
                    <a:pt x="5134" y="1277"/>
                  </a:lnTo>
                  <a:lnTo>
                    <a:pt x="3987" y="0"/>
                  </a:lnTo>
                  <a:lnTo>
                    <a:pt x="1145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445040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61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61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455657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7"/>
                  </a:moveTo>
                  <a:lnTo>
                    <a:pt x="0" y="4297"/>
                  </a:lnTo>
                  <a:lnTo>
                    <a:pt x="1146" y="5458"/>
                  </a:lnTo>
                  <a:lnTo>
                    <a:pt x="3989" y="5458"/>
                  </a:lnTo>
                  <a:lnTo>
                    <a:pt x="5135" y="4297"/>
                  </a:lnTo>
                  <a:lnTo>
                    <a:pt x="5135" y="2787"/>
                  </a:lnTo>
                  <a:lnTo>
                    <a:pt x="5135" y="1277"/>
                  </a:lnTo>
                  <a:lnTo>
                    <a:pt x="3989" y="0"/>
                  </a:lnTo>
                  <a:lnTo>
                    <a:pt x="1146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455658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466276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7"/>
                  </a:moveTo>
                  <a:lnTo>
                    <a:pt x="0" y="4297"/>
                  </a:lnTo>
                  <a:lnTo>
                    <a:pt x="1156" y="5458"/>
                  </a:lnTo>
                  <a:lnTo>
                    <a:pt x="3989" y="5458"/>
                  </a:lnTo>
                  <a:lnTo>
                    <a:pt x="5146" y="4297"/>
                  </a:lnTo>
                  <a:lnTo>
                    <a:pt x="5146" y="2787"/>
                  </a:lnTo>
                  <a:lnTo>
                    <a:pt x="5146" y="1277"/>
                  </a:lnTo>
                  <a:lnTo>
                    <a:pt x="3989" y="0"/>
                  </a:lnTo>
                  <a:lnTo>
                    <a:pt x="1156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466276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6" y="2787"/>
                  </a:moveTo>
                  <a:lnTo>
                    <a:pt x="5146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57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46" y="4296"/>
                  </a:lnTo>
                  <a:lnTo>
                    <a:pt x="5146" y="2787"/>
                  </a:lnTo>
                  <a:close/>
                </a:path>
                <a:path w="5714" h="5714">
                  <a:moveTo>
                    <a:pt x="5146" y="2787"/>
                  </a:moveTo>
                  <a:lnTo>
                    <a:pt x="5146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57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46" y="4296"/>
                  </a:lnTo>
                  <a:lnTo>
                    <a:pt x="5146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477074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77"/>
                  </a:moveTo>
                  <a:lnTo>
                    <a:pt x="0" y="4297"/>
                  </a:lnTo>
                  <a:lnTo>
                    <a:pt x="1146" y="5458"/>
                  </a:lnTo>
                  <a:lnTo>
                    <a:pt x="3989" y="5458"/>
                  </a:lnTo>
                  <a:lnTo>
                    <a:pt x="5135" y="4297"/>
                  </a:lnTo>
                  <a:lnTo>
                    <a:pt x="5135" y="2787"/>
                  </a:lnTo>
                  <a:lnTo>
                    <a:pt x="5135" y="1277"/>
                  </a:lnTo>
                  <a:lnTo>
                    <a:pt x="3989" y="0"/>
                  </a:lnTo>
                  <a:lnTo>
                    <a:pt x="1146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477074" y="288208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  <a:path w="5714" h="5714">
                  <a:moveTo>
                    <a:pt x="5134" y="2787"/>
                  </a:moveTo>
                  <a:lnTo>
                    <a:pt x="5134" y="1277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46" y="5457"/>
                  </a:lnTo>
                  <a:lnTo>
                    <a:pt x="2573" y="5457"/>
                  </a:lnTo>
                  <a:lnTo>
                    <a:pt x="3988" y="5457"/>
                  </a:lnTo>
                  <a:lnTo>
                    <a:pt x="5134" y="4296"/>
                  </a:lnTo>
                  <a:lnTo>
                    <a:pt x="5134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429276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429276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440073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440074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450692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450692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461478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56" y="5341"/>
                  </a:lnTo>
                  <a:lnTo>
                    <a:pt x="3989" y="5341"/>
                  </a:lnTo>
                  <a:lnTo>
                    <a:pt x="5146" y="4180"/>
                  </a:lnTo>
                  <a:lnTo>
                    <a:pt x="5146" y="2670"/>
                  </a:lnTo>
                  <a:lnTo>
                    <a:pt x="5146" y="1162"/>
                  </a:lnTo>
                  <a:lnTo>
                    <a:pt x="3989" y="0"/>
                  </a:lnTo>
                  <a:lnTo>
                    <a:pt x="1156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461478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6" y="2670"/>
                  </a:moveTo>
                  <a:lnTo>
                    <a:pt x="5146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57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46" y="4180"/>
                  </a:lnTo>
                  <a:lnTo>
                    <a:pt x="5146" y="2670"/>
                  </a:lnTo>
                  <a:close/>
                </a:path>
                <a:path w="5714" h="5714">
                  <a:moveTo>
                    <a:pt x="5146" y="2670"/>
                  </a:moveTo>
                  <a:lnTo>
                    <a:pt x="5146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57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46" y="4180"/>
                  </a:lnTo>
                  <a:lnTo>
                    <a:pt x="514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472108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472108" y="289265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431849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431849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442466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6" y="5341"/>
                  </a:lnTo>
                  <a:lnTo>
                    <a:pt x="3989" y="5341"/>
                  </a:lnTo>
                  <a:lnTo>
                    <a:pt x="5135" y="4180"/>
                  </a:lnTo>
                  <a:lnTo>
                    <a:pt x="5135" y="2670"/>
                  </a:lnTo>
                  <a:lnTo>
                    <a:pt x="5135" y="1162"/>
                  </a:lnTo>
                  <a:lnTo>
                    <a:pt x="3989" y="0"/>
                  </a:lnTo>
                  <a:lnTo>
                    <a:pt x="1146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442467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453265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9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9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453265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61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61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463883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45" y="5341"/>
                  </a:lnTo>
                  <a:lnTo>
                    <a:pt x="3987" y="5341"/>
                  </a:lnTo>
                  <a:lnTo>
                    <a:pt x="5134" y="4180"/>
                  </a:lnTo>
                  <a:lnTo>
                    <a:pt x="5134" y="2670"/>
                  </a:lnTo>
                  <a:lnTo>
                    <a:pt x="5134" y="1162"/>
                  </a:lnTo>
                  <a:lnTo>
                    <a:pt x="3987" y="0"/>
                  </a:lnTo>
                  <a:lnTo>
                    <a:pt x="1145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463883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  <a:path w="5714" h="5714">
                  <a:moveTo>
                    <a:pt x="5134" y="2670"/>
                  </a:moveTo>
                  <a:lnTo>
                    <a:pt x="5134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46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46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34" y="4180"/>
                  </a:lnTo>
                  <a:lnTo>
                    <a:pt x="5134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474500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62"/>
                  </a:moveTo>
                  <a:lnTo>
                    <a:pt x="0" y="4180"/>
                  </a:lnTo>
                  <a:lnTo>
                    <a:pt x="1158" y="5341"/>
                  </a:lnTo>
                  <a:lnTo>
                    <a:pt x="3989" y="5341"/>
                  </a:lnTo>
                  <a:lnTo>
                    <a:pt x="5146" y="4180"/>
                  </a:lnTo>
                  <a:lnTo>
                    <a:pt x="5146" y="2670"/>
                  </a:lnTo>
                  <a:lnTo>
                    <a:pt x="5146" y="1162"/>
                  </a:lnTo>
                  <a:lnTo>
                    <a:pt x="3989" y="0"/>
                  </a:lnTo>
                  <a:lnTo>
                    <a:pt x="1158" y="0"/>
                  </a:lnTo>
                  <a:lnTo>
                    <a:pt x="0" y="1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474501" y="290299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6" y="2670"/>
                  </a:moveTo>
                  <a:lnTo>
                    <a:pt x="5146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57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46" y="4180"/>
                  </a:lnTo>
                  <a:lnTo>
                    <a:pt x="5146" y="2670"/>
                  </a:lnTo>
                  <a:close/>
                </a:path>
                <a:path w="5714" h="5714">
                  <a:moveTo>
                    <a:pt x="5146" y="2670"/>
                  </a:moveTo>
                  <a:lnTo>
                    <a:pt x="5146" y="1161"/>
                  </a:lnTo>
                  <a:lnTo>
                    <a:pt x="3988" y="0"/>
                  </a:lnTo>
                  <a:lnTo>
                    <a:pt x="2573" y="0"/>
                  </a:lnTo>
                  <a:lnTo>
                    <a:pt x="1157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57" y="5341"/>
                  </a:lnTo>
                  <a:lnTo>
                    <a:pt x="2573" y="5341"/>
                  </a:lnTo>
                  <a:lnTo>
                    <a:pt x="3988" y="5341"/>
                  </a:lnTo>
                  <a:lnTo>
                    <a:pt x="5146" y="4180"/>
                  </a:lnTo>
                  <a:lnTo>
                    <a:pt x="514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1" name="object 4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135" y="2813244"/>
              <a:ext cx="67996" cy="97859"/>
            </a:xfrm>
            <a:prstGeom prst="rect">
              <a:avLst/>
            </a:prstGeom>
          </p:spPr>
        </p:pic>
        <p:sp>
          <p:nvSpPr>
            <p:cNvPr id="432" name="object 432"/>
            <p:cNvSpPr/>
            <p:nvPr/>
          </p:nvSpPr>
          <p:spPr>
            <a:xfrm>
              <a:off x="5031892" y="2789825"/>
              <a:ext cx="612140" cy="140335"/>
            </a:xfrm>
            <a:custGeom>
              <a:avLst/>
              <a:gdLst/>
              <a:ahLst/>
              <a:cxnLst/>
              <a:rect l="l" t="t" r="r" b="b"/>
              <a:pathLst>
                <a:path w="612139" h="140335">
                  <a:moveTo>
                    <a:pt x="251689" y="140224"/>
                  </a:moveTo>
                  <a:lnTo>
                    <a:pt x="611594" y="140224"/>
                  </a:lnTo>
                  <a:lnTo>
                    <a:pt x="611594" y="524"/>
                  </a:lnTo>
                  <a:lnTo>
                    <a:pt x="251689" y="524"/>
                  </a:lnTo>
                  <a:lnTo>
                    <a:pt x="251689" y="140224"/>
                  </a:lnTo>
                  <a:close/>
                </a:path>
                <a:path w="612139" h="140335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070094" y="2805099"/>
              <a:ext cx="173990" cy="13335"/>
            </a:xfrm>
            <a:custGeom>
              <a:avLst/>
              <a:gdLst/>
              <a:ahLst/>
              <a:cxnLst/>
              <a:rect l="l" t="t" r="r" b="b"/>
              <a:pathLst>
                <a:path w="173989" h="13335">
                  <a:moveTo>
                    <a:pt x="13144" y="2908"/>
                  </a:moveTo>
                  <a:lnTo>
                    <a:pt x="10223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223" y="13004"/>
                  </a:lnTo>
                  <a:lnTo>
                    <a:pt x="13144" y="10109"/>
                  </a:lnTo>
                  <a:lnTo>
                    <a:pt x="13144" y="6502"/>
                  </a:lnTo>
                  <a:lnTo>
                    <a:pt x="13144" y="2908"/>
                  </a:lnTo>
                  <a:close/>
                </a:path>
                <a:path w="173989" h="13335">
                  <a:moveTo>
                    <a:pt x="33147" y="2908"/>
                  </a:moveTo>
                  <a:lnTo>
                    <a:pt x="30226" y="0"/>
                  </a:lnTo>
                  <a:lnTo>
                    <a:pt x="23025" y="0"/>
                  </a:lnTo>
                  <a:lnTo>
                    <a:pt x="20104" y="2908"/>
                  </a:lnTo>
                  <a:lnTo>
                    <a:pt x="20104" y="10109"/>
                  </a:lnTo>
                  <a:lnTo>
                    <a:pt x="23025" y="13004"/>
                  </a:lnTo>
                  <a:lnTo>
                    <a:pt x="30226" y="13004"/>
                  </a:lnTo>
                  <a:lnTo>
                    <a:pt x="33147" y="10109"/>
                  </a:lnTo>
                  <a:lnTo>
                    <a:pt x="33147" y="6502"/>
                  </a:lnTo>
                  <a:lnTo>
                    <a:pt x="33147" y="2908"/>
                  </a:lnTo>
                  <a:close/>
                </a:path>
                <a:path w="173989" h="13335">
                  <a:moveTo>
                    <a:pt x="53136" y="2908"/>
                  </a:moveTo>
                  <a:lnTo>
                    <a:pt x="50215" y="0"/>
                  </a:lnTo>
                  <a:lnTo>
                    <a:pt x="43027" y="0"/>
                  </a:lnTo>
                  <a:lnTo>
                    <a:pt x="40106" y="2908"/>
                  </a:lnTo>
                  <a:lnTo>
                    <a:pt x="40106" y="10109"/>
                  </a:lnTo>
                  <a:lnTo>
                    <a:pt x="43027" y="13004"/>
                  </a:lnTo>
                  <a:lnTo>
                    <a:pt x="50215" y="13004"/>
                  </a:lnTo>
                  <a:lnTo>
                    <a:pt x="53136" y="10109"/>
                  </a:lnTo>
                  <a:lnTo>
                    <a:pt x="53136" y="6502"/>
                  </a:lnTo>
                  <a:lnTo>
                    <a:pt x="53136" y="2908"/>
                  </a:lnTo>
                  <a:close/>
                </a:path>
                <a:path w="173989" h="13335">
                  <a:moveTo>
                    <a:pt x="73139" y="2908"/>
                  </a:moveTo>
                  <a:lnTo>
                    <a:pt x="70218" y="0"/>
                  </a:lnTo>
                  <a:lnTo>
                    <a:pt x="63030" y="0"/>
                  </a:lnTo>
                  <a:lnTo>
                    <a:pt x="60109" y="2908"/>
                  </a:lnTo>
                  <a:lnTo>
                    <a:pt x="60109" y="10109"/>
                  </a:lnTo>
                  <a:lnTo>
                    <a:pt x="63030" y="13004"/>
                  </a:lnTo>
                  <a:lnTo>
                    <a:pt x="70218" y="13004"/>
                  </a:lnTo>
                  <a:lnTo>
                    <a:pt x="73139" y="10109"/>
                  </a:lnTo>
                  <a:lnTo>
                    <a:pt x="73139" y="6502"/>
                  </a:lnTo>
                  <a:lnTo>
                    <a:pt x="73139" y="2908"/>
                  </a:lnTo>
                  <a:close/>
                </a:path>
                <a:path w="173989" h="13335">
                  <a:moveTo>
                    <a:pt x="93256" y="2908"/>
                  </a:moveTo>
                  <a:lnTo>
                    <a:pt x="90335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335" y="13004"/>
                  </a:lnTo>
                  <a:lnTo>
                    <a:pt x="93256" y="10109"/>
                  </a:lnTo>
                  <a:lnTo>
                    <a:pt x="93256" y="6502"/>
                  </a:lnTo>
                  <a:lnTo>
                    <a:pt x="93256" y="2908"/>
                  </a:lnTo>
                  <a:close/>
                </a:path>
                <a:path w="173989" h="13335">
                  <a:moveTo>
                    <a:pt x="113258" y="2908"/>
                  </a:moveTo>
                  <a:lnTo>
                    <a:pt x="110337" y="0"/>
                  </a:lnTo>
                  <a:lnTo>
                    <a:pt x="103136" y="0"/>
                  </a:lnTo>
                  <a:lnTo>
                    <a:pt x="100215" y="2908"/>
                  </a:lnTo>
                  <a:lnTo>
                    <a:pt x="100215" y="10109"/>
                  </a:lnTo>
                  <a:lnTo>
                    <a:pt x="103136" y="13004"/>
                  </a:lnTo>
                  <a:lnTo>
                    <a:pt x="110337" y="13004"/>
                  </a:lnTo>
                  <a:lnTo>
                    <a:pt x="113258" y="10109"/>
                  </a:lnTo>
                  <a:lnTo>
                    <a:pt x="113258" y="6502"/>
                  </a:lnTo>
                  <a:lnTo>
                    <a:pt x="113258" y="2908"/>
                  </a:lnTo>
                  <a:close/>
                </a:path>
                <a:path w="173989" h="13335">
                  <a:moveTo>
                    <a:pt x="133261" y="2908"/>
                  </a:moveTo>
                  <a:lnTo>
                    <a:pt x="130340" y="0"/>
                  </a:lnTo>
                  <a:lnTo>
                    <a:pt x="123139" y="0"/>
                  </a:lnTo>
                  <a:lnTo>
                    <a:pt x="120218" y="2908"/>
                  </a:lnTo>
                  <a:lnTo>
                    <a:pt x="120218" y="10109"/>
                  </a:lnTo>
                  <a:lnTo>
                    <a:pt x="123139" y="13004"/>
                  </a:lnTo>
                  <a:lnTo>
                    <a:pt x="130340" y="13004"/>
                  </a:lnTo>
                  <a:lnTo>
                    <a:pt x="133261" y="10109"/>
                  </a:lnTo>
                  <a:lnTo>
                    <a:pt x="133261" y="6502"/>
                  </a:lnTo>
                  <a:lnTo>
                    <a:pt x="133261" y="2908"/>
                  </a:lnTo>
                  <a:close/>
                </a:path>
                <a:path w="173989" h="13335">
                  <a:moveTo>
                    <a:pt x="153250" y="2908"/>
                  </a:moveTo>
                  <a:lnTo>
                    <a:pt x="150329" y="0"/>
                  </a:lnTo>
                  <a:lnTo>
                    <a:pt x="143141" y="0"/>
                  </a:lnTo>
                  <a:lnTo>
                    <a:pt x="140220" y="2908"/>
                  </a:lnTo>
                  <a:lnTo>
                    <a:pt x="140220" y="10109"/>
                  </a:lnTo>
                  <a:lnTo>
                    <a:pt x="143141" y="13004"/>
                  </a:lnTo>
                  <a:lnTo>
                    <a:pt x="150329" y="13004"/>
                  </a:lnTo>
                  <a:lnTo>
                    <a:pt x="153250" y="10109"/>
                  </a:lnTo>
                  <a:lnTo>
                    <a:pt x="153250" y="6502"/>
                  </a:lnTo>
                  <a:lnTo>
                    <a:pt x="153250" y="2908"/>
                  </a:lnTo>
                  <a:close/>
                </a:path>
                <a:path w="173989" h="13335">
                  <a:moveTo>
                    <a:pt x="173367" y="2908"/>
                  </a:moveTo>
                  <a:lnTo>
                    <a:pt x="170446" y="0"/>
                  </a:lnTo>
                  <a:lnTo>
                    <a:pt x="163258" y="0"/>
                  </a:lnTo>
                  <a:lnTo>
                    <a:pt x="160337" y="2908"/>
                  </a:lnTo>
                  <a:lnTo>
                    <a:pt x="160337" y="10109"/>
                  </a:lnTo>
                  <a:lnTo>
                    <a:pt x="163258" y="13004"/>
                  </a:lnTo>
                  <a:lnTo>
                    <a:pt x="170446" y="13004"/>
                  </a:lnTo>
                  <a:lnTo>
                    <a:pt x="173367" y="10109"/>
                  </a:lnTo>
                  <a:lnTo>
                    <a:pt x="173367" y="6502"/>
                  </a:lnTo>
                  <a:lnTo>
                    <a:pt x="173367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274030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09" y="17185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274031" y="281613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023689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09" y="17185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023690" y="2816130"/>
              <a:ext cx="259715" cy="114300"/>
            </a:xfrm>
            <a:custGeom>
              <a:avLst/>
              <a:gdLst/>
              <a:ahLst/>
              <a:cxnLst/>
              <a:rect l="l" t="t" r="r" b="b"/>
              <a:pathLst>
                <a:path w="259714" h="114300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  <a:path w="259714" h="114300">
                  <a:moveTo>
                    <a:pt x="7640" y="113919"/>
                  </a:moveTo>
                  <a:lnTo>
                    <a:pt x="259262" y="113919"/>
                  </a:lnTo>
                  <a:lnTo>
                    <a:pt x="259262" y="44067"/>
                  </a:lnTo>
                  <a:lnTo>
                    <a:pt x="7640" y="44067"/>
                  </a:lnTo>
                  <a:lnTo>
                    <a:pt x="7640" y="113919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070424" y="2898470"/>
              <a:ext cx="173355" cy="13335"/>
            </a:xfrm>
            <a:custGeom>
              <a:avLst/>
              <a:gdLst/>
              <a:ahLst/>
              <a:cxnLst/>
              <a:rect l="l" t="t" r="r" b="b"/>
              <a:pathLst>
                <a:path w="173354" h="13335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096"/>
                  </a:lnTo>
                  <a:lnTo>
                    <a:pt x="2921" y="13004"/>
                  </a:lnTo>
                  <a:lnTo>
                    <a:pt x="10109" y="13004"/>
                  </a:lnTo>
                  <a:lnTo>
                    <a:pt x="13030" y="10096"/>
                  </a:lnTo>
                  <a:lnTo>
                    <a:pt x="13030" y="6502"/>
                  </a:lnTo>
                  <a:lnTo>
                    <a:pt x="13030" y="2908"/>
                  </a:lnTo>
                  <a:close/>
                </a:path>
                <a:path w="173354" h="13335">
                  <a:moveTo>
                    <a:pt x="33147" y="2908"/>
                  </a:moveTo>
                  <a:lnTo>
                    <a:pt x="30226" y="0"/>
                  </a:lnTo>
                  <a:lnTo>
                    <a:pt x="22923" y="0"/>
                  </a:lnTo>
                  <a:lnTo>
                    <a:pt x="20002" y="2908"/>
                  </a:lnTo>
                  <a:lnTo>
                    <a:pt x="20002" y="10096"/>
                  </a:lnTo>
                  <a:lnTo>
                    <a:pt x="22923" y="13004"/>
                  </a:lnTo>
                  <a:lnTo>
                    <a:pt x="30226" y="13004"/>
                  </a:lnTo>
                  <a:lnTo>
                    <a:pt x="33147" y="10096"/>
                  </a:lnTo>
                  <a:lnTo>
                    <a:pt x="33147" y="6502"/>
                  </a:lnTo>
                  <a:lnTo>
                    <a:pt x="33147" y="2908"/>
                  </a:lnTo>
                  <a:close/>
                </a:path>
                <a:path w="173354" h="13335">
                  <a:moveTo>
                    <a:pt x="53149" y="2908"/>
                  </a:moveTo>
                  <a:lnTo>
                    <a:pt x="50228" y="0"/>
                  </a:lnTo>
                  <a:lnTo>
                    <a:pt x="43040" y="0"/>
                  </a:lnTo>
                  <a:lnTo>
                    <a:pt x="40119" y="2908"/>
                  </a:lnTo>
                  <a:lnTo>
                    <a:pt x="40119" y="10096"/>
                  </a:lnTo>
                  <a:lnTo>
                    <a:pt x="43040" y="13004"/>
                  </a:lnTo>
                  <a:lnTo>
                    <a:pt x="50228" y="13004"/>
                  </a:lnTo>
                  <a:lnTo>
                    <a:pt x="53149" y="10096"/>
                  </a:lnTo>
                  <a:lnTo>
                    <a:pt x="53149" y="6502"/>
                  </a:lnTo>
                  <a:lnTo>
                    <a:pt x="53149" y="2908"/>
                  </a:lnTo>
                  <a:close/>
                </a:path>
                <a:path w="173354" h="13335">
                  <a:moveTo>
                    <a:pt x="73152" y="2908"/>
                  </a:moveTo>
                  <a:lnTo>
                    <a:pt x="70231" y="0"/>
                  </a:lnTo>
                  <a:lnTo>
                    <a:pt x="63042" y="0"/>
                  </a:lnTo>
                  <a:lnTo>
                    <a:pt x="60121" y="2908"/>
                  </a:lnTo>
                  <a:lnTo>
                    <a:pt x="60121" y="10096"/>
                  </a:lnTo>
                  <a:lnTo>
                    <a:pt x="63042" y="13004"/>
                  </a:lnTo>
                  <a:lnTo>
                    <a:pt x="70231" y="13004"/>
                  </a:lnTo>
                  <a:lnTo>
                    <a:pt x="73152" y="10096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3354" h="13335">
                  <a:moveTo>
                    <a:pt x="93154" y="2908"/>
                  </a:moveTo>
                  <a:lnTo>
                    <a:pt x="90233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096"/>
                  </a:lnTo>
                  <a:lnTo>
                    <a:pt x="83032" y="13004"/>
                  </a:lnTo>
                  <a:lnTo>
                    <a:pt x="90233" y="13004"/>
                  </a:lnTo>
                  <a:lnTo>
                    <a:pt x="93154" y="10096"/>
                  </a:lnTo>
                  <a:lnTo>
                    <a:pt x="93154" y="6502"/>
                  </a:lnTo>
                  <a:lnTo>
                    <a:pt x="93154" y="2908"/>
                  </a:lnTo>
                  <a:close/>
                </a:path>
                <a:path w="173354" h="13335">
                  <a:moveTo>
                    <a:pt x="113258" y="2908"/>
                  </a:moveTo>
                  <a:lnTo>
                    <a:pt x="110337" y="0"/>
                  </a:lnTo>
                  <a:lnTo>
                    <a:pt x="103035" y="0"/>
                  </a:lnTo>
                  <a:lnTo>
                    <a:pt x="100114" y="2908"/>
                  </a:lnTo>
                  <a:lnTo>
                    <a:pt x="100114" y="10096"/>
                  </a:lnTo>
                  <a:lnTo>
                    <a:pt x="103035" y="13004"/>
                  </a:lnTo>
                  <a:lnTo>
                    <a:pt x="110337" y="13004"/>
                  </a:lnTo>
                  <a:lnTo>
                    <a:pt x="113258" y="10096"/>
                  </a:lnTo>
                  <a:lnTo>
                    <a:pt x="113258" y="6502"/>
                  </a:lnTo>
                  <a:lnTo>
                    <a:pt x="113258" y="2908"/>
                  </a:lnTo>
                  <a:close/>
                </a:path>
                <a:path w="173354" h="13335">
                  <a:moveTo>
                    <a:pt x="133261" y="2908"/>
                  </a:moveTo>
                  <a:lnTo>
                    <a:pt x="130340" y="0"/>
                  </a:lnTo>
                  <a:lnTo>
                    <a:pt x="123151" y="0"/>
                  </a:lnTo>
                  <a:lnTo>
                    <a:pt x="120230" y="2908"/>
                  </a:lnTo>
                  <a:lnTo>
                    <a:pt x="120230" y="10096"/>
                  </a:lnTo>
                  <a:lnTo>
                    <a:pt x="123151" y="13004"/>
                  </a:lnTo>
                  <a:lnTo>
                    <a:pt x="130340" y="13004"/>
                  </a:lnTo>
                  <a:lnTo>
                    <a:pt x="133261" y="10096"/>
                  </a:lnTo>
                  <a:lnTo>
                    <a:pt x="133261" y="6502"/>
                  </a:lnTo>
                  <a:lnTo>
                    <a:pt x="133261" y="2908"/>
                  </a:lnTo>
                  <a:close/>
                </a:path>
                <a:path w="173354" h="13335">
                  <a:moveTo>
                    <a:pt x="153263" y="2908"/>
                  </a:moveTo>
                  <a:lnTo>
                    <a:pt x="150342" y="0"/>
                  </a:lnTo>
                  <a:lnTo>
                    <a:pt x="143154" y="0"/>
                  </a:lnTo>
                  <a:lnTo>
                    <a:pt x="140233" y="2908"/>
                  </a:lnTo>
                  <a:lnTo>
                    <a:pt x="140233" y="10096"/>
                  </a:lnTo>
                  <a:lnTo>
                    <a:pt x="143154" y="13004"/>
                  </a:lnTo>
                  <a:lnTo>
                    <a:pt x="150342" y="13004"/>
                  </a:lnTo>
                  <a:lnTo>
                    <a:pt x="153263" y="10096"/>
                  </a:lnTo>
                  <a:lnTo>
                    <a:pt x="153263" y="6502"/>
                  </a:lnTo>
                  <a:lnTo>
                    <a:pt x="153263" y="2908"/>
                  </a:lnTo>
                  <a:close/>
                </a:path>
                <a:path w="173354" h="13335">
                  <a:moveTo>
                    <a:pt x="173266" y="2908"/>
                  </a:moveTo>
                  <a:lnTo>
                    <a:pt x="170345" y="0"/>
                  </a:lnTo>
                  <a:lnTo>
                    <a:pt x="163156" y="0"/>
                  </a:lnTo>
                  <a:lnTo>
                    <a:pt x="160223" y="2908"/>
                  </a:lnTo>
                  <a:lnTo>
                    <a:pt x="160223" y="10096"/>
                  </a:lnTo>
                  <a:lnTo>
                    <a:pt x="163156" y="13004"/>
                  </a:lnTo>
                  <a:lnTo>
                    <a:pt x="170345" y="13004"/>
                  </a:lnTo>
                  <a:lnTo>
                    <a:pt x="173266" y="10096"/>
                  </a:lnTo>
                  <a:lnTo>
                    <a:pt x="173266" y="6502"/>
                  </a:lnTo>
                  <a:lnTo>
                    <a:pt x="173266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273356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477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273356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17" y="8477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809" y="17070"/>
                  </a:lnTo>
                  <a:lnTo>
                    <a:pt x="16517" y="13238"/>
                  </a:lnTo>
                  <a:lnTo>
                    <a:pt x="16517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023015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09" y="17071"/>
                  </a:lnTo>
                  <a:lnTo>
                    <a:pt x="16517" y="13238"/>
                  </a:lnTo>
                  <a:lnTo>
                    <a:pt x="16517" y="8477"/>
                  </a:lnTo>
                  <a:lnTo>
                    <a:pt x="16517" y="3832"/>
                  </a:lnTo>
                  <a:lnTo>
                    <a:pt x="12809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782214" y="2860197"/>
              <a:ext cx="257810" cy="69850"/>
            </a:xfrm>
            <a:custGeom>
              <a:avLst/>
              <a:gdLst/>
              <a:ahLst/>
              <a:cxnLst/>
              <a:rect l="l" t="t" r="r" b="b"/>
              <a:pathLst>
                <a:path w="257810" h="69850">
                  <a:moveTo>
                    <a:pt x="257318" y="34898"/>
                  </a:moveTo>
                  <a:lnTo>
                    <a:pt x="257318" y="30253"/>
                  </a:lnTo>
                  <a:lnTo>
                    <a:pt x="253610" y="26421"/>
                  </a:lnTo>
                  <a:lnTo>
                    <a:pt x="249116" y="26421"/>
                  </a:lnTo>
                  <a:lnTo>
                    <a:pt x="244509" y="26421"/>
                  </a:lnTo>
                  <a:lnTo>
                    <a:pt x="240801" y="30253"/>
                  </a:lnTo>
                  <a:lnTo>
                    <a:pt x="240801" y="34898"/>
                  </a:lnTo>
                  <a:lnTo>
                    <a:pt x="240801" y="39659"/>
                  </a:lnTo>
                  <a:lnTo>
                    <a:pt x="244509" y="43491"/>
                  </a:lnTo>
                  <a:lnTo>
                    <a:pt x="249116" y="43491"/>
                  </a:lnTo>
                  <a:lnTo>
                    <a:pt x="253610" y="43491"/>
                  </a:lnTo>
                  <a:lnTo>
                    <a:pt x="257318" y="39659"/>
                  </a:lnTo>
                  <a:lnTo>
                    <a:pt x="257318" y="34898"/>
                  </a:lnTo>
                  <a:close/>
                </a:path>
                <a:path w="257810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821364" y="2898470"/>
              <a:ext cx="173355" cy="13335"/>
            </a:xfrm>
            <a:custGeom>
              <a:avLst/>
              <a:gdLst/>
              <a:ahLst/>
              <a:cxnLst/>
              <a:rect l="l" t="t" r="r" b="b"/>
              <a:pathLst>
                <a:path w="173354" h="13335">
                  <a:moveTo>
                    <a:pt x="13055" y="2908"/>
                  </a:moveTo>
                  <a:lnTo>
                    <a:pt x="10134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096"/>
                  </a:lnTo>
                  <a:lnTo>
                    <a:pt x="2921" y="13004"/>
                  </a:lnTo>
                  <a:lnTo>
                    <a:pt x="10134" y="13004"/>
                  </a:lnTo>
                  <a:lnTo>
                    <a:pt x="13055" y="10096"/>
                  </a:lnTo>
                  <a:lnTo>
                    <a:pt x="13055" y="6502"/>
                  </a:lnTo>
                  <a:lnTo>
                    <a:pt x="13055" y="2908"/>
                  </a:lnTo>
                  <a:close/>
                </a:path>
                <a:path w="173354" h="13335">
                  <a:moveTo>
                    <a:pt x="33096" y="2908"/>
                  </a:moveTo>
                  <a:lnTo>
                    <a:pt x="30175" y="0"/>
                  </a:lnTo>
                  <a:lnTo>
                    <a:pt x="22961" y="0"/>
                  </a:lnTo>
                  <a:lnTo>
                    <a:pt x="20040" y="2908"/>
                  </a:lnTo>
                  <a:lnTo>
                    <a:pt x="20040" y="10096"/>
                  </a:lnTo>
                  <a:lnTo>
                    <a:pt x="22961" y="13004"/>
                  </a:lnTo>
                  <a:lnTo>
                    <a:pt x="30175" y="13004"/>
                  </a:lnTo>
                  <a:lnTo>
                    <a:pt x="33096" y="10096"/>
                  </a:lnTo>
                  <a:lnTo>
                    <a:pt x="33096" y="6502"/>
                  </a:lnTo>
                  <a:lnTo>
                    <a:pt x="33096" y="2908"/>
                  </a:lnTo>
                  <a:close/>
                </a:path>
                <a:path w="173354" h="13335">
                  <a:moveTo>
                    <a:pt x="53124" y="2908"/>
                  </a:moveTo>
                  <a:lnTo>
                    <a:pt x="50190" y="0"/>
                  </a:lnTo>
                  <a:lnTo>
                    <a:pt x="42989" y="0"/>
                  </a:lnTo>
                  <a:lnTo>
                    <a:pt x="40055" y="2908"/>
                  </a:lnTo>
                  <a:lnTo>
                    <a:pt x="40055" y="10096"/>
                  </a:lnTo>
                  <a:lnTo>
                    <a:pt x="42989" y="13004"/>
                  </a:lnTo>
                  <a:lnTo>
                    <a:pt x="50190" y="13004"/>
                  </a:lnTo>
                  <a:lnTo>
                    <a:pt x="53124" y="10096"/>
                  </a:lnTo>
                  <a:lnTo>
                    <a:pt x="53124" y="6502"/>
                  </a:lnTo>
                  <a:lnTo>
                    <a:pt x="53124" y="2908"/>
                  </a:lnTo>
                  <a:close/>
                </a:path>
                <a:path w="173354" h="13335">
                  <a:moveTo>
                    <a:pt x="73152" y="2908"/>
                  </a:moveTo>
                  <a:lnTo>
                    <a:pt x="70231" y="0"/>
                  </a:lnTo>
                  <a:lnTo>
                    <a:pt x="63017" y="0"/>
                  </a:lnTo>
                  <a:lnTo>
                    <a:pt x="60096" y="2908"/>
                  </a:lnTo>
                  <a:lnTo>
                    <a:pt x="60096" y="10096"/>
                  </a:lnTo>
                  <a:lnTo>
                    <a:pt x="63017" y="13004"/>
                  </a:lnTo>
                  <a:lnTo>
                    <a:pt x="70231" y="13004"/>
                  </a:lnTo>
                  <a:lnTo>
                    <a:pt x="73152" y="10096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3354" h="13335">
                  <a:moveTo>
                    <a:pt x="93179" y="2908"/>
                  </a:moveTo>
                  <a:lnTo>
                    <a:pt x="90258" y="0"/>
                  </a:lnTo>
                  <a:lnTo>
                    <a:pt x="83045" y="0"/>
                  </a:lnTo>
                  <a:lnTo>
                    <a:pt x="80124" y="2908"/>
                  </a:lnTo>
                  <a:lnTo>
                    <a:pt x="80124" y="10096"/>
                  </a:lnTo>
                  <a:lnTo>
                    <a:pt x="83045" y="13004"/>
                  </a:lnTo>
                  <a:lnTo>
                    <a:pt x="90258" y="13004"/>
                  </a:lnTo>
                  <a:lnTo>
                    <a:pt x="93179" y="10096"/>
                  </a:lnTo>
                  <a:lnTo>
                    <a:pt x="93179" y="6502"/>
                  </a:lnTo>
                  <a:lnTo>
                    <a:pt x="93179" y="2908"/>
                  </a:lnTo>
                  <a:close/>
                </a:path>
                <a:path w="173354" h="13335">
                  <a:moveTo>
                    <a:pt x="113220" y="2908"/>
                  </a:moveTo>
                  <a:lnTo>
                    <a:pt x="110286" y="0"/>
                  </a:lnTo>
                  <a:lnTo>
                    <a:pt x="103073" y="0"/>
                  </a:lnTo>
                  <a:lnTo>
                    <a:pt x="100152" y="2908"/>
                  </a:lnTo>
                  <a:lnTo>
                    <a:pt x="100152" y="10096"/>
                  </a:lnTo>
                  <a:lnTo>
                    <a:pt x="103073" y="13004"/>
                  </a:lnTo>
                  <a:lnTo>
                    <a:pt x="110286" y="13004"/>
                  </a:lnTo>
                  <a:lnTo>
                    <a:pt x="113220" y="10096"/>
                  </a:lnTo>
                  <a:lnTo>
                    <a:pt x="113220" y="6502"/>
                  </a:lnTo>
                  <a:lnTo>
                    <a:pt x="113220" y="2908"/>
                  </a:lnTo>
                  <a:close/>
                </a:path>
                <a:path w="173354" h="13335">
                  <a:moveTo>
                    <a:pt x="133235" y="2908"/>
                  </a:moveTo>
                  <a:lnTo>
                    <a:pt x="130314" y="0"/>
                  </a:lnTo>
                  <a:lnTo>
                    <a:pt x="123101" y="0"/>
                  </a:lnTo>
                  <a:lnTo>
                    <a:pt x="120180" y="2908"/>
                  </a:lnTo>
                  <a:lnTo>
                    <a:pt x="120180" y="10096"/>
                  </a:lnTo>
                  <a:lnTo>
                    <a:pt x="123101" y="13004"/>
                  </a:lnTo>
                  <a:lnTo>
                    <a:pt x="130314" y="13004"/>
                  </a:lnTo>
                  <a:lnTo>
                    <a:pt x="133235" y="10096"/>
                  </a:lnTo>
                  <a:lnTo>
                    <a:pt x="133235" y="6502"/>
                  </a:lnTo>
                  <a:lnTo>
                    <a:pt x="133235" y="2908"/>
                  </a:lnTo>
                  <a:close/>
                </a:path>
                <a:path w="173354" h="13335">
                  <a:moveTo>
                    <a:pt x="153276" y="2908"/>
                  </a:moveTo>
                  <a:lnTo>
                    <a:pt x="150355" y="0"/>
                  </a:lnTo>
                  <a:lnTo>
                    <a:pt x="143141" y="0"/>
                  </a:lnTo>
                  <a:lnTo>
                    <a:pt x="140220" y="2908"/>
                  </a:lnTo>
                  <a:lnTo>
                    <a:pt x="140220" y="10096"/>
                  </a:lnTo>
                  <a:lnTo>
                    <a:pt x="143141" y="13004"/>
                  </a:lnTo>
                  <a:lnTo>
                    <a:pt x="150355" y="13004"/>
                  </a:lnTo>
                  <a:lnTo>
                    <a:pt x="153276" y="10096"/>
                  </a:lnTo>
                  <a:lnTo>
                    <a:pt x="153276" y="6502"/>
                  </a:lnTo>
                  <a:lnTo>
                    <a:pt x="153276" y="2908"/>
                  </a:lnTo>
                  <a:close/>
                </a:path>
                <a:path w="173354" h="13335">
                  <a:moveTo>
                    <a:pt x="173291" y="2908"/>
                  </a:moveTo>
                  <a:lnTo>
                    <a:pt x="170370" y="0"/>
                  </a:lnTo>
                  <a:lnTo>
                    <a:pt x="163156" y="0"/>
                  </a:lnTo>
                  <a:lnTo>
                    <a:pt x="160235" y="2908"/>
                  </a:lnTo>
                  <a:lnTo>
                    <a:pt x="160235" y="10096"/>
                  </a:lnTo>
                  <a:lnTo>
                    <a:pt x="163156" y="13004"/>
                  </a:lnTo>
                  <a:lnTo>
                    <a:pt x="170370" y="13004"/>
                  </a:lnTo>
                  <a:lnTo>
                    <a:pt x="173291" y="10096"/>
                  </a:lnTo>
                  <a:lnTo>
                    <a:pt x="173291" y="6502"/>
                  </a:lnTo>
                  <a:lnTo>
                    <a:pt x="173291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024252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7" y="17071"/>
                  </a:lnTo>
                  <a:lnTo>
                    <a:pt x="12920" y="17071"/>
                  </a:lnTo>
                  <a:lnTo>
                    <a:pt x="16629" y="13238"/>
                  </a:lnTo>
                  <a:lnTo>
                    <a:pt x="16629" y="8477"/>
                  </a:lnTo>
                  <a:lnTo>
                    <a:pt x="16629" y="3832"/>
                  </a:lnTo>
                  <a:lnTo>
                    <a:pt x="12920" y="0"/>
                  </a:lnTo>
                  <a:lnTo>
                    <a:pt x="3707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024251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29" y="8477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773932" y="28866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854" y="17071"/>
                  </a:lnTo>
                  <a:lnTo>
                    <a:pt x="16562" y="13238"/>
                  </a:lnTo>
                  <a:lnTo>
                    <a:pt x="16562" y="8477"/>
                  </a:lnTo>
                  <a:lnTo>
                    <a:pt x="16562" y="3832"/>
                  </a:lnTo>
                  <a:lnTo>
                    <a:pt x="12854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773933" y="2789825"/>
              <a:ext cx="260350" cy="114300"/>
            </a:xfrm>
            <a:custGeom>
              <a:avLst/>
              <a:gdLst/>
              <a:ahLst/>
              <a:cxnLst/>
              <a:rect l="l" t="t" r="r" b="b"/>
              <a:pathLst>
                <a:path w="260350" h="114300">
                  <a:moveTo>
                    <a:pt x="16562" y="105270"/>
                  </a:moveTo>
                  <a:lnTo>
                    <a:pt x="16562" y="100625"/>
                  </a:lnTo>
                  <a:lnTo>
                    <a:pt x="12854" y="96793"/>
                  </a:lnTo>
                  <a:lnTo>
                    <a:pt x="8281" y="96793"/>
                  </a:lnTo>
                  <a:lnTo>
                    <a:pt x="3707" y="96793"/>
                  </a:lnTo>
                  <a:lnTo>
                    <a:pt x="0" y="100625"/>
                  </a:lnTo>
                  <a:lnTo>
                    <a:pt x="0" y="105270"/>
                  </a:lnTo>
                  <a:lnTo>
                    <a:pt x="0" y="110031"/>
                  </a:lnTo>
                  <a:lnTo>
                    <a:pt x="3707" y="113863"/>
                  </a:lnTo>
                  <a:lnTo>
                    <a:pt x="8281" y="113863"/>
                  </a:lnTo>
                  <a:lnTo>
                    <a:pt x="12854" y="113863"/>
                  </a:lnTo>
                  <a:lnTo>
                    <a:pt x="16562" y="110031"/>
                  </a:lnTo>
                  <a:lnTo>
                    <a:pt x="16562" y="105270"/>
                  </a:lnTo>
                  <a:close/>
                </a:path>
                <a:path w="260350" h="114300">
                  <a:moveTo>
                    <a:pt x="8281" y="69852"/>
                  </a:moveTo>
                  <a:lnTo>
                    <a:pt x="259903" y="69852"/>
                  </a:lnTo>
                  <a:lnTo>
                    <a:pt x="259903" y="0"/>
                  </a:lnTo>
                  <a:lnTo>
                    <a:pt x="8281" y="0"/>
                  </a:lnTo>
                  <a:lnTo>
                    <a:pt x="8281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820437" y="2805099"/>
              <a:ext cx="173355" cy="13335"/>
            </a:xfrm>
            <a:custGeom>
              <a:avLst/>
              <a:gdLst/>
              <a:ahLst/>
              <a:cxnLst/>
              <a:rect l="l" t="t" r="r" b="b"/>
              <a:pathLst>
                <a:path w="173354" h="13335">
                  <a:moveTo>
                    <a:pt x="13055" y="2908"/>
                  </a:moveTo>
                  <a:lnTo>
                    <a:pt x="10134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34" y="13004"/>
                  </a:lnTo>
                  <a:lnTo>
                    <a:pt x="13055" y="10109"/>
                  </a:lnTo>
                  <a:lnTo>
                    <a:pt x="13055" y="6502"/>
                  </a:lnTo>
                  <a:lnTo>
                    <a:pt x="13055" y="2908"/>
                  </a:lnTo>
                  <a:close/>
                </a:path>
                <a:path w="173354" h="13335">
                  <a:moveTo>
                    <a:pt x="33070" y="2908"/>
                  </a:moveTo>
                  <a:lnTo>
                    <a:pt x="30149" y="0"/>
                  </a:lnTo>
                  <a:lnTo>
                    <a:pt x="22936" y="0"/>
                  </a:lnTo>
                  <a:lnTo>
                    <a:pt x="20015" y="2908"/>
                  </a:lnTo>
                  <a:lnTo>
                    <a:pt x="20015" y="10109"/>
                  </a:lnTo>
                  <a:lnTo>
                    <a:pt x="22936" y="13004"/>
                  </a:lnTo>
                  <a:lnTo>
                    <a:pt x="30149" y="13004"/>
                  </a:lnTo>
                  <a:lnTo>
                    <a:pt x="33070" y="10109"/>
                  </a:lnTo>
                  <a:lnTo>
                    <a:pt x="33070" y="6502"/>
                  </a:lnTo>
                  <a:lnTo>
                    <a:pt x="33070" y="2908"/>
                  </a:lnTo>
                  <a:close/>
                </a:path>
                <a:path w="173354" h="13335">
                  <a:moveTo>
                    <a:pt x="53111" y="2908"/>
                  </a:moveTo>
                  <a:lnTo>
                    <a:pt x="50190" y="0"/>
                  </a:lnTo>
                  <a:lnTo>
                    <a:pt x="42976" y="0"/>
                  </a:lnTo>
                  <a:lnTo>
                    <a:pt x="40055" y="2908"/>
                  </a:lnTo>
                  <a:lnTo>
                    <a:pt x="40055" y="10109"/>
                  </a:lnTo>
                  <a:lnTo>
                    <a:pt x="42976" y="13004"/>
                  </a:lnTo>
                  <a:lnTo>
                    <a:pt x="50190" y="13004"/>
                  </a:lnTo>
                  <a:lnTo>
                    <a:pt x="53111" y="10109"/>
                  </a:lnTo>
                  <a:lnTo>
                    <a:pt x="53111" y="6502"/>
                  </a:lnTo>
                  <a:lnTo>
                    <a:pt x="53111" y="2908"/>
                  </a:lnTo>
                  <a:close/>
                </a:path>
                <a:path w="173354" h="13335">
                  <a:moveTo>
                    <a:pt x="73139" y="2908"/>
                  </a:moveTo>
                  <a:lnTo>
                    <a:pt x="70205" y="0"/>
                  </a:lnTo>
                  <a:lnTo>
                    <a:pt x="63004" y="0"/>
                  </a:lnTo>
                  <a:lnTo>
                    <a:pt x="60071" y="2908"/>
                  </a:lnTo>
                  <a:lnTo>
                    <a:pt x="60071" y="10109"/>
                  </a:lnTo>
                  <a:lnTo>
                    <a:pt x="63004" y="13004"/>
                  </a:lnTo>
                  <a:lnTo>
                    <a:pt x="70205" y="13004"/>
                  </a:lnTo>
                  <a:lnTo>
                    <a:pt x="73139" y="10109"/>
                  </a:lnTo>
                  <a:lnTo>
                    <a:pt x="73139" y="6502"/>
                  </a:lnTo>
                  <a:lnTo>
                    <a:pt x="73139" y="2908"/>
                  </a:lnTo>
                  <a:close/>
                </a:path>
                <a:path w="173354" h="13335">
                  <a:moveTo>
                    <a:pt x="93167" y="2908"/>
                  </a:moveTo>
                  <a:lnTo>
                    <a:pt x="90246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246" y="13004"/>
                  </a:lnTo>
                  <a:lnTo>
                    <a:pt x="93167" y="10109"/>
                  </a:lnTo>
                  <a:lnTo>
                    <a:pt x="93167" y="6502"/>
                  </a:lnTo>
                  <a:lnTo>
                    <a:pt x="93167" y="2908"/>
                  </a:lnTo>
                  <a:close/>
                </a:path>
                <a:path w="173354" h="13335">
                  <a:moveTo>
                    <a:pt x="113195" y="2908"/>
                  </a:moveTo>
                  <a:lnTo>
                    <a:pt x="110274" y="0"/>
                  </a:lnTo>
                  <a:lnTo>
                    <a:pt x="103060" y="0"/>
                  </a:lnTo>
                  <a:lnTo>
                    <a:pt x="100139" y="2908"/>
                  </a:lnTo>
                  <a:lnTo>
                    <a:pt x="100139" y="10109"/>
                  </a:lnTo>
                  <a:lnTo>
                    <a:pt x="103060" y="13004"/>
                  </a:lnTo>
                  <a:lnTo>
                    <a:pt x="110274" y="13004"/>
                  </a:lnTo>
                  <a:lnTo>
                    <a:pt x="113195" y="10109"/>
                  </a:lnTo>
                  <a:lnTo>
                    <a:pt x="113195" y="6502"/>
                  </a:lnTo>
                  <a:lnTo>
                    <a:pt x="113195" y="2908"/>
                  </a:lnTo>
                  <a:close/>
                </a:path>
                <a:path w="173354" h="13335">
                  <a:moveTo>
                    <a:pt x="133235" y="2908"/>
                  </a:moveTo>
                  <a:lnTo>
                    <a:pt x="130302" y="0"/>
                  </a:lnTo>
                  <a:lnTo>
                    <a:pt x="123101" y="0"/>
                  </a:lnTo>
                  <a:lnTo>
                    <a:pt x="120167" y="2908"/>
                  </a:lnTo>
                  <a:lnTo>
                    <a:pt x="120167" y="10109"/>
                  </a:lnTo>
                  <a:lnTo>
                    <a:pt x="123101" y="13004"/>
                  </a:lnTo>
                  <a:lnTo>
                    <a:pt x="130302" y="13004"/>
                  </a:lnTo>
                  <a:lnTo>
                    <a:pt x="133235" y="10109"/>
                  </a:lnTo>
                  <a:lnTo>
                    <a:pt x="133235" y="6502"/>
                  </a:lnTo>
                  <a:lnTo>
                    <a:pt x="133235" y="2908"/>
                  </a:lnTo>
                  <a:close/>
                </a:path>
                <a:path w="173354" h="13335">
                  <a:moveTo>
                    <a:pt x="153250" y="2908"/>
                  </a:moveTo>
                  <a:lnTo>
                    <a:pt x="150329" y="0"/>
                  </a:lnTo>
                  <a:lnTo>
                    <a:pt x="143116" y="0"/>
                  </a:lnTo>
                  <a:lnTo>
                    <a:pt x="140195" y="2908"/>
                  </a:lnTo>
                  <a:lnTo>
                    <a:pt x="140195" y="10109"/>
                  </a:lnTo>
                  <a:lnTo>
                    <a:pt x="143116" y="13004"/>
                  </a:lnTo>
                  <a:lnTo>
                    <a:pt x="150329" y="13004"/>
                  </a:lnTo>
                  <a:lnTo>
                    <a:pt x="153250" y="10109"/>
                  </a:lnTo>
                  <a:lnTo>
                    <a:pt x="153250" y="6502"/>
                  </a:lnTo>
                  <a:lnTo>
                    <a:pt x="153250" y="2908"/>
                  </a:lnTo>
                  <a:close/>
                </a:path>
                <a:path w="173354" h="13335">
                  <a:moveTo>
                    <a:pt x="173291" y="2908"/>
                  </a:moveTo>
                  <a:lnTo>
                    <a:pt x="170370" y="0"/>
                  </a:lnTo>
                  <a:lnTo>
                    <a:pt x="163156" y="0"/>
                  </a:lnTo>
                  <a:lnTo>
                    <a:pt x="160235" y="2908"/>
                  </a:lnTo>
                  <a:lnTo>
                    <a:pt x="160235" y="10109"/>
                  </a:lnTo>
                  <a:lnTo>
                    <a:pt x="163156" y="13004"/>
                  </a:lnTo>
                  <a:lnTo>
                    <a:pt x="170370" y="13004"/>
                  </a:lnTo>
                  <a:lnTo>
                    <a:pt x="173291" y="10109"/>
                  </a:lnTo>
                  <a:lnTo>
                    <a:pt x="173291" y="6502"/>
                  </a:lnTo>
                  <a:lnTo>
                    <a:pt x="173291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024252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920" y="17185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0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024251" y="281613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921" y="17186"/>
                  </a:lnTo>
                  <a:lnTo>
                    <a:pt x="16629" y="13354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773932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54" y="17185"/>
                  </a:lnTo>
                  <a:lnTo>
                    <a:pt x="16562" y="13354"/>
                  </a:lnTo>
                  <a:lnTo>
                    <a:pt x="16562" y="8592"/>
                  </a:lnTo>
                  <a:lnTo>
                    <a:pt x="16562" y="3831"/>
                  </a:lnTo>
                  <a:lnTo>
                    <a:pt x="12854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531232" y="2789825"/>
              <a:ext cx="259715" cy="69850"/>
            </a:xfrm>
            <a:custGeom>
              <a:avLst/>
              <a:gdLst/>
              <a:ahLst/>
              <a:cxnLst/>
              <a:rect l="l" t="t" r="r" b="b"/>
              <a:pathLst>
                <a:path w="259714" h="69850">
                  <a:moveTo>
                    <a:pt x="259262" y="34898"/>
                  </a:moveTo>
                  <a:lnTo>
                    <a:pt x="259262" y="30137"/>
                  </a:lnTo>
                  <a:lnTo>
                    <a:pt x="255554" y="26304"/>
                  </a:lnTo>
                  <a:lnTo>
                    <a:pt x="250981" y="26304"/>
                  </a:lnTo>
                  <a:lnTo>
                    <a:pt x="246408" y="26304"/>
                  </a:lnTo>
                  <a:lnTo>
                    <a:pt x="242700" y="30137"/>
                  </a:lnTo>
                  <a:lnTo>
                    <a:pt x="242700" y="34898"/>
                  </a:lnTo>
                  <a:lnTo>
                    <a:pt x="242700" y="39659"/>
                  </a:lnTo>
                  <a:lnTo>
                    <a:pt x="246408" y="43491"/>
                  </a:lnTo>
                  <a:lnTo>
                    <a:pt x="250981" y="43491"/>
                  </a:lnTo>
                  <a:lnTo>
                    <a:pt x="255554" y="43491"/>
                  </a:lnTo>
                  <a:lnTo>
                    <a:pt x="259262" y="39659"/>
                  </a:lnTo>
                  <a:lnTo>
                    <a:pt x="259262" y="34898"/>
                  </a:lnTo>
                  <a:close/>
                </a:path>
                <a:path w="259714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569434" y="2805099"/>
              <a:ext cx="173355" cy="13335"/>
            </a:xfrm>
            <a:custGeom>
              <a:avLst/>
              <a:gdLst/>
              <a:ahLst/>
              <a:cxnLst/>
              <a:rect l="l" t="t" r="r" b="b"/>
              <a:pathLst>
                <a:path w="173354" h="13335">
                  <a:moveTo>
                    <a:pt x="13068" y="2908"/>
                  </a:moveTo>
                  <a:lnTo>
                    <a:pt x="10147" y="0"/>
                  </a:lnTo>
                  <a:lnTo>
                    <a:pt x="2933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33" y="13004"/>
                  </a:lnTo>
                  <a:lnTo>
                    <a:pt x="10147" y="13004"/>
                  </a:lnTo>
                  <a:lnTo>
                    <a:pt x="13068" y="10109"/>
                  </a:lnTo>
                  <a:lnTo>
                    <a:pt x="13068" y="6502"/>
                  </a:lnTo>
                  <a:lnTo>
                    <a:pt x="13068" y="2908"/>
                  </a:lnTo>
                  <a:close/>
                </a:path>
                <a:path w="173354" h="13335">
                  <a:moveTo>
                    <a:pt x="33096" y="2908"/>
                  </a:moveTo>
                  <a:lnTo>
                    <a:pt x="30175" y="0"/>
                  </a:lnTo>
                  <a:lnTo>
                    <a:pt x="22961" y="0"/>
                  </a:lnTo>
                  <a:lnTo>
                    <a:pt x="20040" y="2908"/>
                  </a:lnTo>
                  <a:lnTo>
                    <a:pt x="20040" y="10109"/>
                  </a:lnTo>
                  <a:lnTo>
                    <a:pt x="22961" y="13004"/>
                  </a:lnTo>
                  <a:lnTo>
                    <a:pt x="30175" y="13004"/>
                  </a:lnTo>
                  <a:lnTo>
                    <a:pt x="33096" y="10109"/>
                  </a:lnTo>
                  <a:lnTo>
                    <a:pt x="33096" y="6502"/>
                  </a:lnTo>
                  <a:lnTo>
                    <a:pt x="33096" y="2908"/>
                  </a:lnTo>
                  <a:close/>
                </a:path>
                <a:path w="173354" h="13335">
                  <a:moveTo>
                    <a:pt x="53136" y="2908"/>
                  </a:moveTo>
                  <a:lnTo>
                    <a:pt x="50203" y="0"/>
                  </a:lnTo>
                  <a:lnTo>
                    <a:pt x="42989" y="0"/>
                  </a:lnTo>
                  <a:lnTo>
                    <a:pt x="40068" y="2908"/>
                  </a:lnTo>
                  <a:lnTo>
                    <a:pt x="40068" y="10109"/>
                  </a:lnTo>
                  <a:lnTo>
                    <a:pt x="42989" y="13004"/>
                  </a:lnTo>
                  <a:lnTo>
                    <a:pt x="50203" y="13004"/>
                  </a:lnTo>
                  <a:lnTo>
                    <a:pt x="53136" y="10109"/>
                  </a:lnTo>
                  <a:lnTo>
                    <a:pt x="53136" y="6502"/>
                  </a:lnTo>
                  <a:lnTo>
                    <a:pt x="53136" y="2908"/>
                  </a:lnTo>
                  <a:close/>
                </a:path>
                <a:path w="173354" h="13335">
                  <a:moveTo>
                    <a:pt x="73164" y="2908"/>
                  </a:moveTo>
                  <a:lnTo>
                    <a:pt x="70231" y="0"/>
                  </a:lnTo>
                  <a:lnTo>
                    <a:pt x="63030" y="0"/>
                  </a:lnTo>
                  <a:lnTo>
                    <a:pt x="60096" y="2908"/>
                  </a:lnTo>
                  <a:lnTo>
                    <a:pt x="60096" y="10109"/>
                  </a:lnTo>
                  <a:lnTo>
                    <a:pt x="63030" y="13004"/>
                  </a:lnTo>
                  <a:lnTo>
                    <a:pt x="70231" y="13004"/>
                  </a:lnTo>
                  <a:lnTo>
                    <a:pt x="73164" y="10109"/>
                  </a:lnTo>
                  <a:lnTo>
                    <a:pt x="73164" y="6502"/>
                  </a:lnTo>
                  <a:lnTo>
                    <a:pt x="73164" y="2908"/>
                  </a:lnTo>
                  <a:close/>
                </a:path>
                <a:path w="173354" h="13335">
                  <a:moveTo>
                    <a:pt x="93192" y="2908"/>
                  </a:moveTo>
                  <a:lnTo>
                    <a:pt x="90271" y="0"/>
                  </a:lnTo>
                  <a:lnTo>
                    <a:pt x="83058" y="0"/>
                  </a:lnTo>
                  <a:lnTo>
                    <a:pt x="80137" y="2908"/>
                  </a:lnTo>
                  <a:lnTo>
                    <a:pt x="80137" y="10109"/>
                  </a:lnTo>
                  <a:lnTo>
                    <a:pt x="83058" y="13004"/>
                  </a:lnTo>
                  <a:lnTo>
                    <a:pt x="90271" y="13004"/>
                  </a:lnTo>
                  <a:lnTo>
                    <a:pt x="93192" y="10109"/>
                  </a:lnTo>
                  <a:lnTo>
                    <a:pt x="93192" y="6502"/>
                  </a:lnTo>
                  <a:lnTo>
                    <a:pt x="93192" y="2908"/>
                  </a:lnTo>
                  <a:close/>
                </a:path>
                <a:path w="173354" h="13335">
                  <a:moveTo>
                    <a:pt x="113220" y="2908"/>
                  </a:moveTo>
                  <a:lnTo>
                    <a:pt x="110299" y="0"/>
                  </a:lnTo>
                  <a:lnTo>
                    <a:pt x="103085" y="0"/>
                  </a:lnTo>
                  <a:lnTo>
                    <a:pt x="100164" y="2908"/>
                  </a:lnTo>
                  <a:lnTo>
                    <a:pt x="100164" y="10109"/>
                  </a:lnTo>
                  <a:lnTo>
                    <a:pt x="103085" y="13004"/>
                  </a:lnTo>
                  <a:lnTo>
                    <a:pt x="110299" y="13004"/>
                  </a:lnTo>
                  <a:lnTo>
                    <a:pt x="113220" y="10109"/>
                  </a:lnTo>
                  <a:lnTo>
                    <a:pt x="113220" y="6502"/>
                  </a:lnTo>
                  <a:lnTo>
                    <a:pt x="113220" y="2908"/>
                  </a:lnTo>
                  <a:close/>
                </a:path>
                <a:path w="173354" h="13335">
                  <a:moveTo>
                    <a:pt x="133261" y="2908"/>
                  </a:moveTo>
                  <a:lnTo>
                    <a:pt x="130327" y="0"/>
                  </a:lnTo>
                  <a:lnTo>
                    <a:pt x="123126" y="0"/>
                  </a:lnTo>
                  <a:lnTo>
                    <a:pt x="120192" y="2908"/>
                  </a:lnTo>
                  <a:lnTo>
                    <a:pt x="120192" y="10109"/>
                  </a:lnTo>
                  <a:lnTo>
                    <a:pt x="123126" y="13004"/>
                  </a:lnTo>
                  <a:lnTo>
                    <a:pt x="130327" y="13004"/>
                  </a:lnTo>
                  <a:lnTo>
                    <a:pt x="133261" y="10109"/>
                  </a:lnTo>
                  <a:lnTo>
                    <a:pt x="133261" y="6502"/>
                  </a:lnTo>
                  <a:lnTo>
                    <a:pt x="133261" y="2908"/>
                  </a:lnTo>
                  <a:close/>
                </a:path>
                <a:path w="173354" h="13335">
                  <a:moveTo>
                    <a:pt x="153276" y="2908"/>
                  </a:moveTo>
                  <a:lnTo>
                    <a:pt x="150355" y="0"/>
                  </a:lnTo>
                  <a:lnTo>
                    <a:pt x="143141" y="0"/>
                  </a:lnTo>
                  <a:lnTo>
                    <a:pt x="140220" y="2908"/>
                  </a:lnTo>
                  <a:lnTo>
                    <a:pt x="140220" y="10109"/>
                  </a:lnTo>
                  <a:lnTo>
                    <a:pt x="143141" y="13004"/>
                  </a:lnTo>
                  <a:lnTo>
                    <a:pt x="150355" y="13004"/>
                  </a:lnTo>
                  <a:lnTo>
                    <a:pt x="153276" y="10109"/>
                  </a:lnTo>
                  <a:lnTo>
                    <a:pt x="153276" y="6502"/>
                  </a:lnTo>
                  <a:lnTo>
                    <a:pt x="153276" y="2908"/>
                  </a:lnTo>
                  <a:close/>
                </a:path>
                <a:path w="173354" h="13335">
                  <a:moveTo>
                    <a:pt x="173316" y="2908"/>
                  </a:moveTo>
                  <a:lnTo>
                    <a:pt x="170395" y="0"/>
                  </a:lnTo>
                  <a:lnTo>
                    <a:pt x="163182" y="0"/>
                  </a:lnTo>
                  <a:lnTo>
                    <a:pt x="160261" y="2908"/>
                  </a:lnTo>
                  <a:lnTo>
                    <a:pt x="160261" y="10109"/>
                  </a:lnTo>
                  <a:lnTo>
                    <a:pt x="163182" y="13004"/>
                  </a:lnTo>
                  <a:lnTo>
                    <a:pt x="170395" y="13004"/>
                  </a:lnTo>
                  <a:lnTo>
                    <a:pt x="173316" y="10109"/>
                  </a:lnTo>
                  <a:lnTo>
                    <a:pt x="173316" y="6502"/>
                  </a:lnTo>
                  <a:lnTo>
                    <a:pt x="173316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773292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53" y="17185"/>
                  </a:lnTo>
                  <a:lnTo>
                    <a:pt x="16562" y="13354"/>
                  </a:lnTo>
                  <a:lnTo>
                    <a:pt x="16562" y="8592"/>
                  </a:lnTo>
                  <a:lnTo>
                    <a:pt x="16562" y="3831"/>
                  </a:lnTo>
                  <a:lnTo>
                    <a:pt x="12853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773292" y="281613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62" y="8593"/>
                  </a:moveTo>
                  <a:lnTo>
                    <a:pt x="16562" y="3832"/>
                  </a:lnTo>
                  <a:lnTo>
                    <a:pt x="12854" y="0"/>
                  </a:lnTo>
                  <a:lnTo>
                    <a:pt x="8281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81" y="17186"/>
                  </a:lnTo>
                  <a:lnTo>
                    <a:pt x="12854" y="17186"/>
                  </a:lnTo>
                  <a:lnTo>
                    <a:pt x="16562" y="13354"/>
                  </a:lnTo>
                  <a:lnTo>
                    <a:pt x="16562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522951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53" y="17185"/>
                  </a:lnTo>
                  <a:lnTo>
                    <a:pt x="16562" y="13354"/>
                  </a:lnTo>
                  <a:lnTo>
                    <a:pt x="16562" y="8592"/>
                  </a:lnTo>
                  <a:lnTo>
                    <a:pt x="16562" y="3831"/>
                  </a:lnTo>
                  <a:lnTo>
                    <a:pt x="12853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281520" y="2789825"/>
              <a:ext cx="258445" cy="69850"/>
            </a:xfrm>
            <a:custGeom>
              <a:avLst/>
              <a:gdLst/>
              <a:ahLst/>
              <a:cxnLst/>
              <a:rect l="l" t="t" r="r" b="b"/>
              <a:pathLst>
                <a:path w="258445" h="69850">
                  <a:moveTo>
                    <a:pt x="257992" y="34898"/>
                  </a:moveTo>
                  <a:lnTo>
                    <a:pt x="257992" y="30137"/>
                  </a:lnTo>
                  <a:lnTo>
                    <a:pt x="254284" y="26304"/>
                  </a:lnTo>
                  <a:lnTo>
                    <a:pt x="249711" y="26304"/>
                  </a:lnTo>
                  <a:lnTo>
                    <a:pt x="245138" y="26304"/>
                  </a:lnTo>
                  <a:lnTo>
                    <a:pt x="241430" y="30137"/>
                  </a:lnTo>
                  <a:lnTo>
                    <a:pt x="241430" y="34898"/>
                  </a:lnTo>
                  <a:lnTo>
                    <a:pt x="241430" y="39659"/>
                  </a:lnTo>
                  <a:lnTo>
                    <a:pt x="245138" y="43491"/>
                  </a:lnTo>
                  <a:lnTo>
                    <a:pt x="249711" y="43491"/>
                  </a:lnTo>
                  <a:lnTo>
                    <a:pt x="254284" y="43491"/>
                  </a:lnTo>
                  <a:lnTo>
                    <a:pt x="257992" y="39659"/>
                  </a:lnTo>
                  <a:lnTo>
                    <a:pt x="257992" y="34898"/>
                  </a:lnTo>
                  <a:close/>
                </a:path>
                <a:path w="258445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319740" y="2805099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4">
                  <a:moveTo>
                    <a:pt x="13055" y="2908"/>
                  </a:moveTo>
                  <a:lnTo>
                    <a:pt x="10134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34" y="13004"/>
                  </a:lnTo>
                  <a:lnTo>
                    <a:pt x="13055" y="10109"/>
                  </a:lnTo>
                  <a:lnTo>
                    <a:pt x="13055" y="6502"/>
                  </a:lnTo>
                  <a:lnTo>
                    <a:pt x="13055" y="2908"/>
                  </a:lnTo>
                  <a:close/>
                </a:path>
                <a:path w="174625" h="36194">
                  <a:moveTo>
                    <a:pt x="13995" y="25895"/>
                  </a:moveTo>
                  <a:lnTo>
                    <a:pt x="11061" y="22885"/>
                  </a:lnTo>
                  <a:lnTo>
                    <a:pt x="3860" y="22885"/>
                  </a:lnTo>
                  <a:lnTo>
                    <a:pt x="927" y="25895"/>
                  </a:lnTo>
                  <a:lnTo>
                    <a:pt x="927" y="33096"/>
                  </a:lnTo>
                  <a:lnTo>
                    <a:pt x="3860" y="36004"/>
                  </a:lnTo>
                  <a:lnTo>
                    <a:pt x="11061" y="36004"/>
                  </a:lnTo>
                  <a:lnTo>
                    <a:pt x="13995" y="33096"/>
                  </a:lnTo>
                  <a:lnTo>
                    <a:pt x="13995" y="29502"/>
                  </a:lnTo>
                  <a:lnTo>
                    <a:pt x="13995" y="25895"/>
                  </a:lnTo>
                  <a:close/>
                </a:path>
                <a:path w="174625" h="36194">
                  <a:moveTo>
                    <a:pt x="33096" y="2908"/>
                  </a:moveTo>
                  <a:lnTo>
                    <a:pt x="30175" y="0"/>
                  </a:lnTo>
                  <a:lnTo>
                    <a:pt x="22961" y="0"/>
                  </a:lnTo>
                  <a:lnTo>
                    <a:pt x="20040" y="2908"/>
                  </a:lnTo>
                  <a:lnTo>
                    <a:pt x="20040" y="10109"/>
                  </a:lnTo>
                  <a:lnTo>
                    <a:pt x="22961" y="13004"/>
                  </a:lnTo>
                  <a:lnTo>
                    <a:pt x="30175" y="13004"/>
                  </a:lnTo>
                  <a:lnTo>
                    <a:pt x="33096" y="10109"/>
                  </a:lnTo>
                  <a:lnTo>
                    <a:pt x="33096" y="6502"/>
                  </a:lnTo>
                  <a:lnTo>
                    <a:pt x="33096" y="2908"/>
                  </a:lnTo>
                  <a:close/>
                </a:path>
                <a:path w="174625" h="36194">
                  <a:moveTo>
                    <a:pt x="34023" y="25895"/>
                  </a:moveTo>
                  <a:lnTo>
                    <a:pt x="31102" y="22885"/>
                  </a:lnTo>
                  <a:lnTo>
                    <a:pt x="23888" y="22885"/>
                  </a:lnTo>
                  <a:lnTo>
                    <a:pt x="20967" y="25895"/>
                  </a:lnTo>
                  <a:lnTo>
                    <a:pt x="20967" y="33096"/>
                  </a:lnTo>
                  <a:lnTo>
                    <a:pt x="23888" y="36004"/>
                  </a:lnTo>
                  <a:lnTo>
                    <a:pt x="31102" y="36004"/>
                  </a:lnTo>
                  <a:lnTo>
                    <a:pt x="34023" y="33096"/>
                  </a:lnTo>
                  <a:lnTo>
                    <a:pt x="34023" y="29502"/>
                  </a:lnTo>
                  <a:lnTo>
                    <a:pt x="34023" y="25895"/>
                  </a:lnTo>
                  <a:close/>
                </a:path>
                <a:path w="174625" h="36194">
                  <a:moveTo>
                    <a:pt x="53111" y="2908"/>
                  </a:moveTo>
                  <a:lnTo>
                    <a:pt x="50190" y="0"/>
                  </a:lnTo>
                  <a:lnTo>
                    <a:pt x="42976" y="0"/>
                  </a:lnTo>
                  <a:lnTo>
                    <a:pt x="40055" y="2908"/>
                  </a:lnTo>
                  <a:lnTo>
                    <a:pt x="40055" y="10109"/>
                  </a:lnTo>
                  <a:lnTo>
                    <a:pt x="42976" y="13004"/>
                  </a:lnTo>
                  <a:lnTo>
                    <a:pt x="50190" y="13004"/>
                  </a:lnTo>
                  <a:lnTo>
                    <a:pt x="53111" y="10109"/>
                  </a:lnTo>
                  <a:lnTo>
                    <a:pt x="53111" y="6502"/>
                  </a:lnTo>
                  <a:lnTo>
                    <a:pt x="53111" y="2908"/>
                  </a:lnTo>
                  <a:close/>
                </a:path>
                <a:path w="174625" h="36194">
                  <a:moveTo>
                    <a:pt x="54051" y="25895"/>
                  </a:moveTo>
                  <a:lnTo>
                    <a:pt x="51130" y="22885"/>
                  </a:lnTo>
                  <a:lnTo>
                    <a:pt x="43916" y="22885"/>
                  </a:lnTo>
                  <a:lnTo>
                    <a:pt x="40995" y="25895"/>
                  </a:lnTo>
                  <a:lnTo>
                    <a:pt x="40995" y="33096"/>
                  </a:lnTo>
                  <a:lnTo>
                    <a:pt x="43916" y="36004"/>
                  </a:lnTo>
                  <a:lnTo>
                    <a:pt x="51130" y="36004"/>
                  </a:lnTo>
                  <a:lnTo>
                    <a:pt x="54051" y="33096"/>
                  </a:lnTo>
                  <a:lnTo>
                    <a:pt x="54051" y="29502"/>
                  </a:lnTo>
                  <a:lnTo>
                    <a:pt x="54051" y="25895"/>
                  </a:lnTo>
                  <a:close/>
                </a:path>
                <a:path w="174625" h="36194">
                  <a:moveTo>
                    <a:pt x="73152" y="2908"/>
                  </a:moveTo>
                  <a:lnTo>
                    <a:pt x="70231" y="0"/>
                  </a:lnTo>
                  <a:lnTo>
                    <a:pt x="63017" y="0"/>
                  </a:lnTo>
                  <a:lnTo>
                    <a:pt x="60096" y="2908"/>
                  </a:lnTo>
                  <a:lnTo>
                    <a:pt x="60096" y="10109"/>
                  </a:lnTo>
                  <a:lnTo>
                    <a:pt x="63017" y="13004"/>
                  </a:lnTo>
                  <a:lnTo>
                    <a:pt x="70231" y="13004"/>
                  </a:lnTo>
                  <a:lnTo>
                    <a:pt x="73152" y="10109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4625" h="36194">
                  <a:moveTo>
                    <a:pt x="74091" y="25895"/>
                  </a:moveTo>
                  <a:lnTo>
                    <a:pt x="71158" y="22885"/>
                  </a:lnTo>
                  <a:lnTo>
                    <a:pt x="63957" y="22885"/>
                  </a:lnTo>
                  <a:lnTo>
                    <a:pt x="61023" y="25895"/>
                  </a:lnTo>
                  <a:lnTo>
                    <a:pt x="61023" y="33096"/>
                  </a:lnTo>
                  <a:lnTo>
                    <a:pt x="63957" y="36004"/>
                  </a:lnTo>
                  <a:lnTo>
                    <a:pt x="71158" y="36004"/>
                  </a:lnTo>
                  <a:lnTo>
                    <a:pt x="74091" y="33096"/>
                  </a:lnTo>
                  <a:lnTo>
                    <a:pt x="74091" y="29502"/>
                  </a:lnTo>
                  <a:lnTo>
                    <a:pt x="74091" y="25895"/>
                  </a:lnTo>
                  <a:close/>
                </a:path>
                <a:path w="174625" h="36194">
                  <a:moveTo>
                    <a:pt x="93179" y="2908"/>
                  </a:moveTo>
                  <a:lnTo>
                    <a:pt x="90258" y="0"/>
                  </a:lnTo>
                  <a:lnTo>
                    <a:pt x="83045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45" y="13004"/>
                  </a:lnTo>
                  <a:lnTo>
                    <a:pt x="90258" y="13004"/>
                  </a:lnTo>
                  <a:lnTo>
                    <a:pt x="93179" y="10109"/>
                  </a:lnTo>
                  <a:lnTo>
                    <a:pt x="93179" y="6502"/>
                  </a:lnTo>
                  <a:lnTo>
                    <a:pt x="93179" y="2908"/>
                  </a:lnTo>
                  <a:close/>
                </a:path>
                <a:path w="174625" h="36194">
                  <a:moveTo>
                    <a:pt x="94119" y="25895"/>
                  </a:moveTo>
                  <a:lnTo>
                    <a:pt x="91198" y="22885"/>
                  </a:lnTo>
                  <a:lnTo>
                    <a:pt x="83985" y="22885"/>
                  </a:lnTo>
                  <a:lnTo>
                    <a:pt x="81064" y="25895"/>
                  </a:lnTo>
                  <a:lnTo>
                    <a:pt x="81064" y="33096"/>
                  </a:lnTo>
                  <a:lnTo>
                    <a:pt x="83985" y="36004"/>
                  </a:lnTo>
                  <a:lnTo>
                    <a:pt x="91198" y="36004"/>
                  </a:lnTo>
                  <a:lnTo>
                    <a:pt x="94119" y="33096"/>
                  </a:lnTo>
                  <a:lnTo>
                    <a:pt x="94119" y="29502"/>
                  </a:lnTo>
                  <a:lnTo>
                    <a:pt x="94119" y="25895"/>
                  </a:lnTo>
                  <a:close/>
                </a:path>
                <a:path w="174625" h="36194">
                  <a:moveTo>
                    <a:pt x="113207" y="2908"/>
                  </a:moveTo>
                  <a:lnTo>
                    <a:pt x="110286" y="0"/>
                  </a:lnTo>
                  <a:lnTo>
                    <a:pt x="103073" y="0"/>
                  </a:lnTo>
                  <a:lnTo>
                    <a:pt x="100152" y="2908"/>
                  </a:lnTo>
                  <a:lnTo>
                    <a:pt x="100152" y="10109"/>
                  </a:lnTo>
                  <a:lnTo>
                    <a:pt x="103073" y="13004"/>
                  </a:lnTo>
                  <a:lnTo>
                    <a:pt x="110286" y="13004"/>
                  </a:lnTo>
                  <a:lnTo>
                    <a:pt x="113207" y="10109"/>
                  </a:lnTo>
                  <a:lnTo>
                    <a:pt x="113207" y="6502"/>
                  </a:lnTo>
                  <a:lnTo>
                    <a:pt x="113207" y="2908"/>
                  </a:lnTo>
                  <a:close/>
                </a:path>
                <a:path w="174625" h="36194">
                  <a:moveTo>
                    <a:pt x="114147" y="25895"/>
                  </a:moveTo>
                  <a:lnTo>
                    <a:pt x="111226" y="22885"/>
                  </a:lnTo>
                  <a:lnTo>
                    <a:pt x="104013" y="22885"/>
                  </a:lnTo>
                  <a:lnTo>
                    <a:pt x="101092" y="25895"/>
                  </a:lnTo>
                  <a:lnTo>
                    <a:pt x="101092" y="33096"/>
                  </a:lnTo>
                  <a:lnTo>
                    <a:pt x="104013" y="36004"/>
                  </a:lnTo>
                  <a:lnTo>
                    <a:pt x="111226" y="36004"/>
                  </a:lnTo>
                  <a:lnTo>
                    <a:pt x="114147" y="33096"/>
                  </a:lnTo>
                  <a:lnTo>
                    <a:pt x="114147" y="29502"/>
                  </a:lnTo>
                  <a:lnTo>
                    <a:pt x="114147" y="25895"/>
                  </a:lnTo>
                  <a:close/>
                </a:path>
                <a:path w="174625" h="36194">
                  <a:moveTo>
                    <a:pt x="133235" y="2908"/>
                  </a:moveTo>
                  <a:lnTo>
                    <a:pt x="130314" y="0"/>
                  </a:lnTo>
                  <a:lnTo>
                    <a:pt x="123101" y="0"/>
                  </a:lnTo>
                  <a:lnTo>
                    <a:pt x="120180" y="2908"/>
                  </a:lnTo>
                  <a:lnTo>
                    <a:pt x="120180" y="10109"/>
                  </a:lnTo>
                  <a:lnTo>
                    <a:pt x="123101" y="13004"/>
                  </a:lnTo>
                  <a:lnTo>
                    <a:pt x="130314" y="13004"/>
                  </a:lnTo>
                  <a:lnTo>
                    <a:pt x="133235" y="10109"/>
                  </a:lnTo>
                  <a:lnTo>
                    <a:pt x="133235" y="6502"/>
                  </a:lnTo>
                  <a:lnTo>
                    <a:pt x="133235" y="2908"/>
                  </a:lnTo>
                  <a:close/>
                </a:path>
                <a:path w="174625" h="36194">
                  <a:moveTo>
                    <a:pt x="134188" y="25895"/>
                  </a:moveTo>
                  <a:lnTo>
                    <a:pt x="131254" y="22885"/>
                  </a:lnTo>
                  <a:lnTo>
                    <a:pt x="124040" y="22885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6004"/>
                  </a:lnTo>
                  <a:lnTo>
                    <a:pt x="131254" y="36004"/>
                  </a:lnTo>
                  <a:lnTo>
                    <a:pt x="134188" y="33096"/>
                  </a:lnTo>
                  <a:lnTo>
                    <a:pt x="134188" y="29502"/>
                  </a:lnTo>
                  <a:lnTo>
                    <a:pt x="134188" y="25895"/>
                  </a:lnTo>
                  <a:close/>
                </a:path>
                <a:path w="174625" h="36194">
                  <a:moveTo>
                    <a:pt x="153276" y="2908"/>
                  </a:moveTo>
                  <a:lnTo>
                    <a:pt x="150342" y="0"/>
                  </a:lnTo>
                  <a:lnTo>
                    <a:pt x="143141" y="0"/>
                  </a:lnTo>
                  <a:lnTo>
                    <a:pt x="140208" y="2908"/>
                  </a:lnTo>
                  <a:lnTo>
                    <a:pt x="140208" y="10109"/>
                  </a:lnTo>
                  <a:lnTo>
                    <a:pt x="143141" y="13004"/>
                  </a:lnTo>
                  <a:lnTo>
                    <a:pt x="150342" y="13004"/>
                  </a:lnTo>
                  <a:lnTo>
                    <a:pt x="153276" y="10109"/>
                  </a:lnTo>
                  <a:lnTo>
                    <a:pt x="153276" y="6502"/>
                  </a:lnTo>
                  <a:lnTo>
                    <a:pt x="153276" y="2908"/>
                  </a:lnTo>
                  <a:close/>
                </a:path>
                <a:path w="174625" h="36194">
                  <a:moveTo>
                    <a:pt x="154203" y="25895"/>
                  </a:moveTo>
                  <a:lnTo>
                    <a:pt x="151282" y="22885"/>
                  </a:lnTo>
                  <a:lnTo>
                    <a:pt x="144068" y="22885"/>
                  </a:lnTo>
                  <a:lnTo>
                    <a:pt x="141147" y="25895"/>
                  </a:lnTo>
                  <a:lnTo>
                    <a:pt x="141147" y="33096"/>
                  </a:lnTo>
                  <a:lnTo>
                    <a:pt x="144068" y="36004"/>
                  </a:lnTo>
                  <a:lnTo>
                    <a:pt x="151282" y="36004"/>
                  </a:lnTo>
                  <a:lnTo>
                    <a:pt x="154203" y="33096"/>
                  </a:lnTo>
                  <a:lnTo>
                    <a:pt x="154203" y="29502"/>
                  </a:lnTo>
                  <a:lnTo>
                    <a:pt x="154203" y="25895"/>
                  </a:lnTo>
                  <a:close/>
                </a:path>
                <a:path w="174625" h="36194">
                  <a:moveTo>
                    <a:pt x="173291" y="2908"/>
                  </a:moveTo>
                  <a:lnTo>
                    <a:pt x="170370" y="0"/>
                  </a:lnTo>
                  <a:lnTo>
                    <a:pt x="163156" y="0"/>
                  </a:lnTo>
                  <a:lnTo>
                    <a:pt x="160235" y="2908"/>
                  </a:lnTo>
                  <a:lnTo>
                    <a:pt x="160235" y="10109"/>
                  </a:lnTo>
                  <a:lnTo>
                    <a:pt x="163156" y="13004"/>
                  </a:lnTo>
                  <a:lnTo>
                    <a:pt x="170370" y="13004"/>
                  </a:lnTo>
                  <a:lnTo>
                    <a:pt x="173291" y="10109"/>
                  </a:lnTo>
                  <a:lnTo>
                    <a:pt x="173291" y="6502"/>
                  </a:lnTo>
                  <a:lnTo>
                    <a:pt x="173291" y="2908"/>
                  </a:lnTo>
                  <a:close/>
                </a:path>
                <a:path w="174625" h="36194">
                  <a:moveTo>
                    <a:pt x="174244" y="25895"/>
                  </a:moveTo>
                  <a:lnTo>
                    <a:pt x="171323" y="22885"/>
                  </a:lnTo>
                  <a:lnTo>
                    <a:pt x="164109" y="22885"/>
                  </a:lnTo>
                  <a:lnTo>
                    <a:pt x="161188" y="25895"/>
                  </a:lnTo>
                  <a:lnTo>
                    <a:pt x="161188" y="33096"/>
                  </a:lnTo>
                  <a:lnTo>
                    <a:pt x="164109" y="36004"/>
                  </a:lnTo>
                  <a:lnTo>
                    <a:pt x="171323" y="36004"/>
                  </a:lnTo>
                  <a:lnTo>
                    <a:pt x="174244" y="33096"/>
                  </a:lnTo>
                  <a:lnTo>
                    <a:pt x="174244" y="29502"/>
                  </a:lnTo>
                  <a:lnTo>
                    <a:pt x="174244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523591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854" y="17185"/>
                  </a:lnTo>
                  <a:lnTo>
                    <a:pt x="16562" y="13354"/>
                  </a:lnTo>
                  <a:lnTo>
                    <a:pt x="16562" y="8592"/>
                  </a:lnTo>
                  <a:lnTo>
                    <a:pt x="16562" y="3831"/>
                  </a:lnTo>
                  <a:lnTo>
                    <a:pt x="12854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523592" y="281613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62" y="8593"/>
                  </a:moveTo>
                  <a:lnTo>
                    <a:pt x="16562" y="3832"/>
                  </a:lnTo>
                  <a:lnTo>
                    <a:pt x="12854" y="0"/>
                  </a:lnTo>
                  <a:lnTo>
                    <a:pt x="8281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81" y="17186"/>
                  </a:lnTo>
                  <a:lnTo>
                    <a:pt x="12854" y="17186"/>
                  </a:lnTo>
                  <a:lnTo>
                    <a:pt x="16562" y="13354"/>
                  </a:lnTo>
                  <a:lnTo>
                    <a:pt x="16562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273240" y="281613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853" y="17185"/>
                  </a:lnTo>
                  <a:lnTo>
                    <a:pt x="16562" y="13354"/>
                  </a:lnTo>
                  <a:lnTo>
                    <a:pt x="16562" y="8592"/>
                  </a:lnTo>
                  <a:lnTo>
                    <a:pt x="16562" y="3831"/>
                  </a:lnTo>
                  <a:lnTo>
                    <a:pt x="12853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273239" y="2816130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62" y="8593"/>
                  </a:moveTo>
                  <a:lnTo>
                    <a:pt x="16562" y="3832"/>
                  </a:lnTo>
                  <a:lnTo>
                    <a:pt x="12854" y="0"/>
                  </a:lnTo>
                  <a:lnTo>
                    <a:pt x="8281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81" y="17186"/>
                  </a:lnTo>
                  <a:lnTo>
                    <a:pt x="12854" y="17186"/>
                  </a:lnTo>
                  <a:lnTo>
                    <a:pt x="16562" y="13354"/>
                  </a:lnTo>
                  <a:lnTo>
                    <a:pt x="16562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273240" y="28861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1"/>
                  </a:moveTo>
                  <a:lnTo>
                    <a:pt x="0" y="13238"/>
                  </a:lnTo>
                  <a:lnTo>
                    <a:pt x="3707" y="17070"/>
                  </a:lnTo>
                  <a:lnTo>
                    <a:pt x="12853" y="17070"/>
                  </a:lnTo>
                  <a:lnTo>
                    <a:pt x="16562" y="13238"/>
                  </a:lnTo>
                  <a:lnTo>
                    <a:pt x="16562" y="8477"/>
                  </a:lnTo>
                  <a:lnTo>
                    <a:pt x="16562" y="3831"/>
                  </a:lnTo>
                  <a:lnTo>
                    <a:pt x="12853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273239" y="288615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62" y="8477"/>
                  </a:moveTo>
                  <a:lnTo>
                    <a:pt x="16562" y="3832"/>
                  </a:lnTo>
                  <a:lnTo>
                    <a:pt x="12854" y="0"/>
                  </a:lnTo>
                  <a:lnTo>
                    <a:pt x="8281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281" y="17070"/>
                  </a:lnTo>
                  <a:lnTo>
                    <a:pt x="12854" y="17070"/>
                  </a:lnTo>
                  <a:lnTo>
                    <a:pt x="16562" y="13238"/>
                  </a:lnTo>
                  <a:lnTo>
                    <a:pt x="16562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191070" y="2994082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0"/>
                  </a:moveTo>
                  <a:lnTo>
                    <a:pt x="0" y="149059"/>
                  </a:ln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191070" y="2994081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271194" y="2994082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5" h="149225">
                  <a:moveTo>
                    <a:pt x="0" y="0"/>
                  </a:moveTo>
                  <a:lnTo>
                    <a:pt x="0" y="149059"/>
                  </a:lnTo>
                  <a:lnTo>
                    <a:pt x="1378112" y="149059"/>
                  </a:lnTo>
                  <a:lnTo>
                    <a:pt x="1378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271194" y="2994081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5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671789" y="300948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0"/>
                  </a:lnTo>
                  <a:lnTo>
                    <a:pt x="224" y="12193"/>
                  </a:lnTo>
                  <a:lnTo>
                    <a:pt x="562" y="13121"/>
                  </a:lnTo>
                  <a:lnTo>
                    <a:pt x="1461" y="14631"/>
                  </a:lnTo>
                  <a:lnTo>
                    <a:pt x="2023" y="15444"/>
                  </a:lnTo>
                  <a:lnTo>
                    <a:pt x="2697" y="16024"/>
                  </a:lnTo>
                  <a:lnTo>
                    <a:pt x="3258" y="16605"/>
                  </a:lnTo>
                  <a:lnTo>
                    <a:pt x="4719" y="17650"/>
                  </a:lnTo>
                  <a:lnTo>
                    <a:pt x="5506" y="18115"/>
                  </a:lnTo>
                  <a:lnTo>
                    <a:pt x="7303" y="18580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31911" y="14631"/>
                  </a:lnTo>
                  <a:lnTo>
                    <a:pt x="32472" y="13934"/>
                  </a:lnTo>
                  <a:lnTo>
                    <a:pt x="32922" y="13121"/>
                  </a:lnTo>
                  <a:lnTo>
                    <a:pt x="33371" y="11263"/>
                  </a:lnTo>
                  <a:lnTo>
                    <a:pt x="33596" y="9522"/>
                  </a:lnTo>
                  <a:lnTo>
                    <a:pt x="33371" y="7547"/>
                  </a:lnTo>
                  <a:lnTo>
                    <a:pt x="32922" y="5806"/>
                  </a:lnTo>
                  <a:lnTo>
                    <a:pt x="32472" y="4993"/>
                  </a:lnTo>
                  <a:lnTo>
                    <a:pt x="31911" y="4296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112" y="2321"/>
                  </a:lnTo>
                  <a:lnTo>
                    <a:pt x="29438" y="1625"/>
                  </a:lnTo>
                  <a:lnTo>
                    <a:pt x="28652" y="1277"/>
                  </a:lnTo>
                  <a:lnTo>
                    <a:pt x="27866" y="812"/>
                  </a:lnTo>
                  <a:lnTo>
                    <a:pt x="26967" y="463"/>
                  </a:lnTo>
                  <a:lnTo>
                    <a:pt x="25168" y="232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8202" y="232"/>
                  </a:lnTo>
                  <a:lnTo>
                    <a:pt x="6404" y="463"/>
                  </a:lnTo>
                  <a:lnTo>
                    <a:pt x="5506" y="812"/>
                  </a:lnTo>
                  <a:lnTo>
                    <a:pt x="4044" y="1625"/>
                  </a:lnTo>
                  <a:lnTo>
                    <a:pt x="3258" y="2321"/>
                  </a:lnTo>
                  <a:lnTo>
                    <a:pt x="2697" y="2903"/>
                  </a:lnTo>
                  <a:lnTo>
                    <a:pt x="2023" y="3483"/>
                  </a:lnTo>
                  <a:lnTo>
                    <a:pt x="1012" y="4993"/>
                  </a:lnTo>
                  <a:lnTo>
                    <a:pt x="562" y="5806"/>
                  </a:lnTo>
                  <a:lnTo>
                    <a:pt x="224" y="6619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671790" y="300948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1910" y="4296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112" y="2322"/>
                  </a:lnTo>
                  <a:lnTo>
                    <a:pt x="29438" y="1625"/>
                  </a:lnTo>
                  <a:lnTo>
                    <a:pt x="28652" y="1277"/>
                  </a:lnTo>
                  <a:lnTo>
                    <a:pt x="27865" y="812"/>
                  </a:lnTo>
                  <a:lnTo>
                    <a:pt x="26966" y="464"/>
                  </a:lnTo>
                  <a:lnTo>
                    <a:pt x="26067" y="348"/>
                  </a:lnTo>
                  <a:lnTo>
                    <a:pt x="25168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5505" y="812"/>
                  </a:lnTo>
                  <a:lnTo>
                    <a:pt x="4719" y="1277"/>
                  </a:lnTo>
                  <a:lnTo>
                    <a:pt x="4045" y="1625"/>
                  </a:lnTo>
                  <a:lnTo>
                    <a:pt x="3258" y="2322"/>
                  </a:lnTo>
                  <a:lnTo>
                    <a:pt x="2696" y="2903"/>
                  </a:lnTo>
                  <a:lnTo>
                    <a:pt x="2022" y="3483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12" y="11264"/>
                  </a:lnTo>
                  <a:lnTo>
                    <a:pt x="2696" y="16025"/>
                  </a:lnTo>
                  <a:lnTo>
                    <a:pt x="3258" y="1660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30112" y="16606"/>
                  </a:lnTo>
                  <a:lnTo>
                    <a:pt x="30787" y="16025"/>
                  </a:lnTo>
                  <a:lnTo>
                    <a:pt x="31348" y="15444"/>
                  </a:lnTo>
                  <a:lnTo>
                    <a:pt x="31910" y="14631"/>
                  </a:lnTo>
                  <a:lnTo>
                    <a:pt x="32472" y="13935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671789" y="310168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2"/>
                  </a:lnTo>
                  <a:lnTo>
                    <a:pt x="224" y="12193"/>
                  </a:lnTo>
                  <a:lnTo>
                    <a:pt x="562" y="13122"/>
                  </a:lnTo>
                  <a:lnTo>
                    <a:pt x="1461" y="14632"/>
                  </a:lnTo>
                  <a:lnTo>
                    <a:pt x="2023" y="15445"/>
                  </a:lnTo>
                  <a:lnTo>
                    <a:pt x="2697" y="16026"/>
                  </a:lnTo>
                  <a:lnTo>
                    <a:pt x="3258" y="16606"/>
                  </a:lnTo>
                  <a:lnTo>
                    <a:pt x="4719" y="17651"/>
                  </a:lnTo>
                  <a:lnTo>
                    <a:pt x="5506" y="18116"/>
                  </a:lnTo>
                  <a:lnTo>
                    <a:pt x="6404" y="18464"/>
                  </a:lnTo>
                  <a:lnTo>
                    <a:pt x="8202" y="18696"/>
                  </a:lnTo>
                  <a:lnTo>
                    <a:pt x="9326" y="18929"/>
                  </a:lnTo>
                  <a:lnTo>
                    <a:pt x="24157" y="18929"/>
                  </a:lnTo>
                  <a:lnTo>
                    <a:pt x="25168" y="18696"/>
                  </a:lnTo>
                  <a:lnTo>
                    <a:pt x="26967" y="18464"/>
                  </a:lnTo>
                  <a:lnTo>
                    <a:pt x="31911" y="14632"/>
                  </a:lnTo>
                  <a:lnTo>
                    <a:pt x="32472" y="13935"/>
                  </a:lnTo>
                  <a:lnTo>
                    <a:pt x="32922" y="13122"/>
                  </a:lnTo>
                  <a:lnTo>
                    <a:pt x="33371" y="11380"/>
                  </a:lnTo>
                  <a:lnTo>
                    <a:pt x="33596" y="9522"/>
                  </a:lnTo>
                  <a:lnTo>
                    <a:pt x="33371" y="7548"/>
                  </a:lnTo>
                  <a:lnTo>
                    <a:pt x="32922" y="5806"/>
                  </a:lnTo>
                  <a:lnTo>
                    <a:pt x="32472" y="4993"/>
                  </a:lnTo>
                  <a:lnTo>
                    <a:pt x="31911" y="4297"/>
                  </a:lnTo>
                  <a:lnTo>
                    <a:pt x="31348" y="3484"/>
                  </a:lnTo>
                  <a:lnTo>
                    <a:pt x="25168" y="232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8202" y="232"/>
                  </a:lnTo>
                  <a:lnTo>
                    <a:pt x="6404" y="464"/>
                  </a:lnTo>
                  <a:lnTo>
                    <a:pt x="5506" y="812"/>
                  </a:lnTo>
                  <a:lnTo>
                    <a:pt x="4044" y="1742"/>
                  </a:lnTo>
                  <a:lnTo>
                    <a:pt x="3258" y="2322"/>
                  </a:lnTo>
                  <a:lnTo>
                    <a:pt x="2697" y="2903"/>
                  </a:lnTo>
                  <a:lnTo>
                    <a:pt x="2023" y="3484"/>
                  </a:lnTo>
                  <a:lnTo>
                    <a:pt x="1012" y="4993"/>
                  </a:lnTo>
                  <a:lnTo>
                    <a:pt x="562" y="5806"/>
                  </a:lnTo>
                  <a:lnTo>
                    <a:pt x="224" y="6619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671790" y="310168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1910" y="4296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112" y="2322"/>
                  </a:lnTo>
                  <a:lnTo>
                    <a:pt x="29438" y="1741"/>
                  </a:lnTo>
                  <a:lnTo>
                    <a:pt x="25168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7303" y="348"/>
                  </a:lnTo>
                  <a:lnTo>
                    <a:pt x="2696" y="2903"/>
                  </a:lnTo>
                  <a:lnTo>
                    <a:pt x="2022" y="3483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12" y="11380"/>
                  </a:lnTo>
                  <a:lnTo>
                    <a:pt x="2696" y="16025"/>
                  </a:lnTo>
                  <a:lnTo>
                    <a:pt x="3258" y="16606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928"/>
                  </a:lnTo>
                  <a:lnTo>
                    <a:pt x="24157" y="18928"/>
                  </a:lnTo>
                  <a:lnTo>
                    <a:pt x="25168" y="18696"/>
                  </a:lnTo>
                  <a:lnTo>
                    <a:pt x="26067" y="18580"/>
                  </a:lnTo>
                  <a:lnTo>
                    <a:pt x="30112" y="16606"/>
                  </a:lnTo>
                  <a:lnTo>
                    <a:pt x="30787" y="16025"/>
                  </a:lnTo>
                  <a:lnTo>
                    <a:pt x="31348" y="15444"/>
                  </a:lnTo>
                  <a:lnTo>
                    <a:pt x="31910" y="14631"/>
                  </a:lnTo>
                  <a:lnTo>
                    <a:pt x="32472" y="13935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380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215103" y="301308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335"/>
                  </a:lnTo>
                  <a:lnTo>
                    <a:pt x="303" y="12193"/>
                  </a:lnTo>
                  <a:lnTo>
                    <a:pt x="607" y="13122"/>
                  </a:lnTo>
                  <a:lnTo>
                    <a:pt x="1506" y="14631"/>
                  </a:lnTo>
                  <a:lnTo>
                    <a:pt x="2101" y="15328"/>
                  </a:lnTo>
                  <a:lnTo>
                    <a:pt x="2708" y="15909"/>
                  </a:lnTo>
                  <a:lnTo>
                    <a:pt x="3303" y="16606"/>
                  </a:lnTo>
                  <a:lnTo>
                    <a:pt x="4056" y="17186"/>
                  </a:lnTo>
                  <a:lnTo>
                    <a:pt x="5562" y="18116"/>
                  </a:lnTo>
                  <a:lnTo>
                    <a:pt x="7359" y="18580"/>
                  </a:lnTo>
                  <a:lnTo>
                    <a:pt x="9315" y="18812"/>
                  </a:lnTo>
                  <a:lnTo>
                    <a:pt x="24192" y="18812"/>
                  </a:lnTo>
                  <a:lnTo>
                    <a:pt x="30798" y="15909"/>
                  </a:lnTo>
                  <a:lnTo>
                    <a:pt x="31405" y="15328"/>
                  </a:lnTo>
                  <a:lnTo>
                    <a:pt x="32001" y="14631"/>
                  </a:lnTo>
                  <a:lnTo>
                    <a:pt x="32899" y="13122"/>
                  </a:lnTo>
                  <a:lnTo>
                    <a:pt x="33202" y="12193"/>
                  </a:lnTo>
                  <a:lnTo>
                    <a:pt x="33652" y="9522"/>
                  </a:lnTo>
                  <a:lnTo>
                    <a:pt x="33202" y="6619"/>
                  </a:lnTo>
                  <a:lnTo>
                    <a:pt x="32899" y="5690"/>
                  </a:lnTo>
                  <a:lnTo>
                    <a:pt x="32001" y="4180"/>
                  </a:lnTo>
                  <a:lnTo>
                    <a:pt x="31405" y="3483"/>
                  </a:lnTo>
                  <a:lnTo>
                    <a:pt x="30798" y="2903"/>
                  </a:lnTo>
                  <a:lnTo>
                    <a:pt x="30203" y="2207"/>
                  </a:lnTo>
                  <a:lnTo>
                    <a:pt x="29450" y="1625"/>
                  </a:lnTo>
                  <a:lnTo>
                    <a:pt x="27945" y="697"/>
                  </a:lnTo>
                  <a:lnTo>
                    <a:pt x="27045" y="464"/>
                  </a:lnTo>
                  <a:lnTo>
                    <a:pt x="26146" y="349"/>
                  </a:lnTo>
                  <a:lnTo>
                    <a:pt x="25237" y="116"/>
                  </a:lnTo>
                  <a:lnTo>
                    <a:pt x="24192" y="0"/>
                  </a:lnTo>
                  <a:lnTo>
                    <a:pt x="9315" y="0"/>
                  </a:lnTo>
                  <a:lnTo>
                    <a:pt x="8270" y="116"/>
                  </a:lnTo>
                  <a:lnTo>
                    <a:pt x="7359" y="349"/>
                  </a:lnTo>
                  <a:lnTo>
                    <a:pt x="6461" y="464"/>
                  </a:lnTo>
                  <a:lnTo>
                    <a:pt x="5562" y="697"/>
                  </a:lnTo>
                  <a:lnTo>
                    <a:pt x="4056" y="1625"/>
                  </a:lnTo>
                  <a:lnTo>
                    <a:pt x="3303" y="2207"/>
                  </a:lnTo>
                  <a:lnTo>
                    <a:pt x="2708" y="2903"/>
                  </a:lnTo>
                  <a:lnTo>
                    <a:pt x="2101" y="3483"/>
                  </a:lnTo>
                  <a:lnTo>
                    <a:pt x="1506" y="4180"/>
                  </a:lnTo>
                  <a:lnTo>
                    <a:pt x="607" y="5690"/>
                  </a:lnTo>
                  <a:lnTo>
                    <a:pt x="303" y="6619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215104" y="301308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52" y="9522"/>
                  </a:moveTo>
                  <a:lnTo>
                    <a:pt x="33506" y="8477"/>
                  </a:lnTo>
                  <a:lnTo>
                    <a:pt x="33348" y="7548"/>
                  </a:lnTo>
                  <a:lnTo>
                    <a:pt x="33202" y="6619"/>
                  </a:lnTo>
                  <a:lnTo>
                    <a:pt x="32899" y="5690"/>
                  </a:lnTo>
                  <a:lnTo>
                    <a:pt x="32449" y="4993"/>
                  </a:lnTo>
                  <a:lnTo>
                    <a:pt x="32000" y="4180"/>
                  </a:lnTo>
                  <a:lnTo>
                    <a:pt x="31404" y="3483"/>
                  </a:lnTo>
                  <a:lnTo>
                    <a:pt x="30798" y="2903"/>
                  </a:lnTo>
                  <a:lnTo>
                    <a:pt x="30202" y="2206"/>
                  </a:lnTo>
                  <a:lnTo>
                    <a:pt x="26146" y="348"/>
                  </a:lnTo>
                  <a:lnTo>
                    <a:pt x="25236" y="116"/>
                  </a:lnTo>
                  <a:lnTo>
                    <a:pt x="24191" y="0"/>
                  </a:lnTo>
                  <a:lnTo>
                    <a:pt x="9314" y="0"/>
                  </a:lnTo>
                  <a:lnTo>
                    <a:pt x="8269" y="116"/>
                  </a:lnTo>
                  <a:lnTo>
                    <a:pt x="7359" y="348"/>
                  </a:lnTo>
                  <a:lnTo>
                    <a:pt x="6460" y="464"/>
                  </a:lnTo>
                  <a:lnTo>
                    <a:pt x="2707" y="2903"/>
                  </a:lnTo>
                  <a:lnTo>
                    <a:pt x="2101" y="3483"/>
                  </a:lnTo>
                  <a:lnTo>
                    <a:pt x="1505" y="4180"/>
                  </a:lnTo>
                  <a:lnTo>
                    <a:pt x="1056" y="4993"/>
                  </a:lnTo>
                  <a:lnTo>
                    <a:pt x="606" y="5690"/>
                  </a:lnTo>
                  <a:lnTo>
                    <a:pt x="303" y="6619"/>
                  </a:lnTo>
                  <a:lnTo>
                    <a:pt x="157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157" y="11264"/>
                  </a:lnTo>
                  <a:lnTo>
                    <a:pt x="303" y="12193"/>
                  </a:lnTo>
                  <a:lnTo>
                    <a:pt x="606" y="13122"/>
                  </a:lnTo>
                  <a:lnTo>
                    <a:pt x="1056" y="13819"/>
                  </a:lnTo>
                  <a:lnTo>
                    <a:pt x="1505" y="14631"/>
                  </a:lnTo>
                  <a:lnTo>
                    <a:pt x="2101" y="15328"/>
                  </a:lnTo>
                  <a:lnTo>
                    <a:pt x="2707" y="15909"/>
                  </a:lnTo>
                  <a:lnTo>
                    <a:pt x="3303" y="16606"/>
                  </a:lnTo>
                  <a:lnTo>
                    <a:pt x="4056" y="17186"/>
                  </a:lnTo>
                  <a:lnTo>
                    <a:pt x="4809" y="17651"/>
                  </a:lnTo>
                  <a:lnTo>
                    <a:pt x="5561" y="18115"/>
                  </a:lnTo>
                  <a:lnTo>
                    <a:pt x="6460" y="18347"/>
                  </a:lnTo>
                  <a:lnTo>
                    <a:pt x="7359" y="18580"/>
                  </a:lnTo>
                  <a:lnTo>
                    <a:pt x="8269" y="18696"/>
                  </a:lnTo>
                  <a:lnTo>
                    <a:pt x="9314" y="18812"/>
                  </a:lnTo>
                  <a:lnTo>
                    <a:pt x="24191" y="18812"/>
                  </a:lnTo>
                  <a:lnTo>
                    <a:pt x="25236" y="18696"/>
                  </a:lnTo>
                  <a:lnTo>
                    <a:pt x="26146" y="18580"/>
                  </a:lnTo>
                  <a:lnTo>
                    <a:pt x="27045" y="18347"/>
                  </a:lnTo>
                  <a:lnTo>
                    <a:pt x="27944" y="18115"/>
                  </a:lnTo>
                  <a:lnTo>
                    <a:pt x="28697" y="17651"/>
                  </a:lnTo>
                  <a:lnTo>
                    <a:pt x="29449" y="17186"/>
                  </a:lnTo>
                  <a:lnTo>
                    <a:pt x="30202" y="16606"/>
                  </a:lnTo>
                  <a:lnTo>
                    <a:pt x="30798" y="15909"/>
                  </a:lnTo>
                  <a:lnTo>
                    <a:pt x="31404" y="15328"/>
                  </a:lnTo>
                  <a:lnTo>
                    <a:pt x="32000" y="14631"/>
                  </a:lnTo>
                  <a:lnTo>
                    <a:pt x="32449" y="13819"/>
                  </a:lnTo>
                  <a:lnTo>
                    <a:pt x="32899" y="13122"/>
                  </a:lnTo>
                  <a:lnTo>
                    <a:pt x="33202" y="12193"/>
                  </a:lnTo>
                  <a:lnTo>
                    <a:pt x="33348" y="11264"/>
                  </a:lnTo>
                  <a:lnTo>
                    <a:pt x="33506" y="10335"/>
                  </a:lnTo>
                  <a:lnTo>
                    <a:pt x="33652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215103" y="310528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0"/>
                  </a:lnTo>
                  <a:lnTo>
                    <a:pt x="303" y="12193"/>
                  </a:lnTo>
                  <a:lnTo>
                    <a:pt x="9315" y="18812"/>
                  </a:lnTo>
                  <a:lnTo>
                    <a:pt x="24192" y="18812"/>
                  </a:lnTo>
                  <a:lnTo>
                    <a:pt x="33652" y="9522"/>
                  </a:lnTo>
                  <a:lnTo>
                    <a:pt x="33202" y="6619"/>
                  </a:lnTo>
                  <a:lnTo>
                    <a:pt x="28696" y="1277"/>
                  </a:lnTo>
                  <a:lnTo>
                    <a:pt x="27945" y="812"/>
                  </a:lnTo>
                  <a:lnTo>
                    <a:pt x="27045" y="464"/>
                  </a:lnTo>
                  <a:lnTo>
                    <a:pt x="26146" y="347"/>
                  </a:lnTo>
                  <a:lnTo>
                    <a:pt x="25237" y="115"/>
                  </a:lnTo>
                  <a:lnTo>
                    <a:pt x="24192" y="0"/>
                  </a:lnTo>
                  <a:lnTo>
                    <a:pt x="9315" y="0"/>
                  </a:lnTo>
                  <a:lnTo>
                    <a:pt x="8270" y="115"/>
                  </a:lnTo>
                  <a:lnTo>
                    <a:pt x="7359" y="347"/>
                  </a:lnTo>
                  <a:lnTo>
                    <a:pt x="6461" y="464"/>
                  </a:lnTo>
                  <a:lnTo>
                    <a:pt x="5562" y="812"/>
                  </a:lnTo>
                  <a:lnTo>
                    <a:pt x="4809" y="1277"/>
                  </a:lnTo>
                  <a:lnTo>
                    <a:pt x="4056" y="1625"/>
                  </a:lnTo>
                  <a:lnTo>
                    <a:pt x="2101" y="3483"/>
                  </a:lnTo>
                  <a:lnTo>
                    <a:pt x="1506" y="4180"/>
                  </a:lnTo>
                  <a:lnTo>
                    <a:pt x="607" y="5689"/>
                  </a:lnTo>
                  <a:lnTo>
                    <a:pt x="303" y="6619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215104" y="310528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52" y="9522"/>
                  </a:moveTo>
                  <a:lnTo>
                    <a:pt x="33506" y="8477"/>
                  </a:lnTo>
                  <a:lnTo>
                    <a:pt x="33348" y="7548"/>
                  </a:lnTo>
                  <a:lnTo>
                    <a:pt x="33202" y="6619"/>
                  </a:lnTo>
                  <a:lnTo>
                    <a:pt x="32899" y="5690"/>
                  </a:lnTo>
                  <a:lnTo>
                    <a:pt x="32449" y="4993"/>
                  </a:lnTo>
                  <a:lnTo>
                    <a:pt x="32000" y="4180"/>
                  </a:lnTo>
                  <a:lnTo>
                    <a:pt x="31404" y="3483"/>
                  </a:lnTo>
                  <a:lnTo>
                    <a:pt x="30798" y="2903"/>
                  </a:lnTo>
                  <a:lnTo>
                    <a:pt x="30202" y="2322"/>
                  </a:lnTo>
                  <a:lnTo>
                    <a:pt x="29449" y="1625"/>
                  </a:lnTo>
                  <a:lnTo>
                    <a:pt x="28697" y="1277"/>
                  </a:lnTo>
                  <a:lnTo>
                    <a:pt x="27944" y="812"/>
                  </a:lnTo>
                  <a:lnTo>
                    <a:pt x="27045" y="464"/>
                  </a:lnTo>
                  <a:lnTo>
                    <a:pt x="26146" y="348"/>
                  </a:lnTo>
                  <a:lnTo>
                    <a:pt x="25236" y="116"/>
                  </a:lnTo>
                  <a:lnTo>
                    <a:pt x="24191" y="0"/>
                  </a:lnTo>
                  <a:lnTo>
                    <a:pt x="9314" y="0"/>
                  </a:lnTo>
                  <a:lnTo>
                    <a:pt x="8269" y="116"/>
                  </a:lnTo>
                  <a:lnTo>
                    <a:pt x="7359" y="348"/>
                  </a:lnTo>
                  <a:lnTo>
                    <a:pt x="6460" y="464"/>
                  </a:lnTo>
                  <a:lnTo>
                    <a:pt x="5561" y="812"/>
                  </a:lnTo>
                  <a:lnTo>
                    <a:pt x="4809" y="1277"/>
                  </a:lnTo>
                  <a:lnTo>
                    <a:pt x="4056" y="1625"/>
                  </a:lnTo>
                  <a:lnTo>
                    <a:pt x="3303" y="2322"/>
                  </a:lnTo>
                  <a:lnTo>
                    <a:pt x="2707" y="2903"/>
                  </a:lnTo>
                  <a:lnTo>
                    <a:pt x="2101" y="3483"/>
                  </a:lnTo>
                  <a:lnTo>
                    <a:pt x="1505" y="4180"/>
                  </a:lnTo>
                  <a:lnTo>
                    <a:pt x="1056" y="4993"/>
                  </a:lnTo>
                  <a:lnTo>
                    <a:pt x="606" y="5690"/>
                  </a:lnTo>
                  <a:lnTo>
                    <a:pt x="303" y="6619"/>
                  </a:lnTo>
                  <a:lnTo>
                    <a:pt x="157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57" y="11264"/>
                  </a:lnTo>
                  <a:lnTo>
                    <a:pt x="303" y="12193"/>
                  </a:lnTo>
                  <a:lnTo>
                    <a:pt x="606" y="13122"/>
                  </a:lnTo>
                  <a:lnTo>
                    <a:pt x="1056" y="13819"/>
                  </a:lnTo>
                  <a:lnTo>
                    <a:pt x="1505" y="14631"/>
                  </a:lnTo>
                  <a:lnTo>
                    <a:pt x="4809" y="17651"/>
                  </a:lnTo>
                  <a:lnTo>
                    <a:pt x="5561" y="18115"/>
                  </a:lnTo>
                  <a:lnTo>
                    <a:pt x="6460" y="18347"/>
                  </a:lnTo>
                  <a:lnTo>
                    <a:pt x="7359" y="18580"/>
                  </a:lnTo>
                  <a:lnTo>
                    <a:pt x="8269" y="18696"/>
                  </a:lnTo>
                  <a:lnTo>
                    <a:pt x="9314" y="18812"/>
                  </a:lnTo>
                  <a:lnTo>
                    <a:pt x="24191" y="18812"/>
                  </a:lnTo>
                  <a:lnTo>
                    <a:pt x="28697" y="17651"/>
                  </a:lnTo>
                  <a:lnTo>
                    <a:pt x="29449" y="17186"/>
                  </a:lnTo>
                  <a:lnTo>
                    <a:pt x="32449" y="13819"/>
                  </a:lnTo>
                  <a:lnTo>
                    <a:pt x="32899" y="13122"/>
                  </a:lnTo>
                  <a:lnTo>
                    <a:pt x="33202" y="12193"/>
                  </a:lnTo>
                  <a:lnTo>
                    <a:pt x="33348" y="11264"/>
                  </a:lnTo>
                  <a:lnTo>
                    <a:pt x="33506" y="10451"/>
                  </a:lnTo>
                  <a:lnTo>
                    <a:pt x="33652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633953" y="3034540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5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633953" y="3034540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5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633953" y="3072565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5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633953" y="3072565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5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636166" y="303635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790"/>
                  </a:ln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636167" y="303635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650549" y="307108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2" y="3430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650549" y="307108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636166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636167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650549" y="308938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650549" y="3089382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686268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686268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700651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700651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686268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686268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700651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700651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737326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737326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751707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751708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737326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737326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751707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751708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788225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788225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802608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802607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788225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788225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802608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802607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563715" y="3039398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30">
                  <a:moveTo>
                    <a:pt x="0" y="0"/>
                  </a:moveTo>
                  <a:lnTo>
                    <a:pt x="0" y="87137"/>
                  </a:lnTo>
                  <a:lnTo>
                    <a:pt x="53693" y="87137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563716" y="3039397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30">
                  <a:moveTo>
                    <a:pt x="0" y="87137"/>
                  </a:moveTo>
                  <a:lnTo>
                    <a:pt x="53692" y="87137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871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566210" y="3039557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42933" y="6851"/>
                  </a:moveTo>
                  <a:lnTo>
                    <a:pt x="42933" y="18115"/>
                  </a:lnTo>
                  <a:lnTo>
                    <a:pt x="44215" y="18115"/>
                  </a:lnTo>
                  <a:lnTo>
                    <a:pt x="44215" y="7548"/>
                  </a:lnTo>
                  <a:lnTo>
                    <a:pt x="47562" y="7548"/>
                  </a:lnTo>
                  <a:lnTo>
                    <a:pt x="47562" y="1858"/>
                  </a:lnTo>
                  <a:lnTo>
                    <a:pt x="46922" y="1858"/>
                  </a:lnTo>
                  <a:lnTo>
                    <a:pt x="46922" y="6851"/>
                  </a:lnTo>
                  <a:lnTo>
                    <a:pt x="42933" y="6851"/>
                  </a:lnTo>
                  <a:close/>
                </a:path>
                <a:path w="47625" h="36830">
                  <a:moveTo>
                    <a:pt x="3348" y="24154"/>
                  </a:moveTo>
                  <a:lnTo>
                    <a:pt x="3348" y="36695"/>
                  </a:lnTo>
                  <a:lnTo>
                    <a:pt x="44215" y="36695"/>
                  </a:lnTo>
                  <a:lnTo>
                    <a:pt x="44215" y="24154"/>
                  </a:lnTo>
                  <a:lnTo>
                    <a:pt x="42933" y="24154"/>
                  </a:lnTo>
                  <a:lnTo>
                    <a:pt x="42933" y="6851"/>
                  </a:lnTo>
                  <a:lnTo>
                    <a:pt x="33360" y="6851"/>
                  </a:lnTo>
                  <a:lnTo>
                    <a:pt x="33360" y="1858"/>
                  </a:lnTo>
                  <a:lnTo>
                    <a:pt x="30810" y="1858"/>
                  </a:lnTo>
                  <a:lnTo>
                    <a:pt x="30810" y="0"/>
                  </a:lnTo>
                  <a:lnTo>
                    <a:pt x="16438" y="0"/>
                  </a:lnTo>
                  <a:lnTo>
                    <a:pt x="16438" y="1858"/>
                  </a:lnTo>
                  <a:lnTo>
                    <a:pt x="13888" y="1858"/>
                  </a:lnTo>
                  <a:lnTo>
                    <a:pt x="13888" y="6851"/>
                  </a:lnTo>
                  <a:lnTo>
                    <a:pt x="4461" y="6851"/>
                  </a:lnTo>
                  <a:lnTo>
                    <a:pt x="4461" y="24154"/>
                  </a:lnTo>
                  <a:lnTo>
                    <a:pt x="3348" y="24154"/>
                  </a:lnTo>
                  <a:close/>
                </a:path>
                <a:path w="47625" h="36830">
                  <a:moveTo>
                    <a:pt x="0" y="1858"/>
                  </a:moveTo>
                  <a:lnTo>
                    <a:pt x="0" y="7548"/>
                  </a:lnTo>
                  <a:lnTo>
                    <a:pt x="3348" y="7548"/>
                  </a:lnTo>
                  <a:lnTo>
                    <a:pt x="3348" y="18115"/>
                  </a:lnTo>
                  <a:lnTo>
                    <a:pt x="4461" y="18115"/>
                  </a:lnTo>
                  <a:lnTo>
                    <a:pt x="4461" y="6851"/>
                  </a:lnTo>
                  <a:lnTo>
                    <a:pt x="472" y="6851"/>
                  </a:lnTo>
                  <a:lnTo>
                    <a:pt x="472" y="1858"/>
                  </a:lnTo>
                  <a:lnTo>
                    <a:pt x="0" y="1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566210" y="3039556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30809" y="0"/>
                  </a:moveTo>
                  <a:lnTo>
                    <a:pt x="30809" y="1858"/>
                  </a:lnTo>
                  <a:lnTo>
                    <a:pt x="33360" y="1858"/>
                  </a:lnTo>
                  <a:lnTo>
                    <a:pt x="33360" y="6851"/>
                  </a:lnTo>
                  <a:lnTo>
                    <a:pt x="44214" y="6851"/>
                  </a:lnTo>
                  <a:lnTo>
                    <a:pt x="44214" y="7548"/>
                  </a:lnTo>
                  <a:lnTo>
                    <a:pt x="47562" y="7548"/>
                  </a:lnTo>
                  <a:lnTo>
                    <a:pt x="47562" y="1858"/>
                  </a:lnTo>
                  <a:lnTo>
                    <a:pt x="46922" y="1858"/>
                  </a:lnTo>
                  <a:lnTo>
                    <a:pt x="46922" y="6851"/>
                  </a:lnTo>
                  <a:lnTo>
                    <a:pt x="44214" y="6851"/>
                  </a:lnTo>
                  <a:lnTo>
                    <a:pt x="44214" y="18115"/>
                  </a:lnTo>
                  <a:lnTo>
                    <a:pt x="42933" y="18115"/>
                  </a:lnTo>
                  <a:lnTo>
                    <a:pt x="42933" y="24154"/>
                  </a:lnTo>
                  <a:lnTo>
                    <a:pt x="44214" y="24154"/>
                  </a:lnTo>
                  <a:lnTo>
                    <a:pt x="44214" y="36695"/>
                  </a:lnTo>
                  <a:lnTo>
                    <a:pt x="3348" y="36695"/>
                  </a:lnTo>
                  <a:lnTo>
                    <a:pt x="3348" y="24154"/>
                  </a:lnTo>
                  <a:lnTo>
                    <a:pt x="4460" y="24154"/>
                  </a:lnTo>
                  <a:lnTo>
                    <a:pt x="4460" y="18115"/>
                  </a:lnTo>
                  <a:lnTo>
                    <a:pt x="3348" y="18115"/>
                  </a:lnTo>
                  <a:lnTo>
                    <a:pt x="3348" y="6851"/>
                  </a:lnTo>
                  <a:lnTo>
                    <a:pt x="471" y="6851"/>
                  </a:lnTo>
                  <a:lnTo>
                    <a:pt x="471" y="1858"/>
                  </a:lnTo>
                  <a:lnTo>
                    <a:pt x="0" y="1858"/>
                  </a:lnTo>
                  <a:lnTo>
                    <a:pt x="0" y="7548"/>
                  </a:lnTo>
                  <a:lnTo>
                    <a:pt x="3348" y="7548"/>
                  </a:lnTo>
                  <a:lnTo>
                    <a:pt x="3348" y="6851"/>
                  </a:lnTo>
                  <a:lnTo>
                    <a:pt x="13887" y="6851"/>
                  </a:lnTo>
                  <a:lnTo>
                    <a:pt x="13887" y="1858"/>
                  </a:lnTo>
                  <a:lnTo>
                    <a:pt x="16438" y="1858"/>
                  </a:lnTo>
                  <a:lnTo>
                    <a:pt x="16438" y="0"/>
                  </a:lnTo>
                  <a:lnTo>
                    <a:pt x="3080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599728" y="30415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599728" y="30415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566682" y="30415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566682" y="30415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566210" y="3089375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0" y="29147"/>
                  </a:moveTo>
                  <a:lnTo>
                    <a:pt x="0" y="34837"/>
                  </a:lnTo>
                  <a:lnTo>
                    <a:pt x="472" y="34837"/>
                  </a:lnTo>
                  <a:lnTo>
                    <a:pt x="472" y="29728"/>
                  </a:lnTo>
                  <a:lnTo>
                    <a:pt x="13888" y="29728"/>
                  </a:lnTo>
                  <a:lnTo>
                    <a:pt x="13888" y="34837"/>
                  </a:lnTo>
                  <a:lnTo>
                    <a:pt x="16438" y="34837"/>
                  </a:lnTo>
                  <a:lnTo>
                    <a:pt x="16438" y="36579"/>
                  </a:lnTo>
                  <a:lnTo>
                    <a:pt x="30810" y="36579"/>
                  </a:lnTo>
                  <a:lnTo>
                    <a:pt x="30810" y="34837"/>
                  </a:lnTo>
                  <a:lnTo>
                    <a:pt x="33360" y="34837"/>
                  </a:lnTo>
                  <a:lnTo>
                    <a:pt x="33360" y="29728"/>
                  </a:lnTo>
                  <a:lnTo>
                    <a:pt x="46922" y="29728"/>
                  </a:lnTo>
                  <a:lnTo>
                    <a:pt x="46922" y="34837"/>
                  </a:lnTo>
                  <a:lnTo>
                    <a:pt x="47562" y="34837"/>
                  </a:lnTo>
                  <a:lnTo>
                    <a:pt x="47562" y="29147"/>
                  </a:lnTo>
                  <a:lnTo>
                    <a:pt x="44215" y="29147"/>
                  </a:lnTo>
                  <a:lnTo>
                    <a:pt x="44215" y="18464"/>
                  </a:lnTo>
                  <a:lnTo>
                    <a:pt x="42933" y="18464"/>
                  </a:lnTo>
                  <a:lnTo>
                    <a:pt x="42933" y="0"/>
                  </a:lnTo>
                  <a:lnTo>
                    <a:pt x="4461" y="0"/>
                  </a:lnTo>
                  <a:lnTo>
                    <a:pt x="4461" y="18464"/>
                  </a:lnTo>
                  <a:lnTo>
                    <a:pt x="3348" y="18464"/>
                  </a:lnTo>
                  <a:lnTo>
                    <a:pt x="3348" y="29147"/>
                  </a:lnTo>
                  <a:lnTo>
                    <a:pt x="0" y="29147"/>
                  </a:lnTo>
                  <a:close/>
                </a:path>
                <a:path w="47625" h="36830">
                  <a:moveTo>
                    <a:pt x="42933" y="0"/>
                  </a:moveTo>
                  <a:lnTo>
                    <a:pt x="42933" y="12541"/>
                  </a:lnTo>
                  <a:lnTo>
                    <a:pt x="44215" y="12541"/>
                  </a:lnTo>
                  <a:lnTo>
                    <a:pt x="44215" y="0"/>
                  </a:lnTo>
                  <a:lnTo>
                    <a:pt x="42933" y="0"/>
                  </a:lnTo>
                  <a:close/>
                </a:path>
                <a:path w="47625" h="36830">
                  <a:moveTo>
                    <a:pt x="3348" y="0"/>
                  </a:moveTo>
                  <a:lnTo>
                    <a:pt x="3348" y="12541"/>
                  </a:lnTo>
                  <a:lnTo>
                    <a:pt x="4461" y="12541"/>
                  </a:lnTo>
                  <a:lnTo>
                    <a:pt x="4461" y="0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566210" y="3089375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30809" y="36579"/>
                  </a:moveTo>
                  <a:lnTo>
                    <a:pt x="30809" y="34837"/>
                  </a:lnTo>
                  <a:lnTo>
                    <a:pt x="33360" y="34837"/>
                  </a:lnTo>
                  <a:lnTo>
                    <a:pt x="33360" y="29728"/>
                  </a:lnTo>
                  <a:lnTo>
                    <a:pt x="44214" y="29728"/>
                  </a:lnTo>
                  <a:lnTo>
                    <a:pt x="44214" y="29147"/>
                  </a:lnTo>
                  <a:lnTo>
                    <a:pt x="47562" y="29147"/>
                  </a:lnTo>
                  <a:lnTo>
                    <a:pt x="47562" y="34837"/>
                  </a:lnTo>
                  <a:lnTo>
                    <a:pt x="46922" y="34837"/>
                  </a:lnTo>
                  <a:lnTo>
                    <a:pt x="46922" y="29728"/>
                  </a:lnTo>
                  <a:lnTo>
                    <a:pt x="44214" y="29728"/>
                  </a:lnTo>
                  <a:lnTo>
                    <a:pt x="44214" y="18464"/>
                  </a:lnTo>
                  <a:lnTo>
                    <a:pt x="42933" y="18464"/>
                  </a:lnTo>
                  <a:lnTo>
                    <a:pt x="42933" y="12541"/>
                  </a:lnTo>
                  <a:lnTo>
                    <a:pt x="44214" y="12541"/>
                  </a:lnTo>
                  <a:lnTo>
                    <a:pt x="44214" y="0"/>
                  </a:lnTo>
                  <a:lnTo>
                    <a:pt x="3348" y="0"/>
                  </a:lnTo>
                  <a:lnTo>
                    <a:pt x="3348" y="12541"/>
                  </a:lnTo>
                  <a:lnTo>
                    <a:pt x="4460" y="12541"/>
                  </a:lnTo>
                  <a:lnTo>
                    <a:pt x="4460" y="18464"/>
                  </a:lnTo>
                  <a:lnTo>
                    <a:pt x="3348" y="18464"/>
                  </a:lnTo>
                  <a:lnTo>
                    <a:pt x="3348" y="29728"/>
                  </a:lnTo>
                  <a:lnTo>
                    <a:pt x="471" y="29728"/>
                  </a:lnTo>
                  <a:lnTo>
                    <a:pt x="471" y="34837"/>
                  </a:lnTo>
                  <a:lnTo>
                    <a:pt x="0" y="34837"/>
                  </a:lnTo>
                  <a:lnTo>
                    <a:pt x="0" y="29147"/>
                  </a:lnTo>
                  <a:lnTo>
                    <a:pt x="3348" y="29147"/>
                  </a:lnTo>
                  <a:lnTo>
                    <a:pt x="3348" y="29728"/>
                  </a:lnTo>
                  <a:lnTo>
                    <a:pt x="13887" y="29728"/>
                  </a:lnTo>
                  <a:lnTo>
                    <a:pt x="13887" y="34837"/>
                  </a:lnTo>
                  <a:lnTo>
                    <a:pt x="16438" y="34837"/>
                  </a:lnTo>
                  <a:lnTo>
                    <a:pt x="16438" y="36579"/>
                  </a:lnTo>
                  <a:lnTo>
                    <a:pt x="30809" y="365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599728" y="311892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0"/>
                  </a:lnTo>
                  <a:lnTo>
                    <a:pt x="13408" y="5050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599728" y="311892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566682" y="311892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0"/>
                  </a:lnTo>
                  <a:lnTo>
                    <a:pt x="13408" y="5050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566682" y="311892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638481" y="3038277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4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4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4" h="88264">
                  <a:moveTo>
                    <a:pt x="50573" y="30543"/>
                  </a:moveTo>
                  <a:lnTo>
                    <a:pt x="94262" y="30543"/>
                  </a:lnTo>
                  <a:lnTo>
                    <a:pt x="94262" y="0"/>
                  </a:lnTo>
                  <a:lnTo>
                    <a:pt x="50573" y="0"/>
                  </a:lnTo>
                  <a:lnTo>
                    <a:pt x="50573" y="30543"/>
                  </a:lnTo>
                  <a:close/>
                </a:path>
                <a:path w="196214" h="88264">
                  <a:moveTo>
                    <a:pt x="50573" y="88025"/>
                  </a:moveTo>
                  <a:lnTo>
                    <a:pt x="94262" y="88025"/>
                  </a:lnTo>
                  <a:lnTo>
                    <a:pt x="94262" y="57482"/>
                  </a:lnTo>
                  <a:lnTo>
                    <a:pt x="50573" y="57482"/>
                  </a:lnTo>
                  <a:lnTo>
                    <a:pt x="50573" y="88025"/>
                  </a:lnTo>
                  <a:close/>
                </a:path>
                <a:path w="196214" h="88264">
                  <a:moveTo>
                    <a:pt x="101788" y="30543"/>
                  </a:moveTo>
                  <a:lnTo>
                    <a:pt x="145476" y="30543"/>
                  </a:lnTo>
                  <a:lnTo>
                    <a:pt x="145476" y="0"/>
                  </a:lnTo>
                  <a:lnTo>
                    <a:pt x="101788" y="0"/>
                  </a:lnTo>
                  <a:lnTo>
                    <a:pt x="101788" y="30543"/>
                  </a:lnTo>
                  <a:close/>
                </a:path>
                <a:path w="196214" h="88264">
                  <a:moveTo>
                    <a:pt x="101788" y="88025"/>
                  </a:moveTo>
                  <a:lnTo>
                    <a:pt x="145476" y="88025"/>
                  </a:lnTo>
                  <a:lnTo>
                    <a:pt x="145476" y="57482"/>
                  </a:lnTo>
                  <a:lnTo>
                    <a:pt x="101788" y="57482"/>
                  </a:lnTo>
                  <a:lnTo>
                    <a:pt x="101788" y="88025"/>
                  </a:lnTo>
                  <a:close/>
                </a:path>
                <a:path w="196214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4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566997" y="304140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566997" y="304140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600502" y="304140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600503" y="304140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600502" y="311781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600503" y="311781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566997" y="311781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566997" y="311781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485917" y="3081514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0"/>
                  </a:moveTo>
                  <a:lnTo>
                    <a:pt x="0" y="48505"/>
                  </a:lnTo>
                  <a:lnTo>
                    <a:pt x="53693" y="48505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485917" y="3081513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4488399" y="3081595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42945" y="8244"/>
                  </a:moveTo>
                  <a:lnTo>
                    <a:pt x="42945" y="21598"/>
                  </a:lnTo>
                  <a:lnTo>
                    <a:pt x="44215" y="21598"/>
                  </a:lnTo>
                  <a:lnTo>
                    <a:pt x="44215" y="8940"/>
                  </a:lnTo>
                  <a:lnTo>
                    <a:pt x="47574" y="8940"/>
                  </a:lnTo>
                  <a:lnTo>
                    <a:pt x="47574" y="2205"/>
                  </a:lnTo>
                  <a:lnTo>
                    <a:pt x="46934" y="2205"/>
                  </a:lnTo>
                  <a:lnTo>
                    <a:pt x="46934" y="8244"/>
                  </a:lnTo>
                  <a:lnTo>
                    <a:pt x="42945" y="8244"/>
                  </a:lnTo>
                  <a:close/>
                </a:path>
                <a:path w="47625" h="44450">
                  <a:moveTo>
                    <a:pt x="3348" y="28915"/>
                  </a:moveTo>
                  <a:lnTo>
                    <a:pt x="3348" y="43895"/>
                  </a:lnTo>
                  <a:lnTo>
                    <a:pt x="44215" y="43895"/>
                  </a:lnTo>
                  <a:lnTo>
                    <a:pt x="44215" y="28915"/>
                  </a:lnTo>
                  <a:lnTo>
                    <a:pt x="42945" y="28915"/>
                  </a:lnTo>
                  <a:lnTo>
                    <a:pt x="42945" y="8244"/>
                  </a:lnTo>
                  <a:lnTo>
                    <a:pt x="33360" y="8244"/>
                  </a:lnTo>
                  <a:lnTo>
                    <a:pt x="33360" y="2205"/>
                  </a:lnTo>
                  <a:lnTo>
                    <a:pt x="30810" y="2205"/>
                  </a:lnTo>
                  <a:lnTo>
                    <a:pt x="30810" y="0"/>
                  </a:lnTo>
                  <a:lnTo>
                    <a:pt x="16438" y="0"/>
                  </a:lnTo>
                  <a:lnTo>
                    <a:pt x="16438" y="2205"/>
                  </a:lnTo>
                  <a:lnTo>
                    <a:pt x="13888" y="2205"/>
                  </a:lnTo>
                  <a:lnTo>
                    <a:pt x="13888" y="8244"/>
                  </a:lnTo>
                  <a:lnTo>
                    <a:pt x="4472" y="8244"/>
                  </a:lnTo>
                  <a:lnTo>
                    <a:pt x="4472" y="28915"/>
                  </a:lnTo>
                  <a:lnTo>
                    <a:pt x="3348" y="28915"/>
                  </a:lnTo>
                  <a:close/>
                </a:path>
                <a:path w="47625" h="44450">
                  <a:moveTo>
                    <a:pt x="0" y="2205"/>
                  </a:moveTo>
                  <a:lnTo>
                    <a:pt x="0" y="8940"/>
                  </a:lnTo>
                  <a:lnTo>
                    <a:pt x="3348" y="8940"/>
                  </a:lnTo>
                  <a:lnTo>
                    <a:pt x="3348" y="21598"/>
                  </a:lnTo>
                  <a:lnTo>
                    <a:pt x="4472" y="21598"/>
                  </a:lnTo>
                  <a:lnTo>
                    <a:pt x="4472" y="8244"/>
                  </a:lnTo>
                  <a:lnTo>
                    <a:pt x="472" y="8244"/>
                  </a:lnTo>
                  <a:lnTo>
                    <a:pt x="472" y="2205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488400" y="3081594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30809" y="0"/>
                  </a:moveTo>
                  <a:lnTo>
                    <a:pt x="30809" y="2206"/>
                  </a:lnTo>
                  <a:lnTo>
                    <a:pt x="33360" y="2206"/>
                  </a:lnTo>
                  <a:lnTo>
                    <a:pt x="33360" y="8244"/>
                  </a:lnTo>
                  <a:lnTo>
                    <a:pt x="44214" y="8244"/>
                  </a:lnTo>
                  <a:lnTo>
                    <a:pt x="44214" y="8941"/>
                  </a:lnTo>
                  <a:lnTo>
                    <a:pt x="47573" y="8941"/>
                  </a:lnTo>
                  <a:lnTo>
                    <a:pt x="47573" y="2206"/>
                  </a:lnTo>
                  <a:lnTo>
                    <a:pt x="46933" y="2206"/>
                  </a:lnTo>
                  <a:lnTo>
                    <a:pt x="46933" y="8244"/>
                  </a:lnTo>
                  <a:lnTo>
                    <a:pt x="44214" y="8244"/>
                  </a:lnTo>
                  <a:lnTo>
                    <a:pt x="44214" y="21599"/>
                  </a:lnTo>
                  <a:lnTo>
                    <a:pt x="42944" y="21599"/>
                  </a:lnTo>
                  <a:lnTo>
                    <a:pt x="42944" y="28915"/>
                  </a:lnTo>
                  <a:lnTo>
                    <a:pt x="44214" y="28915"/>
                  </a:lnTo>
                  <a:lnTo>
                    <a:pt x="44214" y="43895"/>
                  </a:lnTo>
                  <a:lnTo>
                    <a:pt x="3348" y="43895"/>
                  </a:lnTo>
                  <a:lnTo>
                    <a:pt x="3348" y="28915"/>
                  </a:lnTo>
                  <a:lnTo>
                    <a:pt x="4471" y="28915"/>
                  </a:lnTo>
                  <a:lnTo>
                    <a:pt x="4471" y="21599"/>
                  </a:lnTo>
                  <a:lnTo>
                    <a:pt x="3348" y="21599"/>
                  </a:lnTo>
                  <a:lnTo>
                    <a:pt x="3348" y="8244"/>
                  </a:lnTo>
                  <a:lnTo>
                    <a:pt x="471" y="8244"/>
                  </a:lnTo>
                  <a:lnTo>
                    <a:pt x="471" y="2206"/>
                  </a:lnTo>
                  <a:lnTo>
                    <a:pt x="0" y="2206"/>
                  </a:lnTo>
                  <a:lnTo>
                    <a:pt x="0" y="8941"/>
                  </a:lnTo>
                  <a:lnTo>
                    <a:pt x="3348" y="8941"/>
                  </a:lnTo>
                  <a:lnTo>
                    <a:pt x="3348" y="8244"/>
                  </a:lnTo>
                  <a:lnTo>
                    <a:pt x="13887" y="8244"/>
                  </a:lnTo>
                  <a:lnTo>
                    <a:pt x="13887" y="2206"/>
                  </a:lnTo>
                  <a:lnTo>
                    <a:pt x="16438" y="2206"/>
                  </a:lnTo>
                  <a:lnTo>
                    <a:pt x="16438" y="0"/>
                  </a:lnTo>
                  <a:lnTo>
                    <a:pt x="3080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4521917" y="308351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521918" y="308351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4488872" y="308351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4488872" y="308351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4489187" y="308344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489187" y="308344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522693" y="308344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522693" y="308344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837799" y="3034540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5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4837799" y="3034540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5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4837799" y="3072565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5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4837799" y="3072565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5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840013" y="303635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790"/>
                  </a:lnTo>
                  <a:lnTo>
                    <a:pt x="48050" y="3479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840013" y="303635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854394" y="307108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854395" y="307108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4840013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840013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854394" y="308938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854395" y="3089382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4890114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4890114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904497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2" y="3594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904497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4890114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4890114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4904497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2" y="3430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4904497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4941171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4941171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4955554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4955554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4941171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4941171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4955554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4955554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4992060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4992060" y="303618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5006498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5006498" y="307091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4992060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992060" y="3092858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60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5006498" y="308942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842327" y="3038277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4" h="88264">
                  <a:moveTo>
                    <a:pt x="164171" y="54581"/>
                  </a:moveTo>
                  <a:lnTo>
                    <a:pt x="183454" y="54581"/>
                  </a:lnTo>
                  <a:lnTo>
                    <a:pt x="183454" y="51151"/>
                  </a:lnTo>
                  <a:lnTo>
                    <a:pt x="164171" y="51151"/>
                  </a:lnTo>
                  <a:lnTo>
                    <a:pt x="164171" y="54581"/>
                  </a:lnTo>
                  <a:close/>
                </a:path>
                <a:path w="196214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4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4" h="88264">
                  <a:moveTo>
                    <a:pt x="50573" y="30543"/>
                  </a:moveTo>
                  <a:lnTo>
                    <a:pt x="94262" y="30543"/>
                  </a:lnTo>
                  <a:lnTo>
                    <a:pt x="94262" y="0"/>
                  </a:lnTo>
                  <a:lnTo>
                    <a:pt x="50573" y="0"/>
                  </a:lnTo>
                  <a:lnTo>
                    <a:pt x="50573" y="30543"/>
                  </a:lnTo>
                  <a:close/>
                </a:path>
                <a:path w="196214" h="88264">
                  <a:moveTo>
                    <a:pt x="50573" y="88025"/>
                  </a:moveTo>
                  <a:lnTo>
                    <a:pt x="94262" y="88025"/>
                  </a:lnTo>
                  <a:lnTo>
                    <a:pt x="94262" y="57482"/>
                  </a:lnTo>
                  <a:lnTo>
                    <a:pt x="50573" y="57482"/>
                  </a:lnTo>
                  <a:lnTo>
                    <a:pt x="50573" y="88025"/>
                  </a:lnTo>
                  <a:close/>
                </a:path>
                <a:path w="196214" h="88264">
                  <a:moveTo>
                    <a:pt x="101776" y="30543"/>
                  </a:moveTo>
                  <a:lnTo>
                    <a:pt x="145465" y="30543"/>
                  </a:lnTo>
                  <a:lnTo>
                    <a:pt x="145465" y="0"/>
                  </a:lnTo>
                  <a:lnTo>
                    <a:pt x="101776" y="0"/>
                  </a:lnTo>
                  <a:lnTo>
                    <a:pt x="101776" y="30543"/>
                  </a:lnTo>
                  <a:close/>
                </a:path>
                <a:path w="196214" h="88264">
                  <a:moveTo>
                    <a:pt x="101776" y="88025"/>
                  </a:moveTo>
                  <a:lnTo>
                    <a:pt x="145465" y="88025"/>
                  </a:lnTo>
                  <a:lnTo>
                    <a:pt x="145465" y="57482"/>
                  </a:lnTo>
                  <a:lnTo>
                    <a:pt x="101776" y="57482"/>
                  </a:lnTo>
                  <a:lnTo>
                    <a:pt x="101776" y="88025"/>
                  </a:lnTo>
                  <a:close/>
                </a:path>
                <a:path w="196214" h="88264">
                  <a:moveTo>
                    <a:pt x="152350" y="30543"/>
                  </a:moveTo>
                  <a:lnTo>
                    <a:pt x="196039" y="30543"/>
                  </a:lnTo>
                  <a:lnTo>
                    <a:pt x="196039" y="0"/>
                  </a:lnTo>
                  <a:lnTo>
                    <a:pt x="152350" y="0"/>
                  </a:lnTo>
                  <a:lnTo>
                    <a:pt x="152350" y="30543"/>
                  </a:lnTo>
                  <a:close/>
                </a:path>
                <a:path w="196214" h="88264">
                  <a:moveTo>
                    <a:pt x="152350" y="88025"/>
                  </a:moveTo>
                  <a:lnTo>
                    <a:pt x="196039" y="88025"/>
                  </a:lnTo>
                  <a:lnTo>
                    <a:pt x="196039" y="57482"/>
                  </a:lnTo>
                  <a:lnTo>
                    <a:pt x="152350" y="57482"/>
                  </a:lnTo>
                  <a:lnTo>
                    <a:pt x="152350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5062342" y="311097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5"/>
                  </a:moveTo>
                  <a:lnTo>
                    <a:pt x="0" y="14051"/>
                  </a:lnTo>
                  <a:lnTo>
                    <a:pt x="3933" y="18116"/>
                  </a:lnTo>
                  <a:lnTo>
                    <a:pt x="13708" y="18116"/>
                  </a:lnTo>
                  <a:lnTo>
                    <a:pt x="17640" y="14051"/>
                  </a:lnTo>
                  <a:lnTo>
                    <a:pt x="17640" y="9058"/>
                  </a:lnTo>
                  <a:lnTo>
                    <a:pt x="17640" y="4065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5062342" y="311097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5063577" y="311213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371" y="15676"/>
                  </a:lnTo>
                  <a:lnTo>
                    <a:pt x="11798" y="15676"/>
                  </a:lnTo>
                  <a:lnTo>
                    <a:pt x="15281" y="12193"/>
                  </a:lnTo>
                  <a:lnTo>
                    <a:pt x="15281" y="7896"/>
                  </a:lnTo>
                  <a:lnTo>
                    <a:pt x="15281" y="3483"/>
                  </a:lnTo>
                  <a:lnTo>
                    <a:pt x="11798" y="0"/>
                  </a:lnTo>
                  <a:lnTo>
                    <a:pt x="3371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5063578" y="311213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5064701" y="3113297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0" y="3020"/>
                  </a:moveTo>
                  <a:lnTo>
                    <a:pt x="0" y="10335"/>
                  </a:lnTo>
                  <a:lnTo>
                    <a:pt x="2921" y="13355"/>
                  </a:lnTo>
                  <a:lnTo>
                    <a:pt x="9999" y="13355"/>
                  </a:lnTo>
                  <a:lnTo>
                    <a:pt x="12809" y="10335"/>
                  </a:lnTo>
                  <a:lnTo>
                    <a:pt x="12809" y="6736"/>
                  </a:lnTo>
                  <a:lnTo>
                    <a:pt x="12809" y="3020"/>
                  </a:lnTo>
                  <a:lnTo>
                    <a:pt x="9999" y="0"/>
                  </a:lnTo>
                  <a:lnTo>
                    <a:pt x="2921" y="0"/>
                  </a:lnTo>
                  <a:lnTo>
                    <a:pt x="0" y="30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5064701" y="3113297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067847" y="311654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510"/>
                  </a:moveTo>
                  <a:lnTo>
                    <a:pt x="0" y="5342"/>
                  </a:lnTo>
                  <a:lnTo>
                    <a:pt x="1460" y="6968"/>
                  </a:lnTo>
                  <a:lnTo>
                    <a:pt x="5168" y="6968"/>
                  </a:lnTo>
                  <a:lnTo>
                    <a:pt x="6629" y="5342"/>
                  </a:lnTo>
                  <a:lnTo>
                    <a:pt x="6629" y="3484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067848" y="311654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5102230" y="311143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3" y="18115"/>
                  </a:lnTo>
                  <a:lnTo>
                    <a:pt x="13708" y="18115"/>
                  </a:lnTo>
                  <a:lnTo>
                    <a:pt x="17641" y="14051"/>
                  </a:lnTo>
                  <a:lnTo>
                    <a:pt x="17641" y="9057"/>
                  </a:lnTo>
                  <a:lnTo>
                    <a:pt x="17641" y="4063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5102230" y="311143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103465" y="3112601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3"/>
                  </a:moveTo>
                  <a:lnTo>
                    <a:pt x="0" y="12193"/>
                  </a:lnTo>
                  <a:lnTo>
                    <a:pt x="3371" y="15676"/>
                  </a:lnTo>
                  <a:lnTo>
                    <a:pt x="11798" y="15676"/>
                  </a:lnTo>
                  <a:lnTo>
                    <a:pt x="15168" y="12193"/>
                  </a:lnTo>
                  <a:lnTo>
                    <a:pt x="15168" y="7895"/>
                  </a:lnTo>
                  <a:lnTo>
                    <a:pt x="15168" y="3483"/>
                  </a:lnTo>
                  <a:lnTo>
                    <a:pt x="11798" y="0"/>
                  </a:lnTo>
                  <a:lnTo>
                    <a:pt x="3371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103466" y="3112600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68" y="7896"/>
                  </a:moveTo>
                  <a:lnTo>
                    <a:pt x="15168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168" y="12193"/>
                  </a:lnTo>
                  <a:lnTo>
                    <a:pt x="15168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5104589" y="3113761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9999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9999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5104590" y="3113761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5107735" y="311701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510"/>
                  </a:moveTo>
                  <a:lnTo>
                    <a:pt x="0" y="5341"/>
                  </a:lnTo>
                  <a:lnTo>
                    <a:pt x="1461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1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5107736" y="311701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149871" y="311143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3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149871" y="311143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5151107" y="311260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370" y="15676"/>
                  </a:lnTo>
                  <a:lnTo>
                    <a:pt x="11798" y="15676"/>
                  </a:lnTo>
                  <a:lnTo>
                    <a:pt x="15281" y="12193"/>
                  </a:lnTo>
                  <a:lnTo>
                    <a:pt x="15281" y="7895"/>
                  </a:lnTo>
                  <a:lnTo>
                    <a:pt x="15281" y="3483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5151107" y="311260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5152231" y="3113761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9999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9999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5152231" y="3113761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5155377" y="311701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5155377" y="311701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5189759" y="311190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4"/>
                  </a:moveTo>
                  <a:lnTo>
                    <a:pt x="0" y="14051"/>
                  </a:lnTo>
                  <a:lnTo>
                    <a:pt x="3933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4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5189760" y="311190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5190995" y="311306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83"/>
                  </a:moveTo>
                  <a:lnTo>
                    <a:pt x="0" y="12193"/>
                  </a:lnTo>
                  <a:lnTo>
                    <a:pt x="3370" y="15676"/>
                  </a:lnTo>
                  <a:lnTo>
                    <a:pt x="11798" y="15676"/>
                  </a:lnTo>
                  <a:lnTo>
                    <a:pt x="15168" y="12193"/>
                  </a:lnTo>
                  <a:lnTo>
                    <a:pt x="15168" y="7896"/>
                  </a:lnTo>
                  <a:lnTo>
                    <a:pt x="15168" y="3483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5190996" y="311306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68" y="7896"/>
                  </a:moveTo>
                  <a:lnTo>
                    <a:pt x="15168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168" y="12193"/>
                  </a:lnTo>
                  <a:lnTo>
                    <a:pt x="15168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5192119" y="3114226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0" y="3018"/>
                  </a:moveTo>
                  <a:lnTo>
                    <a:pt x="0" y="10335"/>
                  </a:lnTo>
                  <a:lnTo>
                    <a:pt x="2920" y="13354"/>
                  </a:lnTo>
                  <a:lnTo>
                    <a:pt x="9999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9999" y="0"/>
                  </a:lnTo>
                  <a:lnTo>
                    <a:pt x="2920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5192119" y="3114226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5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5195265" y="31174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5195265" y="31174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6" name="object 616"/>
          <p:cNvSpPr txBox="1"/>
          <p:nvPr/>
        </p:nvSpPr>
        <p:spPr>
          <a:xfrm>
            <a:off x="4807738" y="2844887"/>
            <a:ext cx="448309" cy="4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420" algn="l"/>
                <a:tab pos="434975" algn="l"/>
              </a:tabLst>
            </a:pPr>
            <a:r>
              <a:rPr sz="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" spc="5" dirty="0">
                <a:latin typeface="Times New Roman"/>
                <a:cs typeface="Times New Roman"/>
              </a:rPr>
              <a:t>                       </a:t>
            </a:r>
            <a:r>
              <a:rPr sz="100" spc="-5" dirty="0">
                <a:latin typeface="Times New Roman"/>
                <a:cs typeface="Times New Roman"/>
              </a:rPr>
              <a:t> </a:t>
            </a:r>
            <a:r>
              <a:rPr sz="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5071440" y="3055656"/>
            <a:ext cx="33020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 MT"/>
                <a:cs typeface="Arial MT"/>
              </a:rPr>
              <a:t>IN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5041889" y="3055656"/>
            <a:ext cx="238760" cy="679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R="82550" algn="r">
              <a:lnSpc>
                <a:spcPct val="100000"/>
              </a:lnSpc>
            </a:pP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R="51435" algn="r">
              <a:lnSpc>
                <a:spcPct val="100000"/>
              </a:lnSpc>
              <a:spcBef>
                <a:spcPts val="45"/>
              </a:spcBef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15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15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5063912" y="2994341"/>
            <a:ext cx="6794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10" dirty="0">
                <a:latin typeface="Calibri"/>
                <a:cs typeface="Calibri"/>
              </a:rPr>
              <a:t>W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5114660" y="2998435"/>
            <a:ext cx="166370" cy="520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620" rIns="0" bIns="0" rtlCol="0">
            <a:spAutoFit/>
          </a:bodyPr>
          <a:lstStyle/>
          <a:p>
            <a:pPr marL="3810">
              <a:lnSpc>
                <a:spcPts val="345"/>
              </a:lnSpc>
              <a:spcBef>
                <a:spcPts val="60"/>
              </a:spcBef>
            </a:pPr>
            <a:r>
              <a:rPr sz="350" b="1" spc="-15" dirty="0">
                <a:latin typeface="Calibri"/>
                <a:cs typeface="Calibri"/>
              </a:rPr>
              <a:t>R</a:t>
            </a:r>
            <a:r>
              <a:rPr sz="350" b="1" spc="-5" dirty="0">
                <a:latin typeface="Calibri"/>
                <a:cs typeface="Calibri"/>
              </a:rPr>
              <a:t>-</a:t>
            </a:r>
            <a:r>
              <a:rPr sz="350" b="1" spc="-10" dirty="0">
                <a:latin typeface="Calibri"/>
                <a:cs typeface="Calibri"/>
              </a:rPr>
              <a:t>Z</a:t>
            </a:r>
            <a:r>
              <a:rPr sz="350" b="1" spc="-40" dirty="0">
                <a:latin typeface="Calibri"/>
                <a:cs typeface="Calibri"/>
              </a:rPr>
              <a:t> </a:t>
            </a:r>
            <a:r>
              <a:rPr sz="350" b="1" spc="-50" dirty="0">
                <a:latin typeface="Calibri"/>
                <a:cs typeface="Calibri"/>
              </a:rPr>
              <a:t>1</a:t>
            </a:r>
            <a:r>
              <a:rPr sz="350" b="1" spc="-10" dirty="0"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621" name="object 621"/>
          <p:cNvGrpSpPr/>
          <p:nvPr/>
        </p:nvGrpSpPr>
        <p:grpSpPr>
          <a:xfrm>
            <a:off x="4411867" y="3036262"/>
            <a:ext cx="1201420" cy="95885"/>
            <a:chOff x="4411867" y="3036262"/>
            <a:chExt cx="1201420" cy="95885"/>
          </a:xfrm>
        </p:grpSpPr>
        <p:sp>
          <p:nvSpPr>
            <p:cNvPr id="622" name="object 622"/>
            <p:cNvSpPr/>
            <p:nvPr/>
          </p:nvSpPr>
          <p:spPr>
            <a:xfrm>
              <a:off x="4457849" y="3112601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973"/>
                  </a:moveTo>
                  <a:lnTo>
                    <a:pt x="0" y="6617"/>
                  </a:lnTo>
                  <a:lnTo>
                    <a:pt x="1764" y="8592"/>
                  </a:lnTo>
                  <a:lnTo>
                    <a:pt x="6122" y="8592"/>
                  </a:lnTo>
                  <a:lnTo>
                    <a:pt x="7898" y="6617"/>
                  </a:lnTo>
                  <a:lnTo>
                    <a:pt x="7898" y="4296"/>
                  </a:lnTo>
                  <a:lnTo>
                    <a:pt x="7898" y="1973"/>
                  </a:lnTo>
                  <a:lnTo>
                    <a:pt x="6122" y="0"/>
                  </a:lnTo>
                  <a:lnTo>
                    <a:pt x="1764" y="0"/>
                  </a:lnTo>
                  <a:lnTo>
                    <a:pt x="0" y="197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4457849" y="3112600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899" y="4296"/>
                  </a:moveTo>
                  <a:lnTo>
                    <a:pt x="7899" y="1974"/>
                  </a:lnTo>
                  <a:lnTo>
                    <a:pt x="6123" y="0"/>
                  </a:lnTo>
                  <a:lnTo>
                    <a:pt x="3943" y="0"/>
                  </a:lnTo>
                  <a:lnTo>
                    <a:pt x="1764" y="0"/>
                  </a:lnTo>
                  <a:lnTo>
                    <a:pt x="0" y="1974"/>
                  </a:lnTo>
                  <a:lnTo>
                    <a:pt x="0" y="4296"/>
                  </a:lnTo>
                  <a:lnTo>
                    <a:pt x="0" y="6619"/>
                  </a:lnTo>
                  <a:lnTo>
                    <a:pt x="1764" y="8593"/>
                  </a:lnTo>
                  <a:lnTo>
                    <a:pt x="3943" y="8593"/>
                  </a:lnTo>
                  <a:lnTo>
                    <a:pt x="6123" y="8593"/>
                  </a:lnTo>
                  <a:lnTo>
                    <a:pt x="7899" y="6619"/>
                  </a:lnTo>
                  <a:lnTo>
                    <a:pt x="7899" y="42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4439095" y="312339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1625"/>
                  </a:moveTo>
                  <a:lnTo>
                    <a:pt x="0" y="5806"/>
                  </a:lnTo>
                  <a:lnTo>
                    <a:pt x="1606" y="7432"/>
                  </a:lnTo>
                  <a:lnTo>
                    <a:pt x="5574" y="7432"/>
                  </a:lnTo>
                  <a:lnTo>
                    <a:pt x="7180" y="5806"/>
                  </a:lnTo>
                  <a:lnTo>
                    <a:pt x="7180" y="3716"/>
                  </a:lnTo>
                  <a:lnTo>
                    <a:pt x="7180" y="1625"/>
                  </a:lnTo>
                  <a:lnTo>
                    <a:pt x="5574" y="0"/>
                  </a:lnTo>
                  <a:lnTo>
                    <a:pt x="1606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4439096" y="312339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179" y="3716"/>
                  </a:moveTo>
                  <a:lnTo>
                    <a:pt x="7179" y="1625"/>
                  </a:lnTo>
                  <a:lnTo>
                    <a:pt x="5573" y="0"/>
                  </a:lnTo>
                  <a:lnTo>
                    <a:pt x="3595" y="0"/>
                  </a:lnTo>
                  <a:lnTo>
                    <a:pt x="1606" y="0"/>
                  </a:lnTo>
                  <a:lnTo>
                    <a:pt x="0" y="1625"/>
                  </a:lnTo>
                  <a:lnTo>
                    <a:pt x="0" y="3716"/>
                  </a:lnTo>
                  <a:lnTo>
                    <a:pt x="0" y="5806"/>
                  </a:lnTo>
                  <a:lnTo>
                    <a:pt x="1606" y="7432"/>
                  </a:lnTo>
                  <a:lnTo>
                    <a:pt x="3595" y="7432"/>
                  </a:lnTo>
                  <a:lnTo>
                    <a:pt x="5573" y="7432"/>
                  </a:lnTo>
                  <a:lnTo>
                    <a:pt x="7179" y="5806"/>
                  </a:lnTo>
                  <a:lnTo>
                    <a:pt x="7179" y="3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4413455" y="3110161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69">
                  <a:moveTo>
                    <a:pt x="0" y="3020"/>
                  </a:moveTo>
                  <a:lnTo>
                    <a:pt x="0" y="10452"/>
                  </a:lnTo>
                  <a:lnTo>
                    <a:pt x="3157" y="13470"/>
                  </a:lnTo>
                  <a:lnTo>
                    <a:pt x="10920" y="13470"/>
                  </a:lnTo>
                  <a:lnTo>
                    <a:pt x="14067" y="10452"/>
                  </a:lnTo>
                  <a:lnTo>
                    <a:pt x="14067" y="6736"/>
                  </a:lnTo>
                  <a:lnTo>
                    <a:pt x="14067" y="3020"/>
                  </a:lnTo>
                  <a:lnTo>
                    <a:pt x="10920" y="0"/>
                  </a:lnTo>
                  <a:lnTo>
                    <a:pt x="3157" y="0"/>
                  </a:lnTo>
                  <a:lnTo>
                    <a:pt x="0" y="302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4413455" y="3110161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69">
                  <a:moveTo>
                    <a:pt x="14067" y="6735"/>
                  </a:moveTo>
                  <a:lnTo>
                    <a:pt x="14067" y="3019"/>
                  </a:lnTo>
                  <a:lnTo>
                    <a:pt x="10921" y="0"/>
                  </a:lnTo>
                  <a:lnTo>
                    <a:pt x="7033" y="0"/>
                  </a:lnTo>
                  <a:lnTo>
                    <a:pt x="3157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451"/>
                  </a:lnTo>
                  <a:lnTo>
                    <a:pt x="3157" y="13470"/>
                  </a:lnTo>
                  <a:lnTo>
                    <a:pt x="7033" y="13470"/>
                  </a:lnTo>
                  <a:lnTo>
                    <a:pt x="10921" y="13470"/>
                  </a:lnTo>
                  <a:lnTo>
                    <a:pt x="14067" y="10451"/>
                  </a:lnTo>
                  <a:lnTo>
                    <a:pt x="14067" y="6735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5280323" y="3037850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0"/>
                  </a:moveTo>
                  <a:lnTo>
                    <a:pt x="0" y="92168"/>
                  </a:lnTo>
                  <a:lnTo>
                    <a:pt x="331241" y="92168"/>
                  </a:lnTo>
                  <a:lnTo>
                    <a:pt x="3312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5280323" y="3037849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92169"/>
                  </a:moveTo>
                  <a:lnTo>
                    <a:pt x="331241" y="92169"/>
                  </a:lnTo>
                  <a:lnTo>
                    <a:pt x="331241" y="0"/>
                  </a:lnTo>
                  <a:lnTo>
                    <a:pt x="0" y="0"/>
                  </a:lnTo>
                  <a:lnTo>
                    <a:pt x="0" y="92169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0" name="object 630"/>
          <p:cNvSpPr txBox="1"/>
          <p:nvPr/>
        </p:nvSpPr>
        <p:spPr>
          <a:xfrm>
            <a:off x="5283400" y="2996432"/>
            <a:ext cx="34417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EA700D"/>
                </a:solidFill>
                <a:latin typeface="Calibri"/>
                <a:cs typeface="Calibri"/>
              </a:rPr>
              <a:t>GMb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31" name="object 631"/>
          <p:cNvGrpSpPr/>
          <p:nvPr/>
        </p:nvGrpSpPr>
        <p:grpSpPr>
          <a:xfrm>
            <a:off x="4296761" y="2566078"/>
            <a:ext cx="5457190" cy="558800"/>
            <a:chOff x="4296761" y="2566078"/>
            <a:chExt cx="5457190" cy="558800"/>
          </a:xfrm>
        </p:grpSpPr>
        <p:sp>
          <p:nvSpPr>
            <p:cNvPr id="632" name="object 632"/>
            <p:cNvSpPr/>
            <p:nvPr/>
          </p:nvSpPr>
          <p:spPr>
            <a:xfrm>
              <a:off x="4373713" y="2904966"/>
              <a:ext cx="737235" cy="215265"/>
            </a:xfrm>
            <a:custGeom>
              <a:avLst/>
              <a:gdLst/>
              <a:ahLst/>
              <a:cxnLst/>
              <a:rect l="l" t="t" r="r" b="b"/>
              <a:pathLst>
                <a:path w="737235" h="215264">
                  <a:moveTo>
                    <a:pt x="0" y="0"/>
                  </a:moveTo>
                  <a:lnTo>
                    <a:pt x="0" y="68166"/>
                  </a:lnTo>
                  <a:lnTo>
                    <a:pt x="697730" y="68166"/>
                  </a:lnTo>
                  <a:lnTo>
                    <a:pt x="697730" y="215065"/>
                  </a:lnTo>
                </a:path>
                <a:path w="737235" h="215264">
                  <a:moveTo>
                    <a:pt x="159362" y="9754"/>
                  </a:moveTo>
                  <a:lnTo>
                    <a:pt x="159362" y="45056"/>
                  </a:lnTo>
                  <a:lnTo>
                    <a:pt x="736607" y="45056"/>
                  </a:lnTo>
                  <a:lnTo>
                    <a:pt x="736607" y="215065"/>
                  </a:lnTo>
                </a:path>
              </a:pathLst>
            </a:custGeom>
            <a:ln w="856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4325566" y="2738441"/>
              <a:ext cx="1270" cy="110489"/>
            </a:xfrm>
            <a:custGeom>
              <a:avLst/>
              <a:gdLst/>
              <a:ahLst/>
              <a:cxnLst/>
              <a:rect l="l" t="t" r="r" b="b"/>
              <a:pathLst>
                <a:path w="1270" h="110489">
                  <a:moveTo>
                    <a:pt x="0" y="0"/>
                  </a:moveTo>
                  <a:lnTo>
                    <a:pt x="1269" y="110203"/>
                  </a:lnTo>
                </a:path>
              </a:pathLst>
            </a:custGeom>
            <a:ln w="5618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4304969" y="2721381"/>
              <a:ext cx="43815" cy="167005"/>
            </a:xfrm>
            <a:custGeom>
              <a:avLst/>
              <a:gdLst/>
              <a:ahLst/>
              <a:cxnLst/>
              <a:rect l="l" t="t" r="r" b="b"/>
              <a:pathLst>
                <a:path w="43814" h="167005">
                  <a:moveTo>
                    <a:pt x="37045" y="26123"/>
                  </a:moveTo>
                  <a:lnTo>
                    <a:pt x="36830" y="7543"/>
                  </a:lnTo>
                  <a:lnTo>
                    <a:pt x="29425" y="0"/>
                  </a:lnTo>
                  <a:lnTo>
                    <a:pt x="11366" y="228"/>
                  </a:lnTo>
                  <a:lnTo>
                    <a:pt x="4127" y="7886"/>
                  </a:lnTo>
                  <a:lnTo>
                    <a:pt x="4343" y="26593"/>
                  </a:lnTo>
                  <a:lnTo>
                    <a:pt x="11747" y="34023"/>
                  </a:lnTo>
                  <a:lnTo>
                    <a:pt x="20777" y="33909"/>
                  </a:lnTo>
                  <a:lnTo>
                    <a:pt x="29806" y="33794"/>
                  </a:lnTo>
                  <a:lnTo>
                    <a:pt x="37045" y="26123"/>
                  </a:lnTo>
                  <a:close/>
                </a:path>
                <a:path w="43814" h="167005">
                  <a:moveTo>
                    <a:pt x="43586" y="121348"/>
                  </a:moveTo>
                  <a:lnTo>
                    <a:pt x="0" y="121932"/>
                  </a:lnTo>
                  <a:lnTo>
                    <a:pt x="22326" y="166751"/>
                  </a:lnTo>
                  <a:lnTo>
                    <a:pt x="43586" y="121348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4301206" y="2570523"/>
              <a:ext cx="48895" cy="168275"/>
            </a:xfrm>
            <a:custGeom>
              <a:avLst/>
              <a:gdLst/>
              <a:ahLst/>
              <a:cxnLst/>
              <a:rect l="l" t="t" r="r" b="b"/>
              <a:pathLst>
                <a:path w="48895" h="168275">
                  <a:moveTo>
                    <a:pt x="24359" y="0"/>
                  </a:moveTo>
                  <a:lnTo>
                    <a:pt x="24359" y="167918"/>
                  </a:lnTo>
                </a:path>
                <a:path w="48895" h="168275">
                  <a:moveTo>
                    <a:pt x="24359" y="50398"/>
                  </a:moveTo>
                  <a:lnTo>
                    <a:pt x="0" y="0"/>
                  </a:lnTo>
                </a:path>
                <a:path w="48895" h="168275">
                  <a:moveTo>
                    <a:pt x="48719" y="0"/>
                  </a:moveTo>
                  <a:lnTo>
                    <a:pt x="24359" y="50398"/>
                  </a:lnTo>
                </a:path>
              </a:pathLst>
            </a:custGeom>
            <a:ln w="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8210588" y="2781922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80111" y="0"/>
                  </a:moveTo>
                  <a:lnTo>
                    <a:pt x="0" y="0"/>
                  </a:lnTo>
                  <a:lnTo>
                    <a:pt x="0" y="149059"/>
                  </a:lnTo>
                  <a:lnTo>
                    <a:pt x="80111" y="149059"/>
                  </a:lnTo>
                  <a:lnTo>
                    <a:pt x="80111" y="0"/>
                  </a:lnTo>
                  <a:close/>
                </a:path>
                <a:path w="1538604" h="149225">
                  <a:moveTo>
                    <a:pt x="1538338" y="0"/>
                  </a:moveTo>
                  <a:lnTo>
                    <a:pt x="1458226" y="0"/>
                  </a:lnTo>
                  <a:lnTo>
                    <a:pt x="1458226" y="149059"/>
                  </a:lnTo>
                  <a:lnTo>
                    <a:pt x="1538338" y="149059"/>
                  </a:lnTo>
                  <a:lnTo>
                    <a:pt x="15383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8210594" y="2781919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8290708" y="2781919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0"/>
                  </a:moveTo>
                  <a:lnTo>
                    <a:pt x="0" y="149059"/>
                  </a:ln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8290708" y="2781919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8301044" y="2856946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5" h="69850">
                  <a:moveTo>
                    <a:pt x="0" y="0"/>
                  </a:moveTo>
                  <a:lnTo>
                    <a:pt x="0" y="69852"/>
                  </a:ln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8301045" y="2856946"/>
              <a:ext cx="501015" cy="69850"/>
            </a:xfrm>
            <a:custGeom>
              <a:avLst/>
              <a:gdLst/>
              <a:ahLst/>
              <a:cxnLst/>
              <a:rect l="l" t="t" r="r" b="b"/>
              <a:pathLst>
                <a:path w="501015" h="69850">
                  <a:moveTo>
                    <a:pt x="0" y="69852"/>
                  </a:moveTo>
                  <a:lnTo>
                    <a:pt x="500693" y="69852"/>
                  </a:lnTo>
                  <a:lnTo>
                    <a:pt x="500693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9691292" y="279731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335"/>
                  </a:lnTo>
                  <a:lnTo>
                    <a:pt x="112" y="11263"/>
                  </a:lnTo>
                  <a:lnTo>
                    <a:pt x="561" y="13121"/>
                  </a:lnTo>
                  <a:lnTo>
                    <a:pt x="1460" y="14631"/>
                  </a:lnTo>
                  <a:lnTo>
                    <a:pt x="2696" y="15909"/>
                  </a:lnTo>
                  <a:lnTo>
                    <a:pt x="3258" y="16606"/>
                  </a:lnTo>
                  <a:lnTo>
                    <a:pt x="4044" y="17186"/>
                  </a:lnTo>
                  <a:lnTo>
                    <a:pt x="5505" y="18115"/>
                  </a:lnTo>
                  <a:lnTo>
                    <a:pt x="6404" y="18347"/>
                  </a:lnTo>
                  <a:lnTo>
                    <a:pt x="7303" y="18464"/>
                  </a:lnTo>
                  <a:lnTo>
                    <a:pt x="8202" y="18695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281" y="18695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27977" y="18115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6" y="15909"/>
                  </a:lnTo>
                  <a:lnTo>
                    <a:pt x="32022" y="14631"/>
                  </a:lnTo>
                  <a:lnTo>
                    <a:pt x="32921" y="13121"/>
                  </a:lnTo>
                  <a:lnTo>
                    <a:pt x="33371" y="11263"/>
                  </a:lnTo>
                  <a:lnTo>
                    <a:pt x="33595" y="9522"/>
                  </a:lnTo>
                  <a:lnTo>
                    <a:pt x="33371" y="7547"/>
                  </a:lnTo>
                  <a:lnTo>
                    <a:pt x="32921" y="5689"/>
                  </a:lnTo>
                  <a:lnTo>
                    <a:pt x="32022" y="4180"/>
                  </a:lnTo>
                  <a:lnTo>
                    <a:pt x="30786" y="2903"/>
                  </a:lnTo>
                  <a:lnTo>
                    <a:pt x="30225" y="2205"/>
                  </a:lnTo>
                  <a:lnTo>
                    <a:pt x="29438" y="1625"/>
                  </a:lnTo>
                  <a:lnTo>
                    <a:pt x="27977" y="697"/>
                  </a:lnTo>
                  <a:lnTo>
                    <a:pt x="27079" y="464"/>
                  </a:lnTo>
                  <a:lnTo>
                    <a:pt x="26180" y="347"/>
                  </a:lnTo>
                  <a:lnTo>
                    <a:pt x="25281" y="115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5"/>
                  </a:lnTo>
                  <a:lnTo>
                    <a:pt x="7303" y="347"/>
                  </a:lnTo>
                  <a:lnTo>
                    <a:pt x="6404" y="464"/>
                  </a:lnTo>
                  <a:lnTo>
                    <a:pt x="5505" y="697"/>
                  </a:lnTo>
                  <a:lnTo>
                    <a:pt x="4044" y="1625"/>
                  </a:lnTo>
                  <a:lnTo>
                    <a:pt x="3258" y="2205"/>
                  </a:lnTo>
                  <a:lnTo>
                    <a:pt x="2696" y="2903"/>
                  </a:lnTo>
                  <a:lnTo>
                    <a:pt x="1460" y="4180"/>
                  </a:lnTo>
                  <a:lnTo>
                    <a:pt x="561" y="5689"/>
                  </a:lnTo>
                  <a:lnTo>
                    <a:pt x="112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9691292" y="279731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8652" y="1161"/>
                  </a:lnTo>
                  <a:lnTo>
                    <a:pt x="27977" y="696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5505" y="696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258" y="2206"/>
                  </a:lnTo>
                  <a:lnTo>
                    <a:pt x="2696" y="2903"/>
                  </a:lnTo>
                  <a:lnTo>
                    <a:pt x="2134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337" y="6619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112" y="11264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134" y="15328"/>
                  </a:lnTo>
                  <a:lnTo>
                    <a:pt x="2696" y="15909"/>
                  </a:lnTo>
                  <a:lnTo>
                    <a:pt x="3258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347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27977" y="18115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5909"/>
                  </a:lnTo>
                  <a:lnTo>
                    <a:pt x="31348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9691292" y="288952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0"/>
                  </a:lnTo>
                  <a:lnTo>
                    <a:pt x="112" y="11263"/>
                  </a:lnTo>
                  <a:lnTo>
                    <a:pt x="561" y="13121"/>
                  </a:lnTo>
                  <a:lnTo>
                    <a:pt x="1460" y="14631"/>
                  </a:lnTo>
                  <a:lnTo>
                    <a:pt x="2134" y="15327"/>
                  </a:lnTo>
                  <a:lnTo>
                    <a:pt x="2696" y="16024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31348" y="15327"/>
                  </a:lnTo>
                  <a:lnTo>
                    <a:pt x="32022" y="14631"/>
                  </a:lnTo>
                  <a:lnTo>
                    <a:pt x="32921" y="13121"/>
                  </a:lnTo>
                  <a:lnTo>
                    <a:pt x="33371" y="11263"/>
                  </a:lnTo>
                  <a:lnTo>
                    <a:pt x="33595" y="9522"/>
                  </a:lnTo>
                  <a:lnTo>
                    <a:pt x="33371" y="7547"/>
                  </a:lnTo>
                  <a:lnTo>
                    <a:pt x="26180" y="347"/>
                  </a:lnTo>
                  <a:lnTo>
                    <a:pt x="25281" y="115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5"/>
                  </a:lnTo>
                  <a:lnTo>
                    <a:pt x="7303" y="347"/>
                  </a:lnTo>
                  <a:lnTo>
                    <a:pt x="6404" y="463"/>
                  </a:lnTo>
                  <a:lnTo>
                    <a:pt x="112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9691292" y="288952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225" y="2322"/>
                  </a:lnTo>
                  <a:lnTo>
                    <a:pt x="29438" y="1625"/>
                  </a:lnTo>
                  <a:lnTo>
                    <a:pt x="28652" y="1161"/>
                  </a:lnTo>
                  <a:lnTo>
                    <a:pt x="27977" y="812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2134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337" y="6619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12" y="11264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134" y="15328"/>
                  </a:lnTo>
                  <a:lnTo>
                    <a:pt x="2696" y="16025"/>
                  </a:lnTo>
                  <a:lnTo>
                    <a:pt x="3258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347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6025"/>
                  </a:lnTo>
                  <a:lnTo>
                    <a:pt x="31348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8234639" y="280091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61"/>
                  </a:moveTo>
                  <a:lnTo>
                    <a:pt x="0" y="10335"/>
                  </a:lnTo>
                  <a:lnTo>
                    <a:pt x="113" y="11264"/>
                  </a:lnTo>
                  <a:lnTo>
                    <a:pt x="4832" y="17536"/>
                  </a:lnTo>
                  <a:lnTo>
                    <a:pt x="5506" y="17999"/>
                  </a:lnTo>
                  <a:lnTo>
                    <a:pt x="6404" y="18348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1" y="18464"/>
                  </a:lnTo>
                  <a:lnTo>
                    <a:pt x="27080" y="18348"/>
                  </a:lnTo>
                  <a:lnTo>
                    <a:pt x="27978" y="17999"/>
                  </a:lnTo>
                  <a:lnTo>
                    <a:pt x="28652" y="17536"/>
                  </a:lnTo>
                  <a:lnTo>
                    <a:pt x="29438" y="17186"/>
                  </a:lnTo>
                  <a:lnTo>
                    <a:pt x="33596" y="9406"/>
                  </a:lnTo>
                  <a:lnTo>
                    <a:pt x="33371" y="7548"/>
                  </a:lnTo>
                  <a:lnTo>
                    <a:pt x="32922" y="5690"/>
                  </a:lnTo>
                  <a:lnTo>
                    <a:pt x="32023" y="4180"/>
                  </a:lnTo>
                  <a:lnTo>
                    <a:pt x="31349" y="3484"/>
                  </a:lnTo>
                  <a:lnTo>
                    <a:pt x="30787" y="2787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2134" y="3484"/>
                  </a:lnTo>
                  <a:lnTo>
                    <a:pt x="1461" y="4180"/>
                  </a:lnTo>
                  <a:lnTo>
                    <a:pt x="562" y="5690"/>
                  </a:lnTo>
                  <a:lnTo>
                    <a:pt x="113" y="7548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8234640" y="280091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406"/>
                  </a:moveTo>
                  <a:lnTo>
                    <a:pt x="33483" y="8361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877"/>
                  </a:lnTo>
                  <a:lnTo>
                    <a:pt x="32022" y="4180"/>
                  </a:lnTo>
                  <a:lnTo>
                    <a:pt x="31348" y="3483"/>
                  </a:lnTo>
                  <a:lnTo>
                    <a:pt x="30787" y="2787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8652" y="1161"/>
                  </a:lnTo>
                  <a:lnTo>
                    <a:pt x="27977" y="696"/>
                  </a:lnTo>
                  <a:lnTo>
                    <a:pt x="27079" y="464"/>
                  </a:lnTo>
                  <a:lnTo>
                    <a:pt x="26180" y="232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232"/>
                  </a:lnTo>
                  <a:lnTo>
                    <a:pt x="6404" y="464"/>
                  </a:lnTo>
                  <a:lnTo>
                    <a:pt x="5505" y="696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258" y="2206"/>
                  </a:lnTo>
                  <a:lnTo>
                    <a:pt x="2696" y="2787"/>
                  </a:lnTo>
                  <a:lnTo>
                    <a:pt x="2134" y="3483"/>
                  </a:lnTo>
                  <a:lnTo>
                    <a:pt x="1460" y="4180"/>
                  </a:lnTo>
                  <a:lnTo>
                    <a:pt x="0" y="8361"/>
                  </a:lnTo>
                  <a:lnTo>
                    <a:pt x="0" y="9406"/>
                  </a:lnTo>
                  <a:lnTo>
                    <a:pt x="0" y="10335"/>
                  </a:lnTo>
                  <a:lnTo>
                    <a:pt x="112" y="11264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515"/>
                  </a:lnTo>
                  <a:lnTo>
                    <a:pt x="2134" y="15328"/>
                  </a:lnTo>
                  <a:lnTo>
                    <a:pt x="2696" y="15909"/>
                  </a:lnTo>
                  <a:lnTo>
                    <a:pt x="3258" y="16489"/>
                  </a:lnTo>
                  <a:lnTo>
                    <a:pt x="4045" y="17186"/>
                  </a:lnTo>
                  <a:lnTo>
                    <a:pt x="4831" y="17535"/>
                  </a:lnTo>
                  <a:lnTo>
                    <a:pt x="5505" y="17999"/>
                  </a:lnTo>
                  <a:lnTo>
                    <a:pt x="6404" y="18347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27977" y="17999"/>
                  </a:lnTo>
                  <a:lnTo>
                    <a:pt x="28652" y="17535"/>
                  </a:lnTo>
                  <a:lnTo>
                    <a:pt x="29438" y="17186"/>
                  </a:lnTo>
                  <a:lnTo>
                    <a:pt x="30225" y="16489"/>
                  </a:lnTo>
                  <a:lnTo>
                    <a:pt x="30787" y="15909"/>
                  </a:lnTo>
                  <a:lnTo>
                    <a:pt x="31348" y="15328"/>
                  </a:lnTo>
                  <a:lnTo>
                    <a:pt x="32022" y="14515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596" y="9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8234639" y="289312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61"/>
                  </a:moveTo>
                  <a:lnTo>
                    <a:pt x="0" y="10335"/>
                  </a:lnTo>
                  <a:lnTo>
                    <a:pt x="113" y="11264"/>
                  </a:lnTo>
                  <a:lnTo>
                    <a:pt x="562" y="13122"/>
                  </a:lnTo>
                  <a:lnTo>
                    <a:pt x="1461" y="14631"/>
                  </a:lnTo>
                  <a:lnTo>
                    <a:pt x="2697" y="15909"/>
                  </a:lnTo>
                  <a:lnTo>
                    <a:pt x="3258" y="16606"/>
                  </a:lnTo>
                  <a:lnTo>
                    <a:pt x="4044" y="17186"/>
                  </a:lnTo>
                  <a:lnTo>
                    <a:pt x="5506" y="17999"/>
                  </a:lnTo>
                  <a:lnTo>
                    <a:pt x="6404" y="18347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1" y="18464"/>
                  </a:lnTo>
                  <a:lnTo>
                    <a:pt x="27080" y="18347"/>
                  </a:lnTo>
                  <a:lnTo>
                    <a:pt x="27978" y="17999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5909"/>
                  </a:lnTo>
                  <a:lnTo>
                    <a:pt x="32023" y="14631"/>
                  </a:lnTo>
                  <a:lnTo>
                    <a:pt x="32922" y="13122"/>
                  </a:lnTo>
                  <a:lnTo>
                    <a:pt x="33371" y="11264"/>
                  </a:lnTo>
                  <a:lnTo>
                    <a:pt x="33596" y="9522"/>
                  </a:lnTo>
                  <a:lnTo>
                    <a:pt x="33371" y="7548"/>
                  </a:lnTo>
                  <a:lnTo>
                    <a:pt x="32922" y="5690"/>
                  </a:lnTo>
                  <a:lnTo>
                    <a:pt x="32023" y="4180"/>
                  </a:lnTo>
                  <a:lnTo>
                    <a:pt x="31349" y="3483"/>
                  </a:lnTo>
                  <a:lnTo>
                    <a:pt x="30787" y="2787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2134" y="3483"/>
                  </a:lnTo>
                  <a:lnTo>
                    <a:pt x="1461" y="4180"/>
                  </a:lnTo>
                  <a:lnTo>
                    <a:pt x="562" y="5690"/>
                  </a:lnTo>
                  <a:lnTo>
                    <a:pt x="113" y="7548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8234640" y="2893121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361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348" y="3483"/>
                  </a:lnTo>
                  <a:lnTo>
                    <a:pt x="30787" y="2787"/>
                  </a:lnTo>
                  <a:lnTo>
                    <a:pt x="30225" y="2206"/>
                  </a:lnTo>
                  <a:lnTo>
                    <a:pt x="29438" y="1625"/>
                  </a:lnTo>
                  <a:lnTo>
                    <a:pt x="28652" y="1161"/>
                  </a:lnTo>
                  <a:lnTo>
                    <a:pt x="27977" y="696"/>
                  </a:lnTo>
                  <a:lnTo>
                    <a:pt x="27079" y="464"/>
                  </a:lnTo>
                  <a:lnTo>
                    <a:pt x="26180" y="232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232"/>
                  </a:lnTo>
                  <a:lnTo>
                    <a:pt x="6404" y="464"/>
                  </a:lnTo>
                  <a:lnTo>
                    <a:pt x="5505" y="696"/>
                  </a:lnTo>
                  <a:lnTo>
                    <a:pt x="4831" y="1161"/>
                  </a:lnTo>
                  <a:lnTo>
                    <a:pt x="4045" y="1625"/>
                  </a:lnTo>
                  <a:lnTo>
                    <a:pt x="3258" y="2206"/>
                  </a:lnTo>
                  <a:lnTo>
                    <a:pt x="2696" y="2787"/>
                  </a:lnTo>
                  <a:lnTo>
                    <a:pt x="2134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337" y="6619"/>
                  </a:lnTo>
                  <a:lnTo>
                    <a:pt x="112" y="7548"/>
                  </a:lnTo>
                  <a:lnTo>
                    <a:pt x="0" y="8361"/>
                  </a:lnTo>
                  <a:lnTo>
                    <a:pt x="0" y="9522"/>
                  </a:lnTo>
                  <a:lnTo>
                    <a:pt x="0" y="10335"/>
                  </a:lnTo>
                  <a:lnTo>
                    <a:pt x="112" y="11264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134" y="15328"/>
                  </a:lnTo>
                  <a:lnTo>
                    <a:pt x="2696" y="15909"/>
                  </a:lnTo>
                  <a:lnTo>
                    <a:pt x="3258" y="16606"/>
                  </a:lnTo>
                  <a:lnTo>
                    <a:pt x="7303" y="18464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0" y="18464"/>
                  </a:lnTo>
                  <a:lnTo>
                    <a:pt x="27079" y="18347"/>
                  </a:lnTo>
                  <a:lnTo>
                    <a:pt x="30787" y="15909"/>
                  </a:lnTo>
                  <a:lnTo>
                    <a:pt x="31348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335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0" name="object 650"/>
          <p:cNvSpPr txBox="1"/>
          <p:nvPr/>
        </p:nvSpPr>
        <p:spPr>
          <a:xfrm>
            <a:off x="8828241" y="2774631"/>
            <a:ext cx="448945" cy="781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420" algn="l"/>
                <a:tab pos="434975" algn="l"/>
              </a:tabLst>
            </a:pPr>
            <a:r>
              <a:rPr sz="350" u="heavy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50" spc="-5" dirty="0">
                <a:solidFill>
                  <a:srgbClr val="FFFFFF"/>
                </a:solidFill>
                <a:latin typeface="Times New Roman"/>
                <a:cs typeface="Times New Roman"/>
              </a:rPr>
              <a:t>      </a:t>
            </a:r>
            <a:r>
              <a:rPr sz="3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" u="heavy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51" name="object 651"/>
          <p:cNvSpPr txBox="1"/>
          <p:nvPr/>
        </p:nvSpPr>
        <p:spPr>
          <a:xfrm>
            <a:off x="9430498" y="2774631"/>
            <a:ext cx="236854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5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" b="1" spc="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50" b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5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52" name="object 652"/>
          <p:cNvSpPr txBox="1"/>
          <p:nvPr/>
        </p:nvSpPr>
        <p:spPr>
          <a:xfrm>
            <a:off x="9490274" y="2830371"/>
            <a:ext cx="11811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b="1" spc="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5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350" b="1" spc="2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653" name="object 653"/>
          <p:cNvGrpSpPr/>
          <p:nvPr/>
        </p:nvGrpSpPr>
        <p:grpSpPr>
          <a:xfrm>
            <a:off x="8337060" y="2872660"/>
            <a:ext cx="376555" cy="46990"/>
            <a:chOff x="8337060" y="2872660"/>
            <a:chExt cx="376555" cy="46990"/>
          </a:xfrm>
        </p:grpSpPr>
        <p:sp>
          <p:nvSpPr>
            <p:cNvPr id="654" name="object 654"/>
            <p:cNvSpPr/>
            <p:nvPr/>
          </p:nvSpPr>
          <p:spPr>
            <a:xfrm>
              <a:off x="8656556" y="2878881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69">
                  <a:moveTo>
                    <a:pt x="0" y="0"/>
                  </a:moveTo>
                  <a:lnTo>
                    <a:pt x="0" y="39207"/>
                  </a:lnTo>
                  <a:lnTo>
                    <a:pt x="55709" y="39207"/>
                  </a:lnTo>
                  <a:lnTo>
                    <a:pt x="55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8656557" y="2878881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69">
                  <a:moveTo>
                    <a:pt x="0" y="39207"/>
                  </a:moveTo>
                  <a:lnTo>
                    <a:pt x="55708" y="39207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392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8656556" y="2878866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0"/>
                  </a:moveTo>
                  <a:lnTo>
                    <a:pt x="0" y="16810"/>
                  </a:lnTo>
                  <a:lnTo>
                    <a:pt x="55709" y="16810"/>
                  </a:lnTo>
                  <a:lnTo>
                    <a:pt x="55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8656557" y="2878866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16810"/>
                  </a:moveTo>
                  <a:lnTo>
                    <a:pt x="55708" y="16810"/>
                  </a:lnTo>
                  <a:lnTo>
                    <a:pt x="55708" y="0"/>
                  </a:lnTo>
                  <a:lnTo>
                    <a:pt x="0" y="0"/>
                  </a:lnTo>
                  <a:lnTo>
                    <a:pt x="0" y="168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8660377" y="2881467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59" h="31750">
                  <a:moveTo>
                    <a:pt x="0" y="0"/>
                  </a:moveTo>
                  <a:lnTo>
                    <a:pt x="0" y="31280"/>
                  </a:lnTo>
                  <a:lnTo>
                    <a:pt x="48050" y="3128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8660377" y="2881466"/>
              <a:ext cx="48260" cy="31750"/>
            </a:xfrm>
            <a:custGeom>
              <a:avLst/>
              <a:gdLst/>
              <a:ahLst/>
              <a:cxnLst/>
              <a:rect l="l" t="t" r="r" b="b"/>
              <a:pathLst>
                <a:path w="48259" h="31750">
                  <a:moveTo>
                    <a:pt x="0" y="31280"/>
                  </a:moveTo>
                  <a:lnTo>
                    <a:pt x="48051" y="3128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12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8674759" y="2878788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0"/>
                  </a:moveTo>
                  <a:lnTo>
                    <a:pt x="0" y="3069"/>
                  </a:lnTo>
                  <a:lnTo>
                    <a:pt x="19283" y="3069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8674759" y="2878788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3069"/>
                  </a:moveTo>
                  <a:lnTo>
                    <a:pt x="19283" y="3069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0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8373519" y="2873613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321"/>
                  </a:moveTo>
                  <a:lnTo>
                    <a:pt x="1557" y="28181"/>
                  </a:lnTo>
                  <a:lnTo>
                    <a:pt x="5800" y="34604"/>
                  </a:lnTo>
                  <a:lnTo>
                    <a:pt x="12087" y="38937"/>
                  </a:lnTo>
                  <a:lnTo>
                    <a:pt x="19775" y="40526"/>
                  </a:lnTo>
                  <a:lnTo>
                    <a:pt x="27445" y="38937"/>
                  </a:lnTo>
                  <a:lnTo>
                    <a:pt x="33694" y="34604"/>
                  </a:lnTo>
                  <a:lnTo>
                    <a:pt x="37898" y="28181"/>
                  </a:lnTo>
                  <a:lnTo>
                    <a:pt x="39438" y="20321"/>
                  </a:lnTo>
                  <a:lnTo>
                    <a:pt x="37898" y="12394"/>
                  </a:lnTo>
                  <a:lnTo>
                    <a:pt x="33694" y="5936"/>
                  </a:lnTo>
                  <a:lnTo>
                    <a:pt x="27445" y="1591"/>
                  </a:lnTo>
                  <a:lnTo>
                    <a:pt x="19775" y="0"/>
                  </a:lnTo>
                  <a:lnTo>
                    <a:pt x="12087" y="1591"/>
                  </a:lnTo>
                  <a:lnTo>
                    <a:pt x="5800" y="5936"/>
                  </a:lnTo>
                  <a:lnTo>
                    <a:pt x="1557" y="12394"/>
                  </a:lnTo>
                  <a:lnTo>
                    <a:pt x="0" y="2032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8373518" y="2873612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438" y="20322"/>
                  </a:moveTo>
                  <a:lnTo>
                    <a:pt x="37899" y="12394"/>
                  </a:lnTo>
                  <a:lnTo>
                    <a:pt x="33694" y="5936"/>
                  </a:lnTo>
                  <a:lnTo>
                    <a:pt x="27446" y="1591"/>
                  </a:lnTo>
                  <a:lnTo>
                    <a:pt x="19775" y="0"/>
                  </a:lnTo>
                  <a:lnTo>
                    <a:pt x="12087" y="1591"/>
                  </a:lnTo>
                  <a:lnTo>
                    <a:pt x="5800" y="5936"/>
                  </a:lnTo>
                  <a:lnTo>
                    <a:pt x="1557" y="12394"/>
                  </a:lnTo>
                  <a:lnTo>
                    <a:pt x="0" y="20322"/>
                  </a:lnTo>
                  <a:lnTo>
                    <a:pt x="1557" y="28182"/>
                  </a:lnTo>
                  <a:lnTo>
                    <a:pt x="5800" y="34605"/>
                  </a:lnTo>
                  <a:lnTo>
                    <a:pt x="12087" y="38938"/>
                  </a:lnTo>
                  <a:lnTo>
                    <a:pt x="19775" y="40528"/>
                  </a:lnTo>
                  <a:lnTo>
                    <a:pt x="27446" y="38938"/>
                  </a:lnTo>
                  <a:lnTo>
                    <a:pt x="33694" y="34605"/>
                  </a:lnTo>
                  <a:lnTo>
                    <a:pt x="37899" y="28182"/>
                  </a:lnTo>
                  <a:lnTo>
                    <a:pt x="39438" y="20322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8376327" y="2876284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0" y="7895"/>
                  </a:moveTo>
                  <a:lnTo>
                    <a:pt x="0" y="27289"/>
                  </a:lnTo>
                  <a:lnTo>
                    <a:pt x="7641" y="35185"/>
                  </a:lnTo>
                  <a:lnTo>
                    <a:pt x="26405" y="35185"/>
                  </a:lnTo>
                  <a:lnTo>
                    <a:pt x="34046" y="27289"/>
                  </a:lnTo>
                  <a:lnTo>
                    <a:pt x="34046" y="17650"/>
                  </a:lnTo>
                  <a:lnTo>
                    <a:pt x="34046" y="7895"/>
                  </a:lnTo>
                  <a:lnTo>
                    <a:pt x="26405" y="0"/>
                  </a:lnTo>
                  <a:lnTo>
                    <a:pt x="7641" y="0"/>
                  </a:lnTo>
                  <a:lnTo>
                    <a:pt x="0" y="789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8376327" y="2876283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34045" y="17651"/>
                  </a:moveTo>
                  <a:lnTo>
                    <a:pt x="34045" y="7896"/>
                  </a:lnTo>
                  <a:lnTo>
                    <a:pt x="26404" y="0"/>
                  </a:lnTo>
                  <a:lnTo>
                    <a:pt x="17078" y="0"/>
                  </a:lnTo>
                  <a:lnTo>
                    <a:pt x="7640" y="0"/>
                  </a:lnTo>
                  <a:lnTo>
                    <a:pt x="0" y="7896"/>
                  </a:lnTo>
                  <a:lnTo>
                    <a:pt x="0" y="17651"/>
                  </a:lnTo>
                  <a:lnTo>
                    <a:pt x="0" y="27289"/>
                  </a:lnTo>
                  <a:lnTo>
                    <a:pt x="7640" y="35186"/>
                  </a:lnTo>
                  <a:lnTo>
                    <a:pt x="17078" y="35186"/>
                  </a:lnTo>
                  <a:lnTo>
                    <a:pt x="26404" y="35186"/>
                  </a:lnTo>
                  <a:lnTo>
                    <a:pt x="34045" y="27289"/>
                  </a:lnTo>
                  <a:lnTo>
                    <a:pt x="34045" y="1765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8378911" y="28789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0" y="6734"/>
                  </a:moveTo>
                  <a:lnTo>
                    <a:pt x="0" y="23224"/>
                  </a:lnTo>
                  <a:lnTo>
                    <a:pt x="6404" y="29843"/>
                  </a:lnTo>
                  <a:lnTo>
                    <a:pt x="22247" y="29843"/>
                  </a:lnTo>
                  <a:lnTo>
                    <a:pt x="28652" y="23224"/>
                  </a:lnTo>
                  <a:lnTo>
                    <a:pt x="28652" y="14979"/>
                  </a:lnTo>
                  <a:lnTo>
                    <a:pt x="28652" y="6734"/>
                  </a:lnTo>
                  <a:lnTo>
                    <a:pt x="22247" y="0"/>
                  </a:lnTo>
                  <a:lnTo>
                    <a:pt x="6404" y="0"/>
                  </a:lnTo>
                  <a:lnTo>
                    <a:pt x="0" y="67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8378912" y="2878954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28652" y="14980"/>
                  </a:moveTo>
                  <a:lnTo>
                    <a:pt x="28652" y="6735"/>
                  </a:lnTo>
                  <a:lnTo>
                    <a:pt x="22247" y="0"/>
                  </a:lnTo>
                  <a:lnTo>
                    <a:pt x="14382" y="0"/>
                  </a:lnTo>
                  <a:lnTo>
                    <a:pt x="6404" y="0"/>
                  </a:lnTo>
                  <a:lnTo>
                    <a:pt x="0" y="6735"/>
                  </a:lnTo>
                  <a:lnTo>
                    <a:pt x="0" y="14980"/>
                  </a:lnTo>
                  <a:lnTo>
                    <a:pt x="0" y="23225"/>
                  </a:lnTo>
                  <a:lnTo>
                    <a:pt x="6404" y="29844"/>
                  </a:lnTo>
                  <a:lnTo>
                    <a:pt x="14382" y="29844"/>
                  </a:lnTo>
                  <a:lnTo>
                    <a:pt x="22247" y="29844"/>
                  </a:lnTo>
                  <a:lnTo>
                    <a:pt x="28652" y="23225"/>
                  </a:lnTo>
                  <a:lnTo>
                    <a:pt x="28652" y="149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8385765" y="288615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83"/>
                  </a:moveTo>
                  <a:lnTo>
                    <a:pt x="0" y="12076"/>
                  </a:lnTo>
                  <a:lnTo>
                    <a:pt x="3370" y="15561"/>
                  </a:lnTo>
                  <a:lnTo>
                    <a:pt x="11573" y="15561"/>
                  </a:lnTo>
                  <a:lnTo>
                    <a:pt x="14944" y="12076"/>
                  </a:lnTo>
                  <a:lnTo>
                    <a:pt x="14944" y="7780"/>
                  </a:lnTo>
                  <a:lnTo>
                    <a:pt x="14944" y="3483"/>
                  </a:lnTo>
                  <a:lnTo>
                    <a:pt x="11573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8385766" y="288615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944" y="7780"/>
                  </a:moveTo>
                  <a:lnTo>
                    <a:pt x="14944" y="3483"/>
                  </a:lnTo>
                  <a:lnTo>
                    <a:pt x="11573" y="0"/>
                  </a:lnTo>
                  <a:lnTo>
                    <a:pt x="7528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370" y="15560"/>
                  </a:lnTo>
                  <a:lnTo>
                    <a:pt x="7528" y="15560"/>
                  </a:lnTo>
                  <a:lnTo>
                    <a:pt x="11573" y="15560"/>
                  </a:lnTo>
                  <a:lnTo>
                    <a:pt x="14944" y="12077"/>
                  </a:lnTo>
                  <a:lnTo>
                    <a:pt x="14944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8532735" y="2873613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0" y="20321"/>
                  </a:moveTo>
                  <a:lnTo>
                    <a:pt x="1557" y="28181"/>
                  </a:lnTo>
                  <a:lnTo>
                    <a:pt x="5800" y="34604"/>
                  </a:lnTo>
                  <a:lnTo>
                    <a:pt x="12087" y="38937"/>
                  </a:lnTo>
                  <a:lnTo>
                    <a:pt x="19775" y="40526"/>
                  </a:lnTo>
                  <a:lnTo>
                    <a:pt x="27463" y="38937"/>
                  </a:lnTo>
                  <a:lnTo>
                    <a:pt x="33749" y="34604"/>
                  </a:lnTo>
                  <a:lnTo>
                    <a:pt x="37993" y="28181"/>
                  </a:lnTo>
                  <a:lnTo>
                    <a:pt x="39550" y="20321"/>
                  </a:lnTo>
                  <a:lnTo>
                    <a:pt x="37993" y="12394"/>
                  </a:lnTo>
                  <a:lnTo>
                    <a:pt x="33749" y="5936"/>
                  </a:lnTo>
                  <a:lnTo>
                    <a:pt x="27463" y="1591"/>
                  </a:lnTo>
                  <a:lnTo>
                    <a:pt x="19775" y="0"/>
                  </a:lnTo>
                  <a:lnTo>
                    <a:pt x="12087" y="1591"/>
                  </a:lnTo>
                  <a:lnTo>
                    <a:pt x="5800" y="5936"/>
                  </a:lnTo>
                  <a:lnTo>
                    <a:pt x="1557" y="12394"/>
                  </a:lnTo>
                  <a:lnTo>
                    <a:pt x="0" y="2032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8532734" y="2873612"/>
              <a:ext cx="40005" cy="40640"/>
            </a:xfrm>
            <a:custGeom>
              <a:avLst/>
              <a:gdLst/>
              <a:ahLst/>
              <a:cxnLst/>
              <a:rect l="l" t="t" r="r" b="b"/>
              <a:pathLst>
                <a:path w="40004" h="40639">
                  <a:moveTo>
                    <a:pt x="39551" y="20322"/>
                  </a:moveTo>
                  <a:lnTo>
                    <a:pt x="37993" y="12394"/>
                  </a:lnTo>
                  <a:lnTo>
                    <a:pt x="33750" y="5936"/>
                  </a:lnTo>
                  <a:lnTo>
                    <a:pt x="27463" y="1591"/>
                  </a:lnTo>
                  <a:lnTo>
                    <a:pt x="19775" y="0"/>
                  </a:lnTo>
                  <a:lnTo>
                    <a:pt x="12087" y="1591"/>
                  </a:lnTo>
                  <a:lnTo>
                    <a:pt x="5800" y="5936"/>
                  </a:lnTo>
                  <a:lnTo>
                    <a:pt x="1557" y="12394"/>
                  </a:lnTo>
                  <a:lnTo>
                    <a:pt x="0" y="20322"/>
                  </a:lnTo>
                  <a:lnTo>
                    <a:pt x="1557" y="28182"/>
                  </a:lnTo>
                  <a:lnTo>
                    <a:pt x="5800" y="34605"/>
                  </a:lnTo>
                  <a:lnTo>
                    <a:pt x="12087" y="38938"/>
                  </a:lnTo>
                  <a:lnTo>
                    <a:pt x="19775" y="40528"/>
                  </a:lnTo>
                  <a:lnTo>
                    <a:pt x="27463" y="38938"/>
                  </a:lnTo>
                  <a:lnTo>
                    <a:pt x="33750" y="34605"/>
                  </a:lnTo>
                  <a:lnTo>
                    <a:pt x="37993" y="28182"/>
                  </a:lnTo>
                  <a:lnTo>
                    <a:pt x="39551" y="20322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8535543" y="2876284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0" y="7895"/>
                  </a:moveTo>
                  <a:lnTo>
                    <a:pt x="0" y="27289"/>
                  </a:lnTo>
                  <a:lnTo>
                    <a:pt x="7641" y="35185"/>
                  </a:lnTo>
                  <a:lnTo>
                    <a:pt x="26517" y="35185"/>
                  </a:lnTo>
                  <a:lnTo>
                    <a:pt x="34046" y="27289"/>
                  </a:lnTo>
                  <a:lnTo>
                    <a:pt x="34046" y="17650"/>
                  </a:lnTo>
                  <a:lnTo>
                    <a:pt x="34046" y="7895"/>
                  </a:lnTo>
                  <a:lnTo>
                    <a:pt x="26517" y="0"/>
                  </a:lnTo>
                  <a:lnTo>
                    <a:pt x="7641" y="0"/>
                  </a:lnTo>
                  <a:lnTo>
                    <a:pt x="0" y="789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8535543" y="2876283"/>
              <a:ext cx="34290" cy="35560"/>
            </a:xfrm>
            <a:custGeom>
              <a:avLst/>
              <a:gdLst/>
              <a:ahLst/>
              <a:cxnLst/>
              <a:rect l="l" t="t" r="r" b="b"/>
              <a:pathLst>
                <a:path w="34290" h="35560">
                  <a:moveTo>
                    <a:pt x="34045" y="17651"/>
                  </a:moveTo>
                  <a:lnTo>
                    <a:pt x="34045" y="7896"/>
                  </a:lnTo>
                  <a:lnTo>
                    <a:pt x="26517" y="0"/>
                  </a:lnTo>
                  <a:lnTo>
                    <a:pt x="17078" y="0"/>
                  </a:lnTo>
                  <a:lnTo>
                    <a:pt x="7640" y="0"/>
                  </a:lnTo>
                  <a:lnTo>
                    <a:pt x="0" y="7896"/>
                  </a:lnTo>
                  <a:lnTo>
                    <a:pt x="0" y="17651"/>
                  </a:lnTo>
                  <a:lnTo>
                    <a:pt x="0" y="27289"/>
                  </a:lnTo>
                  <a:lnTo>
                    <a:pt x="7640" y="35186"/>
                  </a:lnTo>
                  <a:lnTo>
                    <a:pt x="17078" y="35186"/>
                  </a:lnTo>
                  <a:lnTo>
                    <a:pt x="26517" y="35186"/>
                  </a:lnTo>
                  <a:lnTo>
                    <a:pt x="34045" y="27289"/>
                  </a:lnTo>
                  <a:lnTo>
                    <a:pt x="34045" y="1765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8538127" y="28789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0" y="6734"/>
                  </a:moveTo>
                  <a:lnTo>
                    <a:pt x="0" y="23224"/>
                  </a:lnTo>
                  <a:lnTo>
                    <a:pt x="6404" y="29843"/>
                  </a:lnTo>
                  <a:lnTo>
                    <a:pt x="22247" y="29843"/>
                  </a:lnTo>
                  <a:lnTo>
                    <a:pt x="28765" y="23224"/>
                  </a:lnTo>
                  <a:lnTo>
                    <a:pt x="28765" y="14979"/>
                  </a:lnTo>
                  <a:lnTo>
                    <a:pt x="28765" y="6734"/>
                  </a:lnTo>
                  <a:lnTo>
                    <a:pt x="22247" y="0"/>
                  </a:lnTo>
                  <a:lnTo>
                    <a:pt x="6404" y="0"/>
                  </a:lnTo>
                  <a:lnTo>
                    <a:pt x="0" y="67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8538128" y="2878954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28764" y="14980"/>
                  </a:moveTo>
                  <a:lnTo>
                    <a:pt x="28764" y="6735"/>
                  </a:lnTo>
                  <a:lnTo>
                    <a:pt x="22247" y="0"/>
                  </a:lnTo>
                  <a:lnTo>
                    <a:pt x="14382" y="0"/>
                  </a:lnTo>
                  <a:lnTo>
                    <a:pt x="6404" y="0"/>
                  </a:lnTo>
                  <a:lnTo>
                    <a:pt x="0" y="6735"/>
                  </a:lnTo>
                  <a:lnTo>
                    <a:pt x="0" y="14980"/>
                  </a:lnTo>
                  <a:lnTo>
                    <a:pt x="0" y="23225"/>
                  </a:lnTo>
                  <a:lnTo>
                    <a:pt x="6404" y="29844"/>
                  </a:lnTo>
                  <a:lnTo>
                    <a:pt x="14382" y="29844"/>
                  </a:lnTo>
                  <a:lnTo>
                    <a:pt x="22247" y="29844"/>
                  </a:lnTo>
                  <a:lnTo>
                    <a:pt x="28764" y="23225"/>
                  </a:lnTo>
                  <a:lnTo>
                    <a:pt x="28764" y="149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8545094" y="288615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83"/>
                  </a:moveTo>
                  <a:lnTo>
                    <a:pt x="0" y="12076"/>
                  </a:lnTo>
                  <a:lnTo>
                    <a:pt x="3257" y="15561"/>
                  </a:lnTo>
                  <a:lnTo>
                    <a:pt x="11460" y="15561"/>
                  </a:lnTo>
                  <a:lnTo>
                    <a:pt x="14831" y="12076"/>
                  </a:lnTo>
                  <a:lnTo>
                    <a:pt x="14831" y="7780"/>
                  </a:lnTo>
                  <a:lnTo>
                    <a:pt x="14831" y="3483"/>
                  </a:lnTo>
                  <a:lnTo>
                    <a:pt x="11460" y="0"/>
                  </a:lnTo>
                  <a:lnTo>
                    <a:pt x="3257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8545094" y="288615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831" y="7780"/>
                  </a:moveTo>
                  <a:lnTo>
                    <a:pt x="14831" y="3483"/>
                  </a:lnTo>
                  <a:lnTo>
                    <a:pt x="11460" y="0"/>
                  </a:lnTo>
                  <a:lnTo>
                    <a:pt x="7415" y="0"/>
                  </a:lnTo>
                  <a:lnTo>
                    <a:pt x="3258" y="0"/>
                  </a:lnTo>
                  <a:lnTo>
                    <a:pt x="0" y="3483"/>
                  </a:lnTo>
                  <a:lnTo>
                    <a:pt x="0" y="7780"/>
                  </a:lnTo>
                  <a:lnTo>
                    <a:pt x="0" y="12077"/>
                  </a:lnTo>
                  <a:lnTo>
                    <a:pt x="3258" y="15560"/>
                  </a:lnTo>
                  <a:lnTo>
                    <a:pt x="7415" y="15560"/>
                  </a:lnTo>
                  <a:lnTo>
                    <a:pt x="11460" y="15560"/>
                  </a:lnTo>
                  <a:lnTo>
                    <a:pt x="14831" y="12077"/>
                  </a:lnTo>
                  <a:lnTo>
                    <a:pt x="14831" y="778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8338012" y="288487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3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708" y="0"/>
                  </a:lnTo>
                  <a:lnTo>
                    <a:pt x="3933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8338012" y="288487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8339248" y="288603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4"/>
                  </a:moveTo>
                  <a:lnTo>
                    <a:pt x="0" y="12193"/>
                  </a:lnTo>
                  <a:lnTo>
                    <a:pt x="3370" y="15678"/>
                  </a:lnTo>
                  <a:lnTo>
                    <a:pt x="11798" y="15678"/>
                  </a:lnTo>
                  <a:lnTo>
                    <a:pt x="15281" y="12193"/>
                  </a:lnTo>
                  <a:lnTo>
                    <a:pt x="15281" y="7896"/>
                  </a:lnTo>
                  <a:lnTo>
                    <a:pt x="15281" y="3484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48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8339248" y="288603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8340372" y="288720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9999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9999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8340372" y="2887199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8343517" y="289045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8343518" y="289045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6" name="object 686"/>
          <p:cNvSpPr txBox="1"/>
          <p:nvPr/>
        </p:nvSpPr>
        <p:spPr>
          <a:xfrm>
            <a:off x="8326548" y="2841636"/>
            <a:ext cx="5016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687" name="object 687"/>
          <p:cNvGrpSpPr/>
          <p:nvPr/>
        </p:nvGrpSpPr>
        <p:grpSpPr>
          <a:xfrm>
            <a:off x="8206149" y="2784986"/>
            <a:ext cx="1547495" cy="359410"/>
            <a:chOff x="8206149" y="2784986"/>
            <a:chExt cx="1547495" cy="359410"/>
          </a:xfrm>
        </p:grpSpPr>
        <p:sp>
          <p:nvSpPr>
            <p:cNvPr id="688" name="object 688"/>
            <p:cNvSpPr/>
            <p:nvPr/>
          </p:nvSpPr>
          <p:spPr>
            <a:xfrm>
              <a:off x="8592847" y="2869699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0"/>
                  </a:moveTo>
                  <a:lnTo>
                    <a:pt x="0" y="48506"/>
                  </a:lnTo>
                  <a:lnTo>
                    <a:pt x="53693" y="48506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8592847" y="2869699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8595319" y="2869780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42922" y="8244"/>
                  </a:moveTo>
                  <a:lnTo>
                    <a:pt x="42922" y="21600"/>
                  </a:lnTo>
                  <a:lnTo>
                    <a:pt x="44157" y="21600"/>
                  </a:lnTo>
                  <a:lnTo>
                    <a:pt x="44157" y="8942"/>
                  </a:lnTo>
                  <a:lnTo>
                    <a:pt x="47529" y="8942"/>
                  </a:lnTo>
                  <a:lnTo>
                    <a:pt x="47529" y="2205"/>
                  </a:lnTo>
                  <a:lnTo>
                    <a:pt x="46855" y="2205"/>
                  </a:lnTo>
                  <a:lnTo>
                    <a:pt x="46855" y="8244"/>
                  </a:lnTo>
                  <a:lnTo>
                    <a:pt x="42922" y="8244"/>
                  </a:lnTo>
                  <a:close/>
                </a:path>
                <a:path w="47625" h="44450">
                  <a:moveTo>
                    <a:pt x="3371" y="28915"/>
                  </a:moveTo>
                  <a:lnTo>
                    <a:pt x="3371" y="43896"/>
                  </a:lnTo>
                  <a:lnTo>
                    <a:pt x="44157" y="43896"/>
                  </a:lnTo>
                  <a:lnTo>
                    <a:pt x="44157" y="28915"/>
                  </a:lnTo>
                  <a:lnTo>
                    <a:pt x="42922" y="28915"/>
                  </a:lnTo>
                  <a:lnTo>
                    <a:pt x="42922" y="8244"/>
                  </a:lnTo>
                  <a:lnTo>
                    <a:pt x="33371" y="8244"/>
                  </a:lnTo>
                  <a:lnTo>
                    <a:pt x="33371" y="2205"/>
                  </a:lnTo>
                  <a:lnTo>
                    <a:pt x="30787" y="2205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2205"/>
                  </a:lnTo>
                  <a:lnTo>
                    <a:pt x="13821" y="2205"/>
                  </a:lnTo>
                  <a:lnTo>
                    <a:pt x="13821" y="8244"/>
                  </a:lnTo>
                  <a:lnTo>
                    <a:pt x="4494" y="8244"/>
                  </a:lnTo>
                  <a:lnTo>
                    <a:pt x="4494" y="28915"/>
                  </a:lnTo>
                  <a:lnTo>
                    <a:pt x="3371" y="28915"/>
                  </a:lnTo>
                  <a:close/>
                </a:path>
                <a:path w="47625" h="44450">
                  <a:moveTo>
                    <a:pt x="0" y="2205"/>
                  </a:moveTo>
                  <a:lnTo>
                    <a:pt x="0" y="8942"/>
                  </a:lnTo>
                  <a:lnTo>
                    <a:pt x="3371" y="8942"/>
                  </a:lnTo>
                  <a:lnTo>
                    <a:pt x="3371" y="21600"/>
                  </a:lnTo>
                  <a:lnTo>
                    <a:pt x="4494" y="21600"/>
                  </a:lnTo>
                  <a:lnTo>
                    <a:pt x="4494" y="8244"/>
                  </a:lnTo>
                  <a:lnTo>
                    <a:pt x="449" y="8244"/>
                  </a:lnTo>
                  <a:lnTo>
                    <a:pt x="449" y="2205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8595319" y="2869780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30787" y="0"/>
                  </a:moveTo>
                  <a:lnTo>
                    <a:pt x="30787" y="2206"/>
                  </a:lnTo>
                  <a:lnTo>
                    <a:pt x="33371" y="2206"/>
                  </a:lnTo>
                  <a:lnTo>
                    <a:pt x="33371" y="8244"/>
                  </a:lnTo>
                  <a:lnTo>
                    <a:pt x="44158" y="8244"/>
                  </a:lnTo>
                  <a:lnTo>
                    <a:pt x="44158" y="8941"/>
                  </a:lnTo>
                  <a:lnTo>
                    <a:pt x="47528" y="8941"/>
                  </a:lnTo>
                  <a:lnTo>
                    <a:pt x="47528" y="2206"/>
                  </a:lnTo>
                  <a:lnTo>
                    <a:pt x="46854" y="2206"/>
                  </a:lnTo>
                  <a:lnTo>
                    <a:pt x="46854" y="8244"/>
                  </a:lnTo>
                  <a:lnTo>
                    <a:pt x="44158" y="8244"/>
                  </a:lnTo>
                  <a:lnTo>
                    <a:pt x="44158" y="21599"/>
                  </a:lnTo>
                  <a:lnTo>
                    <a:pt x="42922" y="21599"/>
                  </a:lnTo>
                  <a:lnTo>
                    <a:pt x="42922" y="28915"/>
                  </a:lnTo>
                  <a:lnTo>
                    <a:pt x="44158" y="28915"/>
                  </a:lnTo>
                  <a:lnTo>
                    <a:pt x="44158" y="43895"/>
                  </a:lnTo>
                  <a:lnTo>
                    <a:pt x="3370" y="43895"/>
                  </a:lnTo>
                  <a:lnTo>
                    <a:pt x="3370" y="28915"/>
                  </a:lnTo>
                  <a:lnTo>
                    <a:pt x="4494" y="28915"/>
                  </a:lnTo>
                  <a:lnTo>
                    <a:pt x="4494" y="21599"/>
                  </a:lnTo>
                  <a:lnTo>
                    <a:pt x="3370" y="21599"/>
                  </a:lnTo>
                  <a:lnTo>
                    <a:pt x="3370" y="8244"/>
                  </a:lnTo>
                  <a:lnTo>
                    <a:pt x="449" y="8244"/>
                  </a:lnTo>
                  <a:lnTo>
                    <a:pt x="449" y="2206"/>
                  </a:lnTo>
                  <a:lnTo>
                    <a:pt x="0" y="2206"/>
                  </a:lnTo>
                  <a:lnTo>
                    <a:pt x="0" y="8941"/>
                  </a:lnTo>
                  <a:lnTo>
                    <a:pt x="3370" y="8941"/>
                  </a:lnTo>
                  <a:lnTo>
                    <a:pt x="3370" y="8244"/>
                  </a:lnTo>
                  <a:lnTo>
                    <a:pt x="13820" y="8244"/>
                  </a:lnTo>
                  <a:lnTo>
                    <a:pt x="13820" y="2206"/>
                  </a:lnTo>
                  <a:lnTo>
                    <a:pt x="16404" y="2206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8628802" y="287181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8628803" y="287181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8595768" y="287181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8595769" y="287181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8596106" y="287162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8596106" y="28716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8629590" y="287162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8629589" y="287162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8722175" y="2870871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40" h="47625">
                  <a:moveTo>
                    <a:pt x="0" y="0"/>
                  </a:moveTo>
                  <a:lnTo>
                    <a:pt x="0" y="47217"/>
                  </a:lnTo>
                  <a:lnTo>
                    <a:pt x="52990" y="47217"/>
                  </a:lnTo>
                  <a:lnTo>
                    <a:pt x="52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8722175" y="2870871"/>
              <a:ext cx="53340" cy="47625"/>
            </a:xfrm>
            <a:custGeom>
              <a:avLst/>
              <a:gdLst/>
              <a:ahLst/>
              <a:cxnLst/>
              <a:rect l="l" t="t" r="r" b="b"/>
              <a:pathLst>
                <a:path w="53340" h="47625">
                  <a:moveTo>
                    <a:pt x="0" y="47218"/>
                  </a:moveTo>
                  <a:lnTo>
                    <a:pt x="52990" y="47218"/>
                  </a:lnTo>
                  <a:lnTo>
                    <a:pt x="52990" y="0"/>
                  </a:lnTo>
                  <a:lnTo>
                    <a:pt x="0" y="0"/>
                  </a:lnTo>
                  <a:lnTo>
                    <a:pt x="0" y="4721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8727569" y="2870826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09" h="40639">
                  <a:moveTo>
                    <a:pt x="0" y="6967"/>
                  </a:moveTo>
                  <a:lnTo>
                    <a:pt x="0" y="40411"/>
                  </a:lnTo>
                  <a:lnTo>
                    <a:pt x="41910" y="40411"/>
                  </a:lnTo>
                  <a:lnTo>
                    <a:pt x="41910" y="6967"/>
                  </a:lnTo>
                  <a:lnTo>
                    <a:pt x="32584" y="6967"/>
                  </a:lnTo>
                  <a:lnTo>
                    <a:pt x="32584" y="0"/>
                  </a:lnTo>
                  <a:lnTo>
                    <a:pt x="9325" y="0"/>
                  </a:lnTo>
                  <a:lnTo>
                    <a:pt x="9325" y="6967"/>
                  </a:lnTo>
                  <a:lnTo>
                    <a:pt x="0" y="6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8727569" y="2870825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09" h="40639">
                  <a:moveTo>
                    <a:pt x="0" y="40411"/>
                  </a:moveTo>
                  <a:lnTo>
                    <a:pt x="0" y="6967"/>
                  </a:lnTo>
                  <a:lnTo>
                    <a:pt x="9325" y="6967"/>
                  </a:lnTo>
                  <a:lnTo>
                    <a:pt x="9325" y="0"/>
                  </a:lnTo>
                  <a:lnTo>
                    <a:pt x="32584" y="0"/>
                  </a:lnTo>
                  <a:lnTo>
                    <a:pt x="32584" y="6967"/>
                  </a:lnTo>
                  <a:lnTo>
                    <a:pt x="41910" y="6967"/>
                  </a:lnTo>
                  <a:lnTo>
                    <a:pt x="41910" y="40411"/>
                  </a:lnTo>
                  <a:lnTo>
                    <a:pt x="0" y="40411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8430822" y="2884761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411"/>
                  </a:moveTo>
                  <a:lnTo>
                    <a:pt x="0" y="13354"/>
                  </a:lnTo>
                  <a:lnTo>
                    <a:pt x="7640" y="17882"/>
                  </a:lnTo>
                  <a:lnTo>
                    <a:pt x="15281" y="13354"/>
                  </a:lnTo>
                  <a:lnTo>
                    <a:pt x="15281" y="4411"/>
                  </a:lnTo>
                  <a:lnTo>
                    <a:pt x="7640" y="0"/>
                  </a:lnTo>
                  <a:lnTo>
                    <a:pt x="0" y="441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8430822" y="2884760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81" y="13354"/>
                  </a:moveTo>
                  <a:lnTo>
                    <a:pt x="15281" y="4412"/>
                  </a:lnTo>
                  <a:lnTo>
                    <a:pt x="7640" y="0"/>
                  </a:lnTo>
                  <a:lnTo>
                    <a:pt x="0" y="4412"/>
                  </a:lnTo>
                  <a:lnTo>
                    <a:pt x="0" y="13354"/>
                  </a:lnTo>
                  <a:lnTo>
                    <a:pt x="7640" y="17883"/>
                  </a:lnTo>
                  <a:lnTo>
                    <a:pt x="15281" y="13354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8434305" y="2889986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0" y="3716"/>
                  </a:moveTo>
                  <a:lnTo>
                    <a:pt x="2021" y="7432"/>
                  </a:lnTo>
                  <a:lnTo>
                    <a:pt x="6291" y="7432"/>
                  </a:lnTo>
                  <a:lnTo>
                    <a:pt x="8314" y="3716"/>
                  </a:lnTo>
                  <a:lnTo>
                    <a:pt x="6291" y="0"/>
                  </a:lnTo>
                  <a:lnTo>
                    <a:pt x="2021" y="0"/>
                  </a:lnTo>
                  <a:lnTo>
                    <a:pt x="0" y="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8434305" y="2889986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6292" y="7432"/>
                  </a:moveTo>
                  <a:lnTo>
                    <a:pt x="8314" y="3716"/>
                  </a:lnTo>
                  <a:lnTo>
                    <a:pt x="6292" y="0"/>
                  </a:lnTo>
                  <a:lnTo>
                    <a:pt x="2022" y="0"/>
                  </a:lnTo>
                  <a:lnTo>
                    <a:pt x="0" y="3716"/>
                  </a:lnTo>
                  <a:lnTo>
                    <a:pt x="2022" y="7432"/>
                  </a:lnTo>
                  <a:lnTo>
                    <a:pt x="6292" y="743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8505767" y="2884761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0" y="4411"/>
                  </a:moveTo>
                  <a:lnTo>
                    <a:pt x="0" y="13354"/>
                  </a:lnTo>
                  <a:lnTo>
                    <a:pt x="7640" y="17882"/>
                  </a:lnTo>
                  <a:lnTo>
                    <a:pt x="15280" y="13354"/>
                  </a:lnTo>
                  <a:lnTo>
                    <a:pt x="15280" y="4411"/>
                  </a:lnTo>
                  <a:lnTo>
                    <a:pt x="7640" y="0"/>
                  </a:lnTo>
                  <a:lnTo>
                    <a:pt x="0" y="441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8505767" y="2884760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5281" y="13354"/>
                  </a:moveTo>
                  <a:lnTo>
                    <a:pt x="15281" y="4412"/>
                  </a:lnTo>
                  <a:lnTo>
                    <a:pt x="7640" y="0"/>
                  </a:lnTo>
                  <a:lnTo>
                    <a:pt x="0" y="4412"/>
                  </a:lnTo>
                  <a:lnTo>
                    <a:pt x="0" y="13354"/>
                  </a:lnTo>
                  <a:lnTo>
                    <a:pt x="7640" y="17883"/>
                  </a:lnTo>
                  <a:lnTo>
                    <a:pt x="15281" y="13354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8509251" y="2889986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0" y="3716"/>
                  </a:moveTo>
                  <a:lnTo>
                    <a:pt x="2021" y="7432"/>
                  </a:lnTo>
                  <a:lnTo>
                    <a:pt x="6291" y="7432"/>
                  </a:lnTo>
                  <a:lnTo>
                    <a:pt x="8314" y="3716"/>
                  </a:lnTo>
                  <a:lnTo>
                    <a:pt x="6291" y="0"/>
                  </a:lnTo>
                  <a:lnTo>
                    <a:pt x="2021" y="0"/>
                  </a:lnTo>
                  <a:lnTo>
                    <a:pt x="0" y="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8509250" y="2889986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6292" y="7432"/>
                  </a:moveTo>
                  <a:lnTo>
                    <a:pt x="8314" y="3716"/>
                  </a:lnTo>
                  <a:lnTo>
                    <a:pt x="6292" y="0"/>
                  </a:lnTo>
                  <a:lnTo>
                    <a:pt x="2022" y="0"/>
                  </a:lnTo>
                  <a:lnTo>
                    <a:pt x="0" y="3716"/>
                  </a:lnTo>
                  <a:lnTo>
                    <a:pt x="2022" y="7432"/>
                  </a:lnTo>
                  <a:lnTo>
                    <a:pt x="6292" y="743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8445879" y="2875935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90" h="36194">
                  <a:moveTo>
                    <a:pt x="0" y="6155"/>
                  </a:moveTo>
                  <a:lnTo>
                    <a:pt x="0" y="7664"/>
                  </a:lnTo>
                  <a:lnTo>
                    <a:pt x="224" y="8013"/>
                  </a:lnTo>
                  <a:lnTo>
                    <a:pt x="336" y="9406"/>
                  </a:lnTo>
                  <a:lnTo>
                    <a:pt x="561" y="9987"/>
                  </a:lnTo>
                  <a:lnTo>
                    <a:pt x="1910" y="17071"/>
                  </a:lnTo>
                  <a:lnTo>
                    <a:pt x="2246" y="17999"/>
                  </a:lnTo>
                  <a:lnTo>
                    <a:pt x="2359" y="18929"/>
                  </a:lnTo>
                  <a:lnTo>
                    <a:pt x="3820" y="25896"/>
                  </a:lnTo>
                  <a:lnTo>
                    <a:pt x="3931" y="27057"/>
                  </a:lnTo>
                  <a:lnTo>
                    <a:pt x="4156" y="27522"/>
                  </a:lnTo>
                  <a:lnTo>
                    <a:pt x="4156" y="27870"/>
                  </a:lnTo>
                  <a:lnTo>
                    <a:pt x="4494" y="29032"/>
                  </a:lnTo>
                  <a:lnTo>
                    <a:pt x="4494" y="29380"/>
                  </a:lnTo>
                  <a:lnTo>
                    <a:pt x="5167" y="31005"/>
                  </a:lnTo>
                  <a:lnTo>
                    <a:pt x="5505" y="31355"/>
                  </a:lnTo>
                  <a:lnTo>
                    <a:pt x="5617" y="31703"/>
                  </a:lnTo>
                  <a:lnTo>
                    <a:pt x="6516" y="32863"/>
                  </a:lnTo>
                  <a:lnTo>
                    <a:pt x="6852" y="32980"/>
                  </a:lnTo>
                  <a:lnTo>
                    <a:pt x="7865" y="33909"/>
                  </a:lnTo>
                  <a:lnTo>
                    <a:pt x="11122" y="35534"/>
                  </a:lnTo>
                  <a:lnTo>
                    <a:pt x="11797" y="35651"/>
                  </a:lnTo>
                  <a:lnTo>
                    <a:pt x="12471" y="35651"/>
                  </a:lnTo>
                  <a:lnTo>
                    <a:pt x="12809" y="35883"/>
                  </a:lnTo>
                  <a:lnTo>
                    <a:pt x="46742" y="35883"/>
                  </a:lnTo>
                  <a:lnTo>
                    <a:pt x="47078" y="35651"/>
                  </a:lnTo>
                  <a:lnTo>
                    <a:pt x="47865" y="35651"/>
                  </a:lnTo>
                  <a:lnTo>
                    <a:pt x="48539" y="35534"/>
                  </a:lnTo>
                  <a:lnTo>
                    <a:pt x="51798" y="33909"/>
                  </a:lnTo>
                  <a:lnTo>
                    <a:pt x="52809" y="32980"/>
                  </a:lnTo>
                  <a:lnTo>
                    <a:pt x="53146" y="32863"/>
                  </a:lnTo>
                  <a:lnTo>
                    <a:pt x="53483" y="32398"/>
                  </a:lnTo>
                  <a:lnTo>
                    <a:pt x="53595" y="32050"/>
                  </a:lnTo>
                  <a:lnTo>
                    <a:pt x="54494" y="31005"/>
                  </a:lnTo>
                  <a:lnTo>
                    <a:pt x="55057" y="29728"/>
                  </a:lnTo>
                  <a:lnTo>
                    <a:pt x="55168" y="29032"/>
                  </a:lnTo>
                  <a:lnTo>
                    <a:pt x="55393" y="28451"/>
                  </a:lnTo>
                  <a:lnTo>
                    <a:pt x="55506" y="27522"/>
                  </a:lnTo>
                  <a:lnTo>
                    <a:pt x="55730" y="27057"/>
                  </a:lnTo>
                  <a:lnTo>
                    <a:pt x="55730" y="26476"/>
                  </a:lnTo>
                  <a:lnTo>
                    <a:pt x="57078" y="19974"/>
                  </a:lnTo>
                  <a:lnTo>
                    <a:pt x="57191" y="18929"/>
                  </a:lnTo>
                  <a:lnTo>
                    <a:pt x="57753" y="17071"/>
                  </a:lnTo>
                  <a:lnTo>
                    <a:pt x="57865" y="16026"/>
                  </a:lnTo>
                  <a:lnTo>
                    <a:pt x="59101" y="9987"/>
                  </a:lnTo>
                  <a:lnTo>
                    <a:pt x="59326" y="9406"/>
                  </a:lnTo>
                  <a:lnTo>
                    <a:pt x="59438" y="8013"/>
                  </a:lnTo>
                  <a:lnTo>
                    <a:pt x="59663" y="7664"/>
                  </a:lnTo>
                  <a:lnTo>
                    <a:pt x="59663" y="6155"/>
                  </a:lnTo>
                  <a:lnTo>
                    <a:pt x="59438" y="5806"/>
                  </a:lnTo>
                  <a:lnTo>
                    <a:pt x="59326" y="4761"/>
                  </a:lnTo>
                  <a:lnTo>
                    <a:pt x="58764" y="3832"/>
                  </a:lnTo>
                  <a:lnTo>
                    <a:pt x="58652" y="3135"/>
                  </a:lnTo>
                  <a:lnTo>
                    <a:pt x="57753" y="2207"/>
                  </a:lnTo>
                  <a:lnTo>
                    <a:pt x="57416" y="1625"/>
                  </a:lnTo>
                  <a:lnTo>
                    <a:pt x="57078" y="1510"/>
                  </a:lnTo>
                  <a:lnTo>
                    <a:pt x="56854" y="1277"/>
                  </a:lnTo>
                  <a:lnTo>
                    <a:pt x="56517" y="1162"/>
                  </a:lnTo>
                  <a:lnTo>
                    <a:pt x="56404" y="929"/>
                  </a:lnTo>
                  <a:lnTo>
                    <a:pt x="56067" y="812"/>
                  </a:lnTo>
                  <a:lnTo>
                    <a:pt x="55843" y="581"/>
                  </a:lnTo>
                  <a:lnTo>
                    <a:pt x="55168" y="464"/>
                  </a:lnTo>
                  <a:lnTo>
                    <a:pt x="55057" y="232"/>
                  </a:lnTo>
                  <a:lnTo>
                    <a:pt x="54607" y="232"/>
                  </a:lnTo>
                  <a:lnTo>
                    <a:pt x="54269" y="0"/>
                  </a:lnTo>
                  <a:lnTo>
                    <a:pt x="53483" y="0"/>
                  </a:lnTo>
                  <a:lnTo>
                    <a:pt x="5280" y="0"/>
                  </a:lnTo>
                  <a:lnTo>
                    <a:pt x="4942" y="232"/>
                  </a:lnTo>
                  <a:lnTo>
                    <a:pt x="4606" y="232"/>
                  </a:lnTo>
                  <a:lnTo>
                    <a:pt x="4494" y="464"/>
                  </a:lnTo>
                  <a:lnTo>
                    <a:pt x="3820" y="581"/>
                  </a:lnTo>
                  <a:lnTo>
                    <a:pt x="3595" y="812"/>
                  </a:lnTo>
                  <a:lnTo>
                    <a:pt x="3257" y="929"/>
                  </a:lnTo>
                  <a:lnTo>
                    <a:pt x="3145" y="1162"/>
                  </a:lnTo>
                  <a:lnTo>
                    <a:pt x="2807" y="1277"/>
                  </a:lnTo>
                  <a:lnTo>
                    <a:pt x="2583" y="1510"/>
                  </a:lnTo>
                  <a:lnTo>
                    <a:pt x="2246" y="1625"/>
                  </a:lnTo>
                  <a:lnTo>
                    <a:pt x="2021" y="1858"/>
                  </a:lnTo>
                  <a:lnTo>
                    <a:pt x="1910" y="2207"/>
                  </a:lnTo>
                  <a:lnTo>
                    <a:pt x="1010" y="3135"/>
                  </a:lnTo>
                  <a:lnTo>
                    <a:pt x="897" y="3832"/>
                  </a:lnTo>
                  <a:lnTo>
                    <a:pt x="336" y="4761"/>
                  </a:lnTo>
                  <a:lnTo>
                    <a:pt x="224" y="5806"/>
                  </a:lnTo>
                  <a:lnTo>
                    <a:pt x="0" y="615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8445879" y="2875935"/>
              <a:ext cx="59690" cy="36195"/>
            </a:xfrm>
            <a:custGeom>
              <a:avLst/>
              <a:gdLst/>
              <a:ahLst/>
              <a:cxnLst/>
              <a:rect l="l" t="t" r="r" b="b"/>
              <a:pathLst>
                <a:path w="59690" h="36194">
                  <a:moveTo>
                    <a:pt x="53483" y="0"/>
                  </a:moveTo>
                  <a:lnTo>
                    <a:pt x="54270" y="0"/>
                  </a:lnTo>
                  <a:lnTo>
                    <a:pt x="54607" y="232"/>
                  </a:lnTo>
                  <a:lnTo>
                    <a:pt x="55057" y="232"/>
                  </a:lnTo>
                  <a:lnTo>
                    <a:pt x="55169" y="464"/>
                  </a:lnTo>
                  <a:lnTo>
                    <a:pt x="55506" y="464"/>
                  </a:lnTo>
                  <a:lnTo>
                    <a:pt x="55843" y="580"/>
                  </a:lnTo>
                  <a:lnTo>
                    <a:pt x="56068" y="812"/>
                  </a:lnTo>
                  <a:lnTo>
                    <a:pt x="56405" y="929"/>
                  </a:lnTo>
                  <a:lnTo>
                    <a:pt x="56517" y="1161"/>
                  </a:lnTo>
                  <a:lnTo>
                    <a:pt x="56854" y="1277"/>
                  </a:lnTo>
                  <a:lnTo>
                    <a:pt x="57079" y="1509"/>
                  </a:lnTo>
                  <a:lnTo>
                    <a:pt x="57416" y="1625"/>
                  </a:lnTo>
                  <a:lnTo>
                    <a:pt x="57529" y="1858"/>
                  </a:lnTo>
                  <a:lnTo>
                    <a:pt x="57753" y="2206"/>
                  </a:lnTo>
                  <a:lnTo>
                    <a:pt x="58652" y="3135"/>
                  </a:lnTo>
                  <a:lnTo>
                    <a:pt x="58764" y="3483"/>
                  </a:lnTo>
                  <a:lnTo>
                    <a:pt x="58764" y="3832"/>
                  </a:lnTo>
                  <a:lnTo>
                    <a:pt x="58989" y="4180"/>
                  </a:lnTo>
                  <a:lnTo>
                    <a:pt x="59102" y="4412"/>
                  </a:lnTo>
                  <a:lnTo>
                    <a:pt x="59326" y="4761"/>
                  </a:lnTo>
                  <a:lnTo>
                    <a:pt x="59326" y="5109"/>
                  </a:lnTo>
                  <a:lnTo>
                    <a:pt x="59439" y="5457"/>
                  </a:lnTo>
                  <a:lnTo>
                    <a:pt x="59439" y="5806"/>
                  </a:lnTo>
                  <a:lnTo>
                    <a:pt x="59663" y="6154"/>
                  </a:lnTo>
                  <a:lnTo>
                    <a:pt x="59663" y="7664"/>
                  </a:lnTo>
                  <a:lnTo>
                    <a:pt x="59439" y="8012"/>
                  </a:lnTo>
                  <a:lnTo>
                    <a:pt x="59439" y="8361"/>
                  </a:lnTo>
                  <a:lnTo>
                    <a:pt x="59326" y="8941"/>
                  </a:lnTo>
                  <a:lnTo>
                    <a:pt x="59326" y="9406"/>
                  </a:lnTo>
                  <a:lnTo>
                    <a:pt x="59102" y="9986"/>
                  </a:lnTo>
                  <a:lnTo>
                    <a:pt x="58764" y="11496"/>
                  </a:lnTo>
                  <a:lnTo>
                    <a:pt x="57866" y="16025"/>
                  </a:lnTo>
                  <a:lnTo>
                    <a:pt x="57753" y="17070"/>
                  </a:lnTo>
                  <a:lnTo>
                    <a:pt x="57529" y="17999"/>
                  </a:lnTo>
                  <a:lnTo>
                    <a:pt x="57191" y="18928"/>
                  </a:lnTo>
                  <a:lnTo>
                    <a:pt x="57079" y="19973"/>
                  </a:lnTo>
                  <a:lnTo>
                    <a:pt x="56180" y="24502"/>
                  </a:lnTo>
                  <a:lnTo>
                    <a:pt x="55843" y="25896"/>
                  </a:lnTo>
                  <a:lnTo>
                    <a:pt x="55731" y="26476"/>
                  </a:lnTo>
                  <a:lnTo>
                    <a:pt x="55731" y="27057"/>
                  </a:lnTo>
                  <a:lnTo>
                    <a:pt x="55506" y="27521"/>
                  </a:lnTo>
                  <a:lnTo>
                    <a:pt x="55506" y="27870"/>
                  </a:lnTo>
                  <a:lnTo>
                    <a:pt x="55394" y="28334"/>
                  </a:lnTo>
                  <a:lnTo>
                    <a:pt x="55169" y="29031"/>
                  </a:lnTo>
                  <a:lnTo>
                    <a:pt x="55169" y="29379"/>
                  </a:lnTo>
                  <a:lnTo>
                    <a:pt x="55057" y="29728"/>
                  </a:lnTo>
                  <a:lnTo>
                    <a:pt x="54832" y="30308"/>
                  </a:lnTo>
                  <a:lnTo>
                    <a:pt x="54495" y="31005"/>
                  </a:lnTo>
                  <a:lnTo>
                    <a:pt x="54158" y="31354"/>
                  </a:lnTo>
                  <a:lnTo>
                    <a:pt x="53933" y="31702"/>
                  </a:lnTo>
                  <a:lnTo>
                    <a:pt x="53596" y="32050"/>
                  </a:lnTo>
                  <a:lnTo>
                    <a:pt x="53483" y="32399"/>
                  </a:lnTo>
                  <a:lnTo>
                    <a:pt x="53146" y="32863"/>
                  </a:lnTo>
                  <a:lnTo>
                    <a:pt x="52809" y="32979"/>
                  </a:lnTo>
                  <a:lnTo>
                    <a:pt x="52472" y="33328"/>
                  </a:lnTo>
                  <a:lnTo>
                    <a:pt x="52135" y="33560"/>
                  </a:lnTo>
                  <a:lnTo>
                    <a:pt x="51798" y="33908"/>
                  </a:lnTo>
                  <a:lnTo>
                    <a:pt x="48989" y="35302"/>
                  </a:lnTo>
                  <a:lnTo>
                    <a:pt x="48540" y="35534"/>
                  </a:lnTo>
                  <a:lnTo>
                    <a:pt x="48203" y="35534"/>
                  </a:lnTo>
                  <a:lnTo>
                    <a:pt x="47865" y="35650"/>
                  </a:lnTo>
                  <a:lnTo>
                    <a:pt x="47079" y="35650"/>
                  </a:lnTo>
                  <a:lnTo>
                    <a:pt x="46742" y="35882"/>
                  </a:lnTo>
                  <a:lnTo>
                    <a:pt x="12809" y="35882"/>
                  </a:lnTo>
                  <a:lnTo>
                    <a:pt x="12472" y="35650"/>
                  </a:lnTo>
                  <a:lnTo>
                    <a:pt x="11797" y="35650"/>
                  </a:lnTo>
                  <a:lnTo>
                    <a:pt x="11460" y="35534"/>
                  </a:lnTo>
                  <a:lnTo>
                    <a:pt x="11123" y="35534"/>
                  </a:lnTo>
                  <a:lnTo>
                    <a:pt x="10674" y="35302"/>
                  </a:lnTo>
                  <a:lnTo>
                    <a:pt x="7865" y="33908"/>
                  </a:lnTo>
                  <a:lnTo>
                    <a:pt x="7528" y="33560"/>
                  </a:lnTo>
                  <a:lnTo>
                    <a:pt x="7191" y="33328"/>
                  </a:lnTo>
                  <a:lnTo>
                    <a:pt x="6854" y="32979"/>
                  </a:lnTo>
                  <a:lnTo>
                    <a:pt x="6516" y="32863"/>
                  </a:lnTo>
                  <a:lnTo>
                    <a:pt x="6179" y="32399"/>
                  </a:lnTo>
                  <a:lnTo>
                    <a:pt x="5955" y="32050"/>
                  </a:lnTo>
                  <a:lnTo>
                    <a:pt x="5618" y="31702"/>
                  </a:lnTo>
                  <a:lnTo>
                    <a:pt x="5505" y="31354"/>
                  </a:lnTo>
                  <a:lnTo>
                    <a:pt x="5168" y="31005"/>
                  </a:lnTo>
                  <a:lnTo>
                    <a:pt x="4831" y="30308"/>
                  </a:lnTo>
                  <a:lnTo>
                    <a:pt x="4606" y="29728"/>
                  </a:lnTo>
                  <a:lnTo>
                    <a:pt x="4494" y="29379"/>
                  </a:lnTo>
                  <a:lnTo>
                    <a:pt x="4494" y="29031"/>
                  </a:lnTo>
                  <a:lnTo>
                    <a:pt x="4269" y="28450"/>
                  </a:lnTo>
                  <a:lnTo>
                    <a:pt x="4157" y="27870"/>
                  </a:lnTo>
                  <a:lnTo>
                    <a:pt x="4157" y="27521"/>
                  </a:lnTo>
                  <a:lnTo>
                    <a:pt x="3932" y="27057"/>
                  </a:lnTo>
                  <a:lnTo>
                    <a:pt x="3932" y="26476"/>
                  </a:lnTo>
                  <a:lnTo>
                    <a:pt x="3820" y="25896"/>
                  </a:lnTo>
                  <a:lnTo>
                    <a:pt x="3483" y="24502"/>
                  </a:lnTo>
                  <a:lnTo>
                    <a:pt x="2584" y="19973"/>
                  </a:lnTo>
                  <a:lnTo>
                    <a:pt x="2359" y="18928"/>
                  </a:lnTo>
                  <a:lnTo>
                    <a:pt x="2247" y="17999"/>
                  </a:lnTo>
                  <a:lnTo>
                    <a:pt x="1910" y="17070"/>
                  </a:lnTo>
                  <a:lnTo>
                    <a:pt x="1685" y="16025"/>
                  </a:lnTo>
                  <a:lnTo>
                    <a:pt x="898" y="11496"/>
                  </a:lnTo>
                  <a:lnTo>
                    <a:pt x="561" y="9986"/>
                  </a:lnTo>
                  <a:lnTo>
                    <a:pt x="337" y="9406"/>
                  </a:lnTo>
                  <a:lnTo>
                    <a:pt x="337" y="8941"/>
                  </a:lnTo>
                  <a:lnTo>
                    <a:pt x="224" y="8361"/>
                  </a:lnTo>
                  <a:lnTo>
                    <a:pt x="224" y="8012"/>
                  </a:lnTo>
                  <a:lnTo>
                    <a:pt x="0" y="7664"/>
                  </a:lnTo>
                  <a:lnTo>
                    <a:pt x="0" y="6154"/>
                  </a:lnTo>
                  <a:lnTo>
                    <a:pt x="224" y="5806"/>
                  </a:lnTo>
                  <a:lnTo>
                    <a:pt x="224" y="5457"/>
                  </a:lnTo>
                  <a:lnTo>
                    <a:pt x="337" y="5109"/>
                  </a:lnTo>
                  <a:lnTo>
                    <a:pt x="337" y="4761"/>
                  </a:lnTo>
                  <a:lnTo>
                    <a:pt x="561" y="4412"/>
                  </a:lnTo>
                  <a:lnTo>
                    <a:pt x="674" y="4180"/>
                  </a:lnTo>
                  <a:lnTo>
                    <a:pt x="898" y="3832"/>
                  </a:lnTo>
                  <a:lnTo>
                    <a:pt x="898" y="3483"/>
                  </a:lnTo>
                  <a:lnTo>
                    <a:pt x="1011" y="3135"/>
                  </a:lnTo>
                  <a:lnTo>
                    <a:pt x="1910" y="2206"/>
                  </a:lnTo>
                  <a:lnTo>
                    <a:pt x="2022" y="1858"/>
                  </a:lnTo>
                  <a:lnTo>
                    <a:pt x="2247" y="1625"/>
                  </a:lnTo>
                  <a:lnTo>
                    <a:pt x="2584" y="1509"/>
                  </a:lnTo>
                  <a:lnTo>
                    <a:pt x="2809" y="1277"/>
                  </a:lnTo>
                  <a:lnTo>
                    <a:pt x="3146" y="1161"/>
                  </a:lnTo>
                  <a:lnTo>
                    <a:pt x="3258" y="929"/>
                  </a:lnTo>
                  <a:lnTo>
                    <a:pt x="3595" y="812"/>
                  </a:lnTo>
                  <a:lnTo>
                    <a:pt x="3820" y="580"/>
                  </a:lnTo>
                  <a:lnTo>
                    <a:pt x="4157" y="464"/>
                  </a:lnTo>
                  <a:lnTo>
                    <a:pt x="4494" y="464"/>
                  </a:lnTo>
                  <a:lnTo>
                    <a:pt x="4606" y="232"/>
                  </a:lnTo>
                  <a:lnTo>
                    <a:pt x="4943" y="232"/>
                  </a:lnTo>
                  <a:lnTo>
                    <a:pt x="5280" y="0"/>
                  </a:lnTo>
                  <a:lnTo>
                    <a:pt x="53259" y="0"/>
                  </a:lnTo>
                  <a:lnTo>
                    <a:pt x="53483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8453744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77"/>
                  </a:moveTo>
                  <a:lnTo>
                    <a:pt x="0" y="4296"/>
                  </a:lnTo>
                  <a:lnTo>
                    <a:pt x="1122" y="5458"/>
                  </a:lnTo>
                  <a:lnTo>
                    <a:pt x="4044" y="5458"/>
                  </a:lnTo>
                  <a:lnTo>
                    <a:pt x="5168" y="4296"/>
                  </a:lnTo>
                  <a:lnTo>
                    <a:pt x="5168" y="2787"/>
                  </a:lnTo>
                  <a:lnTo>
                    <a:pt x="5168" y="1277"/>
                  </a:lnTo>
                  <a:lnTo>
                    <a:pt x="4044" y="0"/>
                  </a:lnTo>
                  <a:lnTo>
                    <a:pt x="1122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8453744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8464530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77"/>
                  </a:moveTo>
                  <a:lnTo>
                    <a:pt x="0" y="4296"/>
                  </a:lnTo>
                  <a:lnTo>
                    <a:pt x="1235" y="5458"/>
                  </a:lnTo>
                  <a:lnTo>
                    <a:pt x="4044" y="5458"/>
                  </a:lnTo>
                  <a:lnTo>
                    <a:pt x="5168" y="4296"/>
                  </a:lnTo>
                  <a:lnTo>
                    <a:pt x="5168" y="2787"/>
                  </a:lnTo>
                  <a:lnTo>
                    <a:pt x="5168" y="1277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8464531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8475205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77"/>
                  </a:moveTo>
                  <a:lnTo>
                    <a:pt x="0" y="4296"/>
                  </a:lnTo>
                  <a:lnTo>
                    <a:pt x="1123" y="5458"/>
                  </a:lnTo>
                  <a:lnTo>
                    <a:pt x="3933" y="5458"/>
                  </a:lnTo>
                  <a:lnTo>
                    <a:pt x="5168" y="4296"/>
                  </a:lnTo>
                  <a:lnTo>
                    <a:pt x="5168" y="2787"/>
                  </a:lnTo>
                  <a:lnTo>
                    <a:pt x="5168" y="1277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8475205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8485767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77"/>
                  </a:moveTo>
                  <a:lnTo>
                    <a:pt x="0" y="4296"/>
                  </a:lnTo>
                  <a:lnTo>
                    <a:pt x="1235" y="5458"/>
                  </a:lnTo>
                  <a:lnTo>
                    <a:pt x="4044" y="5458"/>
                  </a:lnTo>
                  <a:lnTo>
                    <a:pt x="5167" y="4296"/>
                  </a:lnTo>
                  <a:lnTo>
                    <a:pt x="5167" y="2787"/>
                  </a:lnTo>
                  <a:lnTo>
                    <a:pt x="5167" y="1277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8485767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8496553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77"/>
                  </a:moveTo>
                  <a:lnTo>
                    <a:pt x="0" y="4296"/>
                  </a:lnTo>
                  <a:lnTo>
                    <a:pt x="1235" y="5458"/>
                  </a:lnTo>
                  <a:lnTo>
                    <a:pt x="4044" y="5458"/>
                  </a:lnTo>
                  <a:lnTo>
                    <a:pt x="5168" y="4296"/>
                  </a:lnTo>
                  <a:lnTo>
                    <a:pt x="5168" y="2787"/>
                  </a:lnTo>
                  <a:lnTo>
                    <a:pt x="5168" y="1277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8496554" y="28788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  <a:path w="5715" h="5714">
                  <a:moveTo>
                    <a:pt x="5168" y="2787"/>
                  </a:moveTo>
                  <a:lnTo>
                    <a:pt x="5168" y="1277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277"/>
                  </a:lnTo>
                  <a:lnTo>
                    <a:pt x="0" y="2787"/>
                  </a:lnTo>
                  <a:lnTo>
                    <a:pt x="0" y="4296"/>
                  </a:lnTo>
                  <a:lnTo>
                    <a:pt x="1235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296"/>
                  </a:lnTo>
                  <a:lnTo>
                    <a:pt x="5168" y="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8448800" y="288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4044" y="5458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8448800" y="288940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8459586" y="288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4044" y="5458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8459587" y="288940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8470260" y="2889406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0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3" y="5458"/>
                  </a:lnTo>
                  <a:lnTo>
                    <a:pt x="5057" y="4180"/>
                  </a:lnTo>
                  <a:lnTo>
                    <a:pt x="5057" y="2670"/>
                  </a:lnTo>
                  <a:lnTo>
                    <a:pt x="5057" y="1160"/>
                  </a:lnTo>
                  <a:lnTo>
                    <a:pt x="3933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8470261" y="2889405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471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8481048" y="2889406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0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3931" y="5458"/>
                  </a:lnTo>
                  <a:lnTo>
                    <a:pt x="5055" y="4180"/>
                  </a:lnTo>
                  <a:lnTo>
                    <a:pt x="5055" y="2670"/>
                  </a:lnTo>
                  <a:lnTo>
                    <a:pt x="5055" y="1160"/>
                  </a:lnTo>
                  <a:lnTo>
                    <a:pt x="3931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8481048" y="2889405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3932" y="5457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8491609" y="288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123" y="5458"/>
                  </a:lnTo>
                  <a:lnTo>
                    <a:pt x="4044" y="5458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8491610" y="288940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457"/>
                  </a:lnTo>
                  <a:lnTo>
                    <a:pt x="2584" y="5457"/>
                  </a:lnTo>
                  <a:lnTo>
                    <a:pt x="4045" y="5457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8451384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123" y="5341"/>
                  </a:lnTo>
                  <a:lnTo>
                    <a:pt x="3931" y="5341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3931" y="0"/>
                  </a:lnTo>
                  <a:lnTo>
                    <a:pt x="1123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8451384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584" y="5341"/>
                  </a:lnTo>
                  <a:lnTo>
                    <a:pt x="3932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3932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584" y="5341"/>
                  </a:lnTo>
                  <a:lnTo>
                    <a:pt x="3932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8461946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236" y="5341"/>
                  </a:lnTo>
                  <a:lnTo>
                    <a:pt x="4044" y="5341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236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8461946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235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235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8472733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235" y="5341"/>
                  </a:lnTo>
                  <a:lnTo>
                    <a:pt x="4044" y="5341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235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8472733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235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235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235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8483408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60"/>
                  </a:moveTo>
                  <a:lnTo>
                    <a:pt x="0" y="4180"/>
                  </a:lnTo>
                  <a:lnTo>
                    <a:pt x="1122" y="5341"/>
                  </a:lnTo>
                  <a:lnTo>
                    <a:pt x="4044" y="5341"/>
                  </a:lnTo>
                  <a:lnTo>
                    <a:pt x="5168" y="4180"/>
                  </a:lnTo>
                  <a:lnTo>
                    <a:pt x="5168" y="2670"/>
                  </a:lnTo>
                  <a:lnTo>
                    <a:pt x="5168" y="1160"/>
                  </a:lnTo>
                  <a:lnTo>
                    <a:pt x="4044" y="0"/>
                  </a:lnTo>
                  <a:lnTo>
                    <a:pt x="1122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8483407" y="28997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  <a:path w="5715" h="5714">
                  <a:moveTo>
                    <a:pt x="5168" y="2670"/>
                  </a:moveTo>
                  <a:lnTo>
                    <a:pt x="5168" y="1161"/>
                  </a:lnTo>
                  <a:lnTo>
                    <a:pt x="4045" y="0"/>
                  </a:lnTo>
                  <a:lnTo>
                    <a:pt x="2584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584" y="5341"/>
                  </a:lnTo>
                  <a:lnTo>
                    <a:pt x="4045" y="5341"/>
                  </a:lnTo>
                  <a:lnTo>
                    <a:pt x="5168" y="4180"/>
                  </a:lnTo>
                  <a:lnTo>
                    <a:pt x="5168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8494082" y="2899741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60"/>
                  </a:moveTo>
                  <a:lnTo>
                    <a:pt x="0" y="4180"/>
                  </a:lnTo>
                  <a:lnTo>
                    <a:pt x="1122" y="5341"/>
                  </a:lnTo>
                  <a:lnTo>
                    <a:pt x="3931" y="5341"/>
                  </a:lnTo>
                  <a:lnTo>
                    <a:pt x="5055" y="4180"/>
                  </a:lnTo>
                  <a:lnTo>
                    <a:pt x="5055" y="2670"/>
                  </a:lnTo>
                  <a:lnTo>
                    <a:pt x="5055" y="1160"/>
                  </a:lnTo>
                  <a:lnTo>
                    <a:pt x="3931" y="0"/>
                  </a:lnTo>
                  <a:lnTo>
                    <a:pt x="1122" y="0"/>
                  </a:lnTo>
                  <a:lnTo>
                    <a:pt x="0" y="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8494082" y="2899741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471" y="5341"/>
                  </a:lnTo>
                  <a:lnTo>
                    <a:pt x="3932" y="5341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  <a:path w="5079" h="5714">
                  <a:moveTo>
                    <a:pt x="5056" y="2670"/>
                  </a:moveTo>
                  <a:lnTo>
                    <a:pt x="5056" y="1161"/>
                  </a:lnTo>
                  <a:lnTo>
                    <a:pt x="3932" y="0"/>
                  </a:lnTo>
                  <a:lnTo>
                    <a:pt x="2471" y="0"/>
                  </a:lnTo>
                  <a:lnTo>
                    <a:pt x="1123" y="0"/>
                  </a:lnTo>
                  <a:lnTo>
                    <a:pt x="0" y="1161"/>
                  </a:lnTo>
                  <a:lnTo>
                    <a:pt x="0" y="2670"/>
                  </a:lnTo>
                  <a:lnTo>
                    <a:pt x="0" y="4180"/>
                  </a:lnTo>
                  <a:lnTo>
                    <a:pt x="1123" y="5341"/>
                  </a:lnTo>
                  <a:lnTo>
                    <a:pt x="2471" y="5341"/>
                  </a:lnTo>
                  <a:lnTo>
                    <a:pt x="3932" y="5341"/>
                  </a:lnTo>
                  <a:lnTo>
                    <a:pt x="5056" y="4180"/>
                  </a:lnTo>
                  <a:lnTo>
                    <a:pt x="5056" y="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4" name="object 7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3749" y="2809993"/>
              <a:ext cx="67996" cy="97859"/>
            </a:xfrm>
            <a:prstGeom prst="rect">
              <a:avLst/>
            </a:prstGeom>
          </p:spPr>
        </p:pic>
        <p:sp>
          <p:nvSpPr>
            <p:cNvPr id="745" name="object 745"/>
            <p:cNvSpPr/>
            <p:nvPr/>
          </p:nvSpPr>
          <p:spPr>
            <a:xfrm>
              <a:off x="9051394" y="2786573"/>
              <a:ext cx="612140" cy="140335"/>
            </a:xfrm>
            <a:custGeom>
              <a:avLst/>
              <a:gdLst/>
              <a:ahLst/>
              <a:cxnLst/>
              <a:rect l="l" t="t" r="r" b="b"/>
              <a:pathLst>
                <a:path w="612140" h="140335">
                  <a:moveTo>
                    <a:pt x="251689" y="140224"/>
                  </a:moveTo>
                  <a:lnTo>
                    <a:pt x="611605" y="140224"/>
                  </a:lnTo>
                  <a:lnTo>
                    <a:pt x="611605" y="524"/>
                  </a:lnTo>
                  <a:lnTo>
                    <a:pt x="251689" y="524"/>
                  </a:lnTo>
                  <a:lnTo>
                    <a:pt x="251689" y="140224"/>
                  </a:lnTo>
                  <a:close/>
                </a:path>
                <a:path w="612140" h="140335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9089707" y="2801848"/>
              <a:ext cx="173355" cy="13335"/>
            </a:xfrm>
            <a:custGeom>
              <a:avLst/>
              <a:gdLst/>
              <a:ahLst/>
              <a:cxnLst/>
              <a:rect l="l" t="t" r="r" b="b"/>
              <a:pathLst>
                <a:path w="173354" h="13335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09" y="13004"/>
                  </a:lnTo>
                  <a:lnTo>
                    <a:pt x="13030" y="10109"/>
                  </a:lnTo>
                  <a:lnTo>
                    <a:pt x="13030" y="6502"/>
                  </a:lnTo>
                  <a:lnTo>
                    <a:pt x="13030" y="2908"/>
                  </a:lnTo>
                  <a:close/>
                </a:path>
                <a:path w="173354" h="13335">
                  <a:moveTo>
                    <a:pt x="33032" y="2908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2908"/>
                  </a:lnTo>
                  <a:lnTo>
                    <a:pt x="20002" y="10109"/>
                  </a:lnTo>
                  <a:lnTo>
                    <a:pt x="22923" y="13004"/>
                  </a:lnTo>
                  <a:lnTo>
                    <a:pt x="30111" y="13004"/>
                  </a:lnTo>
                  <a:lnTo>
                    <a:pt x="33032" y="10109"/>
                  </a:lnTo>
                  <a:lnTo>
                    <a:pt x="33032" y="6502"/>
                  </a:lnTo>
                  <a:lnTo>
                    <a:pt x="33032" y="2908"/>
                  </a:lnTo>
                  <a:close/>
                </a:path>
                <a:path w="173354" h="13335">
                  <a:moveTo>
                    <a:pt x="53035" y="2908"/>
                  </a:moveTo>
                  <a:lnTo>
                    <a:pt x="50114" y="0"/>
                  </a:lnTo>
                  <a:lnTo>
                    <a:pt x="42913" y="0"/>
                  </a:lnTo>
                  <a:lnTo>
                    <a:pt x="39992" y="2908"/>
                  </a:lnTo>
                  <a:lnTo>
                    <a:pt x="39992" y="10109"/>
                  </a:lnTo>
                  <a:lnTo>
                    <a:pt x="42913" y="13004"/>
                  </a:lnTo>
                  <a:lnTo>
                    <a:pt x="50114" y="13004"/>
                  </a:lnTo>
                  <a:lnTo>
                    <a:pt x="53035" y="10109"/>
                  </a:lnTo>
                  <a:lnTo>
                    <a:pt x="53035" y="6502"/>
                  </a:lnTo>
                  <a:lnTo>
                    <a:pt x="53035" y="2908"/>
                  </a:lnTo>
                  <a:close/>
                </a:path>
                <a:path w="173354" h="13335">
                  <a:moveTo>
                    <a:pt x="73139" y="2908"/>
                  </a:moveTo>
                  <a:lnTo>
                    <a:pt x="70218" y="0"/>
                  </a:lnTo>
                  <a:lnTo>
                    <a:pt x="62915" y="0"/>
                  </a:lnTo>
                  <a:lnTo>
                    <a:pt x="59994" y="2908"/>
                  </a:lnTo>
                  <a:lnTo>
                    <a:pt x="59994" y="10109"/>
                  </a:lnTo>
                  <a:lnTo>
                    <a:pt x="62915" y="13004"/>
                  </a:lnTo>
                  <a:lnTo>
                    <a:pt x="70218" y="13004"/>
                  </a:lnTo>
                  <a:lnTo>
                    <a:pt x="73139" y="10109"/>
                  </a:lnTo>
                  <a:lnTo>
                    <a:pt x="73139" y="6502"/>
                  </a:lnTo>
                  <a:lnTo>
                    <a:pt x="73139" y="2908"/>
                  </a:lnTo>
                  <a:close/>
                </a:path>
                <a:path w="173354" h="13335">
                  <a:moveTo>
                    <a:pt x="93141" y="2908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220" y="13004"/>
                  </a:lnTo>
                  <a:lnTo>
                    <a:pt x="93141" y="10109"/>
                  </a:lnTo>
                  <a:lnTo>
                    <a:pt x="93141" y="6502"/>
                  </a:lnTo>
                  <a:lnTo>
                    <a:pt x="93141" y="2908"/>
                  </a:lnTo>
                  <a:close/>
                </a:path>
                <a:path w="173354" h="13335">
                  <a:moveTo>
                    <a:pt x="113144" y="2908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2908"/>
                  </a:lnTo>
                  <a:lnTo>
                    <a:pt x="100114" y="10109"/>
                  </a:lnTo>
                  <a:lnTo>
                    <a:pt x="103035" y="13004"/>
                  </a:lnTo>
                  <a:lnTo>
                    <a:pt x="110223" y="13004"/>
                  </a:lnTo>
                  <a:lnTo>
                    <a:pt x="113144" y="10109"/>
                  </a:lnTo>
                  <a:lnTo>
                    <a:pt x="113144" y="6502"/>
                  </a:lnTo>
                  <a:lnTo>
                    <a:pt x="113144" y="2908"/>
                  </a:lnTo>
                  <a:close/>
                </a:path>
                <a:path w="173354" h="13335">
                  <a:moveTo>
                    <a:pt x="133146" y="2908"/>
                  </a:moveTo>
                  <a:lnTo>
                    <a:pt x="130225" y="0"/>
                  </a:lnTo>
                  <a:lnTo>
                    <a:pt x="123037" y="0"/>
                  </a:lnTo>
                  <a:lnTo>
                    <a:pt x="120103" y="2908"/>
                  </a:lnTo>
                  <a:lnTo>
                    <a:pt x="120103" y="10109"/>
                  </a:lnTo>
                  <a:lnTo>
                    <a:pt x="123037" y="13004"/>
                  </a:lnTo>
                  <a:lnTo>
                    <a:pt x="130225" y="13004"/>
                  </a:lnTo>
                  <a:lnTo>
                    <a:pt x="133146" y="10109"/>
                  </a:lnTo>
                  <a:lnTo>
                    <a:pt x="133146" y="6502"/>
                  </a:lnTo>
                  <a:lnTo>
                    <a:pt x="133146" y="2908"/>
                  </a:lnTo>
                  <a:close/>
                </a:path>
                <a:path w="173354" h="13335">
                  <a:moveTo>
                    <a:pt x="153250" y="2908"/>
                  </a:moveTo>
                  <a:lnTo>
                    <a:pt x="150329" y="0"/>
                  </a:lnTo>
                  <a:lnTo>
                    <a:pt x="143141" y="0"/>
                  </a:lnTo>
                  <a:lnTo>
                    <a:pt x="140106" y="2908"/>
                  </a:lnTo>
                  <a:lnTo>
                    <a:pt x="140106" y="10109"/>
                  </a:lnTo>
                  <a:lnTo>
                    <a:pt x="143141" y="13004"/>
                  </a:lnTo>
                  <a:lnTo>
                    <a:pt x="150329" y="13004"/>
                  </a:lnTo>
                  <a:lnTo>
                    <a:pt x="153250" y="10109"/>
                  </a:lnTo>
                  <a:lnTo>
                    <a:pt x="153250" y="6502"/>
                  </a:lnTo>
                  <a:lnTo>
                    <a:pt x="153250" y="2908"/>
                  </a:lnTo>
                  <a:close/>
                </a:path>
                <a:path w="173354" h="13335">
                  <a:moveTo>
                    <a:pt x="173253" y="2908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2908"/>
                  </a:lnTo>
                  <a:lnTo>
                    <a:pt x="160223" y="10109"/>
                  </a:lnTo>
                  <a:lnTo>
                    <a:pt x="163144" y="13004"/>
                  </a:lnTo>
                  <a:lnTo>
                    <a:pt x="170332" y="13004"/>
                  </a:lnTo>
                  <a:lnTo>
                    <a:pt x="173253" y="10109"/>
                  </a:lnTo>
                  <a:lnTo>
                    <a:pt x="173253" y="6502"/>
                  </a:lnTo>
                  <a:lnTo>
                    <a:pt x="173253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9293533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809" y="17185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9293533" y="2812878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9043191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809" y="17185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9043192" y="2812878"/>
              <a:ext cx="259715" cy="114300"/>
            </a:xfrm>
            <a:custGeom>
              <a:avLst/>
              <a:gdLst/>
              <a:ahLst/>
              <a:cxnLst/>
              <a:rect l="l" t="t" r="r" b="b"/>
              <a:pathLst>
                <a:path w="259715" h="114300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  <a:path w="259715" h="114300">
                  <a:moveTo>
                    <a:pt x="7640" y="113919"/>
                  </a:moveTo>
                  <a:lnTo>
                    <a:pt x="259262" y="113919"/>
                  </a:lnTo>
                  <a:lnTo>
                    <a:pt x="259262" y="44067"/>
                  </a:lnTo>
                  <a:lnTo>
                    <a:pt x="7640" y="44067"/>
                  </a:lnTo>
                  <a:lnTo>
                    <a:pt x="7640" y="113919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9089034" y="2872219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4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109"/>
                  </a:lnTo>
                  <a:lnTo>
                    <a:pt x="13030" y="6515"/>
                  </a:lnTo>
                  <a:lnTo>
                    <a:pt x="13030" y="2908"/>
                  </a:lnTo>
                  <a:close/>
                </a:path>
                <a:path w="174625" h="36194">
                  <a:moveTo>
                    <a:pt x="14046" y="25908"/>
                  </a:moveTo>
                  <a:lnTo>
                    <a:pt x="11112" y="22999"/>
                  </a:lnTo>
                  <a:lnTo>
                    <a:pt x="3810" y="22999"/>
                  </a:lnTo>
                  <a:lnTo>
                    <a:pt x="889" y="25908"/>
                  </a:lnTo>
                  <a:lnTo>
                    <a:pt x="889" y="33096"/>
                  </a:lnTo>
                  <a:lnTo>
                    <a:pt x="3810" y="36004"/>
                  </a:lnTo>
                  <a:lnTo>
                    <a:pt x="11112" y="36004"/>
                  </a:lnTo>
                  <a:lnTo>
                    <a:pt x="14046" y="33096"/>
                  </a:lnTo>
                  <a:lnTo>
                    <a:pt x="14046" y="29502"/>
                  </a:lnTo>
                  <a:lnTo>
                    <a:pt x="14046" y="25908"/>
                  </a:lnTo>
                  <a:close/>
                </a:path>
                <a:path w="174625" h="36194">
                  <a:moveTo>
                    <a:pt x="33032" y="2908"/>
                  </a:moveTo>
                  <a:lnTo>
                    <a:pt x="30111" y="0"/>
                  </a:lnTo>
                  <a:lnTo>
                    <a:pt x="22910" y="0"/>
                  </a:lnTo>
                  <a:lnTo>
                    <a:pt x="19989" y="2908"/>
                  </a:lnTo>
                  <a:lnTo>
                    <a:pt x="19989" y="10109"/>
                  </a:lnTo>
                  <a:lnTo>
                    <a:pt x="22910" y="13131"/>
                  </a:lnTo>
                  <a:lnTo>
                    <a:pt x="30111" y="13131"/>
                  </a:lnTo>
                  <a:lnTo>
                    <a:pt x="33032" y="10109"/>
                  </a:lnTo>
                  <a:lnTo>
                    <a:pt x="33032" y="6515"/>
                  </a:lnTo>
                  <a:lnTo>
                    <a:pt x="33032" y="2908"/>
                  </a:lnTo>
                  <a:close/>
                </a:path>
                <a:path w="174625" h="36194">
                  <a:moveTo>
                    <a:pt x="34036" y="25908"/>
                  </a:moveTo>
                  <a:lnTo>
                    <a:pt x="31115" y="22999"/>
                  </a:lnTo>
                  <a:lnTo>
                    <a:pt x="23926" y="22999"/>
                  </a:lnTo>
                  <a:lnTo>
                    <a:pt x="21005" y="25908"/>
                  </a:lnTo>
                  <a:lnTo>
                    <a:pt x="21005" y="33096"/>
                  </a:lnTo>
                  <a:lnTo>
                    <a:pt x="23926" y="36004"/>
                  </a:lnTo>
                  <a:lnTo>
                    <a:pt x="31115" y="36004"/>
                  </a:lnTo>
                  <a:lnTo>
                    <a:pt x="34036" y="33096"/>
                  </a:lnTo>
                  <a:lnTo>
                    <a:pt x="34036" y="29502"/>
                  </a:lnTo>
                  <a:lnTo>
                    <a:pt x="34036" y="25908"/>
                  </a:lnTo>
                  <a:close/>
                </a:path>
                <a:path w="174625" h="36194">
                  <a:moveTo>
                    <a:pt x="53136" y="2908"/>
                  </a:moveTo>
                  <a:lnTo>
                    <a:pt x="50215" y="0"/>
                  </a:lnTo>
                  <a:lnTo>
                    <a:pt x="43027" y="0"/>
                  </a:lnTo>
                  <a:lnTo>
                    <a:pt x="40106" y="2908"/>
                  </a:lnTo>
                  <a:lnTo>
                    <a:pt x="40106" y="10109"/>
                  </a:lnTo>
                  <a:lnTo>
                    <a:pt x="43027" y="13131"/>
                  </a:lnTo>
                  <a:lnTo>
                    <a:pt x="50215" y="13131"/>
                  </a:lnTo>
                  <a:lnTo>
                    <a:pt x="53136" y="10109"/>
                  </a:lnTo>
                  <a:lnTo>
                    <a:pt x="53136" y="6515"/>
                  </a:lnTo>
                  <a:lnTo>
                    <a:pt x="53136" y="2908"/>
                  </a:lnTo>
                  <a:close/>
                </a:path>
                <a:path w="174625" h="36194">
                  <a:moveTo>
                    <a:pt x="54038" y="25908"/>
                  </a:moveTo>
                  <a:lnTo>
                    <a:pt x="51117" y="22999"/>
                  </a:lnTo>
                  <a:lnTo>
                    <a:pt x="43929" y="22999"/>
                  </a:lnTo>
                  <a:lnTo>
                    <a:pt x="41008" y="25908"/>
                  </a:lnTo>
                  <a:lnTo>
                    <a:pt x="41008" y="33096"/>
                  </a:lnTo>
                  <a:lnTo>
                    <a:pt x="43929" y="36004"/>
                  </a:lnTo>
                  <a:lnTo>
                    <a:pt x="51117" y="36004"/>
                  </a:lnTo>
                  <a:lnTo>
                    <a:pt x="54038" y="33096"/>
                  </a:lnTo>
                  <a:lnTo>
                    <a:pt x="54038" y="29502"/>
                  </a:lnTo>
                  <a:lnTo>
                    <a:pt x="54038" y="25908"/>
                  </a:lnTo>
                  <a:close/>
                </a:path>
                <a:path w="174625" h="36194">
                  <a:moveTo>
                    <a:pt x="73139" y="2908"/>
                  </a:moveTo>
                  <a:lnTo>
                    <a:pt x="70218" y="0"/>
                  </a:lnTo>
                  <a:lnTo>
                    <a:pt x="63030" y="0"/>
                  </a:lnTo>
                  <a:lnTo>
                    <a:pt x="60109" y="2908"/>
                  </a:lnTo>
                  <a:lnTo>
                    <a:pt x="60109" y="10109"/>
                  </a:lnTo>
                  <a:lnTo>
                    <a:pt x="63030" y="13131"/>
                  </a:lnTo>
                  <a:lnTo>
                    <a:pt x="70218" y="13131"/>
                  </a:lnTo>
                  <a:lnTo>
                    <a:pt x="73139" y="10109"/>
                  </a:lnTo>
                  <a:lnTo>
                    <a:pt x="73139" y="6515"/>
                  </a:lnTo>
                  <a:lnTo>
                    <a:pt x="73139" y="2908"/>
                  </a:lnTo>
                  <a:close/>
                </a:path>
                <a:path w="174625" h="36194">
                  <a:moveTo>
                    <a:pt x="74041" y="25908"/>
                  </a:moveTo>
                  <a:lnTo>
                    <a:pt x="71120" y="22999"/>
                  </a:lnTo>
                  <a:lnTo>
                    <a:pt x="63931" y="22999"/>
                  </a:lnTo>
                  <a:lnTo>
                    <a:pt x="61010" y="25908"/>
                  </a:lnTo>
                  <a:lnTo>
                    <a:pt x="61010" y="33096"/>
                  </a:lnTo>
                  <a:lnTo>
                    <a:pt x="63931" y="36004"/>
                  </a:lnTo>
                  <a:lnTo>
                    <a:pt x="71120" y="36004"/>
                  </a:lnTo>
                  <a:lnTo>
                    <a:pt x="74041" y="33096"/>
                  </a:lnTo>
                  <a:lnTo>
                    <a:pt x="74041" y="29502"/>
                  </a:lnTo>
                  <a:lnTo>
                    <a:pt x="74041" y="25908"/>
                  </a:lnTo>
                  <a:close/>
                </a:path>
                <a:path w="174625" h="36194">
                  <a:moveTo>
                    <a:pt x="93141" y="2908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131"/>
                  </a:lnTo>
                  <a:lnTo>
                    <a:pt x="90220" y="13131"/>
                  </a:lnTo>
                  <a:lnTo>
                    <a:pt x="93141" y="10109"/>
                  </a:lnTo>
                  <a:lnTo>
                    <a:pt x="93141" y="6515"/>
                  </a:lnTo>
                  <a:lnTo>
                    <a:pt x="93141" y="2908"/>
                  </a:lnTo>
                  <a:close/>
                </a:path>
                <a:path w="174625" h="36194">
                  <a:moveTo>
                    <a:pt x="94157" y="25908"/>
                  </a:moveTo>
                  <a:lnTo>
                    <a:pt x="91236" y="22999"/>
                  </a:lnTo>
                  <a:lnTo>
                    <a:pt x="83934" y="22999"/>
                  </a:lnTo>
                  <a:lnTo>
                    <a:pt x="81013" y="25908"/>
                  </a:lnTo>
                  <a:lnTo>
                    <a:pt x="81013" y="33096"/>
                  </a:lnTo>
                  <a:lnTo>
                    <a:pt x="83934" y="36004"/>
                  </a:lnTo>
                  <a:lnTo>
                    <a:pt x="91236" y="36004"/>
                  </a:lnTo>
                  <a:lnTo>
                    <a:pt x="94157" y="33096"/>
                  </a:lnTo>
                  <a:lnTo>
                    <a:pt x="94157" y="29502"/>
                  </a:lnTo>
                  <a:lnTo>
                    <a:pt x="94157" y="25908"/>
                  </a:lnTo>
                  <a:close/>
                </a:path>
                <a:path w="174625" h="36194">
                  <a:moveTo>
                    <a:pt x="113258" y="2908"/>
                  </a:moveTo>
                  <a:lnTo>
                    <a:pt x="110337" y="0"/>
                  </a:lnTo>
                  <a:lnTo>
                    <a:pt x="103035" y="0"/>
                  </a:lnTo>
                  <a:lnTo>
                    <a:pt x="100114" y="2908"/>
                  </a:lnTo>
                  <a:lnTo>
                    <a:pt x="100114" y="10109"/>
                  </a:lnTo>
                  <a:lnTo>
                    <a:pt x="103035" y="13131"/>
                  </a:lnTo>
                  <a:lnTo>
                    <a:pt x="110337" y="13131"/>
                  </a:lnTo>
                  <a:lnTo>
                    <a:pt x="113258" y="10109"/>
                  </a:lnTo>
                  <a:lnTo>
                    <a:pt x="113258" y="6515"/>
                  </a:lnTo>
                  <a:lnTo>
                    <a:pt x="113258" y="2908"/>
                  </a:lnTo>
                  <a:close/>
                </a:path>
                <a:path w="174625" h="36194">
                  <a:moveTo>
                    <a:pt x="114160" y="25908"/>
                  </a:moveTo>
                  <a:lnTo>
                    <a:pt x="111226" y="22999"/>
                  </a:lnTo>
                  <a:lnTo>
                    <a:pt x="104038" y="22999"/>
                  </a:lnTo>
                  <a:lnTo>
                    <a:pt x="101117" y="25908"/>
                  </a:lnTo>
                  <a:lnTo>
                    <a:pt x="101117" y="33096"/>
                  </a:lnTo>
                  <a:lnTo>
                    <a:pt x="104038" y="36004"/>
                  </a:lnTo>
                  <a:lnTo>
                    <a:pt x="111226" y="36004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908"/>
                  </a:lnTo>
                  <a:close/>
                </a:path>
                <a:path w="174625" h="36194">
                  <a:moveTo>
                    <a:pt x="133261" y="2908"/>
                  </a:moveTo>
                  <a:lnTo>
                    <a:pt x="130340" y="0"/>
                  </a:lnTo>
                  <a:lnTo>
                    <a:pt x="123139" y="0"/>
                  </a:lnTo>
                  <a:lnTo>
                    <a:pt x="120218" y="2908"/>
                  </a:lnTo>
                  <a:lnTo>
                    <a:pt x="120218" y="10109"/>
                  </a:lnTo>
                  <a:lnTo>
                    <a:pt x="123139" y="13131"/>
                  </a:lnTo>
                  <a:lnTo>
                    <a:pt x="130340" y="13131"/>
                  </a:lnTo>
                  <a:lnTo>
                    <a:pt x="133261" y="10109"/>
                  </a:lnTo>
                  <a:lnTo>
                    <a:pt x="133261" y="6515"/>
                  </a:lnTo>
                  <a:lnTo>
                    <a:pt x="133261" y="2908"/>
                  </a:lnTo>
                  <a:close/>
                </a:path>
                <a:path w="174625" h="36194">
                  <a:moveTo>
                    <a:pt x="134150" y="25908"/>
                  </a:moveTo>
                  <a:lnTo>
                    <a:pt x="131229" y="22999"/>
                  </a:lnTo>
                  <a:lnTo>
                    <a:pt x="124040" y="22999"/>
                  </a:lnTo>
                  <a:lnTo>
                    <a:pt x="121119" y="25908"/>
                  </a:lnTo>
                  <a:lnTo>
                    <a:pt x="121119" y="33096"/>
                  </a:lnTo>
                  <a:lnTo>
                    <a:pt x="124040" y="36004"/>
                  </a:lnTo>
                  <a:lnTo>
                    <a:pt x="131229" y="36004"/>
                  </a:lnTo>
                  <a:lnTo>
                    <a:pt x="134150" y="33096"/>
                  </a:lnTo>
                  <a:lnTo>
                    <a:pt x="134150" y="29502"/>
                  </a:lnTo>
                  <a:lnTo>
                    <a:pt x="134150" y="25908"/>
                  </a:lnTo>
                  <a:close/>
                </a:path>
                <a:path w="174625" h="36194">
                  <a:moveTo>
                    <a:pt x="153250" y="2908"/>
                  </a:moveTo>
                  <a:lnTo>
                    <a:pt x="150329" y="0"/>
                  </a:lnTo>
                  <a:lnTo>
                    <a:pt x="143141" y="0"/>
                  </a:lnTo>
                  <a:lnTo>
                    <a:pt x="140220" y="2908"/>
                  </a:lnTo>
                  <a:lnTo>
                    <a:pt x="140220" y="10109"/>
                  </a:lnTo>
                  <a:lnTo>
                    <a:pt x="143141" y="13131"/>
                  </a:lnTo>
                  <a:lnTo>
                    <a:pt x="150329" y="13131"/>
                  </a:lnTo>
                  <a:lnTo>
                    <a:pt x="153250" y="10109"/>
                  </a:lnTo>
                  <a:lnTo>
                    <a:pt x="153250" y="6515"/>
                  </a:lnTo>
                  <a:lnTo>
                    <a:pt x="153250" y="2908"/>
                  </a:lnTo>
                  <a:close/>
                </a:path>
                <a:path w="174625" h="36194">
                  <a:moveTo>
                    <a:pt x="154152" y="25908"/>
                  </a:moveTo>
                  <a:lnTo>
                    <a:pt x="151231" y="22999"/>
                  </a:lnTo>
                  <a:lnTo>
                    <a:pt x="144043" y="22999"/>
                  </a:lnTo>
                  <a:lnTo>
                    <a:pt x="141122" y="25908"/>
                  </a:lnTo>
                  <a:lnTo>
                    <a:pt x="141122" y="33096"/>
                  </a:lnTo>
                  <a:lnTo>
                    <a:pt x="144043" y="36004"/>
                  </a:lnTo>
                  <a:lnTo>
                    <a:pt x="151231" y="36004"/>
                  </a:lnTo>
                  <a:lnTo>
                    <a:pt x="154152" y="33096"/>
                  </a:lnTo>
                  <a:lnTo>
                    <a:pt x="154152" y="29502"/>
                  </a:lnTo>
                  <a:lnTo>
                    <a:pt x="154152" y="25908"/>
                  </a:lnTo>
                  <a:close/>
                </a:path>
                <a:path w="174625" h="36194">
                  <a:moveTo>
                    <a:pt x="173253" y="2908"/>
                  </a:moveTo>
                  <a:lnTo>
                    <a:pt x="170332" y="0"/>
                  </a:lnTo>
                  <a:lnTo>
                    <a:pt x="163144" y="0"/>
                  </a:lnTo>
                  <a:lnTo>
                    <a:pt x="160223" y="2908"/>
                  </a:lnTo>
                  <a:lnTo>
                    <a:pt x="160223" y="10109"/>
                  </a:lnTo>
                  <a:lnTo>
                    <a:pt x="163144" y="13131"/>
                  </a:lnTo>
                  <a:lnTo>
                    <a:pt x="170332" y="13131"/>
                  </a:lnTo>
                  <a:lnTo>
                    <a:pt x="173253" y="10109"/>
                  </a:lnTo>
                  <a:lnTo>
                    <a:pt x="173253" y="6515"/>
                  </a:lnTo>
                  <a:lnTo>
                    <a:pt x="173253" y="2908"/>
                  </a:lnTo>
                  <a:close/>
                </a:path>
                <a:path w="174625" h="36194">
                  <a:moveTo>
                    <a:pt x="174269" y="25908"/>
                  </a:moveTo>
                  <a:lnTo>
                    <a:pt x="171348" y="22999"/>
                  </a:lnTo>
                  <a:lnTo>
                    <a:pt x="164045" y="22999"/>
                  </a:lnTo>
                  <a:lnTo>
                    <a:pt x="161124" y="25908"/>
                  </a:lnTo>
                  <a:lnTo>
                    <a:pt x="161124" y="33096"/>
                  </a:lnTo>
                  <a:lnTo>
                    <a:pt x="164045" y="36004"/>
                  </a:lnTo>
                  <a:lnTo>
                    <a:pt x="171348" y="36004"/>
                  </a:lnTo>
                  <a:lnTo>
                    <a:pt x="174269" y="33096"/>
                  </a:lnTo>
                  <a:lnTo>
                    <a:pt x="174269" y="29502"/>
                  </a:lnTo>
                  <a:lnTo>
                    <a:pt x="174269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9292858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921" y="17071"/>
                  </a:lnTo>
                  <a:lnTo>
                    <a:pt x="16629" y="13238"/>
                  </a:lnTo>
                  <a:lnTo>
                    <a:pt x="16629" y="8477"/>
                  </a:lnTo>
                  <a:lnTo>
                    <a:pt x="16629" y="3832"/>
                  </a:lnTo>
                  <a:lnTo>
                    <a:pt x="12921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9292858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29" y="8477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9042517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7" y="17071"/>
                  </a:lnTo>
                  <a:lnTo>
                    <a:pt x="12921" y="17071"/>
                  </a:lnTo>
                  <a:lnTo>
                    <a:pt x="16629" y="13238"/>
                  </a:lnTo>
                  <a:lnTo>
                    <a:pt x="16629" y="8477"/>
                  </a:lnTo>
                  <a:lnTo>
                    <a:pt x="16629" y="3832"/>
                  </a:lnTo>
                  <a:lnTo>
                    <a:pt x="12921" y="0"/>
                  </a:lnTo>
                  <a:lnTo>
                    <a:pt x="3707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8801727" y="2856946"/>
              <a:ext cx="257810" cy="69850"/>
            </a:xfrm>
            <a:custGeom>
              <a:avLst/>
              <a:gdLst/>
              <a:ahLst/>
              <a:cxnLst/>
              <a:rect l="l" t="t" r="r" b="b"/>
              <a:pathLst>
                <a:path w="257809" h="69850">
                  <a:moveTo>
                    <a:pt x="257419" y="34898"/>
                  </a:moveTo>
                  <a:lnTo>
                    <a:pt x="257419" y="30253"/>
                  </a:lnTo>
                  <a:lnTo>
                    <a:pt x="253711" y="26421"/>
                  </a:lnTo>
                  <a:lnTo>
                    <a:pt x="249105" y="26421"/>
                  </a:lnTo>
                  <a:lnTo>
                    <a:pt x="244498" y="26421"/>
                  </a:lnTo>
                  <a:lnTo>
                    <a:pt x="240790" y="30253"/>
                  </a:lnTo>
                  <a:lnTo>
                    <a:pt x="240790" y="34898"/>
                  </a:lnTo>
                  <a:lnTo>
                    <a:pt x="240790" y="39659"/>
                  </a:lnTo>
                  <a:lnTo>
                    <a:pt x="244498" y="43491"/>
                  </a:lnTo>
                  <a:lnTo>
                    <a:pt x="249105" y="43491"/>
                  </a:lnTo>
                  <a:lnTo>
                    <a:pt x="253711" y="43491"/>
                  </a:lnTo>
                  <a:lnTo>
                    <a:pt x="257419" y="39659"/>
                  </a:lnTo>
                  <a:lnTo>
                    <a:pt x="257419" y="34898"/>
                  </a:lnTo>
                  <a:close/>
                </a:path>
                <a:path w="257809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8839924" y="2872219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4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131"/>
                  </a:lnTo>
                  <a:lnTo>
                    <a:pt x="10109" y="13131"/>
                  </a:lnTo>
                  <a:lnTo>
                    <a:pt x="13030" y="10109"/>
                  </a:lnTo>
                  <a:lnTo>
                    <a:pt x="13030" y="6515"/>
                  </a:lnTo>
                  <a:lnTo>
                    <a:pt x="13030" y="2908"/>
                  </a:lnTo>
                  <a:close/>
                </a:path>
                <a:path w="174625" h="36194">
                  <a:moveTo>
                    <a:pt x="14046" y="25908"/>
                  </a:moveTo>
                  <a:lnTo>
                    <a:pt x="11125" y="22999"/>
                  </a:lnTo>
                  <a:lnTo>
                    <a:pt x="3937" y="22999"/>
                  </a:lnTo>
                  <a:lnTo>
                    <a:pt x="1016" y="25908"/>
                  </a:lnTo>
                  <a:lnTo>
                    <a:pt x="1016" y="33096"/>
                  </a:lnTo>
                  <a:lnTo>
                    <a:pt x="3937" y="36004"/>
                  </a:lnTo>
                  <a:lnTo>
                    <a:pt x="11125" y="36004"/>
                  </a:lnTo>
                  <a:lnTo>
                    <a:pt x="14046" y="33096"/>
                  </a:lnTo>
                  <a:lnTo>
                    <a:pt x="14046" y="29502"/>
                  </a:lnTo>
                  <a:lnTo>
                    <a:pt x="14046" y="25908"/>
                  </a:lnTo>
                  <a:close/>
                </a:path>
                <a:path w="174625" h="36194">
                  <a:moveTo>
                    <a:pt x="33147" y="2908"/>
                  </a:moveTo>
                  <a:lnTo>
                    <a:pt x="30226" y="0"/>
                  </a:lnTo>
                  <a:lnTo>
                    <a:pt x="23037" y="0"/>
                  </a:lnTo>
                  <a:lnTo>
                    <a:pt x="20116" y="2908"/>
                  </a:lnTo>
                  <a:lnTo>
                    <a:pt x="20116" y="10109"/>
                  </a:lnTo>
                  <a:lnTo>
                    <a:pt x="23037" y="13131"/>
                  </a:lnTo>
                  <a:lnTo>
                    <a:pt x="30226" y="13131"/>
                  </a:lnTo>
                  <a:lnTo>
                    <a:pt x="33147" y="10109"/>
                  </a:lnTo>
                  <a:lnTo>
                    <a:pt x="33147" y="6515"/>
                  </a:lnTo>
                  <a:lnTo>
                    <a:pt x="33147" y="2908"/>
                  </a:lnTo>
                  <a:close/>
                </a:path>
                <a:path w="174625" h="36194">
                  <a:moveTo>
                    <a:pt x="34048" y="25908"/>
                  </a:moveTo>
                  <a:lnTo>
                    <a:pt x="31127" y="22999"/>
                  </a:lnTo>
                  <a:lnTo>
                    <a:pt x="23939" y="22999"/>
                  </a:lnTo>
                  <a:lnTo>
                    <a:pt x="21005" y="25908"/>
                  </a:lnTo>
                  <a:lnTo>
                    <a:pt x="21005" y="33096"/>
                  </a:lnTo>
                  <a:lnTo>
                    <a:pt x="23939" y="36004"/>
                  </a:lnTo>
                  <a:lnTo>
                    <a:pt x="31127" y="36004"/>
                  </a:lnTo>
                  <a:lnTo>
                    <a:pt x="34048" y="33096"/>
                  </a:lnTo>
                  <a:lnTo>
                    <a:pt x="34048" y="29502"/>
                  </a:lnTo>
                  <a:lnTo>
                    <a:pt x="34048" y="25908"/>
                  </a:lnTo>
                  <a:close/>
                </a:path>
                <a:path w="174625" h="36194">
                  <a:moveTo>
                    <a:pt x="53149" y="2908"/>
                  </a:moveTo>
                  <a:lnTo>
                    <a:pt x="50228" y="0"/>
                  </a:lnTo>
                  <a:lnTo>
                    <a:pt x="43040" y="0"/>
                  </a:lnTo>
                  <a:lnTo>
                    <a:pt x="40119" y="2908"/>
                  </a:lnTo>
                  <a:lnTo>
                    <a:pt x="40119" y="10109"/>
                  </a:lnTo>
                  <a:lnTo>
                    <a:pt x="43040" y="13131"/>
                  </a:lnTo>
                  <a:lnTo>
                    <a:pt x="50228" y="13131"/>
                  </a:lnTo>
                  <a:lnTo>
                    <a:pt x="53149" y="10109"/>
                  </a:lnTo>
                  <a:lnTo>
                    <a:pt x="53149" y="6515"/>
                  </a:lnTo>
                  <a:lnTo>
                    <a:pt x="53149" y="2908"/>
                  </a:lnTo>
                  <a:close/>
                </a:path>
                <a:path w="174625" h="36194">
                  <a:moveTo>
                    <a:pt x="54051" y="25908"/>
                  </a:moveTo>
                  <a:lnTo>
                    <a:pt x="51130" y="22999"/>
                  </a:lnTo>
                  <a:lnTo>
                    <a:pt x="43929" y="22999"/>
                  </a:lnTo>
                  <a:lnTo>
                    <a:pt x="41008" y="25908"/>
                  </a:lnTo>
                  <a:lnTo>
                    <a:pt x="41008" y="33096"/>
                  </a:lnTo>
                  <a:lnTo>
                    <a:pt x="43929" y="36004"/>
                  </a:lnTo>
                  <a:lnTo>
                    <a:pt x="51130" y="36004"/>
                  </a:lnTo>
                  <a:lnTo>
                    <a:pt x="54051" y="33096"/>
                  </a:lnTo>
                  <a:lnTo>
                    <a:pt x="54051" y="29502"/>
                  </a:lnTo>
                  <a:lnTo>
                    <a:pt x="54051" y="25908"/>
                  </a:lnTo>
                  <a:close/>
                </a:path>
                <a:path w="174625" h="36194">
                  <a:moveTo>
                    <a:pt x="73152" y="2908"/>
                  </a:moveTo>
                  <a:lnTo>
                    <a:pt x="70231" y="0"/>
                  </a:lnTo>
                  <a:lnTo>
                    <a:pt x="63030" y="0"/>
                  </a:lnTo>
                  <a:lnTo>
                    <a:pt x="60109" y="2908"/>
                  </a:lnTo>
                  <a:lnTo>
                    <a:pt x="60109" y="10109"/>
                  </a:lnTo>
                  <a:lnTo>
                    <a:pt x="63030" y="13131"/>
                  </a:lnTo>
                  <a:lnTo>
                    <a:pt x="70231" y="13131"/>
                  </a:lnTo>
                  <a:lnTo>
                    <a:pt x="73152" y="10109"/>
                  </a:lnTo>
                  <a:lnTo>
                    <a:pt x="73152" y="6515"/>
                  </a:lnTo>
                  <a:lnTo>
                    <a:pt x="73152" y="2908"/>
                  </a:lnTo>
                  <a:close/>
                </a:path>
                <a:path w="174625" h="36194">
                  <a:moveTo>
                    <a:pt x="74155" y="25908"/>
                  </a:moveTo>
                  <a:lnTo>
                    <a:pt x="71234" y="22999"/>
                  </a:lnTo>
                  <a:lnTo>
                    <a:pt x="63931" y="22999"/>
                  </a:lnTo>
                  <a:lnTo>
                    <a:pt x="61010" y="25908"/>
                  </a:lnTo>
                  <a:lnTo>
                    <a:pt x="61010" y="33096"/>
                  </a:lnTo>
                  <a:lnTo>
                    <a:pt x="63931" y="36004"/>
                  </a:lnTo>
                  <a:lnTo>
                    <a:pt x="71234" y="36004"/>
                  </a:lnTo>
                  <a:lnTo>
                    <a:pt x="74155" y="33096"/>
                  </a:lnTo>
                  <a:lnTo>
                    <a:pt x="74155" y="29502"/>
                  </a:lnTo>
                  <a:lnTo>
                    <a:pt x="74155" y="25908"/>
                  </a:lnTo>
                  <a:close/>
                </a:path>
                <a:path w="174625" h="36194">
                  <a:moveTo>
                    <a:pt x="93256" y="2908"/>
                  </a:moveTo>
                  <a:lnTo>
                    <a:pt x="90335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131"/>
                  </a:lnTo>
                  <a:lnTo>
                    <a:pt x="90335" y="13131"/>
                  </a:lnTo>
                  <a:lnTo>
                    <a:pt x="93256" y="10109"/>
                  </a:lnTo>
                  <a:lnTo>
                    <a:pt x="93256" y="6515"/>
                  </a:lnTo>
                  <a:lnTo>
                    <a:pt x="93256" y="2908"/>
                  </a:lnTo>
                  <a:close/>
                </a:path>
                <a:path w="174625" h="36194">
                  <a:moveTo>
                    <a:pt x="94157" y="25908"/>
                  </a:moveTo>
                  <a:lnTo>
                    <a:pt x="91236" y="22999"/>
                  </a:lnTo>
                  <a:lnTo>
                    <a:pt x="84048" y="22999"/>
                  </a:lnTo>
                  <a:lnTo>
                    <a:pt x="81127" y="25908"/>
                  </a:lnTo>
                  <a:lnTo>
                    <a:pt x="81127" y="33096"/>
                  </a:lnTo>
                  <a:lnTo>
                    <a:pt x="84048" y="36004"/>
                  </a:lnTo>
                  <a:lnTo>
                    <a:pt x="91236" y="36004"/>
                  </a:lnTo>
                  <a:lnTo>
                    <a:pt x="94157" y="33096"/>
                  </a:lnTo>
                  <a:lnTo>
                    <a:pt x="94157" y="29502"/>
                  </a:lnTo>
                  <a:lnTo>
                    <a:pt x="94157" y="25908"/>
                  </a:lnTo>
                  <a:close/>
                </a:path>
                <a:path w="174625" h="36194">
                  <a:moveTo>
                    <a:pt x="113258" y="2908"/>
                  </a:moveTo>
                  <a:lnTo>
                    <a:pt x="110337" y="0"/>
                  </a:lnTo>
                  <a:lnTo>
                    <a:pt x="103149" y="0"/>
                  </a:lnTo>
                  <a:lnTo>
                    <a:pt x="100228" y="2908"/>
                  </a:lnTo>
                  <a:lnTo>
                    <a:pt x="100228" y="10109"/>
                  </a:lnTo>
                  <a:lnTo>
                    <a:pt x="103149" y="13131"/>
                  </a:lnTo>
                  <a:lnTo>
                    <a:pt x="110337" y="13131"/>
                  </a:lnTo>
                  <a:lnTo>
                    <a:pt x="113258" y="10109"/>
                  </a:lnTo>
                  <a:lnTo>
                    <a:pt x="113258" y="6515"/>
                  </a:lnTo>
                  <a:lnTo>
                    <a:pt x="113258" y="2908"/>
                  </a:lnTo>
                  <a:close/>
                </a:path>
                <a:path w="174625" h="36194">
                  <a:moveTo>
                    <a:pt x="114160" y="25908"/>
                  </a:moveTo>
                  <a:lnTo>
                    <a:pt x="111239" y="22999"/>
                  </a:lnTo>
                  <a:lnTo>
                    <a:pt x="104051" y="22999"/>
                  </a:lnTo>
                  <a:lnTo>
                    <a:pt x="101130" y="25908"/>
                  </a:lnTo>
                  <a:lnTo>
                    <a:pt x="101130" y="33096"/>
                  </a:lnTo>
                  <a:lnTo>
                    <a:pt x="104051" y="36004"/>
                  </a:lnTo>
                  <a:lnTo>
                    <a:pt x="111239" y="36004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908"/>
                  </a:lnTo>
                  <a:close/>
                </a:path>
                <a:path w="174625" h="36194">
                  <a:moveTo>
                    <a:pt x="133261" y="2908"/>
                  </a:moveTo>
                  <a:lnTo>
                    <a:pt x="130340" y="0"/>
                  </a:lnTo>
                  <a:lnTo>
                    <a:pt x="123151" y="0"/>
                  </a:lnTo>
                  <a:lnTo>
                    <a:pt x="120230" y="2908"/>
                  </a:lnTo>
                  <a:lnTo>
                    <a:pt x="120230" y="10109"/>
                  </a:lnTo>
                  <a:lnTo>
                    <a:pt x="123151" y="13131"/>
                  </a:lnTo>
                  <a:lnTo>
                    <a:pt x="130340" y="13131"/>
                  </a:lnTo>
                  <a:lnTo>
                    <a:pt x="133261" y="10109"/>
                  </a:lnTo>
                  <a:lnTo>
                    <a:pt x="133261" y="6515"/>
                  </a:lnTo>
                  <a:lnTo>
                    <a:pt x="133261" y="2908"/>
                  </a:lnTo>
                  <a:close/>
                </a:path>
                <a:path w="174625" h="36194">
                  <a:moveTo>
                    <a:pt x="134162" y="25908"/>
                  </a:moveTo>
                  <a:lnTo>
                    <a:pt x="131241" y="22999"/>
                  </a:lnTo>
                  <a:lnTo>
                    <a:pt x="124040" y="22999"/>
                  </a:lnTo>
                  <a:lnTo>
                    <a:pt x="121119" y="25908"/>
                  </a:lnTo>
                  <a:lnTo>
                    <a:pt x="121119" y="33096"/>
                  </a:lnTo>
                  <a:lnTo>
                    <a:pt x="124040" y="36004"/>
                  </a:lnTo>
                  <a:lnTo>
                    <a:pt x="131241" y="36004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908"/>
                  </a:lnTo>
                  <a:close/>
                </a:path>
                <a:path w="174625" h="36194">
                  <a:moveTo>
                    <a:pt x="153263" y="2908"/>
                  </a:moveTo>
                  <a:lnTo>
                    <a:pt x="150342" y="0"/>
                  </a:lnTo>
                  <a:lnTo>
                    <a:pt x="143154" y="0"/>
                  </a:lnTo>
                  <a:lnTo>
                    <a:pt x="140233" y="2908"/>
                  </a:lnTo>
                  <a:lnTo>
                    <a:pt x="140233" y="10109"/>
                  </a:lnTo>
                  <a:lnTo>
                    <a:pt x="143154" y="13131"/>
                  </a:lnTo>
                  <a:lnTo>
                    <a:pt x="150342" y="13131"/>
                  </a:lnTo>
                  <a:lnTo>
                    <a:pt x="153263" y="10109"/>
                  </a:lnTo>
                  <a:lnTo>
                    <a:pt x="153263" y="6515"/>
                  </a:lnTo>
                  <a:lnTo>
                    <a:pt x="153263" y="2908"/>
                  </a:lnTo>
                  <a:close/>
                </a:path>
                <a:path w="174625" h="36194">
                  <a:moveTo>
                    <a:pt x="154266" y="25908"/>
                  </a:moveTo>
                  <a:lnTo>
                    <a:pt x="151345" y="22999"/>
                  </a:lnTo>
                  <a:lnTo>
                    <a:pt x="144157" y="22999"/>
                  </a:lnTo>
                  <a:lnTo>
                    <a:pt x="141122" y="25908"/>
                  </a:lnTo>
                  <a:lnTo>
                    <a:pt x="141122" y="33096"/>
                  </a:lnTo>
                  <a:lnTo>
                    <a:pt x="144157" y="36004"/>
                  </a:lnTo>
                  <a:lnTo>
                    <a:pt x="151345" y="36004"/>
                  </a:lnTo>
                  <a:lnTo>
                    <a:pt x="154266" y="33096"/>
                  </a:lnTo>
                  <a:lnTo>
                    <a:pt x="154266" y="29502"/>
                  </a:lnTo>
                  <a:lnTo>
                    <a:pt x="154266" y="25908"/>
                  </a:lnTo>
                  <a:close/>
                </a:path>
                <a:path w="174625" h="36194">
                  <a:moveTo>
                    <a:pt x="173367" y="2908"/>
                  </a:moveTo>
                  <a:lnTo>
                    <a:pt x="170446" y="0"/>
                  </a:lnTo>
                  <a:lnTo>
                    <a:pt x="163144" y="0"/>
                  </a:lnTo>
                  <a:lnTo>
                    <a:pt x="160223" y="2908"/>
                  </a:lnTo>
                  <a:lnTo>
                    <a:pt x="160223" y="10109"/>
                  </a:lnTo>
                  <a:lnTo>
                    <a:pt x="163144" y="13131"/>
                  </a:lnTo>
                  <a:lnTo>
                    <a:pt x="170446" y="13131"/>
                  </a:lnTo>
                  <a:lnTo>
                    <a:pt x="173367" y="10109"/>
                  </a:lnTo>
                  <a:lnTo>
                    <a:pt x="173367" y="6515"/>
                  </a:lnTo>
                  <a:lnTo>
                    <a:pt x="173367" y="2908"/>
                  </a:lnTo>
                  <a:close/>
                </a:path>
                <a:path w="174625" h="36194">
                  <a:moveTo>
                    <a:pt x="174269" y="25908"/>
                  </a:moveTo>
                  <a:lnTo>
                    <a:pt x="171348" y="22999"/>
                  </a:lnTo>
                  <a:lnTo>
                    <a:pt x="164160" y="22999"/>
                  </a:lnTo>
                  <a:lnTo>
                    <a:pt x="161239" y="25908"/>
                  </a:lnTo>
                  <a:lnTo>
                    <a:pt x="161239" y="33096"/>
                  </a:lnTo>
                  <a:lnTo>
                    <a:pt x="164160" y="36004"/>
                  </a:lnTo>
                  <a:lnTo>
                    <a:pt x="171348" y="36004"/>
                  </a:lnTo>
                  <a:lnTo>
                    <a:pt x="174269" y="33096"/>
                  </a:lnTo>
                  <a:lnTo>
                    <a:pt x="174269" y="29502"/>
                  </a:lnTo>
                  <a:lnTo>
                    <a:pt x="174269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9043753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7" y="17071"/>
                  </a:lnTo>
                  <a:lnTo>
                    <a:pt x="12921" y="17071"/>
                  </a:lnTo>
                  <a:lnTo>
                    <a:pt x="16629" y="13238"/>
                  </a:lnTo>
                  <a:lnTo>
                    <a:pt x="16629" y="8477"/>
                  </a:lnTo>
                  <a:lnTo>
                    <a:pt x="16629" y="3832"/>
                  </a:lnTo>
                  <a:lnTo>
                    <a:pt x="12921" y="0"/>
                  </a:lnTo>
                  <a:lnTo>
                    <a:pt x="3707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9043753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29" y="8477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8793412" y="28833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2"/>
                  </a:moveTo>
                  <a:lnTo>
                    <a:pt x="0" y="13238"/>
                  </a:lnTo>
                  <a:lnTo>
                    <a:pt x="3708" y="17071"/>
                  </a:lnTo>
                  <a:lnTo>
                    <a:pt x="12921" y="17071"/>
                  </a:lnTo>
                  <a:lnTo>
                    <a:pt x="16629" y="13238"/>
                  </a:lnTo>
                  <a:lnTo>
                    <a:pt x="16629" y="8477"/>
                  </a:lnTo>
                  <a:lnTo>
                    <a:pt x="16629" y="3832"/>
                  </a:lnTo>
                  <a:lnTo>
                    <a:pt x="12921" y="0"/>
                  </a:lnTo>
                  <a:lnTo>
                    <a:pt x="3708" y="0"/>
                  </a:lnTo>
                  <a:lnTo>
                    <a:pt x="0" y="38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8793412" y="2786573"/>
              <a:ext cx="260350" cy="114300"/>
            </a:xfrm>
            <a:custGeom>
              <a:avLst/>
              <a:gdLst/>
              <a:ahLst/>
              <a:cxnLst/>
              <a:rect l="l" t="t" r="r" b="b"/>
              <a:pathLst>
                <a:path w="260350" h="114300">
                  <a:moveTo>
                    <a:pt x="16629" y="105270"/>
                  </a:moveTo>
                  <a:lnTo>
                    <a:pt x="16629" y="100625"/>
                  </a:lnTo>
                  <a:lnTo>
                    <a:pt x="12921" y="96793"/>
                  </a:lnTo>
                  <a:lnTo>
                    <a:pt x="8314" y="96793"/>
                  </a:lnTo>
                  <a:lnTo>
                    <a:pt x="3707" y="96793"/>
                  </a:lnTo>
                  <a:lnTo>
                    <a:pt x="0" y="100625"/>
                  </a:lnTo>
                  <a:lnTo>
                    <a:pt x="0" y="105270"/>
                  </a:lnTo>
                  <a:lnTo>
                    <a:pt x="0" y="110031"/>
                  </a:lnTo>
                  <a:lnTo>
                    <a:pt x="3707" y="113863"/>
                  </a:lnTo>
                  <a:lnTo>
                    <a:pt x="8314" y="113863"/>
                  </a:lnTo>
                  <a:lnTo>
                    <a:pt x="12921" y="113863"/>
                  </a:lnTo>
                  <a:lnTo>
                    <a:pt x="16629" y="110031"/>
                  </a:lnTo>
                  <a:lnTo>
                    <a:pt x="16629" y="105270"/>
                  </a:lnTo>
                  <a:close/>
                </a:path>
                <a:path w="260350" h="114300">
                  <a:moveTo>
                    <a:pt x="8314" y="69852"/>
                  </a:moveTo>
                  <a:lnTo>
                    <a:pt x="259936" y="69852"/>
                  </a:lnTo>
                  <a:lnTo>
                    <a:pt x="259936" y="0"/>
                  </a:lnTo>
                  <a:lnTo>
                    <a:pt x="8314" y="0"/>
                  </a:lnTo>
                  <a:lnTo>
                    <a:pt x="8314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8839924" y="2801848"/>
              <a:ext cx="173990" cy="13335"/>
            </a:xfrm>
            <a:custGeom>
              <a:avLst/>
              <a:gdLst/>
              <a:ahLst/>
              <a:cxnLst/>
              <a:rect l="l" t="t" r="r" b="b"/>
              <a:pathLst>
                <a:path w="173990" h="13335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09" y="13004"/>
                  </a:lnTo>
                  <a:lnTo>
                    <a:pt x="13030" y="10109"/>
                  </a:lnTo>
                  <a:lnTo>
                    <a:pt x="13030" y="6502"/>
                  </a:lnTo>
                  <a:lnTo>
                    <a:pt x="13030" y="2908"/>
                  </a:lnTo>
                  <a:close/>
                </a:path>
                <a:path w="173990" h="13335">
                  <a:moveTo>
                    <a:pt x="33147" y="2908"/>
                  </a:moveTo>
                  <a:lnTo>
                    <a:pt x="30226" y="0"/>
                  </a:lnTo>
                  <a:lnTo>
                    <a:pt x="23037" y="0"/>
                  </a:lnTo>
                  <a:lnTo>
                    <a:pt x="20116" y="2908"/>
                  </a:lnTo>
                  <a:lnTo>
                    <a:pt x="20116" y="10109"/>
                  </a:lnTo>
                  <a:lnTo>
                    <a:pt x="23037" y="13004"/>
                  </a:lnTo>
                  <a:lnTo>
                    <a:pt x="30226" y="13004"/>
                  </a:lnTo>
                  <a:lnTo>
                    <a:pt x="33147" y="10109"/>
                  </a:lnTo>
                  <a:lnTo>
                    <a:pt x="33147" y="6502"/>
                  </a:lnTo>
                  <a:lnTo>
                    <a:pt x="33147" y="2908"/>
                  </a:lnTo>
                  <a:close/>
                </a:path>
                <a:path w="173990" h="13335">
                  <a:moveTo>
                    <a:pt x="53149" y="2908"/>
                  </a:moveTo>
                  <a:lnTo>
                    <a:pt x="50228" y="0"/>
                  </a:lnTo>
                  <a:lnTo>
                    <a:pt x="43040" y="0"/>
                  </a:lnTo>
                  <a:lnTo>
                    <a:pt x="40119" y="2908"/>
                  </a:lnTo>
                  <a:lnTo>
                    <a:pt x="40119" y="10109"/>
                  </a:lnTo>
                  <a:lnTo>
                    <a:pt x="43040" y="13004"/>
                  </a:lnTo>
                  <a:lnTo>
                    <a:pt x="50228" y="13004"/>
                  </a:lnTo>
                  <a:lnTo>
                    <a:pt x="53149" y="10109"/>
                  </a:lnTo>
                  <a:lnTo>
                    <a:pt x="53149" y="6502"/>
                  </a:lnTo>
                  <a:lnTo>
                    <a:pt x="53149" y="2908"/>
                  </a:lnTo>
                  <a:close/>
                </a:path>
                <a:path w="173990" h="13335">
                  <a:moveTo>
                    <a:pt x="73152" y="2908"/>
                  </a:moveTo>
                  <a:lnTo>
                    <a:pt x="70231" y="0"/>
                  </a:lnTo>
                  <a:lnTo>
                    <a:pt x="63030" y="0"/>
                  </a:lnTo>
                  <a:lnTo>
                    <a:pt x="60109" y="2908"/>
                  </a:lnTo>
                  <a:lnTo>
                    <a:pt x="60109" y="10109"/>
                  </a:lnTo>
                  <a:lnTo>
                    <a:pt x="63030" y="13004"/>
                  </a:lnTo>
                  <a:lnTo>
                    <a:pt x="70231" y="13004"/>
                  </a:lnTo>
                  <a:lnTo>
                    <a:pt x="73152" y="10109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3990" h="13335">
                  <a:moveTo>
                    <a:pt x="93256" y="2908"/>
                  </a:moveTo>
                  <a:lnTo>
                    <a:pt x="90335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335" y="13004"/>
                  </a:lnTo>
                  <a:lnTo>
                    <a:pt x="93256" y="10109"/>
                  </a:lnTo>
                  <a:lnTo>
                    <a:pt x="93256" y="6502"/>
                  </a:lnTo>
                  <a:lnTo>
                    <a:pt x="93256" y="2908"/>
                  </a:lnTo>
                  <a:close/>
                </a:path>
                <a:path w="173990" h="13335">
                  <a:moveTo>
                    <a:pt x="113258" y="2908"/>
                  </a:moveTo>
                  <a:lnTo>
                    <a:pt x="110337" y="0"/>
                  </a:lnTo>
                  <a:lnTo>
                    <a:pt x="103149" y="0"/>
                  </a:lnTo>
                  <a:lnTo>
                    <a:pt x="100228" y="2908"/>
                  </a:lnTo>
                  <a:lnTo>
                    <a:pt x="100228" y="10109"/>
                  </a:lnTo>
                  <a:lnTo>
                    <a:pt x="103149" y="13004"/>
                  </a:lnTo>
                  <a:lnTo>
                    <a:pt x="110337" y="13004"/>
                  </a:lnTo>
                  <a:lnTo>
                    <a:pt x="113258" y="10109"/>
                  </a:lnTo>
                  <a:lnTo>
                    <a:pt x="113258" y="6502"/>
                  </a:lnTo>
                  <a:lnTo>
                    <a:pt x="113258" y="2908"/>
                  </a:lnTo>
                  <a:close/>
                </a:path>
                <a:path w="173990" h="13335">
                  <a:moveTo>
                    <a:pt x="133261" y="2908"/>
                  </a:moveTo>
                  <a:lnTo>
                    <a:pt x="130340" y="0"/>
                  </a:lnTo>
                  <a:lnTo>
                    <a:pt x="123151" y="0"/>
                  </a:lnTo>
                  <a:lnTo>
                    <a:pt x="120230" y="2908"/>
                  </a:lnTo>
                  <a:lnTo>
                    <a:pt x="120230" y="10109"/>
                  </a:lnTo>
                  <a:lnTo>
                    <a:pt x="123151" y="13004"/>
                  </a:lnTo>
                  <a:lnTo>
                    <a:pt x="130340" y="13004"/>
                  </a:lnTo>
                  <a:lnTo>
                    <a:pt x="133261" y="10109"/>
                  </a:lnTo>
                  <a:lnTo>
                    <a:pt x="133261" y="6502"/>
                  </a:lnTo>
                  <a:lnTo>
                    <a:pt x="133261" y="2908"/>
                  </a:lnTo>
                  <a:close/>
                </a:path>
                <a:path w="173990" h="13335">
                  <a:moveTo>
                    <a:pt x="153263" y="2908"/>
                  </a:moveTo>
                  <a:lnTo>
                    <a:pt x="150342" y="0"/>
                  </a:lnTo>
                  <a:lnTo>
                    <a:pt x="143154" y="0"/>
                  </a:lnTo>
                  <a:lnTo>
                    <a:pt x="140233" y="2908"/>
                  </a:lnTo>
                  <a:lnTo>
                    <a:pt x="140233" y="10109"/>
                  </a:lnTo>
                  <a:lnTo>
                    <a:pt x="143154" y="13004"/>
                  </a:lnTo>
                  <a:lnTo>
                    <a:pt x="150342" y="13004"/>
                  </a:lnTo>
                  <a:lnTo>
                    <a:pt x="153263" y="10109"/>
                  </a:lnTo>
                  <a:lnTo>
                    <a:pt x="153263" y="6502"/>
                  </a:lnTo>
                  <a:lnTo>
                    <a:pt x="153263" y="2908"/>
                  </a:lnTo>
                  <a:close/>
                </a:path>
                <a:path w="173990" h="13335">
                  <a:moveTo>
                    <a:pt x="173367" y="2908"/>
                  </a:moveTo>
                  <a:lnTo>
                    <a:pt x="170446" y="0"/>
                  </a:lnTo>
                  <a:lnTo>
                    <a:pt x="163144" y="0"/>
                  </a:lnTo>
                  <a:lnTo>
                    <a:pt x="160223" y="2908"/>
                  </a:lnTo>
                  <a:lnTo>
                    <a:pt x="160223" y="10109"/>
                  </a:lnTo>
                  <a:lnTo>
                    <a:pt x="163144" y="13004"/>
                  </a:lnTo>
                  <a:lnTo>
                    <a:pt x="170446" y="13004"/>
                  </a:lnTo>
                  <a:lnTo>
                    <a:pt x="173367" y="10109"/>
                  </a:lnTo>
                  <a:lnTo>
                    <a:pt x="173367" y="6502"/>
                  </a:lnTo>
                  <a:lnTo>
                    <a:pt x="173367" y="2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9043753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921" y="17185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1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9043753" y="2812878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921" y="17186"/>
                  </a:lnTo>
                  <a:lnTo>
                    <a:pt x="16629" y="13354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8793412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921" y="17185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1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8550712" y="2786573"/>
              <a:ext cx="259715" cy="69850"/>
            </a:xfrm>
            <a:custGeom>
              <a:avLst/>
              <a:gdLst/>
              <a:ahLst/>
              <a:cxnLst/>
              <a:rect l="l" t="t" r="r" b="b"/>
              <a:pathLst>
                <a:path w="259715" h="69850">
                  <a:moveTo>
                    <a:pt x="259329" y="34898"/>
                  </a:moveTo>
                  <a:lnTo>
                    <a:pt x="259329" y="30137"/>
                  </a:lnTo>
                  <a:lnTo>
                    <a:pt x="255622" y="26304"/>
                  </a:lnTo>
                  <a:lnTo>
                    <a:pt x="251015" y="26304"/>
                  </a:lnTo>
                  <a:lnTo>
                    <a:pt x="246408" y="26304"/>
                  </a:lnTo>
                  <a:lnTo>
                    <a:pt x="242700" y="30137"/>
                  </a:lnTo>
                  <a:lnTo>
                    <a:pt x="242700" y="34898"/>
                  </a:lnTo>
                  <a:lnTo>
                    <a:pt x="242700" y="39659"/>
                  </a:lnTo>
                  <a:lnTo>
                    <a:pt x="246408" y="43491"/>
                  </a:lnTo>
                  <a:lnTo>
                    <a:pt x="251015" y="43491"/>
                  </a:lnTo>
                  <a:lnTo>
                    <a:pt x="255622" y="43491"/>
                  </a:lnTo>
                  <a:lnTo>
                    <a:pt x="259329" y="39659"/>
                  </a:lnTo>
                  <a:lnTo>
                    <a:pt x="259329" y="34898"/>
                  </a:lnTo>
                  <a:close/>
                </a:path>
                <a:path w="259715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8589022" y="2801848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4">
                  <a:moveTo>
                    <a:pt x="13030" y="2908"/>
                  </a:moveTo>
                  <a:lnTo>
                    <a:pt x="10109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09" y="13004"/>
                  </a:lnTo>
                  <a:lnTo>
                    <a:pt x="13030" y="10109"/>
                  </a:lnTo>
                  <a:lnTo>
                    <a:pt x="13030" y="6502"/>
                  </a:lnTo>
                  <a:lnTo>
                    <a:pt x="13030" y="2908"/>
                  </a:lnTo>
                  <a:close/>
                </a:path>
                <a:path w="174625" h="36194">
                  <a:moveTo>
                    <a:pt x="13931" y="25895"/>
                  </a:moveTo>
                  <a:lnTo>
                    <a:pt x="11010" y="22885"/>
                  </a:lnTo>
                  <a:lnTo>
                    <a:pt x="3822" y="22885"/>
                  </a:lnTo>
                  <a:lnTo>
                    <a:pt x="901" y="25895"/>
                  </a:lnTo>
                  <a:lnTo>
                    <a:pt x="901" y="33096"/>
                  </a:lnTo>
                  <a:lnTo>
                    <a:pt x="3822" y="36004"/>
                  </a:lnTo>
                  <a:lnTo>
                    <a:pt x="11010" y="36004"/>
                  </a:lnTo>
                  <a:lnTo>
                    <a:pt x="13931" y="33096"/>
                  </a:lnTo>
                  <a:lnTo>
                    <a:pt x="13931" y="29502"/>
                  </a:lnTo>
                  <a:lnTo>
                    <a:pt x="13931" y="25895"/>
                  </a:lnTo>
                  <a:close/>
                </a:path>
                <a:path w="174625" h="36194">
                  <a:moveTo>
                    <a:pt x="33032" y="2908"/>
                  </a:moveTo>
                  <a:lnTo>
                    <a:pt x="30111" y="0"/>
                  </a:lnTo>
                  <a:lnTo>
                    <a:pt x="22923" y="0"/>
                  </a:lnTo>
                  <a:lnTo>
                    <a:pt x="20002" y="2908"/>
                  </a:lnTo>
                  <a:lnTo>
                    <a:pt x="20002" y="10109"/>
                  </a:lnTo>
                  <a:lnTo>
                    <a:pt x="22923" y="13004"/>
                  </a:lnTo>
                  <a:lnTo>
                    <a:pt x="30111" y="13004"/>
                  </a:lnTo>
                  <a:lnTo>
                    <a:pt x="33032" y="10109"/>
                  </a:lnTo>
                  <a:lnTo>
                    <a:pt x="33032" y="6502"/>
                  </a:lnTo>
                  <a:lnTo>
                    <a:pt x="33032" y="2908"/>
                  </a:lnTo>
                  <a:close/>
                </a:path>
                <a:path w="174625" h="36194">
                  <a:moveTo>
                    <a:pt x="33934" y="25895"/>
                  </a:moveTo>
                  <a:lnTo>
                    <a:pt x="31013" y="22885"/>
                  </a:lnTo>
                  <a:lnTo>
                    <a:pt x="23825" y="22885"/>
                  </a:lnTo>
                  <a:lnTo>
                    <a:pt x="20904" y="25895"/>
                  </a:lnTo>
                  <a:lnTo>
                    <a:pt x="20904" y="33096"/>
                  </a:lnTo>
                  <a:lnTo>
                    <a:pt x="23825" y="36004"/>
                  </a:lnTo>
                  <a:lnTo>
                    <a:pt x="31013" y="36004"/>
                  </a:lnTo>
                  <a:lnTo>
                    <a:pt x="33934" y="33096"/>
                  </a:lnTo>
                  <a:lnTo>
                    <a:pt x="33934" y="29502"/>
                  </a:lnTo>
                  <a:lnTo>
                    <a:pt x="33934" y="25895"/>
                  </a:lnTo>
                  <a:close/>
                </a:path>
                <a:path w="174625" h="36194">
                  <a:moveTo>
                    <a:pt x="53035" y="2908"/>
                  </a:moveTo>
                  <a:lnTo>
                    <a:pt x="50114" y="0"/>
                  </a:lnTo>
                  <a:lnTo>
                    <a:pt x="42926" y="0"/>
                  </a:lnTo>
                  <a:lnTo>
                    <a:pt x="40005" y="2908"/>
                  </a:lnTo>
                  <a:lnTo>
                    <a:pt x="40005" y="10109"/>
                  </a:lnTo>
                  <a:lnTo>
                    <a:pt x="42926" y="13004"/>
                  </a:lnTo>
                  <a:lnTo>
                    <a:pt x="50114" y="13004"/>
                  </a:lnTo>
                  <a:lnTo>
                    <a:pt x="53035" y="10109"/>
                  </a:lnTo>
                  <a:lnTo>
                    <a:pt x="53035" y="6502"/>
                  </a:lnTo>
                  <a:lnTo>
                    <a:pt x="53035" y="2908"/>
                  </a:lnTo>
                  <a:close/>
                </a:path>
                <a:path w="174625" h="36194">
                  <a:moveTo>
                    <a:pt x="54051" y="25895"/>
                  </a:moveTo>
                  <a:lnTo>
                    <a:pt x="51117" y="22885"/>
                  </a:lnTo>
                  <a:lnTo>
                    <a:pt x="43815" y="22885"/>
                  </a:lnTo>
                  <a:lnTo>
                    <a:pt x="40894" y="25895"/>
                  </a:lnTo>
                  <a:lnTo>
                    <a:pt x="40894" y="33096"/>
                  </a:lnTo>
                  <a:lnTo>
                    <a:pt x="43815" y="36004"/>
                  </a:lnTo>
                  <a:lnTo>
                    <a:pt x="51117" y="36004"/>
                  </a:lnTo>
                  <a:lnTo>
                    <a:pt x="54051" y="33096"/>
                  </a:lnTo>
                  <a:lnTo>
                    <a:pt x="54051" y="29502"/>
                  </a:lnTo>
                  <a:lnTo>
                    <a:pt x="54051" y="25895"/>
                  </a:lnTo>
                  <a:close/>
                </a:path>
                <a:path w="174625" h="36194">
                  <a:moveTo>
                    <a:pt x="73152" y="2908"/>
                  </a:moveTo>
                  <a:lnTo>
                    <a:pt x="70231" y="0"/>
                  </a:lnTo>
                  <a:lnTo>
                    <a:pt x="62915" y="0"/>
                  </a:lnTo>
                  <a:lnTo>
                    <a:pt x="59994" y="2908"/>
                  </a:lnTo>
                  <a:lnTo>
                    <a:pt x="59994" y="10109"/>
                  </a:lnTo>
                  <a:lnTo>
                    <a:pt x="62915" y="13004"/>
                  </a:lnTo>
                  <a:lnTo>
                    <a:pt x="70231" y="13004"/>
                  </a:lnTo>
                  <a:lnTo>
                    <a:pt x="73152" y="10109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4625" h="36194">
                  <a:moveTo>
                    <a:pt x="74041" y="25895"/>
                  </a:moveTo>
                  <a:lnTo>
                    <a:pt x="71120" y="22885"/>
                  </a:lnTo>
                  <a:lnTo>
                    <a:pt x="63931" y="22885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004"/>
                  </a:lnTo>
                  <a:lnTo>
                    <a:pt x="71120" y="36004"/>
                  </a:lnTo>
                  <a:lnTo>
                    <a:pt x="74041" y="33096"/>
                  </a:lnTo>
                  <a:lnTo>
                    <a:pt x="74041" y="29502"/>
                  </a:lnTo>
                  <a:lnTo>
                    <a:pt x="74041" y="25895"/>
                  </a:lnTo>
                  <a:close/>
                </a:path>
                <a:path w="174625" h="36194">
                  <a:moveTo>
                    <a:pt x="93141" y="2908"/>
                  </a:moveTo>
                  <a:lnTo>
                    <a:pt x="90220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220" y="13004"/>
                  </a:lnTo>
                  <a:lnTo>
                    <a:pt x="93141" y="10109"/>
                  </a:lnTo>
                  <a:lnTo>
                    <a:pt x="93141" y="6502"/>
                  </a:lnTo>
                  <a:lnTo>
                    <a:pt x="93141" y="2908"/>
                  </a:lnTo>
                  <a:close/>
                </a:path>
                <a:path w="174625" h="36194">
                  <a:moveTo>
                    <a:pt x="94043" y="25895"/>
                  </a:moveTo>
                  <a:lnTo>
                    <a:pt x="91122" y="22885"/>
                  </a:lnTo>
                  <a:lnTo>
                    <a:pt x="83934" y="22885"/>
                  </a:lnTo>
                  <a:lnTo>
                    <a:pt x="81013" y="25895"/>
                  </a:lnTo>
                  <a:lnTo>
                    <a:pt x="81013" y="33096"/>
                  </a:lnTo>
                  <a:lnTo>
                    <a:pt x="83934" y="36004"/>
                  </a:lnTo>
                  <a:lnTo>
                    <a:pt x="91122" y="36004"/>
                  </a:lnTo>
                  <a:lnTo>
                    <a:pt x="94043" y="33096"/>
                  </a:lnTo>
                  <a:lnTo>
                    <a:pt x="94043" y="29502"/>
                  </a:lnTo>
                  <a:lnTo>
                    <a:pt x="94043" y="25895"/>
                  </a:lnTo>
                  <a:close/>
                </a:path>
                <a:path w="174625" h="36194">
                  <a:moveTo>
                    <a:pt x="113144" y="2908"/>
                  </a:moveTo>
                  <a:lnTo>
                    <a:pt x="110223" y="0"/>
                  </a:lnTo>
                  <a:lnTo>
                    <a:pt x="103035" y="0"/>
                  </a:lnTo>
                  <a:lnTo>
                    <a:pt x="100114" y="2908"/>
                  </a:lnTo>
                  <a:lnTo>
                    <a:pt x="100114" y="10109"/>
                  </a:lnTo>
                  <a:lnTo>
                    <a:pt x="103035" y="13004"/>
                  </a:lnTo>
                  <a:lnTo>
                    <a:pt x="110223" y="13004"/>
                  </a:lnTo>
                  <a:lnTo>
                    <a:pt x="113144" y="10109"/>
                  </a:lnTo>
                  <a:lnTo>
                    <a:pt x="113144" y="6502"/>
                  </a:lnTo>
                  <a:lnTo>
                    <a:pt x="113144" y="2908"/>
                  </a:lnTo>
                  <a:close/>
                </a:path>
                <a:path w="174625" h="36194">
                  <a:moveTo>
                    <a:pt x="114046" y="25895"/>
                  </a:moveTo>
                  <a:lnTo>
                    <a:pt x="111125" y="22885"/>
                  </a:lnTo>
                  <a:lnTo>
                    <a:pt x="103936" y="22885"/>
                  </a:lnTo>
                  <a:lnTo>
                    <a:pt x="101015" y="25895"/>
                  </a:lnTo>
                  <a:lnTo>
                    <a:pt x="101015" y="33096"/>
                  </a:lnTo>
                  <a:lnTo>
                    <a:pt x="103936" y="36004"/>
                  </a:lnTo>
                  <a:lnTo>
                    <a:pt x="111125" y="36004"/>
                  </a:lnTo>
                  <a:lnTo>
                    <a:pt x="114046" y="33096"/>
                  </a:lnTo>
                  <a:lnTo>
                    <a:pt x="114046" y="29502"/>
                  </a:lnTo>
                  <a:lnTo>
                    <a:pt x="114046" y="25895"/>
                  </a:lnTo>
                  <a:close/>
                </a:path>
                <a:path w="174625" h="36194">
                  <a:moveTo>
                    <a:pt x="133146" y="2908"/>
                  </a:moveTo>
                  <a:lnTo>
                    <a:pt x="130225" y="0"/>
                  </a:lnTo>
                  <a:lnTo>
                    <a:pt x="123037" y="0"/>
                  </a:lnTo>
                  <a:lnTo>
                    <a:pt x="120116" y="2908"/>
                  </a:lnTo>
                  <a:lnTo>
                    <a:pt x="120116" y="10109"/>
                  </a:lnTo>
                  <a:lnTo>
                    <a:pt x="123037" y="13004"/>
                  </a:lnTo>
                  <a:lnTo>
                    <a:pt x="130225" y="13004"/>
                  </a:lnTo>
                  <a:lnTo>
                    <a:pt x="133146" y="10109"/>
                  </a:lnTo>
                  <a:lnTo>
                    <a:pt x="133146" y="6502"/>
                  </a:lnTo>
                  <a:lnTo>
                    <a:pt x="133146" y="2908"/>
                  </a:lnTo>
                  <a:close/>
                </a:path>
                <a:path w="174625" h="36194">
                  <a:moveTo>
                    <a:pt x="134162" y="25895"/>
                  </a:moveTo>
                  <a:lnTo>
                    <a:pt x="131241" y="22885"/>
                  </a:lnTo>
                  <a:lnTo>
                    <a:pt x="124040" y="22885"/>
                  </a:lnTo>
                  <a:lnTo>
                    <a:pt x="121119" y="25895"/>
                  </a:lnTo>
                  <a:lnTo>
                    <a:pt x="121119" y="33096"/>
                  </a:lnTo>
                  <a:lnTo>
                    <a:pt x="124040" y="36004"/>
                  </a:lnTo>
                  <a:lnTo>
                    <a:pt x="131241" y="36004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895"/>
                  </a:lnTo>
                  <a:close/>
                </a:path>
                <a:path w="174625" h="36194">
                  <a:moveTo>
                    <a:pt x="153263" y="2908"/>
                  </a:moveTo>
                  <a:lnTo>
                    <a:pt x="150342" y="0"/>
                  </a:lnTo>
                  <a:lnTo>
                    <a:pt x="143040" y="0"/>
                  </a:lnTo>
                  <a:lnTo>
                    <a:pt x="140119" y="2908"/>
                  </a:lnTo>
                  <a:lnTo>
                    <a:pt x="140119" y="10109"/>
                  </a:lnTo>
                  <a:lnTo>
                    <a:pt x="143040" y="13004"/>
                  </a:lnTo>
                  <a:lnTo>
                    <a:pt x="150342" y="13004"/>
                  </a:lnTo>
                  <a:lnTo>
                    <a:pt x="153263" y="10109"/>
                  </a:lnTo>
                  <a:lnTo>
                    <a:pt x="153263" y="6502"/>
                  </a:lnTo>
                  <a:lnTo>
                    <a:pt x="153263" y="2908"/>
                  </a:lnTo>
                  <a:close/>
                </a:path>
                <a:path w="174625" h="36194">
                  <a:moveTo>
                    <a:pt x="154152" y="25895"/>
                  </a:moveTo>
                  <a:lnTo>
                    <a:pt x="151231" y="22885"/>
                  </a:lnTo>
                  <a:lnTo>
                    <a:pt x="144043" y="22885"/>
                  </a:lnTo>
                  <a:lnTo>
                    <a:pt x="141122" y="25895"/>
                  </a:lnTo>
                  <a:lnTo>
                    <a:pt x="141122" y="33096"/>
                  </a:lnTo>
                  <a:lnTo>
                    <a:pt x="144043" y="36004"/>
                  </a:lnTo>
                  <a:lnTo>
                    <a:pt x="151231" y="36004"/>
                  </a:lnTo>
                  <a:lnTo>
                    <a:pt x="154152" y="33096"/>
                  </a:lnTo>
                  <a:lnTo>
                    <a:pt x="154152" y="29502"/>
                  </a:lnTo>
                  <a:lnTo>
                    <a:pt x="154152" y="25895"/>
                  </a:lnTo>
                  <a:close/>
                </a:path>
                <a:path w="174625" h="36194">
                  <a:moveTo>
                    <a:pt x="173266" y="2908"/>
                  </a:moveTo>
                  <a:lnTo>
                    <a:pt x="170345" y="0"/>
                  </a:lnTo>
                  <a:lnTo>
                    <a:pt x="163144" y="0"/>
                  </a:lnTo>
                  <a:lnTo>
                    <a:pt x="160223" y="2908"/>
                  </a:lnTo>
                  <a:lnTo>
                    <a:pt x="160223" y="10109"/>
                  </a:lnTo>
                  <a:lnTo>
                    <a:pt x="163144" y="13004"/>
                  </a:lnTo>
                  <a:lnTo>
                    <a:pt x="170345" y="13004"/>
                  </a:lnTo>
                  <a:lnTo>
                    <a:pt x="173266" y="10109"/>
                  </a:lnTo>
                  <a:lnTo>
                    <a:pt x="173266" y="6502"/>
                  </a:lnTo>
                  <a:lnTo>
                    <a:pt x="173266" y="2908"/>
                  </a:lnTo>
                  <a:close/>
                </a:path>
                <a:path w="174625" h="36194">
                  <a:moveTo>
                    <a:pt x="174155" y="25895"/>
                  </a:moveTo>
                  <a:lnTo>
                    <a:pt x="171234" y="22885"/>
                  </a:lnTo>
                  <a:lnTo>
                    <a:pt x="164045" y="22885"/>
                  </a:lnTo>
                  <a:lnTo>
                    <a:pt x="161124" y="25895"/>
                  </a:lnTo>
                  <a:lnTo>
                    <a:pt x="161124" y="33096"/>
                  </a:lnTo>
                  <a:lnTo>
                    <a:pt x="164045" y="36004"/>
                  </a:lnTo>
                  <a:lnTo>
                    <a:pt x="171234" y="36004"/>
                  </a:lnTo>
                  <a:lnTo>
                    <a:pt x="174155" y="33096"/>
                  </a:lnTo>
                  <a:lnTo>
                    <a:pt x="174155" y="29502"/>
                  </a:lnTo>
                  <a:lnTo>
                    <a:pt x="174155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8792850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809" y="17185"/>
                  </a:lnTo>
                  <a:lnTo>
                    <a:pt x="16517" y="13354"/>
                  </a:lnTo>
                  <a:lnTo>
                    <a:pt x="16517" y="8592"/>
                  </a:lnTo>
                  <a:lnTo>
                    <a:pt x="16517" y="3831"/>
                  </a:lnTo>
                  <a:lnTo>
                    <a:pt x="12809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8792850" y="2812878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517" y="8593"/>
                  </a:moveTo>
                  <a:lnTo>
                    <a:pt x="16517" y="3832"/>
                  </a:lnTo>
                  <a:lnTo>
                    <a:pt x="12809" y="0"/>
                  </a:lnTo>
                  <a:lnTo>
                    <a:pt x="8202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202" y="17186"/>
                  </a:lnTo>
                  <a:lnTo>
                    <a:pt x="12809" y="17186"/>
                  </a:lnTo>
                  <a:lnTo>
                    <a:pt x="16517" y="13354"/>
                  </a:lnTo>
                  <a:lnTo>
                    <a:pt x="16517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8542509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7" y="17185"/>
                  </a:lnTo>
                  <a:lnTo>
                    <a:pt x="12809" y="17185"/>
                  </a:lnTo>
                  <a:lnTo>
                    <a:pt x="16516" y="13354"/>
                  </a:lnTo>
                  <a:lnTo>
                    <a:pt x="16516" y="8592"/>
                  </a:lnTo>
                  <a:lnTo>
                    <a:pt x="16516" y="3831"/>
                  </a:lnTo>
                  <a:lnTo>
                    <a:pt x="12809" y="0"/>
                  </a:lnTo>
                  <a:lnTo>
                    <a:pt x="3707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8301045" y="2786573"/>
              <a:ext cx="258445" cy="69850"/>
            </a:xfrm>
            <a:custGeom>
              <a:avLst/>
              <a:gdLst/>
              <a:ahLst/>
              <a:cxnLst/>
              <a:rect l="l" t="t" r="r" b="b"/>
              <a:pathLst>
                <a:path w="258445" h="69850">
                  <a:moveTo>
                    <a:pt x="257981" y="34898"/>
                  </a:moveTo>
                  <a:lnTo>
                    <a:pt x="257981" y="30137"/>
                  </a:lnTo>
                  <a:lnTo>
                    <a:pt x="254273" y="26304"/>
                  </a:lnTo>
                  <a:lnTo>
                    <a:pt x="249666" y="26304"/>
                  </a:lnTo>
                  <a:lnTo>
                    <a:pt x="245172" y="26304"/>
                  </a:lnTo>
                  <a:lnTo>
                    <a:pt x="241464" y="30137"/>
                  </a:lnTo>
                  <a:lnTo>
                    <a:pt x="241464" y="34898"/>
                  </a:lnTo>
                  <a:lnTo>
                    <a:pt x="241464" y="39659"/>
                  </a:lnTo>
                  <a:lnTo>
                    <a:pt x="245172" y="43491"/>
                  </a:lnTo>
                  <a:lnTo>
                    <a:pt x="249666" y="43491"/>
                  </a:lnTo>
                  <a:lnTo>
                    <a:pt x="254273" y="43491"/>
                  </a:lnTo>
                  <a:lnTo>
                    <a:pt x="257981" y="39659"/>
                  </a:lnTo>
                  <a:lnTo>
                    <a:pt x="257981" y="34898"/>
                  </a:lnTo>
                  <a:close/>
                </a:path>
                <a:path w="258445" h="69850">
                  <a:moveTo>
                    <a:pt x="0" y="69852"/>
                  </a:moveTo>
                  <a:lnTo>
                    <a:pt x="251621" y="69852"/>
                  </a:lnTo>
                  <a:lnTo>
                    <a:pt x="251621" y="0"/>
                  </a:lnTo>
                  <a:lnTo>
                    <a:pt x="0" y="0"/>
                  </a:lnTo>
                  <a:lnTo>
                    <a:pt x="0" y="69852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8339239" y="2801848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4">
                  <a:moveTo>
                    <a:pt x="13042" y="2908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908"/>
                  </a:lnTo>
                  <a:lnTo>
                    <a:pt x="0" y="10109"/>
                  </a:lnTo>
                  <a:lnTo>
                    <a:pt x="2921" y="13004"/>
                  </a:lnTo>
                  <a:lnTo>
                    <a:pt x="10121" y="13004"/>
                  </a:lnTo>
                  <a:lnTo>
                    <a:pt x="13042" y="10109"/>
                  </a:lnTo>
                  <a:lnTo>
                    <a:pt x="13042" y="6502"/>
                  </a:lnTo>
                  <a:lnTo>
                    <a:pt x="13042" y="2908"/>
                  </a:lnTo>
                  <a:close/>
                </a:path>
                <a:path w="174625" h="36194">
                  <a:moveTo>
                    <a:pt x="14046" y="25895"/>
                  </a:moveTo>
                  <a:lnTo>
                    <a:pt x="11125" y="22885"/>
                  </a:lnTo>
                  <a:lnTo>
                    <a:pt x="3937" y="22885"/>
                  </a:lnTo>
                  <a:lnTo>
                    <a:pt x="1016" y="25895"/>
                  </a:lnTo>
                  <a:lnTo>
                    <a:pt x="1016" y="33096"/>
                  </a:lnTo>
                  <a:lnTo>
                    <a:pt x="3937" y="36004"/>
                  </a:lnTo>
                  <a:lnTo>
                    <a:pt x="11125" y="36004"/>
                  </a:lnTo>
                  <a:lnTo>
                    <a:pt x="14046" y="33096"/>
                  </a:lnTo>
                  <a:lnTo>
                    <a:pt x="14046" y="29502"/>
                  </a:lnTo>
                  <a:lnTo>
                    <a:pt x="14046" y="25895"/>
                  </a:lnTo>
                  <a:close/>
                </a:path>
                <a:path w="174625" h="36194">
                  <a:moveTo>
                    <a:pt x="33147" y="2908"/>
                  </a:moveTo>
                  <a:lnTo>
                    <a:pt x="30226" y="0"/>
                  </a:lnTo>
                  <a:lnTo>
                    <a:pt x="22923" y="0"/>
                  </a:lnTo>
                  <a:lnTo>
                    <a:pt x="20002" y="2908"/>
                  </a:lnTo>
                  <a:lnTo>
                    <a:pt x="20002" y="10109"/>
                  </a:lnTo>
                  <a:lnTo>
                    <a:pt x="22923" y="13004"/>
                  </a:lnTo>
                  <a:lnTo>
                    <a:pt x="30226" y="13004"/>
                  </a:lnTo>
                  <a:lnTo>
                    <a:pt x="33147" y="10109"/>
                  </a:lnTo>
                  <a:lnTo>
                    <a:pt x="33147" y="6502"/>
                  </a:lnTo>
                  <a:lnTo>
                    <a:pt x="33147" y="2908"/>
                  </a:lnTo>
                  <a:close/>
                </a:path>
                <a:path w="174625" h="36194">
                  <a:moveTo>
                    <a:pt x="34048" y="25895"/>
                  </a:moveTo>
                  <a:lnTo>
                    <a:pt x="31127" y="22885"/>
                  </a:lnTo>
                  <a:lnTo>
                    <a:pt x="23939" y="22885"/>
                  </a:lnTo>
                  <a:lnTo>
                    <a:pt x="21018" y="25895"/>
                  </a:lnTo>
                  <a:lnTo>
                    <a:pt x="21018" y="33096"/>
                  </a:lnTo>
                  <a:lnTo>
                    <a:pt x="23939" y="36004"/>
                  </a:lnTo>
                  <a:lnTo>
                    <a:pt x="31127" y="36004"/>
                  </a:lnTo>
                  <a:lnTo>
                    <a:pt x="34048" y="33096"/>
                  </a:lnTo>
                  <a:lnTo>
                    <a:pt x="34048" y="29502"/>
                  </a:lnTo>
                  <a:lnTo>
                    <a:pt x="34048" y="25895"/>
                  </a:lnTo>
                  <a:close/>
                </a:path>
                <a:path w="174625" h="36194">
                  <a:moveTo>
                    <a:pt x="53149" y="2908"/>
                  </a:moveTo>
                  <a:lnTo>
                    <a:pt x="50228" y="0"/>
                  </a:lnTo>
                  <a:lnTo>
                    <a:pt x="43040" y="0"/>
                  </a:lnTo>
                  <a:lnTo>
                    <a:pt x="40119" y="2908"/>
                  </a:lnTo>
                  <a:lnTo>
                    <a:pt x="40119" y="10109"/>
                  </a:lnTo>
                  <a:lnTo>
                    <a:pt x="43040" y="13004"/>
                  </a:lnTo>
                  <a:lnTo>
                    <a:pt x="50228" y="13004"/>
                  </a:lnTo>
                  <a:lnTo>
                    <a:pt x="53149" y="10109"/>
                  </a:lnTo>
                  <a:lnTo>
                    <a:pt x="53149" y="6502"/>
                  </a:lnTo>
                  <a:lnTo>
                    <a:pt x="53149" y="2908"/>
                  </a:lnTo>
                  <a:close/>
                </a:path>
                <a:path w="174625" h="36194">
                  <a:moveTo>
                    <a:pt x="54051" y="25895"/>
                  </a:moveTo>
                  <a:lnTo>
                    <a:pt x="51130" y="22885"/>
                  </a:lnTo>
                  <a:lnTo>
                    <a:pt x="43942" y="22885"/>
                  </a:lnTo>
                  <a:lnTo>
                    <a:pt x="41021" y="25895"/>
                  </a:lnTo>
                  <a:lnTo>
                    <a:pt x="41021" y="33096"/>
                  </a:lnTo>
                  <a:lnTo>
                    <a:pt x="43942" y="36004"/>
                  </a:lnTo>
                  <a:lnTo>
                    <a:pt x="51130" y="36004"/>
                  </a:lnTo>
                  <a:lnTo>
                    <a:pt x="54051" y="33096"/>
                  </a:lnTo>
                  <a:lnTo>
                    <a:pt x="54051" y="29502"/>
                  </a:lnTo>
                  <a:lnTo>
                    <a:pt x="54051" y="25895"/>
                  </a:lnTo>
                  <a:close/>
                </a:path>
                <a:path w="174625" h="36194">
                  <a:moveTo>
                    <a:pt x="73152" y="2908"/>
                  </a:moveTo>
                  <a:lnTo>
                    <a:pt x="70231" y="0"/>
                  </a:lnTo>
                  <a:lnTo>
                    <a:pt x="63042" y="0"/>
                  </a:lnTo>
                  <a:lnTo>
                    <a:pt x="60121" y="2908"/>
                  </a:lnTo>
                  <a:lnTo>
                    <a:pt x="60121" y="10109"/>
                  </a:lnTo>
                  <a:lnTo>
                    <a:pt x="63042" y="13004"/>
                  </a:lnTo>
                  <a:lnTo>
                    <a:pt x="70231" y="13004"/>
                  </a:lnTo>
                  <a:lnTo>
                    <a:pt x="73152" y="10109"/>
                  </a:lnTo>
                  <a:lnTo>
                    <a:pt x="73152" y="6502"/>
                  </a:lnTo>
                  <a:lnTo>
                    <a:pt x="73152" y="2908"/>
                  </a:lnTo>
                  <a:close/>
                </a:path>
                <a:path w="174625" h="36194">
                  <a:moveTo>
                    <a:pt x="74168" y="25895"/>
                  </a:moveTo>
                  <a:lnTo>
                    <a:pt x="71234" y="22885"/>
                  </a:lnTo>
                  <a:lnTo>
                    <a:pt x="63931" y="22885"/>
                  </a:lnTo>
                  <a:lnTo>
                    <a:pt x="61010" y="25895"/>
                  </a:lnTo>
                  <a:lnTo>
                    <a:pt x="61010" y="33096"/>
                  </a:lnTo>
                  <a:lnTo>
                    <a:pt x="63931" y="36004"/>
                  </a:lnTo>
                  <a:lnTo>
                    <a:pt x="71234" y="36004"/>
                  </a:lnTo>
                  <a:lnTo>
                    <a:pt x="74168" y="33096"/>
                  </a:lnTo>
                  <a:lnTo>
                    <a:pt x="74168" y="29502"/>
                  </a:lnTo>
                  <a:lnTo>
                    <a:pt x="74168" y="25895"/>
                  </a:lnTo>
                  <a:close/>
                </a:path>
                <a:path w="174625" h="36194">
                  <a:moveTo>
                    <a:pt x="93154" y="2908"/>
                  </a:moveTo>
                  <a:lnTo>
                    <a:pt x="90233" y="0"/>
                  </a:lnTo>
                  <a:lnTo>
                    <a:pt x="83032" y="0"/>
                  </a:lnTo>
                  <a:lnTo>
                    <a:pt x="80111" y="2908"/>
                  </a:lnTo>
                  <a:lnTo>
                    <a:pt x="80111" y="10109"/>
                  </a:lnTo>
                  <a:lnTo>
                    <a:pt x="83032" y="13004"/>
                  </a:lnTo>
                  <a:lnTo>
                    <a:pt x="90233" y="13004"/>
                  </a:lnTo>
                  <a:lnTo>
                    <a:pt x="93154" y="10109"/>
                  </a:lnTo>
                  <a:lnTo>
                    <a:pt x="93154" y="6502"/>
                  </a:lnTo>
                  <a:lnTo>
                    <a:pt x="93154" y="2908"/>
                  </a:lnTo>
                  <a:close/>
                </a:path>
                <a:path w="174625" h="36194">
                  <a:moveTo>
                    <a:pt x="94157" y="25895"/>
                  </a:moveTo>
                  <a:lnTo>
                    <a:pt x="91236" y="22885"/>
                  </a:lnTo>
                  <a:lnTo>
                    <a:pt x="84048" y="22885"/>
                  </a:lnTo>
                  <a:lnTo>
                    <a:pt x="81127" y="25895"/>
                  </a:lnTo>
                  <a:lnTo>
                    <a:pt x="81127" y="33096"/>
                  </a:lnTo>
                  <a:lnTo>
                    <a:pt x="84048" y="36004"/>
                  </a:lnTo>
                  <a:lnTo>
                    <a:pt x="91236" y="36004"/>
                  </a:lnTo>
                  <a:lnTo>
                    <a:pt x="94157" y="33096"/>
                  </a:lnTo>
                  <a:lnTo>
                    <a:pt x="94157" y="29502"/>
                  </a:lnTo>
                  <a:lnTo>
                    <a:pt x="94157" y="25895"/>
                  </a:lnTo>
                  <a:close/>
                </a:path>
                <a:path w="174625" h="36194">
                  <a:moveTo>
                    <a:pt x="113258" y="2908"/>
                  </a:moveTo>
                  <a:lnTo>
                    <a:pt x="110337" y="0"/>
                  </a:lnTo>
                  <a:lnTo>
                    <a:pt x="103149" y="0"/>
                  </a:lnTo>
                  <a:lnTo>
                    <a:pt x="100228" y="2908"/>
                  </a:lnTo>
                  <a:lnTo>
                    <a:pt x="100228" y="10109"/>
                  </a:lnTo>
                  <a:lnTo>
                    <a:pt x="103149" y="13004"/>
                  </a:lnTo>
                  <a:lnTo>
                    <a:pt x="110337" y="13004"/>
                  </a:lnTo>
                  <a:lnTo>
                    <a:pt x="113258" y="10109"/>
                  </a:lnTo>
                  <a:lnTo>
                    <a:pt x="113258" y="6502"/>
                  </a:lnTo>
                  <a:lnTo>
                    <a:pt x="113258" y="2908"/>
                  </a:lnTo>
                  <a:close/>
                </a:path>
                <a:path w="174625" h="36194">
                  <a:moveTo>
                    <a:pt x="114160" y="25895"/>
                  </a:moveTo>
                  <a:lnTo>
                    <a:pt x="111239" y="22885"/>
                  </a:lnTo>
                  <a:lnTo>
                    <a:pt x="104051" y="22885"/>
                  </a:lnTo>
                  <a:lnTo>
                    <a:pt x="101130" y="25895"/>
                  </a:lnTo>
                  <a:lnTo>
                    <a:pt x="101130" y="33096"/>
                  </a:lnTo>
                  <a:lnTo>
                    <a:pt x="104051" y="36004"/>
                  </a:lnTo>
                  <a:lnTo>
                    <a:pt x="111239" y="36004"/>
                  </a:lnTo>
                  <a:lnTo>
                    <a:pt x="114160" y="33096"/>
                  </a:lnTo>
                  <a:lnTo>
                    <a:pt x="114160" y="29502"/>
                  </a:lnTo>
                  <a:lnTo>
                    <a:pt x="114160" y="25895"/>
                  </a:lnTo>
                  <a:close/>
                </a:path>
                <a:path w="174625" h="36194">
                  <a:moveTo>
                    <a:pt x="133261" y="2908"/>
                  </a:moveTo>
                  <a:lnTo>
                    <a:pt x="130340" y="0"/>
                  </a:lnTo>
                  <a:lnTo>
                    <a:pt x="123151" y="0"/>
                  </a:lnTo>
                  <a:lnTo>
                    <a:pt x="120230" y="2908"/>
                  </a:lnTo>
                  <a:lnTo>
                    <a:pt x="120230" y="10109"/>
                  </a:lnTo>
                  <a:lnTo>
                    <a:pt x="123151" y="13004"/>
                  </a:lnTo>
                  <a:lnTo>
                    <a:pt x="130340" y="13004"/>
                  </a:lnTo>
                  <a:lnTo>
                    <a:pt x="133261" y="10109"/>
                  </a:lnTo>
                  <a:lnTo>
                    <a:pt x="133261" y="6502"/>
                  </a:lnTo>
                  <a:lnTo>
                    <a:pt x="133261" y="2908"/>
                  </a:lnTo>
                  <a:close/>
                </a:path>
                <a:path w="174625" h="36194">
                  <a:moveTo>
                    <a:pt x="134162" y="25895"/>
                  </a:moveTo>
                  <a:lnTo>
                    <a:pt x="131241" y="22885"/>
                  </a:lnTo>
                  <a:lnTo>
                    <a:pt x="124053" y="22885"/>
                  </a:lnTo>
                  <a:lnTo>
                    <a:pt x="121132" y="25895"/>
                  </a:lnTo>
                  <a:lnTo>
                    <a:pt x="121132" y="33096"/>
                  </a:lnTo>
                  <a:lnTo>
                    <a:pt x="124053" y="36004"/>
                  </a:lnTo>
                  <a:lnTo>
                    <a:pt x="131241" y="36004"/>
                  </a:lnTo>
                  <a:lnTo>
                    <a:pt x="134162" y="33096"/>
                  </a:lnTo>
                  <a:lnTo>
                    <a:pt x="134162" y="29502"/>
                  </a:lnTo>
                  <a:lnTo>
                    <a:pt x="134162" y="25895"/>
                  </a:lnTo>
                  <a:close/>
                </a:path>
                <a:path w="174625" h="36194">
                  <a:moveTo>
                    <a:pt x="153263" y="2908"/>
                  </a:moveTo>
                  <a:lnTo>
                    <a:pt x="150342" y="0"/>
                  </a:lnTo>
                  <a:lnTo>
                    <a:pt x="143154" y="0"/>
                  </a:lnTo>
                  <a:lnTo>
                    <a:pt x="140233" y="2908"/>
                  </a:lnTo>
                  <a:lnTo>
                    <a:pt x="140233" y="10109"/>
                  </a:lnTo>
                  <a:lnTo>
                    <a:pt x="143154" y="13004"/>
                  </a:lnTo>
                  <a:lnTo>
                    <a:pt x="150342" y="13004"/>
                  </a:lnTo>
                  <a:lnTo>
                    <a:pt x="153263" y="10109"/>
                  </a:lnTo>
                  <a:lnTo>
                    <a:pt x="153263" y="6502"/>
                  </a:lnTo>
                  <a:lnTo>
                    <a:pt x="153263" y="2908"/>
                  </a:lnTo>
                  <a:close/>
                </a:path>
                <a:path w="174625" h="36194">
                  <a:moveTo>
                    <a:pt x="154279" y="25895"/>
                  </a:moveTo>
                  <a:lnTo>
                    <a:pt x="151358" y="22885"/>
                  </a:lnTo>
                  <a:lnTo>
                    <a:pt x="144056" y="22885"/>
                  </a:lnTo>
                  <a:lnTo>
                    <a:pt x="141135" y="25895"/>
                  </a:lnTo>
                  <a:lnTo>
                    <a:pt x="141135" y="33096"/>
                  </a:lnTo>
                  <a:lnTo>
                    <a:pt x="144056" y="36004"/>
                  </a:lnTo>
                  <a:lnTo>
                    <a:pt x="151358" y="36004"/>
                  </a:lnTo>
                  <a:lnTo>
                    <a:pt x="154279" y="33096"/>
                  </a:lnTo>
                  <a:lnTo>
                    <a:pt x="154279" y="29502"/>
                  </a:lnTo>
                  <a:lnTo>
                    <a:pt x="154279" y="25895"/>
                  </a:lnTo>
                  <a:close/>
                </a:path>
                <a:path w="174625" h="36194">
                  <a:moveTo>
                    <a:pt x="173380" y="2908"/>
                  </a:moveTo>
                  <a:lnTo>
                    <a:pt x="170459" y="0"/>
                  </a:lnTo>
                  <a:lnTo>
                    <a:pt x="163156" y="0"/>
                  </a:lnTo>
                  <a:lnTo>
                    <a:pt x="160235" y="2908"/>
                  </a:lnTo>
                  <a:lnTo>
                    <a:pt x="160235" y="10109"/>
                  </a:lnTo>
                  <a:lnTo>
                    <a:pt x="163156" y="13004"/>
                  </a:lnTo>
                  <a:lnTo>
                    <a:pt x="170459" y="13004"/>
                  </a:lnTo>
                  <a:lnTo>
                    <a:pt x="173380" y="10109"/>
                  </a:lnTo>
                  <a:lnTo>
                    <a:pt x="173380" y="6502"/>
                  </a:lnTo>
                  <a:lnTo>
                    <a:pt x="173380" y="2908"/>
                  </a:lnTo>
                  <a:close/>
                </a:path>
                <a:path w="174625" h="36194">
                  <a:moveTo>
                    <a:pt x="174282" y="25895"/>
                  </a:moveTo>
                  <a:lnTo>
                    <a:pt x="171348" y="22885"/>
                  </a:lnTo>
                  <a:lnTo>
                    <a:pt x="164160" y="22885"/>
                  </a:lnTo>
                  <a:lnTo>
                    <a:pt x="161239" y="25895"/>
                  </a:lnTo>
                  <a:lnTo>
                    <a:pt x="161239" y="33096"/>
                  </a:lnTo>
                  <a:lnTo>
                    <a:pt x="164160" y="36004"/>
                  </a:lnTo>
                  <a:lnTo>
                    <a:pt x="171348" y="36004"/>
                  </a:lnTo>
                  <a:lnTo>
                    <a:pt x="174282" y="33096"/>
                  </a:lnTo>
                  <a:lnTo>
                    <a:pt x="174282" y="29502"/>
                  </a:lnTo>
                  <a:lnTo>
                    <a:pt x="174282" y="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8543071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922" y="17185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2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8543071" y="2812878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921" y="17186"/>
                  </a:lnTo>
                  <a:lnTo>
                    <a:pt x="16629" y="13354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8292730" y="2812879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0" y="3831"/>
                  </a:moveTo>
                  <a:lnTo>
                    <a:pt x="0" y="13354"/>
                  </a:lnTo>
                  <a:lnTo>
                    <a:pt x="3708" y="17185"/>
                  </a:lnTo>
                  <a:lnTo>
                    <a:pt x="12922" y="17185"/>
                  </a:lnTo>
                  <a:lnTo>
                    <a:pt x="16629" y="13354"/>
                  </a:lnTo>
                  <a:lnTo>
                    <a:pt x="16629" y="8592"/>
                  </a:lnTo>
                  <a:lnTo>
                    <a:pt x="16629" y="3831"/>
                  </a:lnTo>
                  <a:lnTo>
                    <a:pt x="12922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8292730" y="2812878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6629" y="8593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593"/>
                  </a:lnTo>
                  <a:lnTo>
                    <a:pt x="0" y="13354"/>
                  </a:lnTo>
                  <a:lnTo>
                    <a:pt x="3707" y="17186"/>
                  </a:lnTo>
                  <a:lnTo>
                    <a:pt x="8314" y="17186"/>
                  </a:lnTo>
                  <a:lnTo>
                    <a:pt x="12921" y="17186"/>
                  </a:lnTo>
                  <a:lnTo>
                    <a:pt x="16629" y="13354"/>
                  </a:lnTo>
                  <a:lnTo>
                    <a:pt x="16629" y="8593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8292730" y="28829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831"/>
                  </a:moveTo>
                  <a:lnTo>
                    <a:pt x="0" y="13237"/>
                  </a:lnTo>
                  <a:lnTo>
                    <a:pt x="3708" y="17070"/>
                  </a:lnTo>
                  <a:lnTo>
                    <a:pt x="12922" y="17070"/>
                  </a:lnTo>
                  <a:lnTo>
                    <a:pt x="16629" y="13237"/>
                  </a:lnTo>
                  <a:lnTo>
                    <a:pt x="16629" y="8477"/>
                  </a:lnTo>
                  <a:lnTo>
                    <a:pt x="16629" y="3831"/>
                  </a:lnTo>
                  <a:lnTo>
                    <a:pt x="12922" y="0"/>
                  </a:lnTo>
                  <a:lnTo>
                    <a:pt x="3708" y="0"/>
                  </a:lnTo>
                  <a:lnTo>
                    <a:pt x="0" y="383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8292730" y="288290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29" y="8477"/>
                  </a:moveTo>
                  <a:lnTo>
                    <a:pt x="16629" y="3832"/>
                  </a:lnTo>
                  <a:lnTo>
                    <a:pt x="12921" y="0"/>
                  </a:lnTo>
                  <a:lnTo>
                    <a:pt x="8314" y="0"/>
                  </a:lnTo>
                  <a:lnTo>
                    <a:pt x="3707" y="0"/>
                  </a:lnTo>
                  <a:lnTo>
                    <a:pt x="0" y="3832"/>
                  </a:lnTo>
                  <a:lnTo>
                    <a:pt x="0" y="8477"/>
                  </a:lnTo>
                  <a:lnTo>
                    <a:pt x="0" y="13238"/>
                  </a:lnTo>
                  <a:lnTo>
                    <a:pt x="3707" y="17070"/>
                  </a:lnTo>
                  <a:lnTo>
                    <a:pt x="8314" y="17070"/>
                  </a:lnTo>
                  <a:lnTo>
                    <a:pt x="12921" y="17070"/>
                  </a:lnTo>
                  <a:lnTo>
                    <a:pt x="16629" y="13238"/>
                  </a:lnTo>
                  <a:lnTo>
                    <a:pt x="16629" y="8477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8210594" y="2990830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0"/>
                  </a:moveTo>
                  <a:lnTo>
                    <a:pt x="0" y="149059"/>
                  </a:ln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8210594" y="2990830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8290708" y="2990830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0"/>
                  </a:moveTo>
                  <a:lnTo>
                    <a:pt x="0" y="149059"/>
                  </a:ln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8290708" y="2990830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9691292" y="3006229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0"/>
                  </a:lnTo>
                  <a:lnTo>
                    <a:pt x="112" y="11380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33596" y="9522"/>
                  </a:lnTo>
                  <a:lnTo>
                    <a:pt x="33371" y="7547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6404" y="463"/>
                  </a:lnTo>
                  <a:lnTo>
                    <a:pt x="112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9691292" y="300622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0787" y="2903"/>
                  </a:lnTo>
                  <a:lnTo>
                    <a:pt x="30225" y="2322"/>
                  </a:lnTo>
                  <a:lnTo>
                    <a:pt x="29438" y="1741"/>
                  </a:lnTo>
                  <a:lnTo>
                    <a:pt x="28652" y="1277"/>
                  </a:lnTo>
                  <a:lnTo>
                    <a:pt x="27977" y="812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5505" y="812"/>
                  </a:lnTo>
                  <a:lnTo>
                    <a:pt x="4831" y="1277"/>
                  </a:lnTo>
                  <a:lnTo>
                    <a:pt x="4045" y="1741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12" y="11380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464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6025"/>
                  </a:lnTo>
                  <a:lnTo>
                    <a:pt x="31348" y="15444"/>
                  </a:lnTo>
                  <a:lnTo>
                    <a:pt x="32022" y="14631"/>
                  </a:lnTo>
                  <a:lnTo>
                    <a:pt x="32472" y="13935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380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9691292" y="309843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2"/>
                  </a:lnTo>
                  <a:lnTo>
                    <a:pt x="112" y="11380"/>
                  </a:lnTo>
                  <a:lnTo>
                    <a:pt x="8202" y="18696"/>
                  </a:lnTo>
                  <a:lnTo>
                    <a:pt x="9325" y="18929"/>
                  </a:lnTo>
                  <a:lnTo>
                    <a:pt x="24157" y="18929"/>
                  </a:lnTo>
                  <a:lnTo>
                    <a:pt x="25281" y="18696"/>
                  </a:lnTo>
                  <a:lnTo>
                    <a:pt x="27079" y="18464"/>
                  </a:lnTo>
                  <a:lnTo>
                    <a:pt x="33596" y="9522"/>
                  </a:lnTo>
                  <a:lnTo>
                    <a:pt x="33371" y="7548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6404" y="464"/>
                  </a:lnTo>
                  <a:lnTo>
                    <a:pt x="112" y="7548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9691292" y="309843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146" y="6735"/>
                  </a:lnTo>
                  <a:lnTo>
                    <a:pt x="32921" y="5806"/>
                  </a:lnTo>
                  <a:lnTo>
                    <a:pt x="32472" y="4993"/>
                  </a:lnTo>
                  <a:lnTo>
                    <a:pt x="32022" y="4296"/>
                  </a:lnTo>
                  <a:lnTo>
                    <a:pt x="31348" y="3483"/>
                  </a:lnTo>
                  <a:lnTo>
                    <a:pt x="30787" y="2903"/>
                  </a:lnTo>
                  <a:lnTo>
                    <a:pt x="30225" y="2322"/>
                  </a:lnTo>
                  <a:lnTo>
                    <a:pt x="29438" y="1741"/>
                  </a:lnTo>
                  <a:lnTo>
                    <a:pt x="28652" y="1277"/>
                  </a:lnTo>
                  <a:lnTo>
                    <a:pt x="27977" y="812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5505" y="812"/>
                  </a:lnTo>
                  <a:lnTo>
                    <a:pt x="4831" y="1277"/>
                  </a:lnTo>
                  <a:lnTo>
                    <a:pt x="4045" y="1741"/>
                  </a:lnTo>
                  <a:lnTo>
                    <a:pt x="337" y="6735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464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928"/>
                  </a:lnTo>
                  <a:lnTo>
                    <a:pt x="24157" y="18928"/>
                  </a:lnTo>
                  <a:lnTo>
                    <a:pt x="25281" y="18696"/>
                  </a:lnTo>
                  <a:lnTo>
                    <a:pt x="26180" y="18580"/>
                  </a:lnTo>
                  <a:lnTo>
                    <a:pt x="27079" y="18464"/>
                  </a:lnTo>
                  <a:lnTo>
                    <a:pt x="27977" y="18115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6025"/>
                  </a:lnTo>
                  <a:lnTo>
                    <a:pt x="31348" y="15444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8234639" y="300982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2"/>
                  </a:lnTo>
                  <a:lnTo>
                    <a:pt x="113" y="11264"/>
                  </a:lnTo>
                  <a:lnTo>
                    <a:pt x="562" y="13122"/>
                  </a:lnTo>
                  <a:lnTo>
                    <a:pt x="1461" y="14631"/>
                  </a:lnTo>
                  <a:lnTo>
                    <a:pt x="2134" y="15328"/>
                  </a:lnTo>
                  <a:lnTo>
                    <a:pt x="2697" y="16026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31349" y="15328"/>
                  </a:lnTo>
                  <a:lnTo>
                    <a:pt x="32023" y="14631"/>
                  </a:lnTo>
                  <a:lnTo>
                    <a:pt x="32922" y="13122"/>
                  </a:lnTo>
                  <a:lnTo>
                    <a:pt x="33371" y="11264"/>
                  </a:lnTo>
                  <a:lnTo>
                    <a:pt x="33596" y="9522"/>
                  </a:lnTo>
                  <a:lnTo>
                    <a:pt x="33371" y="7548"/>
                  </a:lnTo>
                  <a:lnTo>
                    <a:pt x="26181" y="347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8202" y="116"/>
                  </a:lnTo>
                  <a:lnTo>
                    <a:pt x="7303" y="347"/>
                  </a:lnTo>
                  <a:lnTo>
                    <a:pt x="6404" y="464"/>
                  </a:lnTo>
                  <a:lnTo>
                    <a:pt x="113" y="7548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8234639" y="300982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33483" y="8477"/>
                  </a:lnTo>
                  <a:lnTo>
                    <a:pt x="33371" y="7548"/>
                  </a:lnTo>
                  <a:lnTo>
                    <a:pt x="33146" y="6619"/>
                  </a:lnTo>
                  <a:lnTo>
                    <a:pt x="32921" y="5690"/>
                  </a:lnTo>
                  <a:lnTo>
                    <a:pt x="32472" y="4993"/>
                  </a:lnTo>
                  <a:lnTo>
                    <a:pt x="32022" y="4180"/>
                  </a:lnTo>
                  <a:lnTo>
                    <a:pt x="31348" y="3483"/>
                  </a:lnTo>
                  <a:lnTo>
                    <a:pt x="26180" y="348"/>
                  </a:lnTo>
                  <a:lnTo>
                    <a:pt x="25281" y="11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16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2134" y="3483"/>
                  </a:lnTo>
                  <a:lnTo>
                    <a:pt x="1460" y="4180"/>
                  </a:lnTo>
                  <a:lnTo>
                    <a:pt x="1011" y="4993"/>
                  </a:lnTo>
                  <a:lnTo>
                    <a:pt x="561" y="5690"/>
                  </a:lnTo>
                  <a:lnTo>
                    <a:pt x="337" y="6619"/>
                  </a:lnTo>
                  <a:lnTo>
                    <a:pt x="112" y="7548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112" y="11264"/>
                  </a:lnTo>
                  <a:lnTo>
                    <a:pt x="337" y="12193"/>
                  </a:lnTo>
                  <a:lnTo>
                    <a:pt x="561" y="13122"/>
                  </a:lnTo>
                  <a:lnTo>
                    <a:pt x="1011" y="13819"/>
                  </a:lnTo>
                  <a:lnTo>
                    <a:pt x="1460" y="14631"/>
                  </a:lnTo>
                  <a:lnTo>
                    <a:pt x="2134" y="15328"/>
                  </a:lnTo>
                  <a:lnTo>
                    <a:pt x="2696" y="16025"/>
                  </a:lnTo>
                  <a:lnTo>
                    <a:pt x="3258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347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6025"/>
                  </a:lnTo>
                  <a:lnTo>
                    <a:pt x="31348" y="15328"/>
                  </a:lnTo>
                  <a:lnTo>
                    <a:pt x="32022" y="14631"/>
                  </a:lnTo>
                  <a:lnTo>
                    <a:pt x="32472" y="13819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8234639" y="3102033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77"/>
                  </a:moveTo>
                  <a:lnTo>
                    <a:pt x="0" y="10450"/>
                  </a:lnTo>
                  <a:lnTo>
                    <a:pt x="113" y="11263"/>
                  </a:lnTo>
                  <a:lnTo>
                    <a:pt x="9326" y="18812"/>
                  </a:lnTo>
                  <a:lnTo>
                    <a:pt x="24157" y="18812"/>
                  </a:lnTo>
                  <a:lnTo>
                    <a:pt x="33596" y="9522"/>
                  </a:lnTo>
                  <a:lnTo>
                    <a:pt x="33371" y="7547"/>
                  </a:lnTo>
                  <a:lnTo>
                    <a:pt x="28652" y="1277"/>
                  </a:lnTo>
                  <a:lnTo>
                    <a:pt x="27978" y="812"/>
                  </a:lnTo>
                  <a:lnTo>
                    <a:pt x="27080" y="464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6" y="0"/>
                  </a:lnTo>
                  <a:lnTo>
                    <a:pt x="8202" y="232"/>
                  </a:lnTo>
                  <a:lnTo>
                    <a:pt x="6404" y="464"/>
                  </a:lnTo>
                  <a:lnTo>
                    <a:pt x="5506" y="812"/>
                  </a:lnTo>
                  <a:lnTo>
                    <a:pt x="4832" y="1277"/>
                  </a:lnTo>
                  <a:lnTo>
                    <a:pt x="4044" y="1625"/>
                  </a:lnTo>
                  <a:lnTo>
                    <a:pt x="113" y="7547"/>
                  </a:lnTo>
                  <a:lnTo>
                    <a:pt x="0" y="84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8234639" y="310203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522"/>
                  </a:moveTo>
                  <a:lnTo>
                    <a:pt x="28652" y="1277"/>
                  </a:lnTo>
                  <a:lnTo>
                    <a:pt x="27977" y="812"/>
                  </a:lnTo>
                  <a:lnTo>
                    <a:pt x="27079" y="464"/>
                  </a:lnTo>
                  <a:lnTo>
                    <a:pt x="26180" y="348"/>
                  </a:lnTo>
                  <a:lnTo>
                    <a:pt x="25281" y="232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232"/>
                  </a:lnTo>
                  <a:lnTo>
                    <a:pt x="7303" y="348"/>
                  </a:lnTo>
                  <a:lnTo>
                    <a:pt x="6404" y="464"/>
                  </a:lnTo>
                  <a:lnTo>
                    <a:pt x="5505" y="812"/>
                  </a:lnTo>
                  <a:lnTo>
                    <a:pt x="4831" y="1277"/>
                  </a:lnTo>
                  <a:lnTo>
                    <a:pt x="4045" y="1625"/>
                  </a:lnTo>
                  <a:lnTo>
                    <a:pt x="0" y="8477"/>
                  </a:lnTo>
                  <a:lnTo>
                    <a:pt x="0" y="9522"/>
                  </a:lnTo>
                  <a:lnTo>
                    <a:pt x="0" y="10451"/>
                  </a:lnTo>
                  <a:lnTo>
                    <a:pt x="2696" y="16025"/>
                  </a:lnTo>
                  <a:lnTo>
                    <a:pt x="3258" y="16606"/>
                  </a:lnTo>
                  <a:lnTo>
                    <a:pt x="4045" y="17186"/>
                  </a:lnTo>
                  <a:lnTo>
                    <a:pt x="4831" y="17651"/>
                  </a:lnTo>
                  <a:lnTo>
                    <a:pt x="5505" y="18115"/>
                  </a:lnTo>
                  <a:lnTo>
                    <a:pt x="6404" y="18347"/>
                  </a:lnTo>
                  <a:lnTo>
                    <a:pt x="7303" y="18580"/>
                  </a:lnTo>
                  <a:lnTo>
                    <a:pt x="8202" y="18696"/>
                  </a:lnTo>
                  <a:lnTo>
                    <a:pt x="9325" y="18812"/>
                  </a:lnTo>
                  <a:lnTo>
                    <a:pt x="24157" y="18812"/>
                  </a:lnTo>
                  <a:lnTo>
                    <a:pt x="25281" y="18696"/>
                  </a:lnTo>
                  <a:lnTo>
                    <a:pt x="26180" y="18580"/>
                  </a:lnTo>
                  <a:lnTo>
                    <a:pt x="27079" y="18347"/>
                  </a:lnTo>
                  <a:lnTo>
                    <a:pt x="27977" y="18115"/>
                  </a:lnTo>
                  <a:lnTo>
                    <a:pt x="28652" y="17651"/>
                  </a:lnTo>
                  <a:lnTo>
                    <a:pt x="29438" y="17186"/>
                  </a:lnTo>
                  <a:lnTo>
                    <a:pt x="30225" y="16606"/>
                  </a:lnTo>
                  <a:lnTo>
                    <a:pt x="30787" y="16025"/>
                  </a:lnTo>
                  <a:lnTo>
                    <a:pt x="31348" y="15444"/>
                  </a:lnTo>
                  <a:lnTo>
                    <a:pt x="32022" y="14631"/>
                  </a:lnTo>
                  <a:lnTo>
                    <a:pt x="32472" y="13935"/>
                  </a:lnTo>
                  <a:lnTo>
                    <a:pt x="32921" y="13122"/>
                  </a:lnTo>
                  <a:lnTo>
                    <a:pt x="33146" y="12193"/>
                  </a:lnTo>
                  <a:lnTo>
                    <a:pt x="33371" y="11264"/>
                  </a:lnTo>
                  <a:lnTo>
                    <a:pt x="33483" y="10451"/>
                  </a:lnTo>
                  <a:lnTo>
                    <a:pt x="33596" y="9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8653523" y="3031289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8653522" y="3031288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8653523" y="3069314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6" y="18783"/>
                  </a:lnTo>
                  <a:lnTo>
                    <a:pt x="203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8653522" y="3069314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8655658" y="303310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0" y="3479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8655657" y="303310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8670039" y="30678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8670040" y="30678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8655658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8655657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8670039" y="3086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8670040" y="3086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8705771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8705770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8720152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8720153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8705771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8705770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8720152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8720153" y="308617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8756894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8756895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8771277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8771277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8756894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8756895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8771277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8771277" y="308617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8807794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8807795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8822177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8822177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8807794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8807795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8822177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8822177" y="308617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8583297" y="3036147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30">
                  <a:moveTo>
                    <a:pt x="0" y="0"/>
                  </a:moveTo>
                  <a:lnTo>
                    <a:pt x="0" y="87137"/>
                  </a:lnTo>
                  <a:lnTo>
                    <a:pt x="53693" y="87137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8583297" y="3036146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30">
                  <a:moveTo>
                    <a:pt x="0" y="87137"/>
                  </a:moveTo>
                  <a:lnTo>
                    <a:pt x="53692" y="87137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871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8585768" y="3036305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42922" y="6851"/>
                  </a:moveTo>
                  <a:lnTo>
                    <a:pt x="42922" y="18115"/>
                  </a:lnTo>
                  <a:lnTo>
                    <a:pt x="44157" y="18115"/>
                  </a:lnTo>
                  <a:lnTo>
                    <a:pt x="44157" y="7547"/>
                  </a:lnTo>
                  <a:lnTo>
                    <a:pt x="47528" y="7547"/>
                  </a:lnTo>
                  <a:lnTo>
                    <a:pt x="47528" y="1858"/>
                  </a:lnTo>
                  <a:lnTo>
                    <a:pt x="46855" y="1858"/>
                  </a:lnTo>
                  <a:lnTo>
                    <a:pt x="46855" y="6851"/>
                  </a:lnTo>
                  <a:lnTo>
                    <a:pt x="42922" y="6851"/>
                  </a:lnTo>
                  <a:close/>
                </a:path>
                <a:path w="47625" h="36830">
                  <a:moveTo>
                    <a:pt x="3370" y="24154"/>
                  </a:moveTo>
                  <a:lnTo>
                    <a:pt x="3370" y="36695"/>
                  </a:lnTo>
                  <a:lnTo>
                    <a:pt x="44157" y="36695"/>
                  </a:lnTo>
                  <a:lnTo>
                    <a:pt x="44157" y="24154"/>
                  </a:lnTo>
                  <a:lnTo>
                    <a:pt x="42922" y="24154"/>
                  </a:lnTo>
                  <a:lnTo>
                    <a:pt x="42922" y="6851"/>
                  </a:lnTo>
                  <a:lnTo>
                    <a:pt x="33371" y="6851"/>
                  </a:lnTo>
                  <a:lnTo>
                    <a:pt x="33371" y="1858"/>
                  </a:lnTo>
                  <a:lnTo>
                    <a:pt x="30787" y="1858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1858"/>
                  </a:lnTo>
                  <a:lnTo>
                    <a:pt x="13820" y="1858"/>
                  </a:lnTo>
                  <a:lnTo>
                    <a:pt x="13820" y="6851"/>
                  </a:lnTo>
                  <a:lnTo>
                    <a:pt x="4382" y="6851"/>
                  </a:lnTo>
                  <a:lnTo>
                    <a:pt x="4382" y="24154"/>
                  </a:lnTo>
                  <a:lnTo>
                    <a:pt x="3370" y="24154"/>
                  </a:lnTo>
                  <a:close/>
                </a:path>
                <a:path w="47625" h="36830">
                  <a:moveTo>
                    <a:pt x="0" y="1858"/>
                  </a:moveTo>
                  <a:lnTo>
                    <a:pt x="0" y="7547"/>
                  </a:lnTo>
                  <a:lnTo>
                    <a:pt x="3370" y="7547"/>
                  </a:lnTo>
                  <a:lnTo>
                    <a:pt x="3370" y="18115"/>
                  </a:lnTo>
                  <a:lnTo>
                    <a:pt x="4382" y="18115"/>
                  </a:lnTo>
                  <a:lnTo>
                    <a:pt x="4382" y="6851"/>
                  </a:lnTo>
                  <a:lnTo>
                    <a:pt x="449" y="6851"/>
                  </a:lnTo>
                  <a:lnTo>
                    <a:pt x="449" y="1858"/>
                  </a:lnTo>
                  <a:lnTo>
                    <a:pt x="0" y="1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8585769" y="3036305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30787" y="0"/>
                  </a:moveTo>
                  <a:lnTo>
                    <a:pt x="30787" y="1858"/>
                  </a:lnTo>
                  <a:lnTo>
                    <a:pt x="33371" y="1858"/>
                  </a:lnTo>
                  <a:lnTo>
                    <a:pt x="33371" y="6851"/>
                  </a:lnTo>
                  <a:lnTo>
                    <a:pt x="44158" y="6851"/>
                  </a:lnTo>
                  <a:lnTo>
                    <a:pt x="44158" y="7548"/>
                  </a:lnTo>
                  <a:lnTo>
                    <a:pt x="47528" y="7548"/>
                  </a:lnTo>
                  <a:lnTo>
                    <a:pt x="47528" y="1858"/>
                  </a:lnTo>
                  <a:lnTo>
                    <a:pt x="46854" y="1858"/>
                  </a:lnTo>
                  <a:lnTo>
                    <a:pt x="46854" y="6851"/>
                  </a:lnTo>
                  <a:lnTo>
                    <a:pt x="44158" y="6851"/>
                  </a:lnTo>
                  <a:lnTo>
                    <a:pt x="44158" y="18115"/>
                  </a:lnTo>
                  <a:lnTo>
                    <a:pt x="42922" y="18115"/>
                  </a:lnTo>
                  <a:lnTo>
                    <a:pt x="42922" y="24154"/>
                  </a:lnTo>
                  <a:lnTo>
                    <a:pt x="44158" y="24154"/>
                  </a:lnTo>
                  <a:lnTo>
                    <a:pt x="44158" y="36695"/>
                  </a:lnTo>
                  <a:lnTo>
                    <a:pt x="3370" y="36695"/>
                  </a:lnTo>
                  <a:lnTo>
                    <a:pt x="3370" y="24154"/>
                  </a:lnTo>
                  <a:lnTo>
                    <a:pt x="4382" y="24154"/>
                  </a:lnTo>
                  <a:lnTo>
                    <a:pt x="4382" y="18115"/>
                  </a:lnTo>
                  <a:lnTo>
                    <a:pt x="3370" y="18115"/>
                  </a:lnTo>
                  <a:lnTo>
                    <a:pt x="3370" y="6851"/>
                  </a:lnTo>
                  <a:lnTo>
                    <a:pt x="449" y="6851"/>
                  </a:lnTo>
                  <a:lnTo>
                    <a:pt x="449" y="1858"/>
                  </a:lnTo>
                  <a:lnTo>
                    <a:pt x="0" y="1858"/>
                  </a:lnTo>
                  <a:lnTo>
                    <a:pt x="0" y="7548"/>
                  </a:lnTo>
                  <a:lnTo>
                    <a:pt x="3370" y="7548"/>
                  </a:lnTo>
                  <a:lnTo>
                    <a:pt x="3370" y="6851"/>
                  </a:lnTo>
                  <a:lnTo>
                    <a:pt x="13820" y="6851"/>
                  </a:lnTo>
                  <a:lnTo>
                    <a:pt x="13820" y="1858"/>
                  </a:lnTo>
                  <a:lnTo>
                    <a:pt x="16404" y="1858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8619252" y="303833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8619252" y="303833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8586218" y="303833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8586218" y="303833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8585768" y="3086124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0" y="29147"/>
                  </a:moveTo>
                  <a:lnTo>
                    <a:pt x="0" y="34837"/>
                  </a:lnTo>
                  <a:lnTo>
                    <a:pt x="449" y="34837"/>
                  </a:lnTo>
                  <a:lnTo>
                    <a:pt x="449" y="29728"/>
                  </a:lnTo>
                  <a:lnTo>
                    <a:pt x="13820" y="29728"/>
                  </a:lnTo>
                  <a:lnTo>
                    <a:pt x="13820" y="34837"/>
                  </a:lnTo>
                  <a:lnTo>
                    <a:pt x="16404" y="34837"/>
                  </a:lnTo>
                  <a:lnTo>
                    <a:pt x="16404" y="36579"/>
                  </a:lnTo>
                  <a:lnTo>
                    <a:pt x="30787" y="36579"/>
                  </a:lnTo>
                  <a:lnTo>
                    <a:pt x="30787" y="34837"/>
                  </a:lnTo>
                  <a:lnTo>
                    <a:pt x="33371" y="34837"/>
                  </a:lnTo>
                  <a:lnTo>
                    <a:pt x="33371" y="29728"/>
                  </a:lnTo>
                  <a:lnTo>
                    <a:pt x="46855" y="29728"/>
                  </a:lnTo>
                  <a:lnTo>
                    <a:pt x="46855" y="34837"/>
                  </a:lnTo>
                  <a:lnTo>
                    <a:pt x="47528" y="34837"/>
                  </a:lnTo>
                  <a:lnTo>
                    <a:pt x="47528" y="29147"/>
                  </a:lnTo>
                  <a:lnTo>
                    <a:pt x="44157" y="29147"/>
                  </a:lnTo>
                  <a:lnTo>
                    <a:pt x="44157" y="18580"/>
                  </a:lnTo>
                  <a:lnTo>
                    <a:pt x="42922" y="18580"/>
                  </a:lnTo>
                  <a:lnTo>
                    <a:pt x="42922" y="0"/>
                  </a:lnTo>
                  <a:lnTo>
                    <a:pt x="4382" y="0"/>
                  </a:lnTo>
                  <a:lnTo>
                    <a:pt x="4382" y="18580"/>
                  </a:lnTo>
                  <a:lnTo>
                    <a:pt x="3370" y="18580"/>
                  </a:lnTo>
                  <a:lnTo>
                    <a:pt x="3370" y="29147"/>
                  </a:lnTo>
                  <a:lnTo>
                    <a:pt x="0" y="29147"/>
                  </a:lnTo>
                  <a:close/>
                </a:path>
                <a:path w="47625" h="36830">
                  <a:moveTo>
                    <a:pt x="42922" y="0"/>
                  </a:moveTo>
                  <a:lnTo>
                    <a:pt x="42922" y="12541"/>
                  </a:lnTo>
                  <a:lnTo>
                    <a:pt x="44157" y="12541"/>
                  </a:lnTo>
                  <a:lnTo>
                    <a:pt x="44157" y="0"/>
                  </a:lnTo>
                  <a:lnTo>
                    <a:pt x="42922" y="0"/>
                  </a:lnTo>
                  <a:close/>
                </a:path>
                <a:path w="47625" h="36830">
                  <a:moveTo>
                    <a:pt x="3370" y="0"/>
                  </a:moveTo>
                  <a:lnTo>
                    <a:pt x="3370" y="12541"/>
                  </a:lnTo>
                  <a:lnTo>
                    <a:pt x="4382" y="12541"/>
                  </a:lnTo>
                  <a:lnTo>
                    <a:pt x="4382" y="0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8585769" y="3086123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30787" y="36579"/>
                  </a:moveTo>
                  <a:lnTo>
                    <a:pt x="30787" y="34837"/>
                  </a:lnTo>
                  <a:lnTo>
                    <a:pt x="33371" y="34837"/>
                  </a:lnTo>
                  <a:lnTo>
                    <a:pt x="33371" y="29728"/>
                  </a:lnTo>
                  <a:lnTo>
                    <a:pt x="44158" y="29728"/>
                  </a:lnTo>
                  <a:lnTo>
                    <a:pt x="44158" y="29147"/>
                  </a:lnTo>
                  <a:lnTo>
                    <a:pt x="47528" y="29147"/>
                  </a:lnTo>
                  <a:lnTo>
                    <a:pt x="47528" y="34837"/>
                  </a:lnTo>
                  <a:lnTo>
                    <a:pt x="46854" y="34837"/>
                  </a:lnTo>
                  <a:lnTo>
                    <a:pt x="46854" y="29728"/>
                  </a:lnTo>
                  <a:lnTo>
                    <a:pt x="44158" y="29728"/>
                  </a:lnTo>
                  <a:lnTo>
                    <a:pt x="44158" y="18580"/>
                  </a:lnTo>
                  <a:lnTo>
                    <a:pt x="42922" y="18580"/>
                  </a:lnTo>
                  <a:lnTo>
                    <a:pt x="42922" y="12541"/>
                  </a:lnTo>
                  <a:lnTo>
                    <a:pt x="44158" y="12541"/>
                  </a:lnTo>
                  <a:lnTo>
                    <a:pt x="44158" y="0"/>
                  </a:lnTo>
                  <a:lnTo>
                    <a:pt x="3370" y="0"/>
                  </a:lnTo>
                  <a:lnTo>
                    <a:pt x="3370" y="12541"/>
                  </a:lnTo>
                  <a:lnTo>
                    <a:pt x="4382" y="12541"/>
                  </a:lnTo>
                  <a:lnTo>
                    <a:pt x="4382" y="18580"/>
                  </a:lnTo>
                  <a:lnTo>
                    <a:pt x="3370" y="18580"/>
                  </a:lnTo>
                  <a:lnTo>
                    <a:pt x="3370" y="29728"/>
                  </a:lnTo>
                  <a:lnTo>
                    <a:pt x="449" y="29728"/>
                  </a:lnTo>
                  <a:lnTo>
                    <a:pt x="449" y="34837"/>
                  </a:lnTo>
                  <a:lnTo>
                    <a:pt x="0" y="34837"/>
                  </a:lnTo>
                  <a:lnTo>
                    <a:pt x="0" y="29147"/>
                  </a:lnTo>
                  <a:lnTo>
                    <a:pt x="3370" y="29147"/>
                  </a:lnTo>
                  <a:lnTo>
                    <a:pt x="3370" y="29728"/>
                  </a:lnTo>
                  <a:lnTo>
                    <a:pt x="13820" y="29728"/>
                  </a:lnTo>
                  <a:lnTo>
                    <a:pt x="13820" y="34837"/>
                  </a:lnTo>
                  <a:lnTo>
                    <a:pt x="16404" y="34837"/>
                  </a:lnTo>
                  <a:lnTo>
                    <a:pt x="16404" y="36579"/>
                  </a:lnTo>
                  <a:lnTo>
                    <a:pt x="30787" y="365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8619252" y="311567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8619252" y="311567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8586218" y="311567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8586218" y="311567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8658017" y="3035025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562" y="30543"/>
                  </a:moveTo>
                  <a:lnTo>
                    <a:pt x="94250" y="30543"/>
                  </a:lnTo>
                  <a:lnTo>
                    <a:pt x="94250" y="0"/>
                  </a:lnTo>
                  <a:lnTo>
                    <a:pt x="50562" y="0"/>
                  </a:lnTo>
                  <a:lnTo>
                    <a:pt x="50562" y="30543"/>
                  </a:lnTo>
                  <a:close/>
                </a:path>
                <a:path w="196215" h="88264">
                  <a:moveTo>
                    <a:pt x="50562" y="88025"/>
                  </a:moveTo>
                  <a:lnTo>
                    <a:pt x="94250" y="88025"/>
                  </a:lnTo>
                  <a:lnTo>
                    <a:pt x="94250" y="57482"/>
                  </a:lnTo>
                  <a:lnTo>
                    <a:pt x="50562" y="57482"/>
                  </a:lnTo>
                  <a:lnTo>
                    <a:pt x="50562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8586554" y="303815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8586555" y="303815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8620039" y="303815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8620039" y="303815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8620039" y="311456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8620039" y="31145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8586554" y="311456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8586555" y="31145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8505431" y="3078262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0"/>
                  </a:moveTo>
                  <a:lnTo>
                    <a:pt x="0" y="48505"/>
                  </a:lnTo>
                  <a:lnTo>
                    <a:pt x="53693" y="48505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8505430" y="3078261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4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8507902" y="3078344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59" h="44450">
                  <a:moveTo>
                    <a:pt x="42922" y="8244"/>
                  </a:moveTo>
                  <a:lnTo>
                    <a:pt x="42922" y="21714"/>
                  </a:lnTo>
                  <a:lnTo>
                    <a:pt x="44270" y="21714"/>
                  </a:lnTo>
                  <a:lnTo>
                    <a:pt x="44270" y="8940"/>
                  </a:lnTo>
                  <a:lnTo>
                    <a:pt x="47641" y="8940"/>
                  </a:lnTo>
                  <a:lnTo>
                    <a:pt x="47641" y="2205"/>
                  </a:lnTo>
                  <a:lnTo>
                    <a:pt x="46967" y="2205"/>
                  </a:lnTo>
                  <a:lnTo>
                    <a:pt x="46967" y="8244"/>
                  </a:lnTo>
                  <a:lnTo>
                    <a:pt x="42922" y="8244"/>
                  </a:lnTo>
                  <a:close/>
                </a:path>
                <a:path w="48259" h="44450">
                  <a:moveTo>
                    <a:pt x="3370" y="28915"/>
                  </a:moveTo>
                  <a:lnTo>
                    <a:pt x="3370" y="43895"/>
                  </a:lnTo>
                  <a:lnTo>
                    <a:pt x="44270" y="43895"/>
                  </a:lnTo>
                  <a:lnTo>
                    <a:pt x="44270" y="28915"/>
                  </a:lnTo>
                  <a:lnTo>
                    <a:pt x="42922" y="28915"/>
                  </a:lnTo>
                  <a:lnTo>
                    <a:pt x="42922" y="8244"/>
                  </a:lnTo>
                  <a:lnTo>
                    <a:pt x="33371" y="8244"/>
                  </a:lnTo>
                  <a:lnTo>
                    <a:pt x="33371" y="2205"/>
                  </a:lnTo>
                  <a:lnTo>
                    <a:pt x="30787" y="2205"/>
                  </a:lnTo>
                  <a:lnTo>
                    <a:pt x="30787" y="0"/>
                  </a:lnTo>
                  <a:lnTo>
                    <a:pt x="16517" y="0"/>
                  </a:lnTo>
                  <a:lnTo>
                    <a:pt x="16517" y="2205"/>
                  </a:lnTo>
                  <a:lnTo>
                    <a:pt x="13933" y="2205"/>
                  </a:lnTo>
                  <a:lnTo>
                    <a:pt x="13933" y="8244"/>
                  </a:lnTo>
                  <a:lnTo>
                    <a:pt x="4494" y="8244"/>
                  </a:lnTo>
                  <a:lnTo>
                    <a:pt x="4494" y="28915"/>
                  </a:lnTo>
                  <a:lnTo>
                    <a:pt x="3370" y="28915"/>
                  </a:lnTo>
                  <a:close/>
                </a:path>
                <a:path w="48259" h="44450">
                  <a:moveTo>
                    <a:pt x="0" y="2205"/>
                  </a:moveTo>
                  <a:lnTo>
                    <a:pt x="0" y="8940"/>
                  </a:lnTo>
                  <a:lnTo>
                    <a:pt x="3370" y="8940"/>
                  </a:lnTo>
                  <a:lnTo>
                    <a:pt x="3370" y="21714"/>
                  </a:lnTo>
                  <a:lnTo>
                    <a:pt x="4494" y="21714"/>
                  </a:lnTo>
                  <a:lnTo>
                    <a:pt x="4494" y="8244"/>
                  </a:lnTo>
                  <a:lnTo>
                    <a:pt x="449" y="8244"/>
                  </a:lnTo>
                  <a:lnTo>
                    <a:pt x="449" y="2205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8507902" y="3078343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59" h="44450">
                  <a:moveTo>
                    <a:pt x="30787" y="0"/>
                  </a:moveTo>
                  <a:lnTo>
                    <a:pt x="30787" y="2206"/>
                  </a:lnTo>
                  <a:lnTo>
                    <a:pt x="33371" y="2206"/>
                  </a:lnTo>
                  <a:lnTo>
                    <a:pt x="33371" y="8244"/>
                  </a:lnTo>
                  <a:lnTo>
                    <a:pt x="44270" y="8244"/>
                  </a:lnTo>
                  <a:lnTo>
                    <a:pt x="44270" y="8941"/>
                  </a:lnTo>
                  <a:lnTo>
                    <a:pt x="47641" y="8941"/>
                  </a:lnTo>
                  <a:lnTo>
                    <a:pt x="47641" y="2206"/>
                  </a:lnTo>
                  <a:lnTo>
                    <a:pt x="46967" y="2206"/>
                  </a:lnTo>
                  <a:lnTo>
                    <a:pt x="46967" y="8244"/>
                  </a:lnTo>
                  <a:lnTo>
                    <a:pt x="44270" y="8244"/>
                  </a:lnTo>
                  <a:lnTo>
                    <a:pt x="44270" y="21715"/>
                  </a:lnTo>
                  <a:lnTo>
                    <a:pt x="42922" y="21715"/>
                  </a:lnTo>
                  <a:lnTo>
                    <a:pt x="42922" y="28915"/>
                  </a:lnTo>
                  <a:lnTo>
                    <a:pt x="44270" y="28915"/>
                  </a:lnTo>
                  <a:lnTo>
                    <a:pt x="44270" y="43895"/>
                  </a:lnTo>
                  <a:lnTo>
                    <a:pt x="3370" y="43895"/>
                  </a:lnTo>
                  <a:lnTo>
                    <a:pt x="3370" y="28915"/>
                  </a:lnTo>
                  <a:lnTo>
                    <a:pt x="4494" y="28915"/>
                  </a:lnTo>
                  <a:lnTo>
                    <a:pt x="4494" y="21715"/>
                  </a:lnTo>
                  <a:lnTo>
                    <a:pt x="3370" y="21715"/>
                  </a:lnTo>
                  <a:lnTo>
                    <a:pt x="3370" y="8244"/>
                  </a:lnTo>
                  <a:lnTo>
                    <a:pt x="449" y="8244"/>
                  </a:lnTo>
                  <a:lnTo>
                    <a:pt x="449" y="2206"/>
                  </a:lnTo>
                  <a:lnTo>
                    <a:pt x="0" y="2206"/>
                  </a:lnTo>
                  <a:lnTo>
                    <a:pt x="0" y="8941"/>
                  </a:lnTo>
                  <a:lnTo>
                    <a:pt x="3370" y="8941"/>
                  </a:lnTo>
                  <a:lnTo>
                    <a:pt x="3370" y="8244"/>
                  </a:lnTo>
                  <a:lnTo>
                    <a:pt x="13932" y="8244"/>
                  </a:lnTo>
                  <a:lnTo>
                    <a:pt x="13932" y="2206"/>
                  </a:lnTo>
                  <a:lnTo>
                    <a:pt x="16517" y="2206"/>
                  </a:lnTo>
                  <a:lnTo>
                    <a:pt x="16517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8541499" y="3080374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8541498" y="30803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8508352" y="3080374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8508352" y="30803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8508688" y="308019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8508689" y="308019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8542172" y="308019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8542172" y="308019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5"/>
                  </a:move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8857346" y="3031289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8857346" y="3031288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8857346" y="3069314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8857346" y="3069314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8859481" y="303310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8859481" y="303310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8873863" y="30678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8873863" y="30678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8859481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8859481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8873863" y="3086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8873863" y="3086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8909594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8909594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8923976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8923976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8909594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8909594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8923976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8923976" y="308617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8960718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8960718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8975100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8975101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8960718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8960718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8975100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8975101" y="308617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9011618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9011618" y="303293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9026000" y="306766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4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9026000" y="306766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2"/>
                  </a:move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9011618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9011618" y="3089607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9026000" y="308617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8861840" y="3035025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164159" y="54581"/>
                  </a:moveTo>
                  <a:lnTo>
                    <a:pt x="183443" y="54581"/>
                  </a:lnTo>
                  <a:lnTo>
                    <a:pt x="183443" y="51151"/>
                  </a:lnTo>
                  <a:lnTo>
                    <a:pt x="164159" y="51151"/>
                  </a:lnTo>
                  <a:lnTo>
                    <a:pt x="164159" y="54581"/>
                  </a:lnTo>
                  <a:close/>
                </a:path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562" y="30543"/>
                  </a:moveTo>
                  <a:lnTo>
                    <a:pt x="94250" y="30543"/>
                  </a:lnTo>
                  <a:lnTo>
                    <a:pt x="94250" y="0"/>
                  </a:lnTo>
                  <a:lnTo>
                    <a:pt x="50562" y="0"/>
                  </a:lnTo>
                  <a:lnTo>
                    <a:pt x="50562" y="30543"/>
                  </a:lnTo>
                  <a:close/>
                </a:path>
                <a:path w="196215" h="88264">
                  <a:moveTo>
                    <a:pt x="50562" y="88025"/>
                  </a:moveTo>
                  <a:lnTo>
                    <a:pt x="94250" y="88025"/>
                  </a:lnTo>
                  <a:lnTo>
                    <a:pt x="94250" y="57482"/>
                  </a:lnTo>
                  <a:lnTo>
                    <a:pt x="50562" y="57482"/>
                  </a:lnTo>
                  <a:lnTo>
                    <a:pt x="50562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9081844" y="310772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5"/>
                  </a:moveTo>
                  <a:lnTo>
                    <a:pt x="0" y="14051"/>
                  </a:lnTo>
                  <a:lnTo>
                    <a:pt x="3932" y="18116"/>
                  </a:lnTo>
                  <a:lnTo>
                    <a:pt x="13708" y="18116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5"/>
                  </a:lnTo>
                  <a:lnTo>
                    <a:pt x="13708" y="0"/>
                  </a:lnTo>
                  <a:lnTo>
                    <a:pt x="3932" y="0"/>
                  </a:lnTo>
                  <a:lnTo>
                    <a:pt x="0" y="4065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9081844" y="310772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9083080" y="310888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483" y="15676"/>
                  </a:lnTo>
                  <a:lnTo>
                    <a:pt x="11797" y="15676"/>
                  </a:lnTo>
                  <a:lnTo>
                    <a:pt x="15281" y="12193"/>
                  </a:lnTo>
                  <a:lnTo>
                    <a:pt x="15281" y="7895"/>
                  </a:lnTo>
                  <a:lnTo>
                    <a:pt x="15281" y="3483"/>
                  </a:lnTo>
                  <a:lnTo>
                    <a:pt x="11797" y="0"/>
                  </a:lnTo>
                  <a:lnTo>
                    <a:pt x="3483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9083080" y="310888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483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9084203" y="3110045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10000" y="13354"/>
                  </a:lnTo>
                  <a:lnTo>
                    <a:pt x="12921" y="10335"/>
                  </a:lnTo>
                  <a:lnTo>
                    <a:pt x="12921" y="6734"/>
                  </a:lnTo>
                  <a:lnTo>
                    <a:pt x="12921" y="3018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9084203" y="3110045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12921" y="6735"/>
                  </a:moveTo>
                  <a:lnTo>
                    <a:pt x="12921" y="3019"/>
                  </a:lnTo>
                  <a:lnTo>
                    <a:pt x="10000" y="0"/>
                  </a:lnTo>
                  <a:lnTo>
                    <a:pt x="6516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516" y="13354"/>
                  </a:lnTo>
                  <a:lnTo>
                    <a:pt x="10000" y="13354"/>
                  </a:lnTo>
                  <a:lnTo>
                    <a:pt x="12921" y="10335"/>
                  </a:lnTo>
                  <a:lnTo>
                    <a:pt x="12921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9087349" y="311329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10"/>
                  </a:moveTo>
                  <a:lnTo>
                    <a:pt x="0" y="5342"/>
                  </a:lnTo>
                  <a:lnTo>
                    <a:pt x="1460" y="6968"/>
                  </a:lnTo>
                  <a:lnTo>
                    <a:pt x="5168" y="6968"/>
                  </a:lnTo>
                  <a:lnTo>
                    <a:pt x="6629" y="5342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9087350" y="311329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9121732" y="310818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2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708" y="0"/>
                  </a:lnTo>
                  <a:lnTo>
                    <a:pt x="3932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9121732" y="310818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9122968" y="310934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4"/>
                  </a:moveTo>
                  <a:lnTo>
                    <a:pt x="0" y="12193"/>
                  </a:lnTo>
                  <a:lnTo>
                    <a:pt x="3370" y="15678"/>
                  </a:lnTo>
                  <a:lnTo>
                    <a:pt x="11797" y="15678"/>
                  </a:lnTo>
                  <a:lnTo>
                    <a:pt x="15281" y="12193"/>
                  </a:lnTo>
                  <a:lnTo>
                    <a:pt x="15281" y="7896"/>
                  </a:lnTo>
                  <a:lnTo>
                    <a:pt x="15281" y="3484"/>
                  </a:lnTo>
                  <a:lnTo>
                    <a:pt x="11797" y="0"/>
                  </a:lnTo>
                  <a:lnTo>
                    <a:pt x="3370" y="0"/>
                  </a:lnTo>
                  <a:lnTo>
                    <a:pt x="0" y="348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9122968" y="310934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9124092" y="311051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9124092" y="311051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9127238" y="311376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9127238" y="311376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9169373" y="310818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2" y="18115"/>
                  </a:lnTo>
                  <a:lnTo>
                    <a:pt x="13707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707" y="0"/>
                  </a:lnTo>
                  <a:lnTo>
                    <a:pt x="3932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9169373" y="310818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876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9170609" y="310934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4"/>
                  </a:moveTo>
                  <a:lnTo>
                    <a:pt x="0" y="12193"/>
                  </a:lnTo>
                  <a:lnTo>
                    <a:pt x="3483" y="15678"/>
                  </a:lnTo>
                  <a:lnTo>
                    <a:pt x="11797" y="15678"/>
                  </a:lnTo>
                  <a:lnTo>
                    <a:pt x="15281" y="12193"/>
                  </a:lnTo>
                  <a:lnTo>
                    <a:pt x="15281" y="7896"/>
                  </a:lnTo>
                  <a:lnTo>
                    <a:pt x="15281" y="3484"/>
                  </a:lnTo>
                  <a:lnTo>
                    <a:pt x="11797" y="0"/>
                  </a:lnTo>
                  <a:lnTo>
                    <a:pt x="3483" y="0"/>
                  </a:lnTo>
                  <a:lnTo>
                    <a:pt x="0" y="348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9170609" y="310934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483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9171733" y="311051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10000" y="13354"/>
                  </a:lnTo>
                  <a:lnTo>
                    <a:pt x="12921" y="10335"/>
                  </a:lnTo>
                  <a:lnTo>
                    <a:pt x="12921" y="6734"/>
                  </a:lnTo>
                  <a:lnTo>
                    <a:pt x="12921" y="3018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9171733" y="3110510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12921" y="6735"/>
                  </a:moveTo>
                  <a:lnTo>
                    <a:pt x="12921" y="3019"/>
                  </a:lnTo>
                  <a:lnTo>
                    <a:pt x="10000" y="0"/>
                  </a:lnTo>
                  <a:lnTo>
                    <a:pt x="6516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516" y="13354"/>
                  </a:lnTo>
                  <a:lnTo>
                    <a:pt x="10000" y="13354"/>
                  </a:lnTo>
                  <a:lnTo>
                    <a:pt x="12921" y="10335"/>
                  </a:lnTo>
                  <a:lnTo>
                    <a:pt x="12921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9174879" y="311376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9174879" y="311376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1" name="object 921"/>
          <p:cNvSpPr txBox="1"/>
          <p:nvPr/>
        </p:nvSpPr>
        <p:spPr>
          <a:xfrm>
            <a:off x="9066785" y="3073655"/>
            <a:ext cx="191770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22" name="object 922"/>
          <p:cNvGrpSpPr/>
          <p:nvPr/>
        </p:nvGrpSpPr>
        <p:grpSpPr>
          <a:xfrm>
            <a:off x="9208310" y="3107699"/>
            <a:ext cx="19685" cy="20320"/>
            <a:chOff x="9208310" y="3107699"/>
            <a:chExt cx="19685" cy="20320"/>
          </a:xfrm>
        </p:grpSpPr>
        <p:sp>
          <p:nvSpPr>
            <p:cNvPr id="923" name="object 923"/>
            <p:cNvSpPr/>
            <p:nvPr/>
          </p:nvSpPr>
          <p:spPr>
            <a:xfrm>
              <a:off x="9209262" y="310865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63"/>
                  </a:moveTo>
                  <a:lnTo>
                    <a:pt x="0" y="14051"/>
                  </a:lnTo>
                  <a:lnTo>
                    <a:pt x="3932" y="18115"/>
                  </a:lnTo>
                  <a:lnTo>
                    <a:pt x="13707" y="18115"/>
                  </a:lnTo>
                  <a:lnTo>
                    <a:pt x="17640" y="14051"/>
                  </a:lnTo>
                  <a:lnTo>
                    <a:pt x="17640" y="9057"/>
                  </a:lnTo>
                  <a:lnTo>
                    <a:pt x="17640" y="4063"/>
                  </a:lnTo>
                  <a:lnTo>
                    <a:pt x="13707" y="0"/>
                  </a:lnTo>
                  <a:lnTo>
                    <a:pt x="3932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9209262" y="310865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57"/>
                  </a:moveTo>
                  <a:lnTo>
                    <a:pt x="17640" y="4064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64"/>
                  </a:lnTo>
                  <a:lnTo>
                    <a:pt x="0" y="9057"/>
                  </a:lnTo>
                  <a:lnTo>
                    <a:pt x="0" y="14051"/>
                  </a:lnTo>
                  <a:lnTo>
                    <a:pt x="3932" y="18115"/>
                  </a:lnTo>
                  <a:lnTo>
                    <a:pt x="8764" y="18115"/>
                  </a:lnTo>
                  <a:lnTo>
                    <a:pt x="13708" y="18115"/>
                  </a:lnTo>
                  <a:lnTo>
                    <a:pt x="17640" y="14051"/>
                  </a:lnTo>
                  <a:lnTo>
                    <a:pt x="17640" y="9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9210498" y="310981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83"/>
                  </a:moveTo>
                  <a:lnTo>
                    <a:pt x="0" y="12193"/>
                  </a:lnTo>
                  <a:lnTo>
                    <a:pt x="3370" y="15676"/>
                  </a:lnTo>
                  <a:lnTo>
                    <a:pt x="11797" y="15676"/>
                  </a:lnTo>
                  <a:lnTo>
                    <a:pt x="15281" y="12193"/>
                  </a:lnTo>
                  <a:lnTo>
                    <a:pt x="15281" y="7896"/>
                  </a:lnTo>
                  <a:lnTo>
                    <a:pt x="15281" y="3483"/>
                  </a:lnTo>
                  <a:lnTo>
                    <a:pt x="11797" y="0"/>
                  </a:lnTo>
                  <a:lnTo>
                    <a:pt x="3370" y="0"/>
                  </a:lnTo>
                  <a:lnTo>
                    <a:pt x="0" y="348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9210498" y="310981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96"/>
                  </a:moveTo>
                  <a:lnTo>
                    <a:pt x="15281" y="3483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483"/>
                  </a:lnTo>
                  <a:lnTo>
                    <a:pt x="0" y="7896"/>
                  </a:lnTo>
                  <a:lnTo>
                    <a:pt x="0" y="12193"/>
                  </a:lnTo>
                  <a:lnTo>
                    <a:pt x="3370" y="15677"/>
                  </a:lnTo>
                  <a:lnTo>
                    <a:pt x="7640" y="15677"/>
                  </a:lnTo>
                  <a:lnTo>
                    <a:pt x="11797" y="15677"/>
                  </a:lnTo>
                  <a:lnTo>
                    <a:pt x="15281" y="12193"/>
                  </a:lnTo>
                  <a:lnTo>
                    <a:pt x="15281" y="7896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9211621" y="3110975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0" y="3018"/>
                  </a:moveTo>
                  <a:lnTo>
                    <a:pt x="0" y="10335"/>
                  </a:lnTo>
                  <a:lnTo>
                    <a:pt x="2921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4"/>
                  </a:lnTo>
                  <a:lnTo>
                    <a:pt x="12809" y="3018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9211622" y="3110974"/>
              <a:ext cx="13335" cy="13970"/>
            </a:xfrm>
            <a:custGeom>
              <a:avLst/>
              <a:gdLst/>
              <a:ahLst/>
              <a:cxnLst/>
              <a:rect l="l" t="t" r="r" b="b"/>
              <a:pathLst>
                <a:path w="13334" h="13969">
                  <a:moveTo>
                    <a:pt x="12809" y="6735"/>
                  </a:moveTo>
                  <a:lnTo>
                    <a:pt x="12809" y="3019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3019"/>
                  </a:lnTo>
                  <a:lnTo>
                    <a:pt x="0" y="6735"/>
                  </a:lnTo>
                  <a:lnTo>
                    <a:pt x="0" y="10335"/>
                  </a:lnTo>
                  <a:lnTo>
                    <a:pt x="2921" y="13354"/>
                  </a:lnTo>
                  <a:lnTo>
                    <a:pt x="6404" y="13354"/>
                  </a:lnTo>
                  <a:lnTo>
                    <a:pt x="10000" y="13354"/>
                  </a:lnTo>
                  <a:lnTo>
                    <a:pt x="12809" y="10335"/>
                  </a:lnTo>
                  <a:lnTo>
                    <a:pt x="12809" y="673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9214768" y="311422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10"/>
                  </a:moveTo>
                  <a:lnTo>
                    <a:pt x="0" y="534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lnTo>
                    <a:pt x="6629" y="1510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9214768" y="311422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09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09"/>
                  </a:lnTo>
                  <a:lnTo>
                    <a:pt x="0" y="3483"/>
                  </a:lnTo>
                  <a:lnTo>
                    <a:pt x="0" y="534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34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1" name="object 931"/>
          <p:cNvSpPr txBox="1"/>
          <p:nvPr/>
        </p:nvSpPr>
        <p:spPr>
          <a:xfrm>
            <a:off x="9088358" y="2967632"/>
            <a:ext cx="169545" cy="1314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b="1" spc="10" dirty="0">
                <a:latin typeface="Calibri"/>
                <a:cs typeface="Calibri"/>
              </a:rPr>
              <a:t>W</a:t>
            </a:r>
            <a:r>
              <a:rPr sz="350" b="1" spc="-15" dirty="0">
                <a:latin typeface="Calibri"/>
                <a:cs typeface="Calibri"/>
              </a:rPr>
              <a:t>R</a:t>
            </a:r>
            <a:r>
              <a:rPr sz="350" b="1" spc="-5" dirty="0">
                <a:latin typeface="Calibri"/>
                <a:cs typeface="Calibri"/>
              </a:rPr>
              <a:t>-</a:t>
            </a:r>
            <a:r>
              <a:rPr sz="350" b="1" spc="30" dirty="0">
                <a:latin typeface="Calibri"/>
                <a:cs typeface="Calibri"/>
              </a:rPr>
              <a:t>Z</a:t>
            </a:r>
            <a:r>
              <a:rPr sz="350" b="1" spc="-50" dirty="0">
                <a:latin typeface="Calibri"/>
                <a:cs typeface="Calibri"/>
              </a:rPr>
              <a:t>1</a:t>
            </a:r>
            <a:r>
              <a:rPr sz="350" b="1" spc="-10" dirty="0"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sz="100" spc="-5" dirty="0">
                <a:latin typeface="Arial MT"/>
                <a:cs typeface="Arial MT"/>
              </a:rPr>
              <a:t>IN</a:t>
            </a:r>
            <a:r>
              <a:rPr sz="100" spc="20" dirty="0">
                <a:latin typeface="Arial MT"/>
                <a:cs typeface="Arial MT"/>
              </a:rPr>
              <a:t>           </a:t>
            </a: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32" name="object 932"/>
          <p:cNvGrpSpPr/>
          <p:nvPr/>
        </p:nvGrpSpPr>
        <p:grpSpPr>
          <a:xfrm>
            <a:off x="8431370" y="3033010"/>
            <a:ext cx="1201420" cy="95885"/>
            <a:chOff x="8431370" y="3033010"/>
            <a:chExt cx="1201420" cy="95885"/>
          </a:xfrm>
        </p:grpSpPr>
        <p:sp>
          <p:nvSpPr>
            <p:cNvPr id="933" name="object 933"/>
            <p:cNvSpPr/>
            <p:nvPr/>
          </p:nvSpPr>
          <p:spPr>
            <a:xfrm>
              <a:off x="8477340" y="3109348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974"/>
                  </a:moveTo>
                  <a:lnTo>
                    <a:pt x="0" y="6619"/>
                  </a:lnTo>
                  <a:lnTo>
                    <a:pt x="1798" y="8594"/>
                  </a:lnTo>
                  <a:lnTo>
                    <a:pt x="6179" y="8594"/>
                  </a:lnTo>
                  <a:lnTo>
                    <a:pt x="7978" y="6619"/>
                  </a:lnTo>
                  <a:lnTo>
                    <a:pt x="7978" y="4297"/>
                  </a:lnTo>
                  <a:lnTo>
                    <a:pt x="7978" y="1974"/>
                  </a:lnTo>
                  <a:lnTo>
                    <a:pt x="6179" y="0"/>
                  </a:lnTo>
                  <a:lnTo>
                    <a:pt x="1798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8477340" y="3109348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977" y="4296"/>
                  </a:moveTo>
                  <a:lnTo>
                    <a:pt x="7977" y="1974"/>
                  </a:lnTo>
                  <a:lnTo>
                    <a:pt x="6179" y="0"/>
                  </a:lnTo>
                  <a:lnTo>
                    <a:pt x="3932" y="0"/>
                  </a:lnTo>
                  <a:lnTo>
                    <a:pt x="1797" y="0"/>
                  </a:lnTo>
                  <a:lnTo>
                    <a:pt x="0" y="1974"/>
                  </a:lnTo>
                  <a:lnTo>
                    <a:pt x="0" y="4296"/>
                  </a:lnTo>
                  <a:lnTo>
                    <a:pt x="0" y="6619"/>
                  </a:lnTo>
                  <a:lnTo>
                    <a:pt x="1797" y="8593"/>
                  </a:lnTo>
                  <a:lnTo>
                    <a:pt x="3932" y="8593"/>
                  </a:lnTo>
                  <a:lnTo>
                    <a:pt x="6179" y="8593"/>
                  </a:lnTo>
                  <a:lnTo>
                    <a:pt x="7977" y="6619"/>
                  </a:lnTo>
                  <a:lnTo>
                    <a:pt x="7977" y="42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8458576" y="312014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1625"/>
                  </a:moveTo>
                  <a:lnTo>
                    <a:pt x="0" y="5806"/>
                  </a:lnTo>
                  <a:lnTo>
                    <a:pt x="1685" y="7548"/>
                  </a:lnTo>
                  <a:lnTo>
                    <a:pt x="5618" y="7548"/>
                  </a:lnTo>
                  <a:lnTo>
                    <a:pt x="7190" y="5806"/>
                  </a:lnTo>
                  <a:lnTo>
                    <a:pt x="7190" y="3716"/>
                  </a:lnTo>
                  <a:lnTo>
                    <a:pt x="7190" y="1625"/>
                  </a:lnTo>
                  <a:lnTo>
                    <a:pt x="5618" y="0"/>
                  </a:lnTo>
                  <a:lnTo>
                    <a:pt x="1685" y="0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8458576" y="312014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191" y="3716"/>
                  </a:moveTo>
                  <a:lnTo>
                    <a:pt x="7191" y="1625"/>
                  </a:lnTo>
                  <a:lnTo>
                    <a:pt x="5618" y="0"/>
                  </a:lnTo>
                  <a:lnTo>
                    <a:pt x="3595" y="0"/>
                  </a:lnTo>
                  <a:lnTo>
                    <a:pt x="1685" y="0"/>
                  </a:lnTo>
                  <a:lnTo>
                    <a:pt x="0" y="1625"/>
                  </a:lnTo>
                  <a:lnTo>
                    <a:pt x="0" y="3716"/>
                  </a:lnTo>
                  <a:lnTo>
                    <a:pt x="0" y="5806"/>
                  </a:lnTo>
                  <a:lnTo>
                    <a:pt x="1685" y="7548"/>
                  </a:lnTo>
                  <a:lnTo>
                    <a:pt x="3595" y="7548"/>
                  </a:lnTo>
                  <a:lnTo>
                    <a:pt x="5618" y="7548"/>
                  </a:lnTo>
                  <a:lnTo>
                    <a:pt x="7191" y="5806"/>
                  </a:lnTo>
                  <a:lnTo>
                    <a:pt x="7191" y="3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8432957" y="3107027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69">
                  <a:moveTo>
                    <a:pt x="0" y="2903"/>
                  </a:moveTo>
                  <a:lnTo>
                    <a:pt x="0" y="10335"/>
                  </a:lnTo>
                  <a:lnTo>
                    <a:pt x="3145" y="13354"/>
                  </a:lnTo>
                  <a:lnTo>
                    <a:pt x="10899" y="13354"/>
                  </a:lnTo>
                  <a:lnTo>
                    <a:pt x="14044" y="10335"/>
                  </a:lnTo>
                  <a:lnTo>
                    <a:pt x="14044" y="6619"/>
                  </a:lnTo>
                  <a:lnTo>
                    <a:pt x="14044" y="2903"/>
                  </a:lnTo>
                  <a:lnTo>
                    <a:pt x="10899" y="0"/>
                  </a:lnTo>
                  <a:lnTo>
                    <a:pt x="3145" y="0"/>
                  </a:lnTo>
                  <a:lnTo>
                    <a:pt x="0" y="290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8432958" y="3107026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69">
                  <a:moveTo>
                    <a:pt x="14045" y="6619"/>
                  </a:moveTo>
                  <a:lnTo>
                    <a:pt x="14045" y="2903"/>
                  </a:lnTo>
                  <a:lnTo>
                    <a:pt x="10899" y="0"/>
                  </a:lnTo>
                  <a:lnTo>
                    <a:pt x="7078" y="0"/>
                  </a:lnTo>
                  <a:lnTo>
                    <a:pt x="3146" y="0"/>
                  </a:lnTo>
                  <a:lnTo>
                    <a:pt x="0" y="2903"/>
                  </a:lnTo>
                  <a:lnTo>
                    <a:pt x="0" y="6619"/>
                  </a:lnTo>
                  <a:lnTo>
                    <a:pt x="0" y="10335"/>
                  </a:lnTo>
                  <a:lnTo>
                    <a:pt x="3146" y="13354"/>
                  </a:lnTo>
                  <a:lnTo>
                    <a:pt x="7078" y="13354"/>
                  </a:lnTo>
                  <a:lnTo>
                    <a:pt x="10899" y="13354"/>
                  </a:lnTo>
                  <a:lnTo>
                    <a:pt x="14045" y="10335"/>
                  </a:lnTo>
                  <a:lnTo>
                    <a:pt x="14045" y="6619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9299938" y="3034598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0"/>
                  </a:moveTo>
                  <a:lnTo>
                    <a:pt x="0" y="92168"/>
                  </a:lnTo>
                  <a:lnTo>
                    <a:pt x="331241" y="92168"/>
                  </a:lnTo>
                  <a:lnTo>
                    <a:pt x="3312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9299938" y="3034598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92169"/>
                  </a:moveTo>
                  <a:lnTo>
                    <a:pt x="331241" y="92169"/>
                  </a:lnTo>
                  <a:lnTo>
                    <a:pt x="331241" y="0"/>
                  </a:lnTo>
                  <a:lnTo>
                    <a:pt x="0" y="0"/>
                  </a:lnTo>
                  <a:lnTo>
                    <a:pt x="0" y="92169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1" name="object 941"/>
          <p:cNvSpPr txBox="1"/>
          <p:nvPr/>
        </p:nvSpPr>
        <p:spPr>
          <a:xfrm>
            <a:off x="9360048" y="2993180"/>
            <a:ext cx="22034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20" dirty="0">
                <a:solidFill>
                  <a:srgbClr val="008039"/>
                </a:solidFill>
                <a:latin typeface="Calibri"/>
                <a:cs typeface="Calibri"/>
              </a:rPr>
              <a:t>G</a:t>
            </a:r>
            <a:r>
              <a:rPr sz="800" spc="-25" dirty="0">
                <a:solidFill>
                  <a:srgbClr val="0080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008039"/>
                </a:solidFill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942" name="object 942"/>
          <p:cNvGrpSpPr/>
          <p:nvPr/>
        </p:nvGrpSpPr>
        <p:grpSpPr>
          <a:xfrm>
            <a:off x="4004651" y="2562827"/>
            <a:ext cx="5130165" cy="2225040"/>
            <a:chOff x="4004651" y="2562827"/>
            <a:chExt cx="5130165" cy="2225040"/>
          </a:xfrm>
        </p:grpSpPr>
        <p:sp>
          <p:nvSpPr>
            <p:cNvPr id="943" name="object 943"/>
            <p:cNvSpPr/>
            <p:nvPr/>
          </p:nvSpPr>
          <p:spPr>
            <a:xfrm>
              <a:off x="8393294" y="2901715"/>
              <a:ext cx="736600" cy="215265"/>
            </a:xfrm>
            <a:custGeom>
              <a:avLst/>
              <a:gdLst/>
              <a:ahLst/>
              <a:cxnLst/>
              <a:rect l="l" t="t" r="r" b="b"/>
              <a:pathLst>
                <a:path w="736600" h="215264">
                  <a:moveTo>
                    <a:pt x="0" y="0"/>
                  </a:moveTo>
                  <a:lnTo>
                    <a:pt x="0" y="68166"/>
                  </a:lnTo>
                  <a:lnTo>
                    <a:pt x="697651" y="68166"/>
                  </a:lnTo>
                  <a:lnTo>
                    <a:pt x="697651" y="215181"/>
                  </a:lnTo>
                </a:path>
                <a:path w="736600" h="215264">
                  <a:moveTo>
                    <a:pt x="159328" y="9754"/>
                  </a:moveTo>
                  <a:lnTo>
                    <a:pt x="159328" y="45056"/>
                  </a:lnTo>
                  <a:lnTo>
                    <a:pt x="736528" y="45056"/>
                  </a:lnTo>
                  <a:lnTo>
                    <a:pt x="736528" y="215181"/>
                  </a:lnTo>
                </a:path>
              </a:pathLst>
            </a:custGeom>
            <a:ln w="856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8345091" y="2735190"/>
              <a:ext cx="1270" cy="110489"/>
            </a:xfrm>
            <a:custGeom>
              <a:avLst/>
              <a:gdLst/>
              <a:ahLst/>
              <a:cxnLst/>
              <a:rect l="l" t="t" r="r" b="b"/>
              <a:pathLst>
                <a:path w="1270" h="110489">
                  <a:moveTo>
                    <a:pt x="0" y="0"/>
                  </a:moveTo>
                  <a:lnTo>
                    <a:pt x="1235" y="110203"/>
                  </a:lnTo>
                </a:path>
              </a:pathLst>
            </a:custGeom>
            <a:ln w="5618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8324520" y="2718130"/>
              <a:ext cx="43815" cy="167005"/>
            </a:xfrm>
            <a:custGeom>
              <a:avLst/>
              <a:gdLst/>
              <a:ahLst/>
              <a:cxnLst/>
              <a:rect l="l" t="t" r="r" b="b"/>
              <a:pathLst>
                <a:path w="43815" h="167005">
                  <a:moveTo>
                    <a:pt x="36969" y="26123"/>
                  </a:moveTo>
                  <a:lnTo>
                    <a:pt x="36855" y="16840"/>
                  </a:lnTo>
                  <a:lnTo>
                    <a:pt x="36855" y="7543"/>
                  </a:lnTo>
                  <a:lnTo>
                    <a:pt x="29438" y="0"/>
                  </a:lnTo>
                  <a:lnTo>
                    <a:pt x="11353" y="228"/>
                  </a:lnTo>
                  <a:lnTo>
                    <a:pt x="4165" y="7886"/>
                  </a:lnTo>
                  <a:lnTo>
                    <a:pt x="4165" y="17183"/>
                  </a:lnTo>
                  <a:lnTo>
                    <a:pt x="4267" y="26593"/>
                  </a:lnTo>
                  <a:lnTo>
                    <a:pt x="11684" y="34023"/>
                  </a:lnTo>
                  <a:lnTo>
                    <a:pt x="20789" y="33909"/>
                  </a:lnTo>
                  <a:lnTo>
                    <a:pt x="29781" y="33794"/>
                  </a:lnTo>
                  <a:lnTo>
                    <a:pt x="36969" y="26123"/>
                  </a:lnTo>
                  <a:close/>
                </a:path>
                <a:path w="43815" h="167005">
                  <a:moveTo>
                    <a:pt x="43599" y="121348"/>
                  </a:moveTo>
                  <a:lnTo>
                    <a:pt x="0" y="121932"/>
                  </a:lnTo>
                  <a:lnTo>
                    <a:pt x="22250" y="166751"/>
                  </a:lnTo>
                  <a:lnTo>
                    <a:pt x="43599" y="121348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8320708" y="2567272"/>
              <a:ext cx="48895" cy="168275"/>
            </a:xfrm>
            <a:custGeom>
              <a:avLst/>
              <a:gdLst/>
              <a:ahLst/>
              <a:cxnLst/>
              <a:rect l="l" t="t" r="r" b="b"/>
              <a:pathLst>
                <a:path w="48895" h="168275">
                  <a:moveTo>
                    <a:pt x="24382" y="0"/>
                  </a:moveTo>
                  <a:lnTo>
                    <a:pt x="24382" y="167918"/>
                  </a:lnTo>
                </a:path>
                <a:path w="48895" h="168275">
                  <a:moveTo>
                    <a:pt x="24382" y="50398"/>
                  </a:moveTo>
                  <a:lnTo>
                    <a:pt x="0" y="0"/>
                  </a:lnTo>
                </a:path>
                <a:path w="48895" h="168275">
                  <a:moveTo>
                    <a:pt x="48764" y="0"/>
                  </a:moveTo>
                  <a:lnTo>
                    <a:pt x="24382" y="50398"/>
                  </a:lnTo>
                </a:path>
              </a:pathLst>
            </a:custGeom>
            <a:ln w="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7" name="object 9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997" y="4539742"/>
              <a:ext cx="111581" cy="247744"/>
            </a:xfrm>
            <a:prstGeom prst="rect">
              <a:avLst/>
            </a:prstGeom>
          </p:spPr>
        </p:pic>
        <p:sp>
          <p:nvSpPr>
            <p:cNvPr id="948" name="object 948"/>
            <p:cNvSpPr/>
            <p:nvPr/>
          </p:nvSpPr>
          <p:spPr>
            <a:xfrm>
              <a:off x="4004651" y="3178095"/>
              <a:ext cx="2666365" cy="1499870"/>
            </a:xfrm>
            <a:custGeom>
              <a:avLst/>
              <a:gdLst/>
              <a:ahLst/>
              <a:cxnLst/>
              <a:rect l="l" t="t" r="r" b="b"/>
              <a:pathLst>
                <a:path w="2666365" h="1499870">
                  <a:moveTo>
                    <a:pt x="0" y="71650"/>
                  </a:moveTo>
                  <a:lnTo>
                    <a:pt x="0" y="1494543"/>
                  </a:lnTo>
                  <a:lnTo>
                    <a:pt x="5033" y="1499769"/>
                  </a:lnTo>
                  <a:lnTo>
                    <a:pt x="2661423" y="1499769"/>
                  </a:lnTo>
                  <a:lnTo>
                    <a:pt x="2666367" y="1494543"/>
                  </a:lnTo>
                  <a:lnTo>
                    <a:pt x="2666367" y="1367269"/>
                  </a:lnTo>
                  <a:lnTo>
                    <a:pt x="2658952" y="1367269"/>
                  </a:lnTo>
                  <a:lnTo>
                    <a:pt x="2658952" y="1490247"/>
                  </a:lnTo>
                  <a:lnTo>
                    <a:pt x="2657266" y="1491988"/>
                  </a:lnTo>
                  <a:lnTo>
                    <a:pt x="9168" y="1491988"/>
                  </a:lnTo>
                  <a:lnTo>
                    <a:pt x="7494" y="1490247"/>
                  </a:lnTo>
                  <a:lnTo>
                    <a:pt x="7494" y="66424"/>
                  </a:lnTo>
                  <a:lnTo>
                    <a:pt x="5033" y="66424"/>
                  </a:lnTo>
                  <a:lnTo>
                    <a:pt x="0" y="71650"/>
                  </a:lnTo>
                  <a:close/>
                </a:path>
                <a:path w="2666365" h="1499870">
                  <a:moveTo>
                    <a:pt x="2643896" y="1360882"/>
                  </a:moveTo>
                  <a:lnTo>
                    <a:pt x="2643896" y="1367269"/>
                  </a:lnTo>
                  <a:lnTo>
                    <a:pt x="2666367" y="1367269"/>
                  </a:lnTo>
                  <a:lnTo>
                    <a:pt x="2666367" y="1360882"/>
                  </a:lnTo>
                  <a:lnTo>
                    <a:pt x="2661423" y="1355656"/>
                  </a:lnTo>
                  <a:lnTo>
                    <a:pt x="2648952" y="1355656"/>
                  </a:lnTo>
                  <a:lnTo>
                    <a:pt x="2643896" y="1360882"/>
                  </a:lnTo>
                  <a:close/>
                </a:path>
                <a:path w="2666365" h="1499870">
                  <a:moveTo>
                    <a:pt x="14988" y="81869"/>
                  </a:moveTo>
                  <a:lnTo>
                    <a:pt x="14988" y="1484323"/>
                  </a:lnTo>
                  <a:lnTo>
                    <a:pt x="2651423" y="1484325"/>
                  </a:lnTo>
                  <a:lnTo>
                    <a:pt x="2651423" y="1367269"/>
                  </a:lnTo>
                  <a:lnTo>
                    <a:pt x="2643896" y="1367269"/>
                  </a:lnTo>
                  <a:lnTo>
                    <a:pt x="2643896" y="1476543"/>
                  </a:lnTo>
                  <a:lnTo>
                    <a:pt x="22471" y="1476543"/>
                  </a:lnTo>
                  <a:lnTo>
                    <a:pt x="22471" y="81869"/>
                  </a:lnTo>
                  <a:lnTo>
                    <a:pt x="14988" y="81869"/>
                  </a:lnTo>
                  <a:close/>
                </a:path>
                <a:path w="2666365" h="1499870">
                  <a:moveTo>
                    <a:pt x="22471" y="81869"/>
                  </a:moveTo>
                  <a:lnTo>
                    <a:pt x="22471" y="89650"/>
                  </a:lnTo>
                  <a:lnTo>
                    <a:pt x="660819" y="89650"/>
                  </a:lnTo>
                  <a:lnTo>
                    <a:pt x="665852" y="84424"/>
                  </a:lnTo>
                  <a:lnTo>
                    <a:pt x="665852" y="11612"/>
                  </a:lnTo>
                  <a:lnTo>
                    <a:pt x="658369" y="11612"/>
                  </a:lnTo>
                  <a:lnTo>
                    <a:pt x="658369" y="80128"/>
                  </a:lnTo>
                  <a:lnTo>
                    <a:pt x="656683" y="81869"/>
                  </a:lnTo>
                  <a:lnTo>
                    <a:pt x="22471" y="81869"/>
                  </a:lnTo>
                  <a:close/>
                </a:path>
                <a:path w="2666365" h="1499870">
                  <a:moveTo>
                    <a:pt x="643380" y="5226"/>
                  </a:moveTo>
                  <a:lnTo>
                    <a:pt x="643380" y="11612"/>
                  </a:lnTo>
                  <a:lnTo>
                    <a:pt x="665852" y="11612"/>
                  </a:lnTo>
                  <a:lnTo>
                    <a:pt x="665852" y="5226"/>
                  </a:lnTo>
                  <a:lnTo>
                    <a:pt x="660819" y="0"/>
                  </a:lnTo>
                  <a:lnTo>
                    <a:pt x="648413" y="0"/>
                  </a:lnTo>
                  <a:lnTo>
                    <a:pt x="643380" y="5226"/>
                  </a:lnTo>
                  <a:close/>
                </a:path>
                <a:path w="2666365" h="1499870">
                  <a:moveTo>
                    <a:pt x="7494" y="66424"/>
                  </a:moveTo>
                  <a:lnTo>
                    <a:pt x="7494" y="75947"/>
                  </a:lnTo>
                  <a:lnTo>
                    <a:pt x="9168" y="74204"/>
                  </a:lnTo>
                  <a:lnTo>
                    <a:pt x="650875" y="74204"/>
                  </a:lnTo>
                  <a:lnTo>
                    <a:pt x="650875" y="11612"/>
                  </a:lnTo>
                  <a:lnTo>
                    <a:pt x="643380" y="11612"/>
                  </a:lnTo>
                  <a:lnTo>
                    <a:pt x="643380" y="66424"/>
                  </a:lnTo>
                  <a:lnTo>
                    <a:pt x="7494" y="66424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9" name="object 9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8480" y="3110161"/>
              <a:ext cx="101574" cy="104978"/>
            </a:xfrm>
            <a:prstGeom prst="rect">
              <a:avLst/>
            </a:prstGeom>
          </p:spPr>
        </p:pic>
        <p:sp>
          <p:nvSpPr>
            <p:cNvPr id="950" name="object 950"/>
            <p:cNvSpPr/>
            <p:nvPr/>
          </p:nvSpPr>
          <p:spPr>
            <a:xfrm>
              <a:off x="4048821" y="4610512"/>
              <a:ext cx="546100" cy="111760"/>
            </a:xfrm>
            <a:custGeom>
              <a:avLst/>
              <a:gdLst/>
              <a:ahLst/>
              <a:cxnLst/>
              <a:rect l="l" t="t" r="r" b="b"/>
              <a:pathLst>
                <a:path w="546100" h="111760">
                  <a:moveTo>
                    <a:pt x="0" y="0"/>
                  </a:moveTo>
                  <a:lnTo>
                    <a:pt x="0" y="111479"/>
                  </a:lnTo>
                  <a:lnTo>
                    <a:pt x="546053" y="111479"/>
                  </a:lnTo>
                  <a:lnTo>
                    <a:pt x="546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1" name="object 951"/>
          <p:cNvSpPr txBox="1"/>
          <p:nvPr/>
        </p:nvSpPr>
        <p:spPr>
          <a:xfrm>
            <a:off x="4032940" y="4584979"/>
            <a:ext cx="5784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Calibri"/>
                <a:cs typeface="Calibri"/>
              </a:rPr>
              <a:t>D</a:t>
            </a:r>
            <a:r>
              <a:rPr sz="750" spc="-75" dirty="0">
                <a:latin typeface="Calibri"/>
                <a:cs typeface="Calibri"/>
              </a:rPr>
              <a:t>W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20" dirty="0">
                <a:latin typeface="Calibri"/>
                <a:cs typeface="Calibri"/>
              </a:rPr>
              <a:t>M</a:t>
            </a:r>
            <a:r>
              <a:rPr sz="750" spc="-65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4</a:t>
            </a:r>
            <a:r>
              <a:rPr sz="750" spc="-50" dirty="0">
                <a:latin typeface="Calibri"/>
                <a:cs typeface="Calibri"/>
              </a:rPr>
              <a:t>0</a:t>
            </a:r>
            <a:r>
              <a:rPr sz="750" spc="-10" dirty="0">
                <a:latin typeface="Calibri"/>
                <a:cs typeface="Calibri"/>
              </a:rPr>
              <a:t>k</a:t>
            </a:r>
            <a:r>
              <a:rPr sz="750" spc="-5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52" name="object 952"/>
          <p:cNvGrpSpPr/>
          <p:nvPr/>
        </p:nvGrpSpPr>
        <p:grpSpPr>
          <a:xfrm>
            <a:off x="4697088" y="3098549"/>
            <a:ext cx="4032885" cy="214629"/>
            <a:chOff x="4697088" y="3098549"/>
            <a:chExt cx="4032885" cy="214629"/>
          </a:xfrm>
        </p:grpSpPr>
        <p:sp>
          <p:nvSpPr>
            <p:cNvPr id="953" name="object 953"/>
            <p:cNvSpPr/>
            <p:nvPr/>
          </p:nvSpPr>
          <p:spPr>
            <a:xfrm>
              <a:off x="4697088" y="3098549"/>
              <a:ext cx="3993515" cy="169545"/>
            </a:xfrm>
            <a:custGeom>
              <a:avLst/>
              <a:gdLst/>
              <a:ahLst/>
              <a:cxnLst/>
              <a:rect l="l" t="t" r="r" b="b"/>
              <a:pathLst>
                <a:path w="3993515" h="169545">
                  <a:moveTo>
                    <a:pt x="0" y="11611"/>
                  </a:moveTo>
                  <a:lnTo>
                    <a:pt x="0" y="164085"/>
                  </a:lnTo>
                  <a:lnTo>
                    <a:pt x="5022" y="169311"/>
                  </a:lnTo>
                  <a:lnTo>
                    <a:pt x="752562" y="169311"/>
                  </a:lnTo>
                  <a:lnTo>
                    <a:pt x="757619" y="164085"/>
                  </a:lnTo>
                  <a:lnTo>
                    <a:pt x="757619" y="151311"/>
                  </a:lnTo>
                  <a:lnTo>
                    <a:pt x="752562" y="146085"/>
                  </a:lnTo>
                  <a:lnTo>
                    <a:pt x="746382" y="146085"/>
                  </a:lnTo>
                  <a:lnTo>
                    <a:pt x="746382" y="161531"/>
                  </a:lnTo>
                  <a:lnTo>
                    <a:pt x="9157" y="161531"/>
                  </a:lnTo>
                  <a:lnTo>
                    <a:pt x="7484" y="159788"/>
                  </a:lnTo>
                  <a:lnTo>
                    <a:pt x="7484" y="11611"/>
                  </a:lnTo>
                  <a:lnTo>
                    <a:pt x="0" y="11611"/>
                  </a:lnTo>
                  <a:close/>
                </a:path>
                <a:path w="3993515" h="169545">
                  <a:moveTo>
                    <a:pt x="14978" y="11611"/>
                  </a:moveTo>
                  <a:lnTo>
                    <a:pt x="14978" y="153866"/>
                  </a:lnTo>
                  <a:lnTo>
                    <a:pt x="746382" y="153866"/>
                  </a:lnTo>
                  <a:lnTo>
                    <a:pt x="746382" y="146085"/>
                  </a:lnTo>
                  <a:lnTo>
                    <a:pt x="22472" y="146085"/>
                  </a:lnTo>
                  <a:lnTo>
                    <a:pt x="22472" y="11611"/>
                  </a:lnTo>
                  <a:lnTo>
                    <a:pt x="14978" y="11611"/>
                  </a:lnTo>
                  <a:close/>
                </a:path>
                <a:path w="3993515" h="169545">
                  <a:moveTo>
                    <a:pt x="0" y="5224"/>
                  </a:moveTo>
                  <a:lnTo>
                    <a:pt x="0" y="11611"/>
                  </a:lnTo>
                  <a:lnTo>
                    <a:pt x="22472" y="11611"/>
                  </a:lnTo>
                  <a:lnTo>
                    <a:pt x="22472" y="5224"/>
                  </a:lnTo>
                  <a:lnTo>
                    <a:pt x="17438" y="0"/>
                  </a:lnTo>
                  <a:lnTo>
                    <a:pt x="5022" y="0"/>
                  </a:lnTo>
                  <a:lnTo>
                    <a:pt x="0" y="5224"/>
                  </a:lnTo>
                  <a:close/>
                </a:path>
                <a:path w="3993515" h="169545">
                  <a:moveTo>
                    <a:pt x="937397" y="151311"/>
                  </a:moveTo>
                  <a:lnTo>
                    <a:pt x="937397" y="164085"/>
                  </a:lnTo>
                  <a:lnTo>
                    <a:pt x="942341" y="169311"/>
                  </a:lnTo>
                  <a:lnTo>
                    <a:pt x="1291897" y="169311"/>
                  </a:lnTo>
                  <a:lnTo>
                    <a:pt x="1296953" y="164085"/>
                  </a:lnTo>
                  <a:lnTo>
                    <a:pt x="1296953" y="151311"/>
                  </a:lnTo>
                  <a:lnTo>
                    <a:pt x="1291897" y="146085"/>
                  </a:lnTo>
                  <a:lnTo>
                    <a:pt x="1285717" y="146085"/>
                  </a:lnTo>
                  <a:lnTo>
                    <a:pt x="1285717" y="161531"/>
                  </a:lnTo>
                  <a:lnTo>
                    <a:pt x="948634" y="161531"/>
                  </a:lnTo>
                  <a:lnTo>
                    <a:pt x="948634" y="146085"/>
                  </a:lnTo>
                  <a:lnTo>
                    <a:pt x="942341" y="146085"/>
                  </a:lnTo>
                  <a:lnTo>
                    <a:pt x="937397" y="151311"/>
                  </a:lnTo>
                  <a:close/>
                </a:path>
                <a:path w="3993515" h="169545">
                  <a:moveTo>
                    <a:pt x="948634" y="146085"/>
                  </a:moveTo>
                  <a:lnTo>
                    <a:pt x="948634" y="153866"/>
                  </a:lnTo>
                  <a:lnTo>
                    <a:pt x="1285717" y="153866"/>
                  </a:lnTo>
                  <a:lnTo>
                    <a:pt x="1285717" y="146085"/>
                  </a:lnTo>
                  <a:lnTo>
                    <a:pt x="948634" y="146085"/>
                  </a:lnTo>
                  <a:close/>
                </a:path>
                <a:path w="3993515" h="169545">
                  <a:moveTo>
                    <a:pt x="1476731" y="151311"/>
                  </a:moveTo>
                  <a:lnTo>
                    <a:pt x="1476731" y="164085"/>
                  </a:lnTo>
                  <a:lnTo>
                    <a:pt x="1481675" y="169311"/>
                  </a:lnTo>
                  <a:lnTo>
                    <a:pt x="2370566" y="169311"/>
                  </a:lnTo>
                  <a:lnTo>
                    <a:pt x="2375622" y="164085"/>
                  </a:lnTo>
                  <a:lnTo>
                    <a:pt x="2375622" y="151311"/>
                  </a:lnTo>
                  <a:lnTo>
                    <a:pt x="2370566" y="146086"/>
                  </a:lnTo>
                  <a:lnTo>
                    <a:pt x="2364386" y="146086"/>
                  </a:lnTo>
                  <a:lnTo>
                    <a:pt x="2364386" y="161531"/>
                  </a:lnTo>
                  <a:lnTo>
                    <a:pt x="1487967" y="161531"/>
                  </a:lnTo>
                  <a:lnTo>
                    <a:pt x="1487967" y="146085"/>
                  </a:lnTo>
                  <a:lnTo>
                    <a:pt x="1481675" y="146085"/>
                  </a:lnTo>
                  <a:lnTo>
                    <a:pt x="1476731" y="151311"/>
                  </a:lnTo>
                  <a:close/>
                </a:path>
                <a:path w="3993515" h="169545">
                  <a:moveTo>
                    <a:pt x="1487967" y="146085"/>
                  </a:moveTo>
                  <a:lnTo>
                    <a:pt x="1487967" y="153866"/>
                  </a:lnTo>
                  <a:lnTo>
                    <a:pt x="2364386" y="153866"/>
                  </a:lnTo>
                  <a:lnTo>
                    <a:pt x="2364386" y="146086"/>
                  </a:lnTo>
                  <a:lnTo>
                    <a:pt x="1487967" y="146085"/>
                  </a:lnTo>
                  <a:close/>
                </a:path>
                <a:path w="3993515" h="169545">
                  <a:moveTo>
                    <a:pt x="2555401" y="151311"/>
                  </a:moveTo>
                  <a:lnTo>
                    <a:pt x="2555401" y="164085"/>
                  </a:lnTo>
                  <a:lnTo>
                    <a:pt x="2560344" y="169311"/>
                  </a:lnTo>
                  <a:lnTo>
                    <a:pt x="2909900" y="169311"/>
                  </a:lnTo>
                  <a:lnTo>
                    <a:pt x="2914957" y="164085"/>
                  </a:lnTo>
                  <a:lnTo>
                    <a:pt x="2914957" y="151311"/>
                  </a:lnTo>
                  <a:lnTo>
                    <a:pt x="2909900" y="146086"/>
                  </a:lnTo>
                  <a:lnTo>
                    <a:pt x="2903720" y="146086"/>
                  </a:lnTo>
                  <a:lnTo>
                    <a:pt x="2903720" y="161531"/>
                  </a:lnTo>
                  <a:lnTo>
                    <a:pt x="2566636" y="161531"/>
                  </a:lnTo>
                  <a:lnTo>
                    <a:pt x="2566636" y="146086"/>
                  </a:lnTo>
                  <a:lnTo>
                    <a:pt x="2560344" y="146086"/>
                  </a:lnTo>
                  <a:lnTo>
                    <a:pt x="2555401" y="151311"/>
                  </a:lnTo>
                  <a:close/>
                </a:path>
                <a:path w="3993515" h="169545">
                  <a:moveTo>
                    <a:pt x="2566636" y="146086"/>
                  </a:moveTo>
                  <a:lnTo>
                    <a:pt x="2566636" y="153866"/>
                  </a:lnTo>
                  <a:lnTo>
                    <a:pt x="2903720" y="153866"/>
                  </a:lnTo>
                  <a:lnTo>
                    <a:pt x="2903720" y="146086"/>
                  </a:lnTo>
                  <a:lnTo>
                    <a:pt x="2566636" y="146086"/>
                  </a:lnTo>
                  <a:close/>
                </a:path>
                <a:path w="3993515" h="169545">
                  <a:moveTo>
                    <a:pt x="3094734" y="151311"/>
                  </a:moveTo>
                  <a:lnTo>
                    <a:pt x="3094734" y="164085"/>
                  </a:lnTo>
                  <a:lnTo>
                    <a:pt x="3099678" y="169311"/>
                  </a:lnTo>
                  <a:lnTo>
                    <a:pt x="3987895" y="169311"/>
                  </a:lnTo>
                  <a:lnTo>
                    <a:pt x="3992952" y="164085"/>
                  </a:lnTo>
                  <a:lnTo>
                    <a:pt x="3992952" y="157002"/>
                  </a:lnTo>
                  <a:lnTo>
                    <a:pt x="3985423" y="157002"/>
                  </a:lnTo>
                  <a:lnTo>
                    <a:pt x="3985423" y="159788"/>
                  </a:lnTo>
                  <a:lnTo>
                    <a:pt x="3983738" y="161531"/>
                  </a:lnTo>
                  <a:lnTo>
                    <a:pt x="3105971" y="161531"/>
                  </a:lnTo>
                  <a:lnTo>
                    <a:pt x="3105971" y="146086"/>
                  </a:lnTo>
                  <a:lnTo>
                    <a:pt x="3099678" y="146086"/>
                  </a:lnTo>
                  <a:lnTo>
                    <a:pt x="3094734" y="151311"/>
                  </a:lnTo>
                  <a:close/>
                </a:path>
                <a:path w="3993515" h="169545">
                  <a:moveTo>
                    <a:pt x="3970479" y="153866"/>
                  </a:moveTo>
                  <a:lnTo>
                    <a:pt x="3970479" y="157002"/>
                  </a:lnTo>
                  <a:lnTo>
                    <a:pt x="3992952" y="157002"/>
                  </a:lnTo>
                  <a:lnTo>
                    <a:pt x="3992952" y="150615"/>
                  </a:lnTo>
                  <a:lnTo>
                    <a:pt x="3987895" y="145389"/>
                  </a:lnTo>
                  <a:lnTo>
                    <a:pt x="3978008" y="145389"/>
                  </a:lnTo>
                  <a:lnTo>
                    <a:pt x="3978008" y="153866"/>
                  </a:lnTo>
                  <a:lnTo>
                    <a:pt x="3970479" y="153866"/>
                  </a:lnTo>
                  <a:close/>
                </a:path>
                <a:path w="3993515" h="169545">
                  <a:moveTo>
                    <a:pt x="3105971" y="146086"/>
                  </a:moveTo>
                  <a:lnTo>
                    <a:pt x="3105971" y="153866"/>
                  </a:lnTo>
                  <a:lnTo>
                    <a:pt x="3978008" y="153866"/>
                  </a:lnTo>
                  <a:lnTo>
                    <a:pt x="3972670" y="148350"/>
                  </a:lnTo>
                  <a:lnTo>
                    <a:pt x="3970479" y="150615"/>
                  </a:lnTo>
                  <a:lnTo>
                    <a:pt x="3970479" y="146086"/>
                  </a:lnTo>
                  <a:lnTo>
                    <a:pt x="3105971" y="146086"/>
                  </a:lnTo>
                  <a:close/>
                </a:path>
                <a:path w="3993515" h="169545">
                  <a:moveTo>
                    <a:pt x="3972670" y="148350"/>
                  </a:moveTo>
                  <a:lnTo>
                    <a:pt x="3978008" y="153866"/>
                  </a:lnTo>
                  <a:lnTo>
                    <a:pt x="3978008" y="145389"/>
                  </a:lnTo>
                  <a:lnTo>
                    <a:pt x="3975535" y="145389"/>
                  </a:lnTo>
                  <a:lnTo>
                    <a:pt x="3972670" y="148350"/>
                  </a:lnTo>
                  <a:close/>
                </a:path>
                <a:path w="3993515" h="169545">
                  <a:moveTo>
                    <a:pt x="3970479" y="146086"/>
                  </a:moveTo>
                  <a:lnTo>
                    <a:pt x="3970479" y="150615"/>
                  </a:lnTo>
                  <a:lnTo>
                    <a:pt x="3972670" y="148350"/>
                  </a:lnTo>
                  <a:lnTo>
                    <a:pt x="3970479" y="14608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4" name="object 9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8016" y="3107027"/>
              <a:ext cx="101574" cy="104978"/>
            </a:xfrm>
            <a:prstGeom prst="rect">
              <a:avLst/>
            </a:prstGeom>
          </p:spPr>
        </p:pic>
        <p:sp>
          <p:nvSpPr>
            <p:cNvPr id="955" name="object 955"/>
            <p:cNvSpPr/>
            <p:nvPr/>
          </p:nvSpPr>
          <p:spPr>
            <a:xfrm>
              <a:off x="6709784" y="3201089"/>
              <a:ext cx="546100" cy="111760"/>
            </a:xfrm>
            <a:custGeom>
              <a:avLst/>
              <a:gdLst/>
              <a:ahLst/>
              <a:cxnLst/>
              <a:rect l="l" t="t" r="r" b="b"/>
              <a:pathLst>
                <a:path w="546100" h="111760">
                  <a:moveTo>
                    <a:pt x="0" y="0"/>
                  </a:moveTo>
                  <a:lnTo>
                    <a:pt x="0" y="111480"/>
                  </a:lnTo>
                  <a:lnTo>
                    <a:pt x="546053" y="111480"/>
                  </a:lnTo>
                  <a:lnTo>
                    <a:pt x="546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6" name="object 956"/>
          <p:cNvSpPr txBox="1"/>
          <p:nvPr/>
        </p:nvSpPr>
        <p:spPr>
          <a:xfrm>
            <a:off x="6697309" y="3174395"/>
            <a:ext cx="5784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Calibri"/>
                <a:cs typeface="Calibri"/>
              </a:rPr>
              <a:t>D</a:t>
            </a:r>
            <a:r>
              <a:rPr sz="750" spc="-75" dirty="0">
                <a:latin typeface="Calibri"/>
                <a:cs typeface="Calibri"/>
              </a:rPr>
              <a:t>W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20" dirty="0">
                <a:latin typeface="Calibri"/>
                <a:cs typeface="Calibri"/>
              </a:rPr>
              <a:t>M</a:t>
            </a:r>
            <a:r>
              <a:rPr sz="750" spc="-65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6</a:t>
            </a:r>
            <a:r>
              <a:rPr sz="750" spc="-50" dirty="0">
                <a:latin typeface="Calibri"/>
                <a:cs typeface="Calibri"/>
              </a:rPr>
              <a:t>0</a:t>
            </a:r>
            <a:r>
              <a:rPr sz="750" spc="-10" dirty="0">
                <a:latin typeface="Calibri"/>
                <a:cs typeface="Calibri"/>
              </a:rPr>
              <a:t>k</a:t>
            </a:r>
            <a:r>
              <a:rPr sz="750" spc="-5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57" name="object 957"/>
          <p:cNvGrpSpPr/>
          <p:nvPr/>
        </p:nvGrpSpPr>
        <p:grpSpPr>
          <a:xfrm>
            <a:off x="6191334" y="5329067"/>
            <a:ext cx="1541780" cy="283210"/>
            <a:chOff x="6191334" y="5329067"/>
            <a:chExt cx="1541780" cy="283210"/>
          </a:xfrm>
        </p:grpSpPr>
        <p:sp>
          <p:nvSpPr>
            <p:cNvPr id="958" name="object 958"/>
            <p:cNvSpPr/>
            <p:nvPr/>
          </p:nvSpPr>
          <p:spPr>
            <a:xfrm>
              <a:off x="6192922" y="5386617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0"/>
                  </a:moveTo>
                  <a:lnTo>
                    <a:pt x="0" y="167871"/>
                  </a:lnTo>
                  <a:lnTo>
                    <a:pt x="3970" y="173593"/>
                  </a:lnTo>
                  <a:lnTo>
                    <a:pt x="60430" y="189656"/>
                  </a:lnTo>
                  <a:lnTo>
                    <a:pt x="131334" y="199162"/>
                  </a:lnTo>
                  <a:lnTo>
                    <a:pt x="175605" y="203470"/>
                  </a:lnTo>
                  <a:lnTo>
                    <a:pt x="225241" y="207444"/>
                  </a:lnTo>
                  <a:lnTo>
                    <a:pt x="279856" y="211055"/>
                  </a:lnTo>
                  <a:lnTo>
                    <a:pt x="339064" y="214276"/>
                  </a:lnTo>
                  <a:lnTo>
                    <a:pt x="402477" y="217079"/>
                  </a:lnTo>
                  <a:lnTo>
                    <a:pt x="469710" y="219435"/>
                  </a:lnTo>
                  <a:lnTo>
                    <a:pt x="540376" y="221317"/>
                  </a:lnTo>
                  <a:lnTo>
                    <a:pt x="614090" y="222695"/>
                  </a:lnTo>
                  <a:lnTo>
                    <a:pt x="690464" y="223543"/>
                  </a:lnTo>
                  <a:lnTo>
                    <a:pt x="769113" y="223832"/>
                  </a:lnTo>
                  <a:lnTo>
                    <a:pt x="847763" y="223543"/>
                  </a:lnTo>
                  <a:lnTo>
                    <a:pt x="924140" y="222695"/>
                  </a:lnTo>
                  <a:lnTo>
                    <a:pt x="997859" y="221317"/>
                  </a:lnTo>
                  <a:lnTo>
                    <a:pt x="1068533" y="219435"/>
                  </a:lnTo>
                  <a:lnTo>
                    <a:pt x="1135774" y="217079"/>
                  </a:lnTo>
                  <a:lnTo>
                    <a:pt x="1199197" y="214276"/>
                  </a:lnTo>
                  <a:lnTo>
                    <a:pt x="1258414" y="211055"/>
                  </a:lnTo>
                  <a:lnTo>
                    <a:pt x="1313039" y="207444"/>
                  </a:lnTo>
                  <a:lnTo>
                    <a:pt x="1362686" y="203470"/>
                  </a:lnTo>
                  <a:lnTo>
                    <a:pt x="1406968" y="199162"/>
                  </a:lnTo>
                  <a:lnTo>
                    <a:pt x="1445498" y="194548"/>
                  </a:lnTo>
                  <a:lnTo>
                    <a:pt x="1503756" y="184514"/>
                  </a:lnTo>
                  <a:lnTo>
                    <a:pt x="1538338" y="167871"/>
                  </a:lnTo>
                  <a:lnTo>
                    <a:pt x="1538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6192921" y="5386616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167871"/>
                  </a:moveTo>
                  <a:lnTo>
                    <a:pt x="34571" y="184515"/>
                  </a:lnTo>
                  <a:lnTo>
                    <a:pt x="92814" y="194549"/>
                  </a:lnTo>
                  <a:lnTo>
                    <a:pt x="131334" y="199163"/>
                  </a:lnTo>
                  <a:lnTo>
                    <a:pt x="175605" y="203471"/>
                  </a:lnTo>
                  <a:lnTo>
                    <a:pt x="225242" y="207444"/>
                  </a:lnTo>
                  <a:lnTo>
                    <a:pt x="279857" y="211056"/>
                  </a:lnTo>
                  <a:lnTo>
                    <a:pt x="339064" y="214277"/>
                  </a:lnTo>
                  <a:lnTo>
                    <a:pt x="402477" y="217080"/>
                  </a:lnTo>
                  <a:lnTo>
                    <a:pt x="469710" y="219436"/>
                  </a:lnTo>
                  <a:lnTo>
                    <a:pt x="540377" y="221317"/>
                  </a:lnTo>
                  <a:lnTo>
                    <a:pt x="614090" y="222696"/>
                  </a:lnTo>
                  <a:lnTo>
                    <a:pt x="690464" y="223544"/>
                  </a:lnTo>
                  <a:lnTo>
                    <a:pt x="769113" y="223833"/>
                  </a:lnTo>
                  <a:lnTo>
                    <a:pt x="847763" y="223544"/>
                  </a:lnTo>
                  <a:lnTo>
                    <a:pt x="924141" y="222696"/>
                  </a:lnTo>
                  <a:lnTo>
                    <a:pt x="997860" y="221317"/>
                  </a:lnTo>
                  <a:lnTo>
                    <a:pt x="1068533" y="219436"/>
                  </a:lnTo>
                  <a:lnTo>
                    <a:pt x="1135774" y="217080"/>
                  </a:lnTo>
                  <a:lnTo>
                    <a:pt x="1199197" y="214277"/>
                  </a:lnTo>
                  <a:lnTo>
                    <a:pt x="1258415" y="211056"/>
                  </a:lnTo>
                  <a:lnTo>
                    <a:pt x="1313040" y="207444"/>
                  </a:lnTo>
                  <a:lnTo>
                    <a:pt x="1362687" y="203471"/>
                  </a:lnTo>
                  <a:lnTo>
                    <a:pt x="1406969" y="199163"/>
                  </a:lnTo>
                  <a:lnTo>
                    <a:pt x="1445499" y="194549"/>
                  </a:lnTo>
                  <a:lnTo>
                    <a:pt x="1503756" y="184515"/>
                  </a:lnTo>
                  <a:lnTo>
                    <a:pt x="1538339" y="167871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67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6192922" y="5330655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61"/>
                  </a:moveTo>
                  <a:lnTo>
                    <a:pt x="34571" y="72600"/>
                  </a:lnTo>
                  <a:lnTo>
                    <a:pt x="92813" y="82632"/>
                  </a:lnTo>
                  <a:lnTo>
                    <a:pt x="131334" y="87246"/>
                  </a:lnTo>
                  <a:lnTo>
                    <a:pt x="175605" y="91554"/>
                  </a:lnTo>
                  <a:lnTo>
                    <a:pt x="225241" y="95528"/>
                  </a:lnTo>
                  <a:lnTo>
                    <a:pt x="279856" y="99140"/>
                  </a:lnTo>
                  <a:lnTo>
                    <a:pt x="339064" y="102362"/>
                  </a:lnTo>
                  <a:lnTo>
                    <a:pt x="402477" y="105166"/>
                  </a:lnTo>
                  <a:lnTo>
                    <a:pt x="469710" y="107522"/>
                  </a:lnTo>
                  <a:lnTo>
                    <a:pt x="540376" y="109404"/>
                  </a:lnTo>
                  <a:lnTo>
                    <a:pt x="614090" y="110784"/>
                  </a:lnTo>
                  <a:lnTo>
                    <a:pt x="690464" y="111632"/>
                  </a:lnTo>
                  <a:lnTo>
                    <a:pt x="769113" y="111921"/>
                  </a:lnTo>
                  <a:lnTo>
                    <a:pt x="847763" y="111632"/>
                  </a:lnTo>
                  <a:lnTo>
                    <a:pt x="924140" y="110784"/>
                  </a:lnTo>
                  <a:lnTo>
                    <a:pt x="997859" y="109404"/>
                  </a:lnTo>
                  <a:lnTo>
                    <a:pt x="1068533" y="107522"/>
                  </a:lnTo>
                  <a:lnTo>
                    <a:pt x="1135774" y="105166"/>
                  </a:lnTo>
                  <a:lnTo>
                    <a:pt x="1199197" y="102362"/>
                  </a:lnTo>
                  <a:lnTo>
                    <a:pt x="1258414" y="99140"/>
                  </a:lnTo>
                  <a:lnTo>
                    <a:pt x="1313039" y="95528"/>
                  </a:lnTo>
                  <a:lnTo>
                    <a:pt x="1362686" y="91554"/>
                  </a:lnTo>
                  <a:lnTo>
                    <a:pt x="1406968" y="87246"/>
                  </a:lnTo>
                  <a:lnTo>
                    <a:pt x="1445498" y="82632"/>
                  </a:lnTo>
                  <a:lnTo>
                    <a:pt x="1503756" y="72600"/>
                  </a:lnTo>
                  <a:lnTo>
                    <a:pt x="1538338" y="55961"/>
                  </a:lnTo>
                  <a:lnTo>
                    <a:pt x="1534366" y="50238"/>
                  </a:lnTo>
                  <a:lnTo>
                    <a:pt x="1477889" y="34175"/>
                  </a:lnTo>
                  <a:lnTo>
                    <a:pt x="1406968" y="24669"/>
                  </a:lnTo>
                  <a:lnTo>
                    <a:pt x="1362686" y="20362"/>
                  </a:lnTo>
                  <a:lnTo>
                    <a:pt x="1313039" y="16388"/>
                  </a:lnTo>
                  <a:lnTo>
                    <a:pt x="1258414" y="12776"/>
                  </a:lnTo>
                  <a:lnTo>
                    <a:pt x="1199197" y="9555"/>
                  </a:lnTo>
                  <a:lnTo>
                    <a:pt x="1135774" y="6752"/>
                  </a:lnTo>
                  <a:lnTo>
                    <a:pt x="1068533" y="4396"/>
                  </a:lnTo>
                  <a:lnTo>
                    <a:pt x="997859" y="2515"/>
                  </a:lnTo>
                  <a:lnTo>
                    <a:pt x="924140" y="1136"/>
                  </a:lnTo>
                  <a:lnTo>
                    <a:pt x="847763" y="288"/>
                  </a:lnTo>
                  <a:lnTo>
                    <a:pt x="769113" y="0"/>
                  </a:lnTo>
                  <a:lnTo>
                    <a:pt x="690464" y="288"/>
                  </a:lnTo>
                  <a:lnTo>
                    <a:pt x="614090" y="1136"/>
                  </a:lnTo>
                  <a:lnTo>
                    <a:pt x="540376" y="2515"/>
                  </a:lnTo>
                  <a:lnTo>
                    <a:pt x="469710" y="4396"/>
                  </a:lnTo>
                  <a:lnTo>
                    <a:pt x="402477" y="6752"/>
                  </a:lnTo>
                  <a:lnTo>
                    <a:pt x="339064" y="9555"/>
                  </a:lnTo>
                  <a:lnTo>
                    <a:pt x="279856" y="12776"/>
                  </a:lnTo>
                  <a:lnTo>
                    <a:pt x="225241" y="16388"/>
                  </a:lnTo>
                  <a:lnTo>
                    <a:pt x="175605" y="20362"/>
                  </a:lnTo>
                  <a:lnTo>
                    <a:pt x="131334" y="24669"/>
                  </a:lnTo>
                  <a:lnTo>
                    <a:pt x="92813" y="29283"/>
                  </a:lnTo>
                  <a:lnTo>
                    <a:pt x="34571" y="39317"/>
                  </a:lnTo>
                  <a:lnTo>
                    <a:pt x="0" y="55961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6192921" y="5330655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61"/>
                  </a:moveTo>
                  <a:lnTo>
                    <a:pt x="34571" y="39317"/>
                  </a:lnTo>
                  <a:lnTo>
                    <a:pt x="92814" y="29283"/>
                  </a:lnTo>
                  <a:lnTo>
                    <a:pt x="131334" y="24669"/>
                  </a:lnTo>
                  <a:lnTo>
                    <a:pt x="175605" y="20362"/>
                  </a:lnTo>
                  <a:lnTo>
                    <a:pt x="225242" y="16388"/>
                  </a:lnTo>
                  <a:lnTo>
                    <a:pt x="279857" y="12776"/>
                  </a:lnTo>
                  <a:lnTo>
                    <a:pt x="339064" y="9555"/>
                  </a:lnTo>
                  <a:lnTo>
                    <a:pt x="402477" y="6752"/>
                  </a:lnTo>
                  <a:lnTo>
                    <a:pt x="469710" y="4396"/>
                  </a:lnTo>
                  <a:lnTo>
                    <a:pt x="540377" y="2515"/>
                  </a:lnTo>
                  <a:lnTo>
                    <a:pt x="614090" y="1136"/>
                  </a:lnTo>
                  <a:lnTo>
                    <a:pt x="690464" y="288"/>
                  </a:lnTo>
                  <a:lnTo>
                    <a:pt x="769113" y="0"/>
                  </a:lnTo>
                  <a:lnTo>
                    <a:pt x="847763" y="288"/>
                  </a:lnTo>
                  <a:lnTo>
                    <a:pt x="924141" y="1136"/>
                  </a:lnTo>
                  <a:lnTo>
                    <a:pt x="997860" y="2515"/>
                  </a:lnTo>
                  <a:lnTo>
                    <a:pt x="1068533" y="4396"/>
                  </a:lnTo>
                  <a:lnTo>
                    <a:pt x="1135774" y="6752"/>
                  </a:lnTo>
                  <a:lnTo>
                    <a:pt x="1199197" y="9555"/>
                  </a:lnTo>
                  <a:lnTo>
                    <a:pt x="1258415" y="12776"/>
                  </a:lnTo>
                  <a:lnTo>
                    <a:pt x="1313040" y="16388"/>
                  </a:lnTo>
                  <a:lnTo>
                    <a:pt x="1362687" y="20362"/>
                  </a:lnTo>
                  <a:lnTo>
                    <a:pt x="1406969" y="24669"/>
                  </a:lnTo>
                  <a:lnTo>
                    <a:pt x="1445499" y="29283"/>
                  </a:lnTo>
                  <a:lnTo>
                    <a:pt x="1503756" y="39317"/>
                  </a:lnTo>
                  <a:lnTo>
                    <a:pt x="1538339" y="55961"/>
                  </a:lnTo>
                  <a:lnTo>
                    <a:pt x="1534367" y="61681"/>
                  </a:lnTo>
                  <a:lnTo>
                    <a:pt x="1477890" y="77741"/>
                  </a:lnTo>
                  <a:lnTo>
                    <a:pt x="1406969" y="87247"/>
                  </a:lnTo>
                  <a:lnTo>
                    <a:pt x="1362687" y="91555"/>
                  </a:lnTo>
                  <a:lnTo>
                    <a:pt x="1313040" y="95529"/>
                  </a:lnTo>
                  <a:lnTo>
                    <a:pt x="1258415" y="99141"/>
                  </a:lnTo>
                  <a:lnTo>
                    <a:pt x="1199197" y="102363"/>
                  </a:lnTo>
                  <a:lnTo>
                    <a:pt x="1135774" y="105167"/>
                  </a:lnTo>
                  <a:lnTo>
                    <a:pt x="1068533" y="107523"/>
                  </a:lnTo>
                  <a:lnTo>
                    <a:pt x="997860" y="109405"/>
                  </a:lnTo>
                  <a:lnTo>
                    <a:pt x="924141" y="110785"/>
                  </a:lnTo>
                  <a:lnTo>
                    <a:pt x="847763" y="111633"/>
                  </a:lnTo>
                  <a:lnTo>
                    <a:pt x="769113" y="111922"/>
                  </a:lnTo>
                  <a:lnTo>
                    <a:pt x="690464" y="111633"/>
                  </a:lnTo>
                  <a:lnTo>
                    <a:pt x="614090" y="110785"/>
                  </a:lnTo>
                  <a:lnTo>
                    <a:pt x="540377" y="109405"/>
                  </a:lnTo>
                  <a:lnTo>
                    <a:pt x="469710" y="107523"/>
                  </a:lnTo>
                  <a:lnTo>
                    <a:pt x="402477" y="105167"/>
                  </a:lnTo>
                  <a:lnTo>
                    <a:pt x="339064" y="102363"/>
                  </a:lnTo>
                  <a:lnTo>
                    <a:pt x="279857" y="99141"/>
                  </a:lnTo>
                  <a:lnTo>
                    <a:pt x="225242" y="95529"/>
                  </a:lnTo>
                  <a:lnTo>
                    <a:pt x="175605" y="91555"/>
                  </a:lnTo>
                  <a:lnTo>
                    <a:pt x="131334" y="87247"/>
                  </a:lnTo>
                  <a:lnTo>
                    <a:pt x="92814" y="82633"/>
                  </a:lnTo>
                  <a:lnTo>
                    <a:pt x="34571" y="72600"/>
                  </a:lnTo>
                  <a:lnTo>
                    <a:pt x="0" y="559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2" name="object 962"/>
          <p:cNvSpPr txBox="1"/>
          <p:nvPr/>
        </p:nvSpPr>
        <p:spPr>
          <a:xfrm>
            <a:off x="6503261" y="5446367"/>
            <a:ext cx="91376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Calibri"/>
                <a:cs typeface="Calibri"/>
              </a:rPr>
              <a:t>PTP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OC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Client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63" name="object 963"/>
          <p:cNvGrpSpPr/>
          <p:nvPr/>
        </p:nvGrpSpPr>
        <p:grpSpPr>
          <a:xfrm>
            <a:off x="6191334" y="5057495"/>
            <a:ext cx="1541780" cy="281940"/>
            <a:chOff x="6191334" y="5057495"/>
            <a:chExt cx="1541780" cy="281940"/>
          </a:xfrm>
        </p:grpSpPr>
        <p:sp>
          <p:nvSpPr>
            <p:cNvPr id="964" name="object 964"/>
            <p:cNvSpPr/>
            <p:nvPr/>
          </p:nvSpPr>
          <p:spPr>
            <a:xfrm>
              <a:off x="6192913" y="5059083"/>
              <a:ext cx="1538605" cy="280035"/>
            </a:xfrm>
            <a:custGeom>
              <a:avLst/>
              <a:gdLst/>
              <a:ahLst/>
              <a:cxnLst/>
              <a:rect l="l" t="t" r="r" b="b"/>
              <a:pathLst>
                <a:path w="1538604" h="280035">
                  <a:moveTo>
                    <a:pt x="1538338" y="55968"/>
                  </a:moveTo>
                  <a:lnTo>
                    <a:pt x="1503756" y="39319"/>
                  </a:lnTo>
                  <a:lnTo>
                    <a:pt x="1445501" y="29286"/>
                  </a:lnTo>
                  <a:lnTo>
                    <a:pt x="1406969" y="24676"/>
                  </a:lnTo>
                  <a:lnTo>
                    <a:pt x="1362684" y="20370"/>
                  </a:lnTo>
                  <a:lnTo>
                    <a:pt x="1313040" y="16395"/>
                  </a:lnTo>
                  <a:lnTo>
                    <a:pt x="1258417" y="12788"/>
                  </a:lnTo>
                  <a:lnTo>
                    <a:pt x="1199197" y="9563"/>
                  </a:lnTo>
                  <a:lnTo>
                    <a:pt x="1135773" y="6756"/>
                  </a:lnTo>
                  <a:lnTo>
                    <a:pt x="1068539" y="4406"/>
                  </a:lnTo>
                  <a:lnTo>
                    <a:pt x="997864" y="2527"/>
                  </a:lnTo>
                  <a:lnTo>
                    <a:pt x="924140" y="1143"/>
                  </a:lnTo>
                  <a:lnTo>
                    <a:pt x="847763" y="292"/>
                  </a:lnTo>
                  <a:lnTo>
                    <a:pt x="769112" y="0"/>
                  </a:lnTo>
                  <a:lnTo>
                    <a:pt x="690460" y="292"/>
                  </a:lnTo>
                  <a:lnTo>
                    <a:pt x="614095" y="1143"/>
                  </a:lnTo>
                  <a:lnTo>
                    <a:pt x="540385" y="2527"/>
                  </a:lnTo>
                  <a:lnTo>
                    <a:pt x="469709" y="4406"/>
                  </a:lnTo>
                  <a:lnTo>
                    <a:pt x="402475" y="6756"/>
                  </a:lnTo>
                  <a:lnTo>
                    <a:pt x="339064" y="9563"/>
                  </a:lnTo>
                  <a:lnTo>
                    <a:pt x="279857" y="12788"/>
                  </a:lnTo>
                  <a:lnTo>
                    <a:pt x="225247" y="16395"/>
                  </a:lnTo>
                  <a:lnTo>
                    <a:pt x="175602" y="20370"/>
                  </a:lnTo>
                  <a:lnTo>
                    <a:pt x="131330" y="24676"/>
                  </a:lnTo>
                  <a:lnTo>
                    <a:pt x="92811" y="29286"/>
                  </a:lnTo>
                  <a:lnTo>
                    <a:pt x="34569" y="39319"/>
                  </a:lnTo>
                  <a:lnTo>
                    <a:pt x="0" y="55968"/>
                  </a:lnTo>
                  <a:lnTo>
                    <a:pt x="0" y="223850"/>
                  </a:lnTo>
                  <a:lnTo>
                    <a:pt x="34569" y="240487"/>
                  </a:lnTo>
                  <a:lnTo>
                    <a:pt x="92811" y="250520"/>
                  </a:lnTo>
                  <a:lnTo>
                    <a:pt x="131330" y="255130"/>
                  </a:lnTo>
                  <a:lnTo>
                    <a:pt x="175602" y="259435"/>
                  </a:lnTo>
                  <a:lnTo>
                    <a:pt x="225247" y="263410"/>
                  </a:lnTo>
                  <a:lnTo>
                    <a:pt x="279857" y="267030"/>
                  </a:lnTo>
                  <a:lnTo>
                    <a:pt x="339064" y="270243"/>
                  </a:lnTo>
                  <a:lnTo>
                    <a:pt x="402475" y="273050"/>
                  </a:lnTo>
                  <a:lnTo>
                    <a:pt x="469709" y="275399"/>
                  </a:lnTo>
                  <a:lnTo>
                    <a:pt x="540385" y="277279"/>
                  </a:lnTo>
                  <a:lnTo>
                    <a:pt x="614095" y="278663"/>
                  </a:lnTo>
                  <a:lnTo>
                    <a:pt x="690460" y="279514"/>
                  </a:lnTo>
                  <a:lnTo>
                    <a:pt x="769112" y="279793"/>
                  </a:lnTo>
                  <a:lnTo>
                    <a:pt x="847763" y="279514"/>
                  </a:lnTo>
                  <a:lnTo>
                    <a:pt x="924140" y="278663"/>
                  </a:lnTo>
                  <a:lnTo>
                    <a:pt x="997864" y="277279"/>
                  </a:lnTo>
                  <a:lnTo>
                    <a:pt x="1068539" y="275399"/>
                  </a:lnTo>
                  <a:lnTo>
                    <a:pt x="1135773" y="273050"/>
                  </a:lnTo>
                  <a:lnTo>
                    <a:pt x="1199197" y="270243"/>
                  </a:lnTo>
                  <a:lnTo>
                    <a:pt x="1258417" y="267030"/>
                  </a:lnTo>
                  <a:lnTo>
                    <a:pt x="1313040" y="263410"/>
                  </a:lnTo>
                  <a:lnTo>
                    <a:pt x="1362684" y="259435"/>
                  </a:lnTo>
                  <a:lnTo>
                    <a:pt x="1406969" y="255130"/>
                  </a:lnTo>
                  <a:lnTo>
                    <a:pt x="1445501" y="250520"/>
                  </a:lnTo>
                  <a:lnTo>
                    <a:pt x="1503756" y="240487"/>
                  </a:lnTo>
                  <a:lnTo>
                    <a:pt x="1538338" y="223850"/>
                  </a:lnTo>
                  <a:lnTo>
                    <a:pt x="1538338" y="55968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6192921" y="5059083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61"/>
                  </a:moveTo>
                  <a:lnTo>
                    <a:pt x="34571" y="39317"/>
                  </a:lnTo>
                  <a:lnTo>
                    <a:pt x="92814" y="29283"/>
                  </a:lnTo>
                  <a:lnTo>
                    <a:pt x="131334" y="24669"/>
                  </a:lnTo>
                  <a:lnTo>
                    <a:pt x="175605" y="20362"/>
                  </a:lnTo>
                  <a:lnTo>
                    <a:pt x="225242" y="16388"/>
                  </a:lnTo>
                  <a:lnTo>
                    <a:pt x="279857" y="12776"/>
                  </a:lnTo>
                  <a:lnTo>
                    <a:pt x="339064" y="9555"/>
                  </a:lnTo>
                  <a:lnTo>
                    <a:pt x="402477" y="6752"/>
                  </a:lnTo>
                  <a:lnTo>
                    <a:pt x="469710" y="4396"/>
                  </a:lnTo>
                  <a:lnTo>
                    <a:pt x="540377" y="2515"/>
                  </a:lnTo>
                  <a:lnTo>
                    <a:pt x="614090" y="1136"/>
                  </a:lnTo>
                  <a:lnTo>
                    <a:pt x="690464" y="288"/>
                  </a:lnTo>
                  <a:lnTo>
                    <a:pt x="769113" y="0"/>
                  </a:lnTo>
                  <a:lnTo>
                    <a:pt x="847763" y="288"/>
                  </a:lnTo>
                  <a:lnTo>
                    <a:pt x="924141" y="1136"/>
                  </a:lnTo>
                  <a:lnTo>
                    <a:pt x="997860" y="2515"/>
                  </a:lnTo>
                  <a:lnTo>
                    <a:pt x="1068533" y="4396"/>
                  </a:lnTo>
                  <a:lnTo>
                    <a:pt x="1135774" y="6752"/>
                  </a:lnTo>
                  <a:lnTo>
                    <a:pt x="1199197" y="9555"/>
                  </a:lnTo>
                  <a:lnTo>
                    <a:pt x="1258415" y="12776"/>
                  </a:lnTo>
                  <a:lnTo>
                    <a:pt x="1313040" y="16388"/>
                  </a:lnTo>
                  <a:lnTo>
                    <a:pt x="1362687" y="20362"/>
                  </a:lnTo>
                  <a:lnTo>
                    <a:pt x="1406969" y="24669"/>
                  </a:lnTo>
                  <a:lnTo>
                    <a:pt x="1445499" y="29283"/>
                  </a:lnTo>
                  <a:lnTo>
                    <a:pt x="1503756" y="39317"/>
                  </a:lnTo>
                  <a:lnTo>
                    <a:pt x="1538339" y="55961"/>
                  </a:lnTo>
                  <a:lnTo>
                    <a:pt x="1534367" y="61681"/>
                  </a:lnTo>
                  <a:lnTo>
                    <a:pt x="1477890" y="77741"/>
                  </a:lnTo>
                  <a:lnTo>
                    <a:pt x="1406969" y="87247"/>
                  </a:lnTo>
                  <a:lnTo>
                    <a:pt x="1362687" y="91555"/>
                  </a:lnTo>
                  <a:lnTo>
                    <a:pt x="1313040" y="95529"/>
                  </a:lnTo>
                  <a:lnTo>
                    <a:pt x="1258415" y="99141"/>
                  </a:lnTo>
                  <a:lnTo>
                    <a:pt x="1199197" y="102363"/>
                  </a:lnTo>
                  <a:lnTo>
                    <a:pt x="1135774" y="105167"/>
                  </a:lnTo>
                  <a:lnTo>
                    <a:pt x="1068533" y="107523"/>
                  </a:lnTo>
                  <a:lnTo>
                    <a:pt x="997860" y="109405"/>
                  </a:lnTo>
                  <a:lnTo>
                    <a:pt x="924141" y="110785"/>
                  </a:lnTo>
                  <a:lnTo>
                    <a:pt x="847763" y="111633"/>
                  </a:lnTo>
                  <a:lnTo>
                    <a:pt x="769113" y="111922"/>
                  </a:lnTo>
                  <a:lnTo>
                    <a:pt x="690464" y="111633"/>
                  </a:lnTo>
                  <a:lnTo>
                    <a:pt x="614090" y="110785"/>
                  </a:lnTo>
                  <a:lnTo>
                    <a:pt x="540377" y="109405"/>
                  </a:lnTo>
                  <a:lnTo>
                    <a:pt x="469710" y="107523"/>
                  </a:lnTo>
                  <a:lnTo>
                    <a:pt x="402477" y="105167"/>
                  </a:lnTo>
                  <a:lnTo>
                    <a:pt x="339064" y="102363"/>
                  </a:lnTo>
                  <a:lnTo>
                    <a:pt x="279857" y="99141"/>
                  </a:lnTo>
                  <a:lnTo>
                    <a:pt x="225242" y="95529"/>
                  </a:lnTo>
                  <a:lnTo>
                    <a:pt x="175605" y="91555"/>
                  </a:lnTo>
                  <a:lnTo>
                    <a:pt x="131334" y="87247"/>
                  </a:lnTo>
                  <a:lnTo>
                    <a:pt x="92814" y="82633"/>
                  </a:lnTo>
                  <a:lnTo>
                    <a:pt x="34571" y="72600"/>
                  </a:lnTo>
                  <a:lnTo>
                    <a:pt x="0" y="559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6" name="object 966"/>
          <p:cNvSpPr txBox="1"/>
          <p:nvPr/>
        </p:nvSpPr>
        <p:spPr>
          <a:xfrm>
            <a:off x="6864390" y="5034700"/>
            <a:ext cx="19177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P</a:t>
            </a:r>
            <a:r>
              <a:rPr sz="900" spc="-45" dirty="0">
                <a:latin typeface="Calibri"/>
                <a:cs typeface="Calibri"/>
              </a:rPr>
              <a:t>T</a:t>
            </a:r>
            <a:r>
              <a:rPr sz="900" spc="-20" dirty="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67" name="object 967"/>
          <p:cNvSpPr txBox="1"/>
          <p:nvPr/>
        </p:nvSpPr>
        <p:spPr>
          <a:xfrm>
            <a:off x="6195845" y="5174632"/>
            <a:ext cx="153289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</a:t>
            </a:r>
            <a:r>
              <a:rPr sz="900" i="1" spc="-15" dirty="0">
                <a:latin typeface="Calibri"/>
                <a:cs typeface="Calibri"/>
              </a:rPr>
              <a:t>wer</a:t>
            </a:r>
            <a:r>
              <a:rPr sz="900" i="1" spc="20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Timing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Distribution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La</a:t>
            </a:r>
            <a:r>
              <a:rPr sz="9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9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68" name="object 968"/>
          <p:cNvGrpSpPr/>
          <p:nvPr/>
        </p:nvGrpSpPr>
        <p:grpSpPr>
          <a:xfrm>
            <a:off x="6191334" y="4785899"/>
            <a:ext cx="1541780" cy="281940"/>
            <a:chOff x="6191334" y="4785899"/>
            <a:chExt cx="1541780" cy="281940"/>
          </a:xfrm>
        </p:grpSpPr>
        <p:sp>
          <p:nvSpPr>
            <p:cNvPr id="969" name="object 969"/>
            <p:cNvSpPr/>
            <p:nvPr/>
          </p:nvSpPr>
          <p:spPr>
            <a:xfrm>
              <a:off x="6192913" y="4787493"/>
              <a:ext cx="1538605" cy="280035"/>
            </a:xfrm>
            <a:custGeom>
              <a:avLst/>
              <a:gdLst/>
              <a:ahLst/>
              <a:cxnLst/>
              <a:rect l="l" t="t" r="r" b="b"/>
              <a:pathLst>
                <a:path w="1538604" h="280035">
                  <a:moveTo>
                    <a:pt x="1538338" y="55981"/>
                  </a:moveTo>
                  <a:lnTo>
                    <a:pt x="1503756" y="39344"/>
                  </a:lnTo>
                  <a:lnTo>
                    <a:pt x="1445501" y="29311"/>
                  </a:lnTo>
                  <a:lnTo>
                    <a:pt x="1406969" y="24688"/>
                  </a:lnTo>
                  <a:lnTo>
                    <a:pt x="1362684" y="20383"/>
                  </a:lnTo>
                  <a:lnTo>
                    <a:pt x="1313040" y="16408"/>
                  </a:lnTo>
                  <a:lnTo>
                    <a:pt x="1258417" y="12788"/>
                  </a:lnTo>
                  <a:lnTo>
                    <a:pt x="1199197" y="9563"/>
                  </a:lnTo>
                  <a:lnTo>
                    <a:pt x="1135773" y="6756"/>
                  </a:lnTo>
                  <a:lnTo>
                    <a:pt x="1068539" y="4406"/>
                  </a:lnTo>
                  <a:lnTo>
                    <a:pt x="997864" y="2514"/>
                  </a:lnTo>
                  <a:lnTo>
                    <a:pt x="924140" y="1143"/>
                  </a:lnTo>
                  <a:lnTo>
                    <a:pt x="847763" y="292"/>
                  </a:lnTo>
                  <a:lnTo>
                    <a:pt x="769112" y="0"/>
                  </a:lnTo>
                  <a:lnTo>
                    <a:pt x="690460" y="292"/>
                  </a:lnTo>
                  <a:lnTo>
                    <a:pt x="614095" y="1143"/>
                  </a:lnTo>
                  <a:lnTo>
                    <a:pt x="540385" y="2514"/>
                  </a:lnTo>
                  <a:lnTo>
                    <a:pt x="469709" y="4406"/>
                  </a:lnTo>
                  <a:lnTo>
                    <a:pt x="402475" y="6756"/>
                  </a:lnTo>
                  <a:lnTo>
                    <a:pt x="339064" y="9563"/>
                  </a:lnTo>
                  <a:lnTo>
                    <a:pt x="279857" y="12788"/>
                  </a:lnTo>
                  <a:lnTo>
                    <a:pt x="225247" y="16408"/>
                  </a:lnTo>
                  <a:lnTo>
                    <a:pt x="175602" y="20383"/>
                  </a:lnTo>
                  <a:lnTo>
                    <a:pt x="131330" y="24688"/>
                  </a:lnTo>
                  <a:lnTo>
                    <a:pt x="92811" y="29311"/>
                  </a:lnTo>
                  <a:lnTo>
                    <a:pt x="34569" y="39344"/>
                  </a:lnTo>
                  <a:lnTo>
                    <a:pt x="0" y="55981"/>
                  </a:lnTo>
                  <a:lnTo>
                    <a:pt x="0" y="223862"/>
                  </a:lnTo>
                  <a:lnTo>
                    <a:pt x="34569" y="240512"/>
                  </a:lnTo>
                  <a:lnTo>
                    <a:pt x="92811" y="250545"/>
                  </a:lnTo>
                  <a:lnTo>
                    <a:pt x="131330" y="255155"/>
                  </a:lnTo>
                  <a:lnTo>
                    <a:pt x="175602" y="259461"/>
                  </a:lnTo>
                  <a:lnTo>
                    <a:pt x="225247" y="263436"/>
                  </a:lnTo>
                  <a:lnTo>
                    <a:pt x="279857" y="267042"/>
                  </a:lnTo>
                  <a:lnTo>
                    <a:pt x="339064" y="270268"/>
                  </a:lnTo>
                  <a:lnTo>
                    <a:pt x="402475" y="273075"/>
                  </a:lnTo>
                  <a:lnTo>
                    <a:pt x="469709" y="275424"/>
                  </a:lnTo>
                  <a:lnTo>
                    <a:pt x="540385" y="277317"/>
                  </a:lnTo>
                  <a:lnTo>
                    <a:pt x="614095" y="278688"/>
                  </a:lnTo>
                  <a:lnTo>
                    <a:pt x="690460" y="279539"/>
                  </a:lnTo>
                  <a:lnTo>
                    <a:pt x="769112" y="279831"/>
                  </a:lnTo>
                  <a:lnTo>
                    <a:pt x="847763" y="279539"/>
                  </a:lnTo>
                  <a:lnTo>
                    <a:pt x="924140" y="278688"/>
                  </a:lnTo>
                  <a:lnTo>
                    <a:pt x="997864" y="277317"/>
                  </a:lnTo>
                  <a:lnTo>
                    <a:pt x="1068539" y="275424"/>
                  </a:lnTo>
                  <a:lnTo>
                    <a:pt x="1135773" y="273075"/>
                  </a:lnTo>
                  <a:lnTo>
                    <a:pt x="1199197" y="270268"/>
                  </a:lnTo>
                  <a:lnTo>
                    <a:pt x="1258417" y="267042"/>
                  </a:lnTo>
                  <a:lnTo>
                    <a:pt x="1313040" y="263436"/>
                  </a:lnTo>
                  <a:lnTo>
                    <a:pt x="1362684" y="259461"/>
                  </a:lnTo>
                  <a:lnTo>
                    <a:pt x="1406969" y="255155"/>
                  </a:lnTo>
                  <a:lnTo>
                    <a:pt x="1445501" y="250545"/>
                  </a:lnTo>
                  <a:lnTo>
                    <a:pt x="1503756" y="240512"/>
                  </a:lnTo>
                  <a:lnTo>
                    <a:pt x="1538338" y="223862"/>
                  </a:lnTo>
                  <a:lnTo>
                    <a:pt x="1538338" y="55981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6192921" y="4787487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84"/>
                  </a:moveTo>
                  <a:lnTo>
                    <a:pt x="34571" y="39343"/>
                  </a:lnTo>
                  <a:lnTo>
                    <a:pt x="92814" y="29306"/>
                  </a:lnTo>
                  <a:lnTo>
                    <a:pt x="131334" y="24690"/>
                  </a:lnTo>
                  <a:lnTo>
                    <a:pt x="175605" y="20380"/>
                  </a:lnTo>
                  <a:lnTo>
                    <a:pt x="225242" y="16404"/>
                  </a:lnTo>
                  <a:lnTo>
                    <a:pt x="279857" y="12789"/>
                  </a:lnTo>
                  <a:lnTo>
                    <a:pt x="339064" y="9566"/>
                  </a:lnTo>
                  <a:lnTo>
                    <a:pt x="402477" y="6760"/>
                  </a:lnTo>
                  <a:lnTo>
                    <a:pt x="469710" y="4402"/>
                  </a:lnTo>
                  <a:lnTo>
                    <a:pt x="540377" y="2518"/>
                  </a:lnTo>
                  <a:lnTo>
                    <a:pt x="614090" y="1138"/>
                  </a:lnTo>
                  <a:lnTo>
                    <a:pt x="690464" y="289"/>
                  </a:lnTo>
                  <a:lnTo>
                    <a:pt x="769113" y="0"/>
                  </a:lnTo>
                  <a:lnTo>
                    <a:pt x="847763" y="289"/>
                  </a:lnTo>
                  <a:lnTo>
                    <a:pt x="924141" y="1138"/>
                  </a:lnTo>
                  <a:lnTo>
                    <a:pt x="997860" y="2518"/>
                  </a:lnTo>
                  <a:lnTo>
                    <a:pt x="1068533" y="4402"/>
                  </a:lnTo>
                  <a:lnTo>
                    <a:pt x="1135774" y="6760"/>
                  </a:lnTo>
                  <a:lnTo>
                    <a:pt x="1199197" y="9566"/>
                  </a:lnTo>
                  <a:lnTo>
                    <a:pt x="1258415" y="12789"/>
                  </a:lnTo>
                  <a:lnTo>
                    <a:pt x="1313040" y="16404"/>
                  </a:lnTo>
                  <a:lnTo>
                    <a:pt x="1362687" y="20380"/>
                  </a:lnTo>
                  <a:lnTo>
                    <a:pt x="1406969" y="24690"/>
                  </a:lnTo>
                  <a:lnTo>
                    <a:pt x="1445499" y="29306"/>
                  </a:lnTo>
                  <a:lnTo>
                    <a:pt x="1503756" y="39343"/>
                  </a:lnTo>
                  <a:lnTo>
                    <a:pt x="1538339" y="55984"/>
                  </a:lnTo>
                  <a:lnTo>
                    <a:pt x="1534367" y="61705"/>
                  </a:lnTo>
                  <a:lnTo>
                    <a:pt x="1477890" y="77764"/>
                  </a:lnTo>
                  <a:lnTo>
                    <a:pt x="1406969" y="87270"/>
                  </a:lnTo>
                  <a:lnTo>
                    <a:pt x="1362687" y="91578"/>
                  </a:lnTo>
                  <a:lnTo>
                    <a:pt x="1313040" y="95552"/>
                  </a:lnTo>
                  <a:lnTo>
                    <a:pt x="1258415" y="99165"/>
                  </a:lnTo>
                  <a:lnTo>
                    <a:pt x="1199197" y="102386"/>
                  </a:lnTo>
                  <a:lnTo>
                    <a:pt x="1135774" y="105190"/>
                  </a:lnTo>
                  <a:lnTo>
                    <a:pt x="1068533" y="107547"/>
                  </a:lnTo>
                  <a:lnTo>
                    <a:pt x="997860" y="109429"/>
                  </a:lnTo>
                  <a:lnTo>
                    <a:pt x="924141" y="110808"/>
                  </a:lnTo>
                  <a:lnTo>
                    <a:pt x="847763" y="111656"/>
                  </a:lnTo>
                  <a:lnTo>
                    <a:pt x="769113" y="111945"/>
                  </a:lnTo>
                  <a:lnTo>
                    <a:pt x="690464" y="111656"/>
                  </a:lnTo>
                  <a:lnTo>
                    <a:pt x="614090" y="110808"/>
                  </a:lnTo>
                  <a:lnTo>
                    <a:pt x="540377" y="109429"/>
                  </a:lnTo>
                  <a:lnTo>
                    <a:pt x="469710" y="107547"/>
                  </a:lnTo>
                  <a:lnTo>
                    <a:pt x="402477" y="105190"/>
                  </a:lnTo>
                  <a:lnTo>
                    <a:pt x="339064" y="102386"/>
                  </a:lnTo>
                  <a:lnTo>
                    <a:pt x="279857" y="99165"/>
                  </a:lnTo>
                  <a:lnTo>
                    <a:pt x="225242" y="95552"/>
                  </a:lnTo>
                  <a:lnTo>
                    <a:pt x="175605" y="91578"/>
                  </a:lnTo>
                  <a:lnTo>
                    <a:pt x="131334" y="87270"/>
                  </a:lnTo>
                  <a:lnTo>
                    <a:pt x="92814" y="82656"/>
                  </a:lnTo>
                  <a:lnTo>
                    <a:pt x="34571" y="72623"/>
                  </a:lnTo>
                  <a:lnTo>
                    <a:pt x="0" y="559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1" name="object 971"/>
          <p:cNvSpPr txBox="1"/>
          <p:nvPr/>
        </p:nvSpPr>
        <p:spPr>
          <a:xfrm>
            <a:off x="6869446" y="4751643"/>
            <a:ext cx="18986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WR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6195845" y="4891284"/>
            <a:ext cx="153289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Uppe</a:t>
            </a:r>
            <a:r>
              <a:rPr sz="900" i="1" spc="-10" dirty="0">
                <a:latin typeface="Calibri"/>
                <a:cs typeface="Calibri"/>
              </a:rPr>
              <a:t>r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Timing</a:t>
            </a:r>
            <a:r>
              <a:rPr sz="900" i="1" spc="10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Distribution</a:t>
            </a:r>
            <a:r>
              <a:rPr sz="900" i="1" spc="10" dirty="0">
                <a:latin typeface="Calibri"/>
                <a:cs typeface="Calibri"/>
              </a:rPr>
              <a:t> </a:t>
            </a:r>
            <a:r>
              <a:rPr sz="900" i="1" spc="-25" dirty="0">
                <a:latin typeface="Calibri"/>
                <a:cs typeface="Calibri"/>
              </a:rPr>
              <a:t>La</a:t>
            </a:r>
            <a:r>
              <a:rPr sz="900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900" i="1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73" name="object 973"/>
          <p:cNvGrpSpPr/>
          <p:nvPr/>
        </p:nvGrpSpPr>
        <p:grpSpPr>
          <a:xfrm>
            <a:off x="8209007" y="3101405"/>
            <a:ext cx="1541780" cy="1068705"/>
            <a:chOff x="8209007" y="3101405"/>
            <a:chExt cx="1541780" cy="1068705"/>
          </a:xfrm>
        </p:grpSpPr>
        <p:pic>
          <p:nvPicPr>
            <p:cNvPr id="974" name="object 9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7572" y="3101405"/>
              <a:ext cx="111129" cy="243563"/>
            </a:xfrm>
            <a:prstGeom prst="rect">
              <a:avLst/>
            </a:prstGeom>
          </p:spPr>
        </p:pic>
        <p:sp>
          <p:nvSpPr>
            <p:cNvPr id="975" name="object 975"/>
            <p:cNvSpPr/>
            <p:nvPr/>
          </p:nvSpPr>
          <p:spPr>
            <a:xfrm>
              <a:off x="8210594" y="3944063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0"/>
                  </a:moveTo>
                  <a:lnTo>
                    <a:pt x="0" y="167918"/>
                  </a:lnTo>
                  <a:lnTo>
                    <a:pt x="3971" y="173637"/>
                  </a:lnTo>
                  <a:lnTo>
                    <a:pt x="60448" y="189695"/>
                  </a:lnTo>
                  <a:lnTo>
                    <a:pt x="131369" y="199203"/>
                  </a:lnTo>
                  <a:lnTo>
                    <a:pt x="175651" y="203512"/>
                  </a:lnTo>
                  <a:lnTo>
                    <a:pt x="225298" y="207488"/>
                  </a:lnTo>
                  <a:lnTo>
                    <a:pt x="279923" y="211102"/>
                  </a:lnTo>
                  <a:lnTo>
                    <a:pt x="339141" y="214325"/>
                  </a:lnTo>
                  <a:lnTo>
                    <a:pt x="402564" y="217130"/>
                  </a:lnTo>
                  <a:lnTo>
                    <a:pt x="469805" y="219489"/>
                  </a:lnTo>
                  <a:lnTo>
                    <a:pt x="540479" y="221372"/>
                  </a:lnTo>
                  <a:lnTo>
                    <a:pt x="614198" y="222752"/>
                  </a:lnTo>
                  <a:lnTo>
                    <a:pt x="690575" y="223601"/>
                  </a:lnTo>
                  <a:lnTo>
                    <a:pt x="769225" y="223890"/>
                  </a:lnTo>
                  <a:lnTo>
                    <a:pt x="847856" y="223601"/>
                  </a:lnTo>
                  <a:lnTo>
                    <a:pt x="924216" y="222752"/>
                  </a:lnTo>
                  <a:lnTo>
                    <a:pt x="997920" y="221372"/>
                  </a:lnTo>
                  <a:lnTo>
                    <a:pt x="1068581" y="219489"/>
                  </a:lnTo>
                  <a:lnTo>
                    <a:pt x="1135811" y="217130"/>
                  </a:lnTo>
                  <a:lnTo>
                    <a:pt x="1199225" y="214325"/>
                  </a:lnTo>
                  <a:lnTo>
                    <a:pt x="1258435" y="211102"/>
                  </a:lnTo>
                  <a:lnTo>
                    <a:pt x="1313054" y="207488"/>
                  </a:lnTo>
                  <a:lnTo>
                    <a:pt x="1362697" y="203512"/>
                  </a:lnTo>
                  <a:lnTo>
                    <a:pt x="1406975" y="199203"/>
                  </a:lnTo>
                  <a:lnTo>
                    <a:pt x="1445502" y="194588"/>
                  </a:lnTo>
                  <a:lnTo>
                    <a:pt x="1503757" y="184554"/>
                  </a:lnTo>
                  <a:lnTo>
                    <a:pt x="1538339" y="167918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8210594" y="3944063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167918"/>
                  </a:moveTo>
                  <a:lnTo>
                    <a:pt x="34582" y="184554"/>
                  </a:lnTo>
                  <a:lnTo>
                    <a:pt x="92840" y="194587"/>
                  </a:lnTo>
                  <a:lnTo>
                    <a:pt x="131369" y="199203"/>
                  </a:lnTo>
                  <a:lnTo>
                    <a:pt x="175651" y="203512"/>
                  </a:lnTo>
                  <a:lnTo>
                    <a:pt x="225298" y="207488"/>
                  </a:lnTo>
                  <a:lnTo>
                    <a:pt x="279924" y="211102"/>
                  </a:lnTo>
                  <a:lnTo>
                    <a:pt x="339141" y="214325"/>
                  </a:lnTo>
                  <a:lnTo>
                    <a:pt x="402564" y="217130"/>
                  </a:lnTo>
                  <a:lnTo>
                    <a:pt x="469805" y="219489"/>
                  </a:lnTo>
                  <a:lnTo>
                    <a:pt x="540479" y="221372"/>
                  </a:lnTo>
                  <a:lnTo>
                    <a:pt x="614198" y="222753"/>
                  </a:lnTo>
                  <a:lnTo>
                    <a:pt x="690575" y="223601"/>
                  </a:lnTo>
                  <a:lnTo>
                    <a:pt x="769225" y="223891"/>
                  </a:lnTo>
                  <a:lnTo>
                    <a:pt x="847855" y="223601"/>
                  </a:lnTo>
                  <a:lnTo>
                    <a:pt x="924216" y="222753"/>
                  </a:lnTo>
                  <a:lnTo>
                    <a:pt x="997920" y="221372"/>
                  </a:lnTo>
                  <a:lnTo>
                    <a:pt x="1068580" y="219489"/>
                  </a:lnTo>
                  <a:lnTo>
                    <a:pt x="1135811" y="217130"/>
                  </a:lnTo>
                  <a:lnTo>
                    <a:pt x="1199225" y="214325"/>
                  </a:lnTo>
                  <a:lnTo>
                    <a:pt x="1258435" y="211102"/>
                  </a:lnTo>
                  <a:lnTo>
                    <a:pt x="1313054" y="207488"/>
                  </a:lnTo>
                  <a:lnTo>
                    <a:pt x="1362696" y="203512"/>
                  </a:lnTo>
                  <a:lnTo>
                    <a:pt x="1406975" y="199203"/>
                  </a:lnTo>
                  <a:lnTo>
                    <a:pt x="1445502" y="194587"/>
                  </a:lnTo>
                  <a:lnTo>
                    <a:pt x="1503757" y="184554"/>
                  </a:lnTo>
                  <a:lnTo>
                    <a:pt x="1538339" y="167918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679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8210594" y="3888091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72608"/>
                  </a:lnTo>
                  <a:lnTo>
                    <a:pt x="92840" y="82642"/>
                  </a:lnTo>
                  <a:lnTo>
                    <a:pt x="131369" y="87257"/>
                  </a:lnTo>
                  <a:lnTo>
                    <a:pt x="175651" y="91566"/>
                  </a:lnTo>
                  <a:lnTo>
                    <a:pt x="225298" y="95542"/>
                  </a:lnTo>
                  <a:lnTo>
                    <a:pt x="279923" y="99156"/>
                  </a:lnTo>
                  <a:lnTo>
                    <a:pt x="339141" y="102379"/>
                  </a:lnTo>
                  <a:lnTo>
                    <a:pt x="402564" y="105184"/>
                  </a:lnTo>
                  <a:lnTo>
                    <a:pt x="469805" y="107543"/>
                  </a:lnTo>
                  <a:lnTo>
                    <a:pt x="540479" y="109426"/>
                  </a:lnTo>
                  <a:lnTo>
                    <a:pt x="614198" y="110807"/>
                  </a:lnTo>
                  <a:lnTo>
                    <a:pt x="690575" y="111656"/>
                  </a:lnTo>
                  <a:lnTo>
                    <a:pt x="769225" y="111945"/>
                  </a:lnTo>
                  <a:lnTo>
                    <a:pt x="847856" y="111656"/>
                  </a:lnTo>
                  <a:lnTo>
                    <a:pt x="924216" y="110807"/>
                  </a:lnTo>
                  <a:lnTo>
                    <a:pt x="997920" y="109426"/>
                  </a:lnTo>
                  <a:lnTo>
                    <a:pt x="1068581" y="107543"/>
                  </a:lnTo>
                  <a:lnTo>
                    <a:pt x="1135811" y="105184"/>
                  </a:lnTo>
                  <a:lnTo>
                    <a:pt x="1199225" y="102379"/>
                  </a:lnTo>
                  <a:lnTo>
                    <a:pt x="1258435" y="99156"/>
                  </a:lnTo>
                  <a:lnTo>
                    <a:pt x="1313054" y="95542"/>
                  </a:lnTo>
                  <a:lnTo>
                    <a:pt x="1362697" y="91566"/>
                  </a:lnTo>
                  <a:lnTo>
                    <a:pt x="1406975" y="87257"/>
                  </a:lnTo>
                  <a:lnTo>
                    <a:pt x="1445502" y="82642"/>
                  </a:lnTo>
                  <a:lnTo>
                    <a:pt x="1503757" y="72608"/>
                  </a:lnTo>
                  <a:lnTo>
                    <a:pt x="1538339" y="55972"/>
                  </a:lnTo>
                  <a:lnTo>
                    <a:pt x="1534367" y="50253"/>
                  </a:lnTo>
                  <a:lnTo>
                    <a:pt x="1477892" y="34195"/>
                  </a:lnTo>
                  <a:lnTo>
                    <a:pt x="1406975" y="24687"/>
                  </a:lnTo>
                  <a:lnTo>
                    <a:pt x="1362697" y="20378"/>
                  </a:lnTo>
                  <a:lnTo>
                    <a:pt x="1313054" y="16402"/>
                  </a:lnTo>
                  <a:lnTo>
                    <a:pt x="1258435" y="12788"/>
                  </a:lnTo>
                  <a:lnTo>
                    <a:pt x="1199225" y="9565"/>
                  </a:lnTo>
                  <a:lnTo>
                    <a:pt x="1135811" y="6760"/>
                  </a:lnTo>
                  <a:lnTo>
                    <a:pt x="1068581" y="4401"/>
                  </a:lnTo>
                  <a:lnTo>
                    <a:pt x="997920" y="2518"/>
                  </a:lnTo>
                  <a:lnTo>
                    <a:pt x="924216" y="1138"/>
                  </a:lnTo>
                  <a:lnTo>
                    <a:pt x="847856" y="289"/>
                  </a:lnTo>
                  <a:lnTo>
                    <a:pt x="769225" y="0"/>
                  </a:lnTo>
                  <a:lnTo>
                    <a:pt x="690575" y="289"/>
                  </a:lnTo>
                  <a:lnTo>
                    <a:pt x="614198" y="1138"/>
                  </a:lnTo>
                  <a:lnTo>
                    <a:pt x="540479" y="2518"/>
                  </a:lnTo>
                  <a:lnTo>
                    <a:pt x="469805" y="4401"/>
                  </a:lnTo>
                  <a:lnTo>
                    <a:pt x="402564" y="6760"/>
                  </a:lnTo>
                  <a:lnTo>
                    <a:pt x="339141" y="9565"/>
                  </a:lnTo>
                  <a:lnTo>
                    <a:pt x="279923" y="12788"/>
                  </a:lnTo>
                  <a:lnTo>
                    <a:pt x="225298" y="16402"/>
                  </a:lnTo>
                  <a:lnTo>
                    <a:pt x="175651" y="20378"/>
                  </a:lnTo>
                  <a:lnTo>
                    <a:pt x="131369" y="24687"/>
                  </a:lnTo>
                  <a:lnTo>
                    <a:pt x="92840" y="29302"/>
                  </a:lnTo>
                  <a:lnTo>
                    <a:pt x="34582" y="39336"/>
                  </a:lnTo>
                  <a:lnTo>
                    <a:pt x="0" y="5597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8210594" y="3888090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39336"/>
                  </a:lnTo>
                  <a:lnTo>
                    <a:pt x="92840" y="29303"/>
                  </a:lnTo>
                  <a:lnTo>
                    <a:pt x="131369" y="24688"/>
                  </a:lnTo>
                  <a:lnTo>
                    <a:pt x="175651" y="20378"/>
                  </a:lnTo>
                  <a:lnTo>
                    <a:pt x="225298" y="16402"/>
                  </a:lnTo>
                  <a:lnTo>
                    <a:pt x="279924" y="12789"/>
                  </a:lnTo>
                  <a:lnTo>
                    <a:pt x="339141" y="9565"/>
                  </a:lnTo>
                  <a:lnTo>
                    <a:pt x="402564" y="6760"/>
                  </a:lnTo>
                  <a:lnTo>
                    <a:pt x="469805" y="4401"/>
                  </a:lnTo>
                  <a:lnTo>
                    <a:pt x="540479" y="2518"/>
                  </a:lnTo>
                  <a:lnTo>
                    <a:pt x="614198" y="1138"/>
                  </a:lnTo>
                  <a:lnTo>
                    <a:pt x="690575" y="289"/>
                  </a:lnTo>
                  <a:lnTo>
                    <a:pt x="769225" y="0"/>
                  </a:lnTo>
                  <a:lnTo>
                    <a:pt x="847855" y="289"/>
                  </a:lnTo>
                  <a:lnTo>
                    <a:pt x="924216" y="1138"/>
                  </a:lnTo>
                  <a:lnTo>
                    <a:pt x="997920" y="2518"/>
                  </a:lnTo>
                  <a:lnTo>
                    <a:pt x="1068580" y="4401"/>
                  </a:lnTo>
                  <a:lnTo>
                    <a:pt x="1135811" y="6760"/>
                  </a:lnTo>
                  <a:lnTo>
                    <a:pt x="1199225" y="9565"/>
                  </a:lnTo>
                  <a:lnTo>
                    <a:pt x="1258435" y="12789"/>
                  </a:lnTo>
                  <a:lnTo>
                    <a:pt x="1313054" y="16402"/>
                  </a:lnTo>
                  <a:lnTo>
                    <a:pt x="1362696" y="20378"/>
                  </a:lnTo>
                  <a:lnTo>
                    <a:pt x="1406975" y="24688"/>
                  </a:lnTo>
                  <a:lnTo>
                    <a:pt x="1445502" y="29303"/>
                  </a:lnTo>
                  <a:lnTo>
                    <a:pt x="1503757" y="39336"/>
                  </a:lnTo>
                  <a:lnTo>
                    <a:pt x="1538339" y="55972"/>
                  </a:lnTo>
                  <a:lnTo>
                    <a:pt x="1534367" y="61691"/>
                  </a:lnTo>
                  <a:lnTo>
                    <a:pt x="1477892" y="77750"/>
                  </a:lnTo>
                  <a:lnTo>
                    <a:pt x="1406975" y="87257"/>
                  </a:lnTo>
                  <a:lnTo>
                    <a:pt x="1362696" y="91566"/>
                  </a:lnTo>
                  <a:lnTo>
                    <a:pt x="1313054" y="95542"/>
                  </a:lnTo>
                  <a:lnTo>
                    <a:pt x="1258435" y="99156"/>
                  </a:lnTo>
                  <a:lnTo>
                    <a:pt x="1199225" y="102380"/>
                  </a:lnTo>
                  <a:lnTo>
                    <a:pt x="1135811" y="105185"/>
                  </a:lnTo>
                  <a:lnTo>
                    <a:pt x="1068580" y="107543"/>
                  </a:lnTo>
                  <a:lnTo>
                    <a:pt x="997920" y="109427"/>
                  </a:lnTo>
                  <a:lnTo>
                    <a:pt x="924216" y="110807"/>
                  </a:lnTo>
                  <a:lnTo>
                    <a:pt x="847855" y="111656"/>
                  </a:lnTo>
                  <a:lnTo>
                    <a:pt x="769225" y="111945"/>
                  </a:lnTo>
                  <a:lnTo>
                    <a:pt x="690575" y="111656"/>
                  </a:lnTo>
                  <a:lnTo>
                    <a:pt x="614198" y="110807"/>
                  </a:lnTo>
                  <a:lnTo>
                    <a:pt x="540479" y="109427"/>
                  </a:lnTo>
                  <a:lnTo>
                    <a:pt x="469805" y="107543"/>
                  </a:lnTo>
                  <a:lnTo>
                    <a:pt x="402564" y="105185"/>
                  </a:lnTo>
                  <a:lnTo>
                    <a:pt x="339141" y="102380"/>
                  </a:lnTo>
                  <a:lnTo>
                    <a:pt x="279924" y="99156"/>
                  </a:lnTo>
                  <a:lnTo>
                    <a:pt x="225298" y="95542"/>
                  </a:lnTo>
                  <a:lnTo>
                    <a:pt x="175651" y="91566"/>
                  </a:lnTo>
                  <a:lnTo>
                    <a:pt x="131369" y="87257"/>
                  </a:lnTo>
                  <a:lnTo>
                    <a:pt x="92840" y="82642"/>
                  </a:lnTo>
                  <a:lnTo>
                    <a:pt x="34582" y="72608"/>
                  </a:lnTo>
                  <a:lnTo>
                    <a:pt x="0" y="55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9" name="object 979"/>
          <p:cNvSpPr txBox="1"/>
          <p:nvPr/>
        </p:nvSpPr>
        <p:spPr>
          <a:xfrm>
            <a:off x="8523517" y="4002664"/>
            <a:ext cx="91376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Calibri"/>
                <a:cs typeface="Calibri"/>
              </a:rPr>
              <a:t>PTP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OC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Client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80" name="object 980"/>
          <p:cNvGrpSpPr/>
          <p:nvPr/>
        </p:nvGrpSpPr>
        <p:grpSpPr>
          <a:xfrm>
            <a:off x="8209007" y="3343381"/>
            <a:ext cx="1541780" cy="554990"/>
            <a:chOff x="8209007" y="3343381"/>
            <a:chExt cx="1541780" cy="554990"/>
          </a:xfrm>
        </p:grpSpPr>
        <p:sp>
          <p:nvSpPr>
            <p:cNvPr id="981" name="object 981"/>
            <p:cNvSpPr/>
            <p:nvPr/>
          </p:nvSpPr>
          <p:spPr>
            <a:xfrm>
              <a:off x="8210594" y="3672560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0"/>
                  </a:moveTo>
                  <a:lnTo>
                    <a:pt x="0" y="167802"/>
                  </a:lnTo>
                  <a:lnTo>
                    <a:pt x="3971" y="173521"/>
                  </a:lnTo>
                  <a:lnTo>
                    <a:pt x="60448" y="189579"/>
                  </a:lnTo>
                  <a:lnTo>
                    <a:pt x="131369" y="199086"/>
                  </a:lnTo>
                  <a:lnTo>
                    <a:pt x="175651" y="203396"/>
                  </a:lnTo>
                  <a:lnTo>
                    <a:pt x="225298" y="207372"/>
                  </a:lnTo>
                  <a:lnTo>
                    <a:pt x="279923" y="210986"/>
                  </a:lnTo>
                  <a:lnTo>
                    <a:pt x="339141" y="214209"/>
                  </a:lnTo>
                  <a:lnTo>
                    <a:pt x="402564" y="217014"/>
                  </a:lnTo>
                  <a:lnTo>
                    <a:pt x="469805" y="219373"/>
                  </a:lnTo>
                  <a:lnTo>
                    <a:pt x="540479" y="221256"/>
                  </a:lnTo>
                  <a:lnTo>
                    <a:pt x="614198" y="222637"/>
                  </a:lnTo>
                  <a:lnTo>
                    <a:pt x="690575" y="223486"/>
                  </a:lnTo>
                  <a:lnTo>
                    <a:pt x="769225" y="223775"/>
                  </a:lnTo>
                  <a:lnTo>
                    <a:pt x="847856" y="223486"/>
                  </a:lnTo>
                  <a:lnTo>
                    <a:pt x="924216" y="222637"/>
                  </a:lnTo>
                  <a:lnTo>
                    <a:pt x="997920" y="221256"/>
                  </a:lnTo>
                  <a:lnTo>
                    <a:pt x="1068581" y="219373"/>
                  </a:lnTo>
                  <a:lnTo>
                    <a:pt x="1135811" y="217014"/>
                  </a:lnTo>
                  <a:lnTo>
                    <a:pt x="1199225" y="214209"/>
                  </a:lnTo>
                  <a:lnTo>
                    <a:pt x="1258435" y="210986"/>
                  </a:lnTo>
                  <a:lnTo>
                    <a:pt x="1313054" y="207372"/>
                  </a:lnTo>
                  <a:lnTo>
                    <a:pt x="1362697" y="203396"/>
                  </a:lnTo>
                  <a:lnTo>
                    <a:pt x="1406975" y="199086"/>
                  </a:lnTo>
                  <a:lnTo>
                    <a:pt x="1445502" y="194471"/>
                  </a:lnTo>
                  <a:lnTo>
                    <a:pt x="1503757" y="184438"/>
                  </a:lnTo>
                  <a:lnTo>
                    <a:pt x="1538339" y="167802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8210594" y="3672560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167802"/>
                  </a:moveTo>
                  <a:lnTo>
                    <a:pt x="34582" y="184438"/>
                  </a:lnTo>
                  <a:lnTo>
                    <a:pt x="92840" y="194471"/>
                  </a:lnTo>
                  <a:lnTo>
                    <a:pt x="131369" y="199086"/>
                  </a:lnTo>
                  <a:lnTo>
                    <a:pt x="175651" y="203396"/>
                  </a:lnTo>
                  <a:lnTo>
                    <a:pt x="225298" y="207372"/>
                  </a:lnTo>
                  <a:lnTo>
                    <a:pt x="279924" y="210986"/>
                  </a:lnTo>
                  <a:lnTo>
                    <a:pt x="339141" y="214209"/>
                  </a:lnTo>
                  <a:lnTo>
                    <a:pt x="402564" y="217014"/>
                  </a:lnTo>
                  <a:lnTo>
                    <a:pt x="469805" y="219373"/>
                  </a:lnTo>
                  <a:lnTo>
                    <a:pt x="540479" y="221256"/>
                  </a:lnTo>
                  <a:lnTo>
                    <a:pt x="614198" y="222636"/>
                  </a:lnTo>
                  <a:lnTo>
                    <a:pt x="690575" y="223485"/>
                  </a:lnTo>
                  <a:lnTo>
                    <a:pt x="769225" y="223775"/>
                  </a:lnTo>
                  <a:lnTo>
                    <a:pt x="847855" y="223485"/>
                  </a:lnTo>
                  <a:lnTo>
                    <a:pt x="924216" y="222636"/>
                  </a:lnTo>
                  <a:lnTo>
                    <a:pt x="997920" y="221256"/>
                  </a:lnTo>
                  <a:lnTo>
                    <a:pt x="1068580" y="219373"/>
                  </a:lnTo>
                  <a:lnTo>
                    <a:pt x="1135811" y="217014"/>
                  </a:lnTo>
                  <a:lnTo>
                    <a:pt x="1199225" y="214209"/>
                  </a:lnTo>
                  <a:lnTo>
                    <a:pt x="1258435" y="210986"/>
                  </a:lnTo>
                  <a:lnTo>
                    <a:pt x="1313054" y="207372"/>
                  </a:lnTo>
                  <a:lnTo>
                    <a:pt x="1362696" y="203396"/>
                  </a:lnTo>
                  <a:lnTo>
                    <a:pt x="1406975" y="199086"/>
                  </a:lnTo>
                  <a:lnTo>
                    <a:pt x="1445502" y="194471"/>
                  </a:lnTo>
                  <a:lnTo>
                    <a:pt x="1503757" y="184438"/>
                  </a:lnTo>
                  <a:lnTo>
                    <a:pt x="1538339" y="167802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67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8210594" y="3616587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72608"/>
                  </a:lnTo>
                  <a:lnTo>
                    <a:pt x="92840" y="82642"/>
                  </a:lnTo>
                  <a:lnTo>
                    <a:pt x="131369" y="87257"/>
                  </a:lnTo>
                  <a:lnTo>
                    <a:pt x="175651" y="91567"/>
                  </a:lnTo>
                  <a:lnTo>
                    <a:pt x="225298" y="95542"/>
                  </a:lnTo>
                  <a:lnTo>
                    <a:pt x="279923" y="99156"/>
                  </a:lnTo>
                  <a:lnTo>
                    <a:pt x="339141" y="102380"/>
                  </a:lnTo>
                  <a:lnTo>
                    <a:pt x="402564" y="105185"/>
                  </a:lnTo>
                  <a:lnTo>
                    <a:pt x="469805" y="107543"/>
                  </a:lnTo>
                  <a:lnTo>
                    <a:pt x="540479" y="109427"/>
                  </a:lnTo>
                  <a:lnTo>
                    <a:pt x="614198" y="110807"/>
                  </a:lnTo>
                  <a:lnTo>
                    <a:pt x="690575" y="111656"/>
                  </a:lnTo>
                  <a:lnTo>
                    <a:pt x="769225" y="111945"/>
                  </a:lnTo>
                  <a:lnTo>
                    <a:pt x="847856" y="111656"/>
                  </a:lnTo>
                  <a:lnTo>
                    <a:pt x="924216" y="110807"/>
                  </a:lnTo>
                  <a:lnTo>
                    <a:pt x="997920" y="109427"/>
                  </a:lnTo>
                  <a:lnTo>
                    <a:pt x="1068581" y="107543"/>
                  </a:lnTo>
                  <a:lnTo>
                    <a:pt x="1135811" y="105185"/>
                  </a:lnTo>
                  <a:lnTo>
                    <a:pt x="1199225" y="102380"/>
                  </a:lnTo>
                  <a:lnTo>
                    <a:pt x="1258435" y="99156"/>
                  </a:lnTo>
                  <a:lnTo>
                    <a:pt x="1313054" y="95542"/>
                  </a:lnTo>
                  <a:lnTo>
                    <a:pt x="1362697" y="91567"/>
                  </a:lnTo>
                  <a:lnTo>
                    <a:pt x="1406975" y="87257"/>
                  </a:lnTo>
                  <a:lnTo>
                    <a:pt x="1445502" y="82642"/>
                  </a:lnTo>
                  <a:lnTo>
                    <a:pt x="1503757" y="72608"/>
                  </a:lnTo>
                  <a:lnTo>
                    <a:pt x="1538339" y="55972"/>
                  </a:lnTo>
                  <a:lnTo>
                    <a:pt x="1534367" y="50253"/>
                  </a:lnTo>
                  <a:lnTo>
                    <a:pt x="1477892" y="34195"/>
                  </a:lnTo>
                  <a:lnTo>
                    <a:pt x="1406975" y="24688"/>
                  </a:lnTo>
                  <a:lnTo>
                    <a:pt x="1362697" y="20378"/>
                  </a:lnTo>
                  <a:lnTo>
                    <a:pt x="1313054" y="16403"/>
                  </a:lnTo>
                  <a:lnTo>
                    <a:pt x="1258435" y="12789"/>
                  </a:lnTo>
                  <a:lnTo>
                    <a:pt x="1199225" y="9565"/>
                  </a:lnTo>
                  <a:lnTo>
                    <a:pt x="1135811" y="6760"/>
                  </a:lnTo>
                  <a:lnTo>
                    <a:pt x="1068581" y="4401"/>
                  </a:lnTo>
                  <a:lnTo>
                    <a:pt x="997920" y="2518"/>
                  </a:lnTo>
                  <a:lnTo>
                    <a:pt x="924216" y="1138"/>
                  </a:lnTo>
                  <a:lnTo>
                    <a:pt x="847856" y="289"/>
                  </a:lnTo>
                  <a:lnTo>
                    <a:pt x="769225" y="0"/>
                  </a:lnTo>
                  <a:lnTo>
                    <a:pt x="690575" y="289"/>
                  </a:lnTo>
                  <a:lnTo>
                    <a:pt x="614198" y="1138"/>
                  </a:lnTo>
                  <a:lnTo>
                    <a:pt x="540479" y="2518"/>
                  </a:lnTo>
                  <a:lnTo>
                    <a:pt x="469805" y="4401"/>
                  </a:lnTo>
                  <a:lnTo>
                    <a:pt x="402564" y="6760"/>
                  </a:lnTo>
                  <a:lnTo>
                    <a:pt x="339141" y="9565"/>
                  </a:lnTo>
                  <a:lnTo>
                    <a:pt x="279923" y="12789"/>
                  </a:lnTo>
                  <a:lnTo>
                    <a:pt x="225298" y="16403"/>
                  </a:lnTo>
                  <a:lnTo>
                    <a:pt x="175651" y="20378"/>
                  </a:lnTo>
                  <a:lnTo>
                    <a:pt x="131369" y="24688"/>
                  </a:lnTo>
                  <a:lnTo>
                    <a:pt x="92840" y="29303"/>
                  </a:lnTo>
                  <a:lnTo>
                    <a:pt x="34582" y="39337"/>
                  </a:lnTo>
                  <a:lnTo>
                    <a:pt x="0" y="55972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8210594" y="3616587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39336"/>
                  </a:lnTo>
                  <a:lnTo>
                    <a:pt x="92840" y="29303"/>
                  </a:lnTo>
                  <a:lnTo>
                    <a:pt x="131369" y="24688"/>
                  </a:lnTo>
                  <a:lnTo>
                    <a:pt x="175651" y="20378"/>
                  </a:lnTo>
                  <a:lnTo>
                    <a:pt x="225298" y="16402"/>
                  </a:lnTo>
                  <a:lnTo>
                    <a:pt x="279924" y="12789"/>
                  </a:lnTo>
                  <a:lnTo>
                    <a:pt x="339141" y="9565"/>
                  </a:lnTo>
                  <a:lnTo>
                    <a:pt x="402564" y="6760"/>
                  </a:lnTo>
                  <a:lnTo>
                    <a:pt x="469805" y="4401"/>
                  </a:lnTo>
                  <a:lnTo>
                    <a:pt x="540479" y="2518"/>
                  </a:lnTo>
                  <a:lnTo>
                    <a:pt x="614198" y="1138"/>
                  </a:lnTo>
                  <a:lnTo>
                    <a:pt x="690575" y="289"/>
                  </a:lnTo>
                  <a:lnTo>
                    <a:pt x="769225" y="0"/>
                  </a:lnTo>
                  <a:lnTo>
                    <a:pt x="847855" y="289"/>
                  </a:lnTo>
                  <a:lnTo>
                    <a:pt x="924216" y="1138"/>
                  </a:lnTo>
                  <a:lnTo>
                    <a:pt x="997920" y="2518"/>
                  </a:lnTo>
                  <a:lnTo>
                    <a:pt x="1068580" y="4401"/>
                  </a:lnTo>
                  <a:lnTo>
                    <a:pt x="1135811" y="6760"/>
                  </a:lnTo>
                  <a:lnTo>
                    <a:pt x="1199225" y="9565"/>
                  </a:lnTo>
                  <a:lnTo>
                    <a:pt x="1258435" y="12789"/>
                  </a:lnTo>
                  <a:lnTo>
                    <a:pt x="1313054" y="16402"/>
                  </a:lnTo>
                  <a:lnTo>
                    <a:pt x="1362696" y="20378"/>
                  </a:lnTo>
                  <a:lnTo>
                    <a:pt x="1406975" y="24688"/>
                  </a:lnTo>
                  <a:lnTo>
                    <a:pt x="1445502" y="29303"/>
                  </a:lnTo>
                  <a:lnTo>
                    <a:pt x="1503757" y="39336"/>
                  </a:lnTo>
                  <a:lnTo>
                    <a:pt x="1538339" y="55972"/>
                  </a:lnTo>
                  <a:lnTo>
                    <a:pt x="1534367" y="61691"/>
                  </a:lnTo>
                  <a:lnTo>
                    <a:pt x="1477892" y="77750"/>
                  </a:lnTo>
                  <a:lnTo>
                    <a:pt x="1406975" y="87257"/>
                  </a:lnTo>
                  <a:lnTo>
                    <a:pt x="1362696" y="91566"/>
                  </a:lnTo>
                  <a:lnTo>
                    <a:pt x="1313054" y="95542"/>
                  </a:lnTo>
                  <a:lnTo>
                    <a:pt x="1258435" y="99156"/>
                  </a:lnTo>
                  <a:lnTo>
                    <a:pt x="1199225" y="102380"/>
                  </a:lnTo>
                  <a:lnTo>
                    <a:pt x="1135811" y="105185"/>
                  </a:lnTo>
                  <a:lnTo>
                    <a:pt x="1068580" y="107543"/>
                  </a:lnTo>
                  <a:lnTo>
                    <a:pt x="997920" y="109427"/>
                  </a:lnTo>
                  <a:lnTo>
                    <a:pt x="924216" y="110807"/>
                  </a:lnTo>
                  <a:lnTo>
                    <a:pt x="847855" y="111656"/>
                  </a:lnTo>
                  <a:lnTo>
                    <a:pt x="769225" y="111945"/>
                  </a:lnTo>
                  <a:lnTo>
                    <a:pt x="690575" y="111656"/>
                  </a:lnTo>
                  <a:lnTo>
                    <a:pt x="614198" y="110807"/>
                  </a:lnTo>
                  <a:lnTo>
                    <a:pt x="540479" y="109427"/>
                  </a:lnTo>
                  <a:lnTo>
                    <a:pt x="469805" y="107543"/>
                  </a:lnTo>
                  <a:lnTo>
                    <a:pt x="402564" y="105185"/>
                  </a:lnTo>
                  <a:lnTo>
                    <a:pt x="339141" y="102380"/>
                  </a:lnTo>
                  <a:lnTo>
                    <a:pt x="279924" y="99156"/>
                  </a:lnTo>
                  <a:lnTo>
                    <a:pt x="225298" y="95542"/>
                  </a:lnTo>
                  <a:lnTo>
                    <a:pt x="175651" y="91566"/>
                  </a:lnTo>
                  <a:lnTo>
                    <a:pt x="131369" y="87257"/>
                  </a:lnTo>
                  <a:lnTo>
                    <a:pt x="92840" y="82642"/>
                  </a:lnTo>
                  <a:lnTo>
                    <a:pt x="34582" y="72608"/>
                  </a:lnTo>
                  <a:lnTo>
                    <a:pt x="0" y="55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8210594" y="3400941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0"/>
                  </a:moveTo>
                  <a:lnTo>
                    <a:pt x="0" y="167918"/>
                  </a:lnTo>
                  <a:lnTo>
                    <a:pt x="3971" y="173637"/>
                  </a:lnTo>
                  <a:lnTo>
                    <a:pt x="60448" y="189695"/>
                  </a:lnTo>
                  <a:lnTo>
                    <a:pt x="131369" y="199203"/>
                  </a:lnTo>
                  <a:lnTo>
                    <a:pt x="175651" y="203512"/>
                  </a:lnTo>
                  <a:lnTo>
                    <a:pt x="225298" y="207488"/>
                  </a:lnTo>
                  <a:lnTo>
                    <a:pt x="279923" y="211102"/>
                  </a:lnTo>
                  <a:lnTo>
                    <a:pt x="339141" y="214325"/>
                  </a:lnTo>
                  <a:lnTo>
                    <a:pt x="402564" y="217130"/>
                  </a:lnTo>
                  <a:lnTo>
                    <a:pt x="469805" y="219489"/>
                  </a:lnTo>
                  <a:lnTo>
                    <a:pt x="540479" y="221372"/>
                  </a:lnTo>
                  <a:lnTo>
                    <a:pt x="614198" y="222752"/>
                  </a:lnTo>
                  <a:lnTo>
                    <a:pt x="690575" y="223601"/>
                  </a:lnTo>
                  <a:lnTo>
                    <a:pt x="769225" y="223890"/>
                  </a:lnTo>
                  <a:lnTo>
                    <a:pt x="847856" y="223601"/>
                  </a:lnTo>
                  <a:lnTo>
                    <a:pt x="924216" y="222752"/>
                  </a:lnTo>
                  <a:lnTo>
                    <a:pt x="997920" y="221372"/>
                  </a:lnTo>
                  <a:lnTo>
                    <a:pt x="1068581" y="219489"/>
                  </a:lnTo>
                  <a:lnTo>
                    <a:pt x="1135811" y="217130"/>
                  </a:lnTo>
                  <a:lnTo>
                    <a:pt x="1199225" y="214325"/>
                  </a:lnTo>
                  <a:lnTo>
                    <a:pt x="1258435" y="211102"/>
                  </a:lnTo>
                  <a:lnTo>
                    <a:pt x="1313054" y="207488"/>
                  </a:lnTo>
                  <a:lnTo>
                    <a:pt x="1362697" y="203512"/>
                  </a:lnTo>
                  <a:lnTo>
                    <a:pt x="1406975" y="199203"/>
                  </a:lnTo>
                  <a:lnTo>
                    <a:pt x="1445502" y="194588"/>
                  </a:lnTo>
                  <a:lnTo>
                    <a:pt x="1503757" y="184554"/>
                  </a:lnTo>
                  <a:lnTo>
                    <a:pt x="1538339" y="167918"/>
                  </a:lnTo>
                  <a:lnTo>
                    <a:pt x="15383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8210594" y="3400941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167918"/>
                  </a:moveTo>
                  <a:lnTo>
                    <a:pt x="34582" y="184554"/>
                  </a:lnTo>
                  <a:lnTo>
                    <a:pt x="92840" y="194587"/>
                  </a:lnTo>
                  <a:lnTo>
                    <a:pt x="131369" y="199203"/>
                  </a:lnTo>
                  <a:lnTo>
                    <a:pt x="175651" y="203512"/>
                  </a:lnTo>
                  <a:lnTo>
                    <a:pt x="225298" y="207488"/>
                  </a:lnTo>
                  <a:lnTo>
                    <a:pt x="279924" y="211102"/>
                  </a:lnTo>
                  <a:lnTo>
                    <a:pt x="339141" y="214325"/>
                  </a:lnTo>
                  <a:lnTo>
                    <a:pt x="402564" y="217130"/>
                  </a:lnTo>
                  <a:lnTo>
                    <a:pt x="469805" y="219489"/>
                  </a:lnTo>
                  <a:lnTo>
                    <a:pt x="540479" y="221372"/>
                  </a:lnTo>
                  <a:lnTo>
                    <a:pt x="614198" y="222753"/>
                  </a:lnTo>
                  <a:lnTo>
                    <a:pt x="690575" y="223601"/>
                  </a:lnTo>
                  <a:lnTo>
                    <a:pt x="769225" y="223891"/>
                  </a:lnTo>
                  <a:lnTo>
                    <a:pt x="847855" y="223601"/>
                  </a:lnTo>
                  <a:lnTo>
                    <a:pt x="924216" y="222753"/>
                  </a:lnTo>
                  <a:lnTo>
                    <a:pt x="997920" y="221372"/>
                  </a:lnTo>
                  <a:lnTo>
                    <a:pt x="1068580" y="219489"/>
                  </a:lnTo>
                  <a:lnTo>
                    <a:pt x="1135811" y="217130"/>
                  </a:lnTo>
                  <a:lnTo>
                    <a:pt x="1199225" y="214325"/>
                  </a:lnTo>
                  <a:lnTo>
                    <a:pt x="1258435" y="211102"/>
                  </a:lnTo>
                  <a:lnTo>
                    <a:pt x="1313054" y="207488"/>
                  </a:lnTo>
                  <a:lnTo>
                    <a:pt x="1362696" y="203512"/>
                  </a:lnTo>
                  <a:lnTo>
                    <a:pt x="1406975" y="199203"/>
                  </a:lnTo>
                  <a:lnTo>
                    <a:pt x="1445502" y="194587"/>
                  </a:lnTo>
                  <a:lnTo>
                    <a:pt x="1503757" y="184554"/>
                  </a:lnTo>
                  <a:lnTo>
                    <a:pt x="1538339" y="167918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679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8210594" y="3344969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72608"/>
                  </a:lnTo>
                  <a:lnTo>
                    <a:pt x="92840" y="82642"/>
                  </a:lnTo>
                  <a:lnTo>
                    <a:pt x="131369" y="87257"/>
                  </a:lnTo>
                  <a:lnTo>
                    <a:pt x="175651" y="91566"/>
                  </a:lnTo>
                  <a:lnTo>
                    <a:pt x="225298" y="95542"/>
                  </a:lnTo>
                  <a:lnTo>
                    <a:pt x="279923" y="99156"/>
                  </a:lnTo>
                  <a:lnTo>
                    <a:pt x="339141" y="102379"/>
                  </a:lnTo>
                  <a:lnTo>
                    <a:pt x="402564" y="105184"/>
                  </a:lnTo>
                  <a:lnTo>
                    <a:pt x="469805" y="107543"/>
                  </a:lnTo>
                  <a:lnTo>
                    <a:pt x="540479" y="109426"/>
                  </a:lnTo>
                  <a:lnTo>
                    <a:pt x="614198" y="110807"/>
                  </a:lnTo>
                  <a:lnTo>
                    <a:pt x="690575" y="111656"/>
                  </a:lnTo>
                  <a:lnTo>
                    <a:pt x="769225" y="111945"/>
                  </a:lnTo>
                  <a:lnTo>
                    <a:pt x="847856" y="111656"/>
                  </a:lnTo>
                  <a:lnTo>
                    <a:pt x="924216" y="110807"/>
                  </a:lnTo>
                  <a:lnTo>
                    <a:pt x="997920" y="109426"/>
                  </a:lnTo>
                  <a:lnTo>
                    <a:pt x="1068581" y="107543"/>
                  </a:lnTo>
                  <a:lnTo>
                    <a:pt x="1135811" y="105184"/>
                  </a:lnTo>
                  <a:lnTo>
                    <a:pt x="1199225" y="102379"/>
                  </a:lnTo>
                  <a:lnTo>
                    <a:pt x="1258435" y="99156"/>
                  </a:lnTo>
                  <a:lnTo>
                    <a:pt x="1313054" y="95542"/>
                  </a:lnTo>
                  <a:lnTo>
                    <a:pt x="1362697" y="91566"/>
                  </a:lnTo>
                  <a:lnTo>
                    <a:pt x="1406975" y="87257"/>
                  </a:lnTo>
                  <a:lnTo>
                    <a:pt x="1445502" y="82642"/>
                  </a:lnTo>
                  <a:lnTo>
                    <a:pt x="1503757" y="72608"/>
                  </a:lnTo>
                  <a:lnTo>
                    <a:pt x="1538339" y="55972"/>
                  </a:lnTo>
                  <a:lnTo>
                    <a:pt x="1534367" y="50253"/>
                  </a:lnTo>
                  <a:lnTo>
                    <a:pt x="1477892" y="34195"/>
                  </a:lnTo>
                  <a:lnTo>
                    <a:pt x="1406975" y="24688"/>
                  </a:lnTo>
                  <a:lnTo>
                    <a:pt x="1362697" y="20378"/>
                  </a:lnTo>
                  <a:lnTo>
                    <a:pt x="1313054" y="16403"/>
                  </a:lnTo>
                  <a:lnTo>
                    <a:pt x="1258435" y="12789"/>
                  </a:lnTo>
                  <a:lnTo>
                    <a:pt x="1199225" y="9565"/>
                  </a:lnTo>
                  <a:lnTo>
                    <a:pt x="1135811" y="6760"/>
                  </a:lnTo>
                  <a:lnTo>
                    <a:pt x="1068581" y="4401"/>
                  </a:lnTo>
                  <a:lnTo>
                    <a:pt x="997920" y="2518"/>
                  </a:lnTo>
                  <a:lnTo>
                    <a:pt x="924216" y="1138"/>
                  </a:lnTo>
                  <a:lnTo>
                    <a:pt x="847856" y="289"/>
                  </a:lnTo>
                  <a:lnTo>
                    <a:pt x="769225" y="0"/>
                  </a:lnTo>
                  <a:lnTo>
                    <a:pt x="690575" y="289"/>
                  </a:lnTo>
                  <a:lnTo>
                    <a:pt x="614198" y="1138"/>
                  </a:lnTo>
                  <a:lnTo>
                    <a:pt x="540479" y="2518"/>
                  </a:lnTo>
                  <a:lnTo>
                    <a:pt x="469805" y="4401"/>
                  </a:lnTo>
                  <a:lnTo>
                    <a:pt x="402564" y="6760"/>
                  </a:lnTo>
                  <a:lnTo>
                    <a:pt x="339141" y="9565"/>
                  </a:lnTo>
                  <a:lnTo>
                    <a:pt x="279923" y="12788"/>
                  </a:lnTo>
                  <a:lnTo>
                    <a:pt x="225298" y="16402"/>
                  </a:lnTo>
                  <a:lnTo>
                    <a:pt x="175651" y="20378"/>
                  </a:lnTo>
                  <a:lnTo>
                    <a:pt x="131369" y="24687"/>
                  </a:lnTo>
                  <a:lnTo>
                    <a:pt x="92840" y="29302"/>
                  </a:lnTo>
                  <a:lnTo>
                    <a:pt x="34582" y="39336"/>
                  </a:lnTo>
                  <a:lnTo>
                    <a:pt x="0" y="55972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8210594" y="3344968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2" y="39336"/>
                  </a:lnTo>
                  <a:lnTo>
                    <a:pt x="92840" y="29303"/>
                  </a:lnTo>
                  <a:lnTo>
                    <a:pt x="131369" y="24688"/>
                  </a:lnTo>
                  <a:lnTo>
                    <a:pt x="175651" y="20378"/>
                  </a:lnTo>
                  <a:lnTo>
                    <a:pt x="225298" y="16402"/>
                  </a:lnTo>
                  <a:lnTo>
                    <a:pt x="279924" y="12789"/>
                  </a:lnTo>
                  <a:lnTo>
                    <a:pt x="339141" y="9565"/>
                  </a:lnTo>
                  <a:lnTo>
                    <a:pt x="402564" y="6760"/>
                  </a:lnTo>
                  <a:lnTo>
                    <a:pt x="469805" y="4401"/>
                  </a:lnTo>
                  <a:lnTo>
                    <a:pt x="540479" y="2518"/>
                  </a:lnTo>
                  <a:lnTo>
                    <a:pt x="614198" y="1138"/>
                  </a:lnTo>
                  <a:lnTo>
                    <a:pt x="690575" y="289"/>
                  </a:lnTo>
                  <a:lnTo>
                    <a:pt x="769225" y="0"/>
                  </a:lnTo>
                  <a:lnTo>
                    <a:pt x="847855" y="289"/>
                  </a:lnTo>
                  <a:lnTo>
                    <a:pt x="924216" y="1138"/>
                  </a:lnTo>
                  <a:lnTo>
                    <a:pt x="997920" y="2518"/>
                  </a:lnTo>
                  <a:lnTo>
                    <a:pt x="1068580" y="4401"/>
                  </a:lnTo>
                  <a:lnTo>
                    <a:pt x="1135811" y="6760"/>
                  </a:lnTo>
                  <a:lnTo>
                    <a:pt x="1199225" y="9565"/>
                  </a:lnTo>
                  <a:lnTo>
                    <a:pt x="1258435" y="12789"/>
                  </a:lnTo>
                  <a:lnTo>
                    <a:pt x="1313054" y="16402"/>
                  </a:lnTo>
                  <a:lnTo>
                    <a:pt x="1362696" y="20378"/>
                  </a:lnTo>
                  <a:lnTo>
                    <a:pt x="1406975" y="24688"/>
                  </a:lnTo>
                  <a:lnTo>
                    <a:pt x="1445502" y="29303"/>
                  </a:lnTo>
                  <a:lnTo>
                    <a:pt x="1503757" y="39336"/>
                  </a:lnTo>
                  <a:lnTo>
                    <a:pt x="1538339" y="55972"/>
                  </a:lnTo>
                  <a:lnTo>
                    <a:pt x="1534367" y="61691"/>
                  </a:lnTo>
                  <a:lnTo>
                    <a:pt x="1477892" y="77750"/>
                  </a:lnTo>
                  <a:lnTo>
                    <a:pt x="1406975" y="87257"/>
                  </a:lnTo>
                  <a:lnTo>
                    <a:pt x="1362696" y="91566"/>
                  </a:lnTo>
                  <a:lnTo>
                    <a:pt x="1313054" y="95542"/>
                  </a:lnTo>
                  <a:lnTo>
                    <a:pt x="1258435" y="99156"/>
                  </a:lnTo>
                  <a:lnTo>
                    <a:pt x="1199225" y="102380"/>
                  </a:lnTo>
                  <a:lnTo>
                    <a:pt x="1135811" y="105185"/>
                  </a:lnTo>
                  <a:lnTo>
                    <a:pt x="1068580" y="107543"/>
                  </a:lnTo>
                  <a:lnTo>
                    <a:pt x="997920" y="109427"/>
                  </a:lnTo>
                  <a:lnTo>
                    <a:pt x="924216" y="110807"/>
                  </a:lnTo>
                  <a:lnTo>
                    <a:pt x="847855" y="111656"/>
                  </a:lnTo>
                  <a:lnTo>
                    <a:pt x="769225" y="111945"/>
                  </a:lnTo>
                  <a:lnTo>
                    <a:pt x="690575" y="111656"/>
                  </a:lnTo>
                  <a:lnTo>
                    <a:pt x="614198" y="110807"/>
                  </a:lnTo>
                  <a:lnTo>
                    <a:pt x="540479" y="109427"/>
                  </a:lnTo>
                  <a:lnTo>
                    <a:pt x="469805" y="107543"/>
                  </a:lnTo>
                  <a:lnTo>
                    <a:pt x="402564" y="105185"/>
                  </a:lnTo>
                  <a:lnTo>
                    <a:pt x="339141" y="102380"/>
                  </a:lnTo>
                  <a:lnTo>
                    <a:pt x="279924" y="99156"/>
                  </a:lnTo>
                  <a:lnTo>
                    <a:pt x="225298" y="95542"/>
                  </a:lnTo>
                  <a:lnTo>
                    <a:pt x="175651" y="91566"/>
                  </a:lnTo>
                  <a:lnTo>
                    <a:pt x="131369" y="87257"/>
                  </a:lnTo>
                  <a:lnTo>
                    <a:pt x="92840" y="82642"/>
                  </a:lnTo>
                  <a:lnTo>
                    <a:pt x="34582" y="72608"/>
                  </a:lnTo>
                  <a:lnTo>
                    <a:pt x="0" y="55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9" name="object 989"/>
          <p:cNvSpPr txBox="1"/>
          <p:nvPr/>
        </p:nvSpPr>
        <p:spPr>
          <a:xfrm>
            <a:off x="8244861" y="3307882"/>
            <a:ext cx="1470025" cy="584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WR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i="1" spc="15" dirty="0">
                <a:latin typeface="Calibri"/>
                <a:cs typeface="Calibri"/>
              </a:rPr>
              <a:t>U</a:t>
            </a:r>
            <a:r>
              <a:rPr sz="900" i="1" spc="-70" dirty="0">
                <a:latin typeface="Calibri"/>
                <a:cs typeface="Calibri"/>
              </a:rPr>
              <a:t>p</a:t>
            </a:r>
            <a:r>
              <a:rPr sz="900" i="1" spc="-5" dirty="0">
                <a:latin typeface="Calibri"/>
                <a:cs typeface="Calibri"/>
              </a:rPr>
              <a:t>p</a:t>
            </a:r>
            <a:r>
              <a:rPr sz="900" i="1" spc="30" dirty="0">
                <a:latin typeface="Calibri"/>
                <a:cs typeface="Calibri"/>
              </a:rPr>
              <a:t>e</a:t>
            </a:r>
            <a:r>
              <a:rPr sz="900" i="1" spc="-15" dirty="0">
                <a:latin typeface="Calibri"/>
                <a:cs typeface="Calibri"/>
              </a:rPr>
              <a:t>r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20" dirty="0">
                <a:latin typeface="Calibri"/>
                <a:cs typeface="Calibri"/>
              </a:rPr>
              <a:t>T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-55" dirty="0">
                <a:latin typeface="Calibri"/>
                <a:cs typeface="Calibri"/>
              </a:rPr>
              <a:t>m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-5" dirty="0">
                <a:latin typeface="Calibri"/>
                <a:cs typeface="Calibri"/>
              </a:rPr>
              <a:t>n</a:t>
            </a:r>
            <a:r>
              <a:rPr sz="900" i="1" spc="-20" dirty="0">
                <a:latin typeface="Calibri"/>
                <a:cs typeface="Calibri"/>
              </a:rPr>
              <a:t>g</a:t>
            </a:r>
            <a:r>
              <a:rPr sz="900" i="1" spc="10" dirty="0">
                <a:latin typeface="Calibri"/>
                <a:cs typeface="Calibri"/>
              </a:rPr>
              <a:t> </a:t>
            </a:r>
            <a:r>
              <a:rPr sz="900" i="1" spc="-30" dirty="0">
                <a:latin typeface="Calibri"/>
                <a:cs typeface="Calibri"/>
              </a:rPr>
              <a:t>D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40" dirty="0">
                <a:latin typeface="Calibri"/>
                <a:cs typeface="Calibri"/>
              </a:rPr>
              <a:t>s</a:t>
            </a:r>
            <a:r>
              <a:rPr sz="900" i="1" spc="-40" dirty="0">
                <a:latin typeface="Calibri"/>
                <a:cs typeface="Calibri"/>
              </a:rPr>
              <a:t>t</a:t>
            </a:r>
            <a:r>
              <a:rPr sz="900" i="1" spc="15" dirty="0">
                <a:latin typeface="Calibri"/>
                <a:cs typeface="Calibri"/>
              </a:rPr>
              <a:t>r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-5" dirty="0">
                <a:latin typeface="Calibri"/>
                <a:cs typeface="Calibri"/>
              </a:rPr>
              <a:t>b</a:t>
            </a:r>
            <a:r>
              <a:rPr sz="900" i="1" spc="-70" dirty="0">
                <a:latin typeface="Calibri"/>
                <a:cs typeface="Calibri"/>
              </a:rPr>
              <a:t>u</a:t>
            </a:r>
            <a:r>
              <a:rPr sz="900" i="1" spc="25" dirty="0">
                <a:latin typeface="Calibri"/>
                <a:cs typeface="Calibri"/>
              </a:rPr>
              <a:t>t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-5" dirty="0">
                <a:latin typeface="Calibri"/>
                <a:cs typeface="Calibri"/>
              </a:rPr>
              <a:t>o</a:t>
            </a:r>
            <a:r>
              <a:rPr sz="900" i="1" spc="-20" dirty="0">
                <a:latin typeface="Calibri"/>
                <a:cs typeface="Calibri"/>
              </a:rPr>
              <a:t>n</a:t>
            </a:r>
            <a:r>
              <a:rPr sz="900" i="1" spc="10" dirty="0">
                <a:latin typeface="Calibri"/>
                <a:cs typeface="Calibri"/>
              </a:rPr>
              <a:t> </a:t>
            </a:r>
            <a:r>
              <a:rPr sz="900" i="1" spc="-50" dirty="0">
                <a:latin typeface="Calibri"/>
                <a:cs typeface="Calibri"/>
              </a:rPr>
              <a:t>L</a:t>
            </a:r>
            <a:r>
              <a:rPr sz="900" i="1" spc="-5" dirty="0">
                <a:latin typeface="Calibri"/>
                <a:cs typeface="Calibri"/>
              </a:rPr>
              <a:t>a</a:t>
            </a:r>
            <a:r>
              <a:rPr sz="900" i="1" spc="-10" dirty="0">
                <a:latin typeface="Calibri"/>
                <a:cs typeface="Calibri"/>
              </a:rPr>
              <a:t>y</a:t>
            </a:r>
            <a:r>
              <a:rPr sz="900" i="1" spc="-40" dirty="0">
                <a:latin typeface="Calibri"/>
                <a:cs typeface="Calibri"/>
              </a:rPr>
              <a:t>e</a:t>
            </a:r>
            <a:r>
              <a:rPr sz="900" i="1" spc="-15" dirty="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latin typeface="Calibri"/>
                <a:cs typeface="Calibri"/>
              </a:rPr>
              <a:t>PTP</a:t>
            </a:r>
            <a:endParaRPr sz="9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900" i="1" spc="-15" dirty="0">
                <a:latin typeface="Calibri"/>
                <a:cs typeface="Calibri"/>
              </a:rPr>
              <a:t>Lower</a:t>
            </a:r>
            <a:r>
              <a:rPr sz="900" i="1" spc="20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Timing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Distribution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90" name="object 990"/>
          <p:cNvGrpSpPr/>
          <p:nvPr/>
        </p:nvGrpSpPr>
        <p:grpSpPr>
          <a:xfrm>
            <a:off x="6697650" y="3107027"/>
            <a:ext cx="3206115" cy="1616075"/>
            <a:chOff x="6697650" y="3107027"/>
            <a:chExt cx="3206115" cy="1616075"/>
          </a:xfrm>
        </p:grpSpPr>
        <p:sp>
          <p:nvSpPr>
            <p:cNvPr id="991" name="object 991"/>
            <p:cNvSpPr/>
            <p:nvPr/>
          </p:nvSpPr>
          <p:spPr>
            <a:xfrm>
              <a:off x="6697650" y="3174843"/>
              <a:ext cx="3206115" cy="1503680"/>
            </a:xfrm>
            <a:custGeom>
              <a:avLst/>
              <a:gdLst/>
              <a:ahLst/>
              <a:cxnLst/>
              <a:rect l="l" t="t" r="r" b="b"/>
              <a:pathLst>
                <a:path w="3206115" h="1503679">
                  <a:moveTo>
                    <a:pt x="0" y="1370520"/>
                  </a:moveTo>
                  <a:lnTo>
                    <a:pt x="0" y="1498375"/>
                  </a:lnTo>
                  <a:lnTo>
                    <a:pt x="5055" y="1503601"/>
                  </a:lnTo>
                  <a:lnTo>
                    <a:pt x="3200837" y="1503601"/>
                  </a:lnTo>
                  <a:lnTo>
                    <a:pt x="3205893" y="1498375"/>
                  </a:lnTo>
                  <a:lnTo>
                    <a:pt x="3205893" y="75017"/>
                  </a:lnTo>
                  <a:lnTo>
                    <a:pt x="3200837" y="69792"/>
                  </a:lnTo>
                  <a:lnTo>
                    <a:pt x="3198365" y="69792"/>
                  </a:lnTo>
                  <a:lnTo>
                    <a:pt x="3198364" y="1494078"/>
                  </a:lnTo>
                  <a:lnTo>
                    <a:pt x="3196679" y="1495821"/>
                  </a:lnTo>
                  <a:lnTo>
                    <a:pt x="9100" y="1495821"/>
                  </a:lnTo>
                  <a:lnTo>
                    <a:pt x="7415" y="1494078"/>
                  </a:lnTo>
                  <a:lnTo>
                    <a:pt x="7415" y="1370520"/>
                  </a:lnTo>
                  <a:lnTo>
                    <a:pt x="0" y="1370520"/>
                  </a:lnTo>
                  <a:close/>
                </a:path>
                <a:path w="3206115" h="1503679">
                  <a:moveTo>
                    <a:pt x="2033964" y="11612"/>
                  </a:moveTo>
                  <a:lnTo>
                    <a:pt x="2033964" y="77572"/>
                  </a:lnTo>
                  <a:lnTo>
                    <a:pt x="3196679" y="77573"/>
                  </a:lnTo>
                  <a:lnTo>
                    <a:pt x="3198364" y="79315"/>
                  </a:lnTo>
                  <a:lnTo>
                    <a:pt x="3198365" y="1494078"/>
                  </a:lnTo>
                  <a:lnTo>
                    <a:pt x="3198365" y="69792"/>
                  </a:lnTo>
                  <a:lnTo>
                    <a:pt x="2041380" y="69792"/>
                  </a:lnTo>
                  <a:lnTo>
                    <a:pt x="2041380" y="11612"/>
                  </a:lnTo>
                  <a:lnTo>
                    <a:pt x="2033964" y="11612"/>
                  </a:lnTo>
                  <a:close/>
                </a:path>
                <a:path w="3206115" h="1503679">
                  <a:moveTo>
                    <a:pt x="14942" y="1370520"/>
                  </a:moveTo>
                  <a:lnTo>
                    <a:pt x="14942" y="1488156"/>
                  </a:lnTo>
                  <a:lnTo>
                    <a:pt x="3190949" y="1488156"/>
                  </a:lnTo>
                  <a:lnTo>
                    <a:pt x="3190949" y="85237"/>
                  </a:lnTo>
                  <a:lnTo>
                    <a:pt x="3183420" y="85237"/>
                  </a:lnTo>
                  <a:lnTo>
                    <a:pt x="3183420" y="1480376"/>
                  </a:lnTo>
                  <a:lnTo>
                    <a:pt x="22471" y="1480375"/>
                  </a:lnTo>
                  <a:lnTo>
                    <a:pt x="22471" y="1370520"/>
                  </a:lnTo>
                  <a:lnTo>
                    <a:pt x="14942" y="1370520"/>
                  </a:lnTo>
                  <a:close/>
                </a:path>
                <a:path w="3206115" h="1503679">
                  <a:moveTo>
                    <a:pt x="2018907" y="11612"/>
                  </a:moveTo>
                  <a:lnTo>
                    <a:pt x="2018907" y="87791"/>
                  </a:lnTo>
                  <a:lnTo>
                    <a:pt x="2023964" y="93017"/>
                  </a:lnTo>
                  <a:lnTo>
                    <a:pt x="3183420" y="93017"/>
                  </a:lnTo>
                  <a:lnTo>
                    <a:pt x="3183420" y="1480376"/>
                  </a:lnTo>
                  <a:lnTo>
                    <a:pt x="3183420" y="85237"/>
                  </a:lnTo>
                  <a:lnTo>
                    <a:pt x="2028121" y="85237"/>
                  </a:lnTo>
                  <a:lnTo>
                    <a:pt x="2026436" y="83494"/>
                  </a:lnTo>
                  <a:lnTo>
                    <a:pt x="2026436" y="11612"/>
                  </a:lnTo>
                  <a:lnTo>
                    <a:pt x="2018907" y="11612"/>
                  </a:lnTo>
                  <a:close/>
                </a:path>
                <a:path w="3206115" h="1503679">
                  <a:moveTo>
                    <a:pt x="2018907" y="5226"/>
                  </a:moveTo>
                  <a:lnTo>
                    <a:pt x="2018907" y="11612"/>
                  </a:lnTo>
                  <a:lnTo>
                    <a:pt x="2041380" y="11612"/>
                  </a:lnTo>
                  <a:lnTo>
                    <a:pt x="2041380" y="5226"/>
                  </a:lnTo>
                  <a:lnTo>
                    <a:pt x="2036436" y="0"/>
                  </a:lnTo>
                  <a:lnTo>
                    <a:pt x="2023964" y="0"/>
                  </a:lnTo>
                  <a:lnTo>
                    <a:pt x="2018907" y="5226"/>
                  </a:lnTo>
                  <a:close/>
                </a:path>
                <a:path w="3206115" h="1503679">
                  <a:moveTo>
                    <a:pt x="0" y="1364133"/>
                  </a:moveTo>
                  <a:lnTo>
                    <a:pt x="0" y="1370520"/>
                  </a:lnTo>
                  <a:lnTo>
                    <a:pt x="22471" y="1370520"/>
                  </a:lnTo>
                  <a:lnTo>
                    <a:pt x="22471" y="1364133"/>
                  </a:lnTo>
                  <a:lnTo>
                    <a:pt x="17415" y="1358907"/>
                  </a:lnTo>
                  <a:lnTo>
                    <a:pt x="5055" y="1358907"/>
                  </a:lnTo>
                  <a:lnTo>
                    <a:pt x="0" y="136413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2" name="object 9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7007" y="3107027"/>
              <a:ext cx="101574" cy="104978"/>
            </a:xfrm>
            <a:prstGeom prst="rect">
              <a:avLst/>
            </a:prstGeom>
          </p:spPr>
        </p:pic>
        <p:sp>
          <p:nvSpPr>
            <p:cNvPr id="993" name="object 993"/>
            <p:cNvSpPr/>
            <p:nvPr/>
          </p:nvSpPr>
          <p:spPr>
            <a:xfrm>
              <a:off x="9305668" y="4611093"/>
              <a:ext cx="546100" cy="111760"/>
            </a:xfrm>
            <a:custGeom>
              <a:avLst/>
              <a:gdLst/>
              <a:ahLst/>
              <a:cxnLst/>
              <a:rect l="l" t="t" r="r" b="b"/>
              <a:pathLst>
                <a:path w="546100" h="111760">
                  <a:moveTo>
                    <a:pt x="0" y="0"/>
                  </a:moveTo>
                  <a:lnTo>
                    <a:pt x="0" y="111479"/>
                  </a:lnTo>
                  <a:lnTo>
                    <a:pt x="546053" y="111479"/>
                  </a:lnTo>
                  <a:lnTo>
                    <a:pt x="5460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4" name="object 994"/>
          <p:cNvSpPr txBox="1"/>
          <p:nvPr/>
        </p:nvSpPr>
        <p:spPr>
          <a:xfrm>
            <a:off x="9296451" y="4585559"/>
            <a:ext cx="57594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Calibri"/>
                <a:cs typeface="Calibri"/>
              </a:rPr>
              <a:t>D</a:t>
            </a:r>
            <a:r>
              <a:rPr sz="750" spc="-75" dirty="0">
                <a:latin typeface="Calibri"/>
                <a:cs typeface="Calibri"/>
              </a:rPr>
              <a:t>W</a:t>
            </a:r>
            <a:r>
              <a:rPr sz="750" spc="-5" dirty="0">
                <a:latin typeface="Calibri"/>
                <a:cs typeface="Calibri"/>
              </a:rPr>
              <a:t>D</a:t>
            </a:r>
            <a:r>
              <a:rPr sz="750" spc="-20" dirty="0">
                <a:latin typeface="Calibri"/>
                <a:cs typeface="Calibri"/>
              </a:rPr>
              <a:t>M</a:t>
            </a:r>
            <a:r>
              <a:rPr sz="750" spc="-70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2</a:t>
            </a:r>
            <a:r>
              <a:rPr sz="750" spc="-50" dirty="0">
                <a:latin typeface="Calibri"/>
                <a:cs typeface="Calibri"/>
              </a:rPr>
              <a:t>5</a:t>
            </a:r>
            <a:r>
              <a:rPr sz="750" spc="-10" dirty="0">
                <a:latin typeface="Calibri"/>
                <a:cs typeface="Calibri"/>
              </a:rPr>
              <a:t>k</a:t>
            </a:r>
            <a:r>
              <a:rPr sz="750" spc="-5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95" name="object 995"/>
          <p:cNvGrpSpPr/>
          <p:nvPr/>
        </p:nvGrpSpPr>
        <p:grpSpPr>
          <a:xfrm>
            <a:off x="4189482" y="3104539"/>
            <a:ext cx="1541780" cy="1070610"/>
            <a:chOff x="4189482" y="3104539"/>
            <a:chExt cx="1541780" cy="1070610"/>
          </a:xfrm>
        </p:grpSpPr>
        <p:pic>
          <p:nvPicPr>
            <p:cNvPr id="996" name="object 99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8137" y="3104539"/>
              <a:ext cx="111848" cy="246119"/>
            </a:xfrm>
            <a:prstGeom prst="rect">
              <a:avLst/>
            </a:prstGeom>
          </p:spPr>
        </p:pic>
        <p:sp>
          <p:nvSpPr>
            <p:cNvPr id="997" name="object 997"/>
            <p:cNvSpPr/>
            <p:nvPr/>
          </p:nvSpPr>
          <p:spPr>
            <a:xfrm>
              <a:off x="4191069" y="3949753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0"/>
                  </a:moveTo>
                  <a:lnTo>
                    <a:pt x="0" y="167802"/>
                  </a:lnTo>
                  <a:lnTo>
                    <a:pt x="3971" y="173521"/>
                  </a:lnTo>
                  <a:lnTo>
                    <a:pt x="60446" y="189579"/>
                  </a:lnTo>
                  <a:lnTo>
                    <a:pt x="131365" y="199086"/>
                  </a:lnTo>
                  <a:lnTo>
                    <a:pt x="175645" y="203396"/>
                  </a:lnTo>
                  <a:lnTo>
                    <a:pt x="225289" y="207372"/>
                  </a:lnTo>
                  <a:lnTo>
                    <a:pt x="279913" y="210986"/>
                  </a:lnTo>
                  <a:lnTo>
                    <a:pt x="339128" y="214209"/>
                  </a:lnTo>
                  <a:lnTo>
                    <a:pt x="402547" y="217014"/>
                  </a:lnTo>
                  <a:lnTo>
                    <a:pt x="469786" y="219373"/>
                  </a:lnTo>
                  <a:lnTo>
                    <a:pt x="540456" y="221256"/>
                  </a:lnTo>
                  <a:lnTo>
                    <a:pt x="614172" y="222637"/>
                  </a:lnTo>
                  <a:lnTo>
                    <a:pt x="690546" y="223486"/>
                  </a:lnTo>
                  <a:lnTo>
                    <a:pt x="769192" y="223775"/>
                  </a:lnTo>
                  <a:lnTo>
                    <a:pt x="847832" y="223486"/>
                  </a:lnTo>
                  <a:lnTo>
                    <a:pt x="924201" y="222637"/>
                  </a:lnTo>
                  <a:lnTo>
                    <a:pt x="997912" y="221256"/>
                  </a:lnTo>
                  <a:lnTo>
                    <a:pt x="1068579" y="219373"/>
                  </a:lnTo>
                  <a:lnTo>
                    <a:pt x="1135815" y="217014"/>
                  </a:lnTo>
                  <a:lnTo>
                    <a:pt x="1199233" y="214209"/>
                  </a:lnTo>
                  <a:lnTo>
                    <a:pt x="1258447" y="210986"/>
                  </a:lnTo>
                  <a:lnTo>
                    <a:pt x="1313069" y="207372"/>
                  </a:lnTo>
                  <a:lnTo>
                    <a:pt x="1362714" y="203396"/>
                  </a:lnTo>
                  <a:lnTo>
                    <a:pt x="1406994" y="199086"/>
                  </a:lnTo>
                  <a:lnTo>
                    <a:pt x="1445522" y="194471"/>
                  </a:lnTo>
                  <a:lnTo>
                    <a:pt x="1503779" y="184438"/>
                  </a:lnTo>
                  <a:lnTo>
                    <a:pt x="1538361" y="167802"/>
                  </a:lnTo>
                  <a:lnTo>
                    <a:pt x="1538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4191069" y="3949753"/>
              <a:ext cx="1538605" cy="224154"/>
            </a:xfrm>
            <a:custGeom>
              <a:avLst/>
              <a:gdLst/>
              <a:ahLst/>
              <a:cxnLst/>
              <a:rect l="l" t="t" r="r" b="b"/>
              <a:pathLst>
                <a:path w="1538604" h="224154">
                  <a:moveTo>
                    <a:pt x="0" y="167802"/>
                  </a:moveTo>
                  <a:lnTo>
                    <a:pt x="34581" y="184438"/>
                  </a:lnTo>
                  <a:lnTo>
                    <a:pt x="92836" y="194471"/>
                  </a:lnTo>
                  <a:lnTo>
                    <a:pt x="131365" y="199086"/>
                  </a:lnTo>
                  <a:lnTo>
                    <a:pt x="175645" y="203396"/>
                  </a:lnTo>
                  <a:lnTo>
                    <a:pt x="225290" y="207372"/>
                  </a:lnTo>
                  <a:lnTo>
                    <a:pt x="279913" y="210986"/>
                  </a:lnTo>
                  <a:lnTo>
                    <a:pt x="339128" y="214209"/>
                  </a:lnTo>
                  <a:lnTo>
                    <a:pt x="402548" y="217014"/>
                  </a:lnTo>
                  <a:lnTo>
                    <a:pt x="469786" y="219373"/>
                  </a:lnTo>
                  <a:lnTo>
                    <a:pt x="540456" y="221256"/>
                  </a:lnTo>
                  <a:lnTo>
                    <a:pt x="614172" y="222636"/>
                  </a:lnTo>
                  <a:lnTo>
                    <a:pt x="690546" y="223485"/>
                  </a:lnTo>
                  <a:lnTo>
                    <a:pt x="769192" y="223775"/>
                  </a:lnTo>
                  <a:lnTo>
                    <a:pt x="847832" y="223485"/>
                  </a:lnTo>
                  <a:lnTo>
                    <a:pt x="924201" y="222636"/>
                  </a:lnTo>
                  <a:lnTo>
                    <a:pt x="997912" y="221256"/>
                  </a:lnTo>
                  <a:lnTo>
                    <a:pt x="1068579" y="219373"/>
                  </a:lnTo>
                  <a:lnTo>
                    <a:pt x="1135815" y="217014"/>
                  </a:lnTo>
                  <a:lnTo>
                    <a:pt x="1199233" y="214209"/>
                  </a:lnTo>
                  <a:lnTo>
                    <a:pt x="1258447" y="210986"/>
                  </a:lnTo>
                  <a:lnTo>
                    <a:pt x="1313070" y="207372"/>
                  </a:lnTo>
                  <a:lnTo>
                    <a:pt x="1362714" y="203396"/>
                  </a:lnTo>
                  <a:lnTo>
                    <a:pt x="1406994" y="199086"/>
                  </a:lnTo>
                  <a:lnTo>
                    <a:pt x="1445523" y="194471"/>
                  </a:lnTo>
                  <a:lnTo>
                    <a:pt x="1503779" y="184438"/>
                  </a:lnTo>
                  <a:lnTo>
                    <a:pt x="1538361" y="167802"/>
                  </a:lnTo>
                  <a:lnTo>
                    <a:pt x="1538361" y="0"/>
                  </a:lnTo>
                  <a:lnTo>
                    <a:pt x="0" y="0"/>
                  </a:lnTo>
                  <a:lnTo>
                    <a:pt x="0" y="167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4191069" y="3893780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1" y="72608"/>
                  </a:lnTo>
                  <a:lnTo>
                    <a:pt x="92836" y="82642"/>
                  </a:lnTo>
                  <a:lnTo>
                    <a:pt x="131365" y="87257"/>
                  </a:lnTo>
                  <a:lnTo>
                    <a:pt x="175645" y="91567"/>
                  </a:lnTo>
                  <a:lnTo>
                    <a:pt x="225289" y="95542"/>
                  </a:lnTo>
                  <a:lnTo>
                    <a:pt x="279913" y="99156"/>
                  </a:lnTo>
                  <a:lnTo>
                    <a:pt x="339128" y="102380"/>
                  </a:lnTo>
                  <a:lnTo>
                    <a:pt x="402547" y="105185"/>
                  </a:lnTo>
                  <a:lnTo>
                    <a:pt x="469786" y="107543"/>
                  </a:lnTo>
                  <a:lnTo>
                    <a:pt x="540456" y="109427"/>
                  </a:lnTo>
                  <a:lnTo>
                    <a:pt x="614172" y="110807"/>
                  </a:lnTo>
                  <a:lnTo>
                    <a:pt x="690546" y="111656"/>
                  </a:lnTo>
                  <a:lnTo>
                    <a:pt x="769192" y="111945"/>
                  </a:lnTo>
                  <a:lnTo>
                    <a:pt x="847832" y="111656"/>
                  </a:lnTo>
                  <a:lnTo>
                    <a:pt x="924201" y="110807"/>
                  </a:lnTo>
                  <a:lnTo>
                    <a:pt x="997912" y="109427"/>
                  </a:lnTo>
                  <a:lnTo>
                    <a:pt x="1068579" y="107543"/>
                  </a:lnTo>
                  <a:lnTo>
                    <a:pt x="1135815" y="105185"/>
                  </a:lnTo>
                  <a:lnTo>
                    <a:pt x="1199233" y="102380"/>
                  </a:lnTo>
                  <a:lnTo>
                    <a:pt x="1258447" y="99156"/>
                  </a:lnTo>
                  <a:lnTo>
                    <a:pt x="1313069" y="95542"/>
                  </a:lnTo>
                  <a:lnTo>
                    <a:pt x="1362714" y="91567"/>
                  </a:lnTo>
                  <a:lnTo>
                    <a:pt x="1406994" y="87257"/>
                  </a:lnTo>
                  <a:lnTo>
                    <a:pt x="1445522" y="82642"/>
                  </a:lnTo>
                  <a:lnTo>
                    <a:pt x="1503779" y="72608"/>
                  </a:lnTo>
                  <a:lnTo>
                    <a:pt x="1538361" y="55972"/>
                  </a:lnTo>
                  <a:lnTo>
                    <a:pt x="1534389" y="50234"/>
                  </a:lnTo>
                  <a:lnTo>
                    <a:pt x="1477913" y="34146"/>
                  </a:lnTo>
                  <a:lnTo>
                    <a:pt x="1406994" y="24637"/>
                  </a:lnTo>
                  <a:lnTo>
                    <a:pt x="1362714" y="20330"/>
                  </a:lnTo>
                  <a:lnTo>
                    <a:pt x="1313069" y="16359"/>
                  </a:lnTo>
                  <a:lnTo>
                    <a:pt x="1258447" y="12751"/>
                  </a:lnTo>
                  <a:lnTo>
                    <a:pt x="1199233" y="9534"/>
                  </a:lnTo>
                  <a:lnTo>
                    <a:pt x="1135815" y="6736"/>
                  </a:lnTo>
                  <a:lnTo>
                    <a:pt x="1068579" y="4385"/>
                  </a:lnTo>
                  <a:lnTo>
                    <a:pt x="997912" y="2508"/>
                  </a:lnTo>
                  <a:lnTo>
                    <a:pt x="924201" y="1133"/>
                  </a:lnTo>
                  <a:lnTo>
                    <a:pt x="847832" y="287"/>
                  </a:lnTo>
                  <a:lnTo>
                    <a:pt x="769192" y="0"/>
                  </a:lnTo>
                  <a:lnTo>
                    <a:pt x="690546" y="287"/>
                  </a:lnTo>
                  <a:lnTo>
                    <a:pt x="614172" y="1133"/>
                  </a:lnTo>
                  <a:lnTo>
                    <a:pt x="540456" y="2508"/>
                  </a:lnTo>
                  <a:lnTo>
                    <a:pt x="469786" y="4385"/>
                  </a:lnTo>
                  <a:lnTo>
                    <a:pt x="402547" y="6736"/>
                  </a:lnTo>
                  <a:lnTo>
                    <a:pt x="339128" y="9534"/>
                  </a:lnTo>
                  <a:lnTo>
                    <a:pt x="279913" y="12751"/>
                  </a:lnTo>
                  <a:lnTo>
                    <a:pt x="225289" y="16359"/>
                  </a:lnTo>
                  <a:lnTo>
                    <a:pt x="175645" y="20330"/>
                  </a:lnTo>
                  <a:lnTo>
                    <a:pt x="131365" y="24637"/>
                  </a:lnTo>
                  <a:lnTo>
                    <a:pt x="92836" y="29251"/>
                  </a:lnTo>
                  <a:lnTo>
                    <a:pt x="34581" y="39293"/>
                  </a:lnTo>
                  <a:lnTo>
                    <a:pt x="0" y="5597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4191069" y="3893780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1" y="39293"/>
                  </a:lnTo>
                  <a:lnTo>
                    <a:pt x="92836" y="29251"/>
                  </a:lnTo>
                  <a:lnTo>
                    <a:pt x="131365" y="24637"/>
                  </a:lnTo>
                  <a:lnTo>
                    <a:pt x="175645" y="20330"/>
                  </a:lnTo>
                  <a:lnTo>
                    <a:pt x="225290" y="16359"/>
                  </a:lnTo>
                  <a:lnTo>
                    <a:pt x="279913" y="12751"/>
                  </a:lnTo>
                  <a:lnTo>
                    <a:pt x="339128" y="9534"/>
                  </a:lnTo>
                  <a:lnTo>
                    <a:pt x="402548" y="6736"/>
                  </a:lnTo>
                  <a:lnTo>
                    <a:pt x="469786" y="4385"/>
                  </a:lnTo>
                  <a:lnTo>
                    <a:pt x="540456" y="2508"/>
                  </a:lnTo>
                  <a:lnTo>
                    <a:pt x="614172" y="1133"/>
                  </a:lnTo>
                  <a:lnTo>
                    <a:pt x="690546" y="287"/>
                  </a:lnTo>
                  <a:lnTo>
                    <a:pt x="769192" y="0"/>
                  </a:lnTo>
                  <a:lnTo>
                    <a:pt x="847832" y="287"/>
                  </a:lnTo>
                  <a:lnTo>
                    <a:pt x="924201" y="1133"/>
                  </a:lnTo>
                  <a:lnTo>
                    <a:pt x="997912" y="2508"/>
                  </a:lnTo>
                  <a:lnTo>
                    <a:pt x="1068579" y="4385"/>
                  </a:lnTo>
                  <a:lnTo>
                    <a:pt x="1135815" y="6736"/>
                  </a:lnTo>
                  <a:lnTo>
                    <a:pt x="1199233" y="9534"/>
                  </a:lnTo>
                  <a:lnTo>
                    <a:pt x="1258447" y="12751"/>
                  </a:lnTo>
                  <a:lnTo>
                    <a:pt x="1313070" y="16359"/>
                  </a:lnTo>
                  <a:lnTo>
                    <a:pt x="1362714" y="20330"/>
                  </a:lnTo>
                  <a:lnTo>
                    <a:pt x="1406994" y="24637"/>
                  </a:lnTo>
                  <a:lnTo>
                    <a:pt x="1445523" y="29251"/>
                  </a:lnTo>
                  <a:lnTo>
                    <a:pt x="1503779" y="39293"/>
                  </a:lnTo>
                  <a:lnTo>
                    <a:pt x="1538361" y="55972"/>
                  </a:lnTo>
                  <a:lnTo>
                    <a:pt x="1534390" y="61691"/>
                  </a:lnTo>
                  <a:lnTo>
                    <a:pt x="1477913" y="77750"/>
                  </a:lnTo>
                  <a:lnTo>
                    <a:pt x="1406994" y="87257"/>
                  </a:lnTo>
                  <a:lnTo>
                    <a:pt x="1362714" y="91566"/>
                  </a:lnTo>
                  <a:lnTo>
                    <a:pt x="1313070" y="95542"/>
                  </a:lnTo>
                  <a:lnTo>
                    <a:pt x="1258447" y="99156"/>
                  </a:lnTo>
                  <a:lnTo>
                    <a:pt x="1199233" y="102380"/>
                  </a:lnTo>
                  <a:lnTo>
                    <a:pt x="1135815" y="105185"/>
                  </a:lnTo>
                  <a:lnTo>
                    <a:pt x="1068579" y="107543"/>
                  </a:lnTo>
                  <a:lnTo>
                    <a:pt x="997912" y="109427"/>
                  </a:lnTo>
                  <a:lnTo>
                    <a:pt x="924201" y="110807"/>
                  </a:lnTo>
                  <a:lnTo>
                    <a:pt x="847832" y="111656"/>
                  </a:lnTo>
                  <a:lnTo>
                    <a:pt x="769192" y="111945"/>
                  </a:lnTo>
                  <a:lnTo>
                    <a:pt x="690546" y="111656"/>
                  </a:lnTo>
                  <a:lnTo>
                    <a:pt x="614172" y="110807"/>
                  </a:lnTo>
                  <a:lnTo>
                    <a:pt x="540456" y="109427"/>
                  </a:lnTo>
                  <a:lnTo>
                    <a:pt x="469786" y="107543"/>
                  </a:lnTo>
                  <a:lnTo>
                    <a:pt x="402548" y="105185"/>
                  </a:lnTo>
                  <a:lnTo>
                    <a:pt x="339128" y="102380"/>
                  </a:lnTo>
                  <a:lnTo>
                    <a:pt x="279913" y="99156"/>
                  </a:lnTo>
                  <a:lnTo>
                    <a:pt x="225290" y="95542"/>
                  </a:lnTo>
                  <a:lnTo>
                    <a:pt x="175645" y="91566"/>
                  </a:lnTo>
                  <a:lnTo>
                    <a:pt x="131365" y="87257"/>
                  </a:lnTo>
                  <a:lnTo>
                    <a:pt x="92836" y="82642"/>
                  </a:lnTo>
                  <a:lnTo>
                    <a:pt x="34581" y="72608"/>
                  </a:lnTo>
                  <a:lnTo>
                    <a:pt x="0" y="55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1" name="object 1001"/>
          <p:cNvSpPr txBox="1"/>
          <p:nvPr/>
        </p:nvSpPr>
        <p:spPr>
          <a:xfrm>
            <a:off x="4498959" y="4007832"/>
            <a:ext cx="9137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Calibri"/>
                <a:cs typeface="Calibri"/>
              </a:rPr>
              <a:t>PTP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OC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Client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02" name="object 1002"/>
          <p:cNvGrpSpPr/>
          <p:nvPr/>
        </p:nvGrpSpPr>
        <p:grpSpPr>
          <a:xfrm>
            <a:off x="4189482" y="3620573"/>
            <a:ext cx="1541780" cy="281940"/>
            <a:chOff x="4189482" y="3620573"/>
            <a:chExt cx="1541780" cy="281940"/>
          </a:xfrm>
        </p:grpSpPr>
        <p:sp>
          <p:nvSpPr>
            <p:cNvPr id="1003" name="object 1003"/>
            <p:cNvSpPr/>
            <p:nvPr/>
          </p:nvSpPr>
          <p:spPr>
            <a:xfrm>
              <a:off x="4191063" y="3622166"/>
              <a:ext cx="1538605" cy="280035"/>
            </a:xfrm>
            <a:custGeom>
              <a:avLst/>
              <a:gdLst/>
              <a:ahLst/>
              <a:cxnLst/>
              <a:rect l="l" t="t" r="r" b="b"/>
              <a:pathLst>
                <a:path w="1538604" h="280035">
                  <a:moveTo>
                    <a:pt x="1538363" y="55968"/>
                  </a:moveTo>
                  <a:lnTo>
                    <a:pt x="1503781" y="39344"/>
                  </a:lnTo>
                  <a:lnTo>
                    <a:pt x="1445526" y="29298"/>
                  </a:lnTo>
                  <a:lnTo>
                    <a:pt x="1406994" y="24688"/>
                  </a:lnTo>
                  <a:lnTo>
                    <a:pt x="1362710" y="20383"/>
                  </a:lnTo>
                  <a:lnTo>
                    <a:pt x="1313065" y="16408"/>
                  </a:lnTo>
                  <a:lnTo>
                    <a:pt x="1258443" y="12788"/>
                  </a:lnTo>
                  <a:lnTo>
                    <a:pt x="1199235" y="9563"/>
                  </a:lnTo>
                  <a:lnTo>
                    <a:pt x="1135811" y="6756"/>
                  </a:lnTo>
                  <a:lnTo>
                    <a:pt x="1068578" y="4406"/>
                  </a:lnTo>
                  <a:lnTo>
                    <a:pt x="997915" y="2514"/>
                  </a:lnTo>
                  <a:lnTo>
                    <a:pt x="924204" y="1143"/>
                  </a:lnTo>
                  <a:lnTo>
                    <a:pt x="847826" y="292"/>
                  </a:lnTo>
                  <a:lnTo>
                    <a:pt x="769188" y="0"/>
                  </a:lnTo>
                  <a:lnTo>
                    <a:pt x="690549" y="292"/>
                  </a:lnTo>
                  <a:lnTo>
                    <a:pt x="614172" y="1143"/>
                  </a:lnTo>
                  <a:lnTo>
                    <a:pt x="540461" y="2514"/>
                  </a:lnTo>
                  <a:lnTo>
                    <a:pt x="469785" y="4406"/>
                  </a:lnTo>
                  <a:lnTo>
                    <a:pt x="402551" y="6756"/>
                  </a:lnTo>
                  <a:lnTo>
                    <a:pt x="339128" y="9563"/>
                  </a:lnTo>
                  <a:lnTo>
                    <a:pt x="279908" y="12788"/>
                  </a:lnTo>
                  <a:lnTo>
                    <a:pt x="225285" y="16408"/>
                  </a:lnTo>
                  <a:lnTo>
                    <a:pt x="175641" y="20383"/>
                  </a:lnTo>
                  <a:lnTo>
                    <a:pt x="131368" y="24688"/>
                  </a:lnTo>
                  <a:lnTo>
                    <a:pt x="92837" y="29298"/>
                  </a:lnTo>
                  <a:lnTo>
                    <a:pt x="34582" y="39331"/>
                  </a:lnTo>
                  <a:lnTo>
                    <a:pt x="0" y="55968"/>
                  </a:lnTo>
                  <a:lnTo>
                    <a:pt x="0" y="223888"/>
                  </a:lnTo>
                  <a:lnTo>
                    <a:pt x="34582" y="240525"/>
                  </a:lnTo>
                  <a:lnTo>
                    <a:pt x="92837" y="250558"/>
                  </a:lnTo>
                  <a:lnTo>
                    <a:pt x="131368" y="255181"/>
                  </a:lnTo>
                  <a:lnTo>
                    <a:pt x="175641" y="259486"/>
                  </a:lnTo>
                  <a:lnTo>
                    <a:pt x="225285" y="263461"/>
                  </a:lnTo>
                  <a:lnTo>
                    <a:pt x="279908" y="267081"/>
                  </a:lnTo>
                  <a:lnTo>
                    <a:pt x="339128" y="270294"/>
                  </a:lnTo>
                  <a:lnTo>
                    <a:pt x="402551" y="273100"/>
                  </a:lnTo>
                  <a:lnTo>
                    <a:pt x="469785" y="275463"/>
                  </a:lnTo>
                  <a:lnTo>
                    <a:pt x="540461" y="277342"/>
                  </a:lnTo>
                  <a:lnTo>
                    <a:pt x="614172" y="278726"/>
                  </a:lnTo>
                  <a:lnTo>
                    <a:pt x="690549" y="279577"/>
                  </a:lnTo>
                  <a:lnTo>
                    <a:pt x="769188" y="279869"/>
                  </a:lnTo>
                  <a:lnTo>
                    <a:pt x="847826" y="279577"/>
                  </a:lnTo>
                  <a:lnTo>
                    <a:pt x="924204" y="278726"/>
                  </a:lnTo>
                  <a:lnTo>
                    <a:pt x="997915" y="277342"/>
                  </a:lnTo>
                  <a:lnTo>
                    <a:pt x="1068578" y="275463"/>
                  </a:lnTo>
                  <a:lnTo>
                    <a:pt x="1135811" y="273100"/>
                  </a:lnTo>
                  <a:lnTo>
                    <a:pt x="1199235" y="270294"/>
                  </a:lnTo>
                  <a:lnTo>
                    <a:pt x="1258443" y="267081"/>
                  </a:lnTo>
                  <a:lnTo>
                    <a:pt x="1313065" y="263461"/>
                  </a:lnTo>
                  <a:lnTo>
                    <a:pt x="1362710" y="259486"/>
                  </a:lnTo>
                  <a:lnTo>
                    <a:pt x="1406994" y="255181"/>
                  </a:lnTo>
                  <a:lnTo>
                    <a:pt x="1445526" y="250558"/>
                  </a:lnTo>
                  <a:lnTo>
                    <a:pt x="1503781" y="240525"/>
                  </a:lnTo>
                  <a:lnTo>
                    <a:pt x="1538363" y="223888"/>
                  </a:lnTo>
                  <a:lnTo>
                    <a:pt x="1538363" y="55968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4191069" y="3622161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972"/>
                  </a:moveTo>
                  <a:lnTo>
                    <a:pt x="34581" y="39336"/>
                  </a:lnTo>
                  <a:lnTo>
                    <a:pt x="92836" y="29303"/>
                  </a:lnTo>
                  <a:lnTo>
                    <a:pt x="131365" y="24688"/>
                  </a:lnTo>
                  <a:lnTo>
                    <a:pt x="175645" y="20378"/>
                  </a:lnTo>
                  <a:lnTo>
                    <a:pt x="225290" y="16402"/>
                  </a:lnTo>
                  <a:lnTo>
                    <a:pt x="279913" y="12789"/>
                  </a:lnTo>
                  <a:lnTo>
                    <a:pt x="339128" y="9565"/>
                  </a:lnTo>
                  <a:lnTo>
                    <a:pt x="402548" y="6760"/>
                  </a:lnTo>
                  <a:lnTo>
                    <a:pt x="469786" y="4401"/>
                  </a:lnTo>
                  <a:lnTo>
                    <a:pt x="540456" y="2518"/>
                  </a:lnTo>
                  <a:lnTo>
                    <a:pt x="614172" y="1138"/>
                  </a:lnTo>
                  <a:lnTo>
                    <a:pt x="690546" y="289"/>
                  </a:lnTo>
                  <a:lnTo>
                    <a:pt x="769192" y="0"/>
                  </a:lnTo>
                  <a:lnTo>
                    <a:pt x="847832" y="289"/>
                  </a:lnTo>
                  <a:lnTo>
                    <a:pt x="924201" y="1138"/>
                  </a:lnTo>
                  <a:lnTo>
                    <a:pt x="997912" y="2518"/>
                  </a:lnTo>
                  <a:lnTo>
                    <a:pt x="1068579" y="4401"/>
                  </a:lnTo>
                  <a:lnTo>
                    <a:pt x="1135815" y="6760"/>
                  </a:lnTo>
                  <a:lnTo>
                    <a:pt x="1199233" y="9565"/>
                  </a:lnTo>
                  <a:lnTo>
                    <a:pt x="1258447" y="12789"/>
                  </a:lnTo>
                  <a:lnTo>
                    <a:pt x="1313070" y="16402"/>
                  </a:lnTo>
                  <a:lnTo>
                    <a:pt x="1362714" y="20378"/>
                  </a:lnTo>
                  <a:lnTo>
                    <a:pt x="1406994" y="24688"/>
                  </a:lnTo>
                  <a:lnTo>
                    <a:pt x="1445523" y="29303"/>
                  </a:lnTo>
                  <a:lnTo>
                    <a:pt x="1503779" y="39336"/>
                  </a:lnTo>
                  <a:lnTo>
                    <a:pt x="1538361" y="55972"/>
                  </a:lnTo>
                  <a:lnTo>
                    <a:pt x="1534390" y="61691"/>
                  </a:lnTo>
                  <a:lnTo>
                    <a:pt x="1477913" y="77750"/>
                  </a:lnTo>
                  <a:lnTo>
                    <a:pt x="1406994" y="87257"/>
                  </a:lnTo>
                  <a:lnTo>
                    <a:pt x="1362714" y="91566"/>
                  </a:lnTo>
                  <a:lnTo>
                    <a:pt x="1313070" y="95542"/>
                  </a:lnTo>
                  <a:lnTo>
                    <a:pt x="1258447" y="99156"/>
                  </a:lnTo>
                  <a:lnTo>
                    <a:pt x="1199233" y="102380"/>
                  </a:lnTo>
                  <a:lnTo>
                    <a:pt x="1135815" y="105185"/>
                  </a:lnTo>
                  <a:lnTo>
                    <a:pt x="1068579" y="107543"/>
                  </a:lnTo>
                  <a:lnTo>
                    <a:pt x="997912" y="109427"/>
                  </a:lnTo>
                  <a:lnTo>
                    <a:pt x="924201" y="110807"/>
                  </a:lnTo>
                  <a:lnTo>
                    <a:pt x="847832" y="111656"/>
                  </a:lnTo>
                  <a:lnTo>
                    <a:pt x="769192" y="111945"/>
                  </a:lnTo>
                  <a:lnTo>
                    <a:pt x="690546" y="111656"/>
                  </a:lnTo>
                  <a:lnTo>
                    <a:pt x="614172" y="110807"/>
                  </a:lnTo>
                  <a:lnTo>
                    <a:pt x="540456" y="109427"/>
                  </a:lnTo>
                  <a:lnTo>
                    <a:pt x="469786" y="107543"/>
                  </a:lnTo>
                  <a:lnTo>
                    <a:pt x="402548" y="105185"/>
                  </a:lnTo>
                  <a:lnTo>
                    <a:pt x="339128" y="102380"/>
                  </a:lnTo>
                  <a:lnTo>
                    <a:pt x="279913" y="99156"/>
                  </a:lnTo>
                  <a:lnTo>
                    <a:pt x="225290" y="95542"/>
                  </a:lnTo>
                  <a:lnTo>
                    <a:pt x="175645" y="91566"/>
                  </a:lnTo>
                  <a:lnTo>
                    <a:pt x="131365" y="87257"/>
                  </a:lnTo>
                  <a:lnTo>
                    <a:pt x="92836" y="82642"/>
                  </a:lnTo>
                  <a:lnTo>
                    <a:pt x="34581" y="72608"/>
                  </a:lnTo>
                  <a:lnTo>
                    <a:pt x="0" y="55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5" name="object 1005"/>
          <p:cNvSpPr txBox="1"/>
          <p:nvPr/>
        </p:nvSpPr>
        <p:spPr>
          <a:xfrm>
            <a:off x="4860201" y="3597036"/>
            <a:ext cx="1917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P</a:t>
            </a:r>
            <a:r>
              <a:rPr sz="900" spc="-45" dirty="0">
                <a:latin typeface="Calibri"/>
                <a:cs typeface="Calibri"/>
              </a:rPr>
              <a:t>T</a:t>
            </a:r>
            <a:r>
              <a:rPr sz="900" spc="-20" dirty="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06" name="object 1006"/>
          <p:cNvSpPr txBox="1"/>
          <p:nvPr/>
        </p:nvSpPr>
        <p:spPr>
          <a:xfrm>
            <a:off x="4193997" y="3736387"/>
            <a:ext cx="153289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</a:t>
            </a:r>
            <a:r>
              <a:rPr sz="900" i="1" spc="-15" dirty="0">
                <a:latin typeface="Calibri"/>
                <a:cs typeface="Calibri"/>
              </a:rPr>
              <a:t>wer</a:t>
            </a:r>
            <a:r>
              <a:rPr sz="900" i="1" spc="20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Timing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5" dirty="0">
                <a:latin typeface="Calibri"/>
                <a:cs typeface="Calibri"/>
              </a:rPr>
              <a:t>Distribution</a:t>
            </a:r>
            <a:r>
              <a:rPr sz="900" i="1" spc="5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La</a:t>
            </a:r>
            <a:r>
              <a:rPr sz="9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900" i="1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07" name="object 1007"/>
          <p:cNvGrpSpPr/>
          <p:nvPr/>
        </p:nvGrpSpPr>
        <p:grpSpPr>
          <a:xfrm>
            <a:off x="4189482" y="3349071"/>
            <a:ext cx="1541780" cy="281940"/>
            <a:chOff x="4189482" y="3349071"/>
            <a:chExt cx="1541780" cy="281940"/>
          </a:xfrm>
        </p:grpSpPr>
        <p:sp>
          <p:nvSpPr>
            <p:cNvPr id="1008" name="object 1008"/>
            <p:cNvSpPr/>
            <p:nvPr/>
          </p:nvSpPr>
          <p:spPr>
            <a:xfrm>
              <a:off x="4191063" y="3350666"/>
              <a:ext cx="1538605" cy="280035"/>
            </a:xfrm>
            <a:custGeom>
              <a:avLst/>
              <a:gdLst/>
              <a:ahLst/>
              <a:cxnLst/>
              <a:rect l="l" t="t" r="r" b="b"/>
              <a:pathLst>
                <a:path w="1538604" h="280035">
                  <a:moveTo>
                    <a:pt x="1538363" y="55854"/>
                  </a:moveTo>
                  <a:lnTo>
                    <a:pt x="1503781" y="39230"/>
                  </a:lnTo>
                  <a:lnTo>
                    <a:pt x="1445526" y="29210"/>
                  </a:lnTo>
                  <a:lnTo>
                    <a:pt x="1406994" y="24612"/>
                  </a:lnTo>
                  <a:lnTo>
                    <a:pt x="1362710" y="20307"/>
                  </a:lnTo>
                  <a:lnTo>
                    <a:pt x="1313065" y="16344"/>
                  </a:lnTo>
                  <a:lnTo>
                    <a:pt x="1258443" y="12738"/>
                  </a:lnTo>
                  <a:lnTo>
                    <a:pt x="1199235" y="9525"/>
                  </a:lnTo>
                  <a:lnTo>
                    <a:pt x="1135811" y="6731"/>
                  </a:lnTo>
                  <a:lnTo>
                    <a:pt x="1068578" y="4381"/>
                  </a:lnTo>
                  <a:lnTo>
                    <a:pt x="997915" y="2501"/>
                  </a:lnTo>
                  <a:lnTo>
                    <a:pt x="924204" y="1130"/>
                  </a:lnTo>
                  <a:lnTo>
                    <a:pt x="847826" y="292"/>
                  </a:lnTo>
                  <a:lnTo>
                    <a:pt x="769188" y="0"/>
                  </a:lnTo>
                  <a:lnTo>
                    <a:pt x="690549" y="292"/>
                  </a:lnTo>
                  <a:lnTo>
                    <a:pt x="614172" y="1130"/>
                  </a:lnTo>
                  <a:lnTo>
                    <a:pt x="540461" y="2501"/>
                  </a:lnTo>
                  <a:lnTo>
                    <a:pt x="469785" y="4381"/>
                  </a:lnTo>
                  <a:lnTo>
                    <a:pt x="402551" y="6731"/>
                  </a:lnTo>
                  <a:lnTo>
                    <a:pt x="339128" y="9525"/>
                  </a:lnTo>
                  <a:lnTo>
                    <a:pt x="279908" y="12738"/>
                  </a:lnTo>
                  <a:lnTo>
                    <a:pt x="225285" y="16344"/>
                  </a:lnTo>
                  <a:lnTo>
                    <a:pt x="175641" y="20307"/>
                  </a:lnTo>
                  <a:lnTo>
                    <a:pt x="131368" y="24612"/>
                  </a:lnTo>
                  <a:lnTo>
                    <a:pt x="92837" y="29210"/>
                  </a:lnTo>
                  <a:lnTo>
                    <a:pt x="34582" y="39230"/>
                  </a:lnTo>
                  <a:lnTo>
                    <a:pt x="0" y="55854"/>
                  </a:lnTo>
                  <a:lnTo>
                    <a:pt x="0" y="223774"/>
                  </a:lnTo>
                  <a:lnTo>
                    <a:pt x="34582" y="240411"/>
                  </a:lnTo>
                  <a:lnTo>
                    <a:pt x="92837" y="250444"/>
                  </a:lnTo>
                  <a:lnTo>
                    <a:pt x="131368" y="255054"/>
                  </a:lnTo>
                  <a:lnTo>
                    <a:pt x="175641" y="259372"/>
                  </a:lnTo>
                  <a:lnTo>
                    <a:pt x="225285" y="263347"/>
                  </a:lnTo>
                  <a:lnTo>
                    <a:pt x="279908" y="266954"/>
                  </a:lnTo>
                  <a:lnTo>
                    <a:pt x="339128" y="270179"/>
                  </a:lnTo>
                  <a:lnTo>
                    <a:pt x="402551" y="272986"/>
                  </a:lnTo>
                  <a:lnTo>
                    <a:pt x="469785" y="275348"/>
                  </a:lnTo>
                  <a:lnTo>
                    <a:pt x="540461" y="277228"/>
                  </a:lnTo>
                  <a:lnTo>
                    <a:pt x="614172" y="278612"/>
                  </a:lnTo>
                  <a:lnTo>
                    <a:pt x="690549" y="279463"/>
                  </a:lnTo>
                  <a:lnTo>
                    <a:pt x="769188" y="279742"/>
                  </a:lnTo>
                  <a:lnTo>
                    <a:pt x="847826" y="279463"/>
                  </a:lnTo>
                  <a:lnTo>
                    <a:pt x="924204" y="278612"/>
                  </a:lnTo>
                  <a:lnTo>
                    <a:pt x="997915" y="277228"/>
                  </a:lnTo>
                  <a:lnTo>
                    <a:pt x="1068578" y="275348"/>
                  </a:lnTo>
                  <a:lnTo>
                    <a:pt x="1135811" y="272986"/>
                  </a:lnTo>
                  <a:lnTo>
                    <a:pt x="1199235" y="270179"/>
                  </a:lnTo>
                  <a:lnTo>
                    <a:pt x="1258443" y="266954"/>
                  </a:lnTo>
                  <a:lnTo>
                    <a:pt x="1313065" y="263347"/>
                  </a:lnTo>
                  <a:lnTo>
                    <a:pt x="1362710" y="259372"/>
                  </a:lnTo>
                  <a:lnTo>
                    <a:pt x="1406994" y="255054"/>
                  </a:lnTo>
                  <a:lnTo>
                    <a:pt x="1445526" y="250444"/>
                  </a:lnTo>
                  <a:lnTo>
                    <a:pt x="1503781" y="240411"/>
                  </a:lnTo>
                  <a:lnTo>
                    <a:pt x="1538363" y="223774"/>
                  </a:lnTo>
                  <a:lnTo>
                    <a:pt x="1538363" y="55854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4191069" y="3350658"/>
              <a:ext cx="1538605" cy="112395"/>
            </a:xfrm>
            <a:custGeom>
              <a:avLst/>
              <a:gdLst/>
              <a:ahLst/>
              <a:cxnLst/>
              <a:rect l="l" t="t" r="r" b="b"/>
              <a:pathLst>
                <a:path w="1538604" h="112395">
                  <a:moveTo>
                    <a:pt x="0" y="55856"/>
                  </a:moveTo>
                  <a:lnTo>
                    <a:pt x="34581" y="39231"/>
                  </a:lnTo>
                  <a:lnTo>
                    <a:pt x="92836" y="29213"/>
                  </a:lnTo>
                  <a:lnTo>
                    <a:pt x="131365" y="24608"/>
                  </a:lnTo>
                  <a:lnTo>
                    <a:pt x="175645" y="20309"/>
                  </a:lnTo>
                  <a:lnTo>
                    <a:pt x="225290" y="16344"/>
                  </a:lnTo>
                  <a:lnTo>
                    <a:pt x="279913" y="12741"/>
                  </a:lnTo>
                  <a:lnTo>
                    <a:pt x="339128" y="9528"/>
                  </a:lnTo>
                  <a:lnTo>
                    <a:pt x="402548" y="6733"/>
                  </a:lnTo>
                  <a:lnTo>
                    <a:pt x="469786" y="4383"/>
                  </a:lnTo>
                  <a:lnTo>
                    <a:pt x="540456" y="2507"/>
                  </a:lnTo>
                  <a:lnTo>
                    <a:pt x="614172" y="1133"/>
                  </a:lnTo>
                  <a:lnTo>
                    <a:pt x="690546" y="287"/>
                  </a:lnTo>
                  <a:lnTo>
                    <a:pt x="769192" y="0"/>
                  </a:lnTo>
                  <a:lnTo>
                    <a:pt x="847832" y="287"/>
                  </a:lnTo>
                  <a:lnTo>
                    <a:pt x="924201" y="1133"/>
                  </a:lnTo>
                  <a:lnTo>
                    <a:pt x="997912" y="2507"/>
                  </a:lnTo>
                  <a:lnTo>
                    <a:pt x="1068579" y="4383"/>
                  </a:lnTo>
                  <a:lnTo>
                    <a:pt x="1135815" y="6733"/>
                  </a:lnTo>
                  <a:lnTo>
                    <a:pt x="1199233" y="9528"/>
                  </a:lnTo>
                  <a:lnTo>
                    <a:pt x="1258447" y="12741"/>
                  </a:lnTo>
                  <a:lnTo>
                    <a:pt x="1313070" y="16344"/>
                  </a:lnTo>
                  <a:lnTo>
                    <a:pt x="1362714" y="20309"/>
                  </a:lnTo>
                  <a:lnTo>
                    <a:pt x="1406994" y="24608"/>
                  </a:lnTo>
                  <a:lnTo>
                    <a:pt x="1445523" y="29213"/>
                  </a:lnTo>
                  <a:lnTo>
                    <a:pt x="1503779" y="39231"/>
                  </a:lnTo>
                  <a:lnTo>
                    <a:pt x="1538361" y="55856"/>
                  </a:lnTo>
                  <a:lnTo>
                    <a:pt x="1534390" y="61594"/>
                  </a:lnTo>
                  <a:lnTo>
                    <a:pt x="1477913" y="77682"/>
                  </a:lnTo>
                  <a:lnTo>
                    <a:pt x="1406994" y="87192"/>
                  </a:lnTo>
                  <a:lnTo>
                    <a:pt x="1362714" y="91499"/>
                  </a:lnTo>
                  <a:lnTo>
                    <a:pt x="1313070" y="95470"/>
                  </a:lnTo>
                  <a:lnTo>
                    <a:pt x="1258447" y="99077"/>
                  </a:lnTo>
                  <a:lnTo>
                    <a:pt x="1199233" y="102294"/>
                  </a:lnTo>
                  <a:lnTo>
                    <a:pt x="1135815" y="105092"/>
                  </a:lnTo>
                  <a:lnTo>
                    <a:pt x="1068579" y="107443"/>
                  </a:lnTo>
                  <a:lnTo>
                    <a:pt x="997912" y="109320"/>
                  </a:lnTo>
                  <a:lnTo>
                    <a:pt x="924201" y="110696"/>
                  </a:lnTo>
                  <a:lnTo>
                    <a:pt x="847832" y="111541"/>
                  </a:lnTo>
                  <a:lnTo>
                    <a:pt x="769192" y="111829"/>
                  </a:lnTo>
                  <a:lnTo>
                    <a:pt x="690546" y="111541"/>
                  </a:lnTo>
                  <a:lnTo>
                    <a:pt x="614172" y="110696"/>
                  </a:lnTo>
                  <a:lnTo>
                    <a:pt x="540456" y="109320"/>
                  </a:lnTo>
                  <a:lnTo>
                    <a:pt x="469786" y="107443"/>
                  </a:lnTo>
                  <a:lnTo>
                    <a:pt x="402548" y="105092"/>
                  </a:lnTo>
                  <a:lnTo>
                    <a:pt x="339128" y="102294"/>
                  </a:lnTo>
                  <a:lnTo>
                    <a:pt x="279913" y="99077"/>
                  </a:lnTo>
                  <a:lnTo>
                    <a:pt x="225290" y="95470"/>
                  </a:lnTo>
                  <a:lnTo>
                    <a:pt x="175645" y="91499"/>
                  </a:lnTo>
                  <a:lnTo>
                    <a:pt x="131365" y="87192"/>
                  </a:lnTo>
                  <a:lnTo>
                    <a:pt x="92836" y="82577"/>
                  </a:lnTo>
                  <a:lnTo>
                    <a:pt x="34581" y="72535"/>
                  </a:lnTo>
                  <a:lnTo>
                    <a:pt x="0" y="558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0" name="object 1010"/>
          <p:cNvSpPr txBox="1"/>
          <p:nvPr/>
        </p:nvSpPr>
        <p:spPr>
          <a:xfrm>
            <a:off x="4864976" y="3313165"/>
            <a:ext cx="19050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WR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11" name="object 1011"/>
          <p:cNvSpPr txBox="1"/>
          <p:nvPr/>
        </p:nvSpPr>
        <p:spPr>
          <a:xfrm>
            <a:off x="4193997" y="3453040"/>
            <a:ext cx="153289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900" i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9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900" i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900" i="1" spc="-15" dirty="0">
                <a:latin typeface="Calibri"/>
                <a:cs typeface="Calibri"/>
              </a:rPr>
              <a:t>r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25" dirty="0">
                <a:latin typeface="Calibri"/>
                <a:cs typeface="Calibri"/>
              </a:rPr>
              <a:t>T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-50" dirty="0">
                <a:latin typeface="Calibri"/>
                <a:cs typeface="Calibri"/>
              </a:rPr>
              <a:t>m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0" dirty="0">
                <a:latin typeface="Calibri"/>
                <a:cs typeface="Calibri"/>
              </a:rPr>
              <a:t>g</a:t>
            </a:r>
            <a:r>
              <a:rPr sz="900" i="1" spc="15" dirty="0">
                <a:latin typeface="Calibri"/>
                <a:cs typeface="Calibri"/>
              </a:rPr>
              <a:t> </a:t>
            </a:r>
            <a:r>
              <a:rPr sz="900" i="1" spc="-30" dirty="0">
                <a:latin typeface="Calibri"/>
                <a:cs typeface="Calibri"/>
              </a:rPr>
              <a:t>D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spc="45" dirty="0">
                <a:latin typeface="Calibri"/>
                <a:cs typeface="Calibri"/>
              </a:rPr>
              <a:t>s</a:t>
            </a:r>
            <a:r>
              <a:rPr sz="900" i="1" spc="-40" dirty="0">
                <a:latin typeface="Calibri"/>
                <a:cs typeface="Calibri"/>
              </a:rPr>
              <a:t>t</a:t>
            </a:r>
            <a:r>
              <a:rPr sz="900" i="1" spc="20" dirty="0">
                <a:latin typeface="Calibri"/>
                <a:cs typeface="Calibri"/>
              </a:rPr>
              <a:t>r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dirty="0">
                <a:latin typeface="Calibri"/>
                <a:cs typeface="Calibri"/>
              </a:rPr>
              <a:t>b</a:t>
            </a:r>
            <a:r>
              <a:rPr sz="900" i="1" spc="-65" dirty="0">
                <a:latin typeface="Calibri"/>
                <a:cs typeface="Calibri"/>
              </a:rPr>
              <a:t>u</a:t>
            </a:r>
            <a:r>
              <a:rPr sz="900" i="1" spc="25" dirty="0">
                <a:latin typeface="Calibri"/>
                <a:cs typeface="Calibri"/>
              </a:rPr>
              <a:t>t</a:t>
            </a:r>
            <a:r>
              <a:rPr sz="900" i="1" spc="-10" dirty="0">
                <a:latin typeface="Calibri"/>
                <a:cs typeface="Calibri"/>
              </a:rPr>
              <a:t>i</a:t>
            </a:r>
            <a:r>
              <a:rPr sz="900" i="1" dirty="0">
                <a:latin typeface="Calibri"/>
                <a:cs typeface="Calibri"/>
              </a:rPr>
              <a:t>o</a:t>
            </a:r>
            <a:r>
              <a:rPr sz="900" i="1" spc="-20" dirty="0">
                <a:latin typeface="Calibri"/>
                <a:cs typeface="Calibri"/>
              </a:rPr>
              <a:t>n</a:t>
            </a:r>
            <a:r>
              <a:rPr sz="900" i="1" spc="15" dirty="0">
                <a:latin typeface="Calibri"/>
                <a:cs typeface="Calibri"/>
              </a:rPr>
              <a:t> </a:t>
            </a:r>
            <a:r>
              <a:rPr sz="900" i="1" spc="-50" dirty="0">
                <a:latin typeface="Calibri"/>
                <a:cs typeface="Calibri"/>
              </a:rPr>
              <a:t>L</a:t>
            </a:r>
            <a:r>
              <a:rPr sz="900" i="1" dirty="0">
                <a:latin typeface="Calibri"/>
                <a:cs typeface="Calibri"/>
              </a:rPr>
              <a:t>a</a:t>
            </a:r>
            <a:r>
              <a:rPr sz="9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9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900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900" i="1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12" name="object 1012"/>
          <p:cNvGrpSpPr/>
          <p:nvPr/>
        </p:nvGrpSpPr>
        <p:grpSpPr>
          <a:xfrm>
            <a:off x="8040529" y="4848432"/>
            <a:ext cx="1547495" cy="158115"/>
            <a:chOff x="8040529" y="4848432"/>
            <a:chExt cx="1547495" cy="158115"/>
          </a:xfrm>
        </p:grpSpPr>
        <p:sp>
          <p:nvSpPr>
            <p:cNvPr id="1013" name="object 1013"/>
            <p:cNvSpPr/>
            <p:nvPr/>
          </p:nvSpPr>
          <p:spPr>
            <a:xfrm>
              <a:off x="8044974" y="4852877"/>
              <a:ext cx="1538605" cy="149225"/>
            </a:xfrm>
            <a:custGeom>
              <a:avLst/>
              <a:gdLst/>
              <a:ahLst/>
              <a:cxnLst/>
              <a:rect l="l" t="t" r="r" b="b"/>
              <a:pathLst>
                <a:path w="1538604" h="149225">
                  <a:moveTo>
                    <a:pt x="0" y="149059"/>
                  </a:moveTo>
                  <a:lnTo>
                    <a:pt x="1538339" y="149059"/>
                  </a:lnTo>
                  <a:lnTo>
                    <a:pt x="1538339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8125088" y="4852878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0"/>
                  </a:moveTo>
                  <a:lnTo>
                    <a:pt x="0" y="149058"/>
                  </a:ln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8125088" y="4852877"/>
              <a:ext cx="1378585" cy="149225"/>
            </a:xfrm>
            <a:custGeom>
              <a:avLst/>
              <a:gdLst/>
              <a:ahLst/>
              <a:cxnLst/>
              <a:rect l="l" t="t" r="r" b="b"/>
              <a:pathLst>
                <a:path w="1378584" h="149225">
                  <a:moveTo>
                    <a:pt x="0" y="149059"/>
                  </a:moveTo>
                  <a:lnTo>
                    <a:pt x="1378111" y="149059"/>
                  </a:lnTo>
                  <a:lnTo>
                    <a:pt x="1378111" y="0"/>
                  </a:lnTo>
                  <a:lnTo>
                    <a:pt x="0" y="0"/>
                  </a:lnTo>
                  <a:lnTo>
                    <a:pt x="0" y="149059"/>
                  </a:lnTo>
                  <a:close/>
                </a:path>
              </a:pathLst>
            </a:custGeom>
            <a:ln w="8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9525672" y="4868311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42"/>
                  </a:moveTo>
                  <a:lnTo>
                    <a:pt x="0" y="10393"/>
                  </a:lnTo>
                  <a:lnTo>
                    <a:pt x="112" y="11299"/>
                  </a:lnTo>
                  <a:lnTo>
                    <a:pt x="9325" y="18835"/>
                  </a:lnTo>
                  <a:lnTo>
                    <a:pt x="24157" y="18835"/>
                  </a:lnTo>
                  <a:lnTo>
                    <a:pt x="33596" y="9486"/>
                  </a:lnTo>
                  <a:lnTo>
                    <a:pt x="33371" y="7536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0" y="844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9525672" y="486831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487"/>
                  </a:moveTo>
                  <a:lnTo>
                    <a:pt x="28652" y="1207"/>
                  </a:lnTo>
                  <a:lnTo>
                    <a:pt x="27977" y="754"/>
                  </a:lnTo>
                  <a:lnTo>
                    <a:pt x="27079" y="452"/>
                  </a:lnTo>
                  <a:lnTo>
                    <a:pt x="26180" y="301"/>
                  </a:lnTo>
                  <a:lnTo>
                    <a:pt x="25281" y="150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4831" y="1207"/>
                  </a:lnTo>
                  <a:lnTo>
                    <a:pt x="4045" y="1660"/>
                  </a:lnTo>
                  <a:lnTo>
                    <a:pt x="337" y="6630"/>
                  </a:lnTo>
                  <a:lnTo>
                    <a:pt x="112" y="7536"/>
                  </a:lnTo>
                  <a:lnTo>
                    <a:pt x="0" y="8442"/>
                  </a:lnTo>
                  <a:lnTo>
                    <a:pt x="0" y="9487"/>
                  </a:lnTo>
                  <a:lnTo>
                    <a:pt x="0" y="10393"/>
                  </a:lnTo>
                  <a:lnTo>
                    <a:pt x="112" y="11299"/>
                  </a:lnTo>
                  <a:lnTo>
                    <a:pt x="337" y="12204"/>
                  </a:lnTo>
                  <a:lnTo>
                    <a:pt x="561" y="13110"/>
                  </a:lnTo>
                  <a:lnTo>
                    <a:pt x="1011" y="13853"/>
                  </a:lnTo>
                  <a:lnTo>
                    <a:pt x="1460" y="14608"/>
                  </a:lnTo>
                  <a:lnTo>
                    <a:pt x="2134" y="15363"/>
                  </a:lnTo>
                  <a:lnTo>
                    <a:pt x="2696" y="15967"/>
                  </a:lnTo>
                  <a:lnTo>
                    <a:pt x="3258" y="16571"/>
                  </a:lnTo>
                  <a:lnTo>
                    <a:pt x="4045" y="17175"/>
                  </a:lnTo>
                  <a:lnTo>
                    <a:pt x="4831" y="17627"/>
                  </a:lnTo>
                  <a:lnTo>
                    <a:pt x="5505" y="18080"/>
                  </a:lnTo>
                  <a:lnTo>
                    <a:pt x="6404" y="18382"/>
                  </a:lnTo>
                  <a:lnTo>
                    <a:pt x="7303" y="18533"/>
                  </a:lnTo>
                  <a:lnTo>
                    <a:pt x="8202" y="18684"/>
                  </a:lnTo>
                  <a:lnTo>
                    <a:pt x="9325" y="18835"/>
                  </a:lnTo>
                  <a:lnTo>
                    <a:pt x="24157" y="18835"/>
                  </a:lnTo>
                  <a:lnTo>
                    <a:pt x="25281" y="18684"/>
                  </a:lnTo>
                  <a:lnTo>
                    <a:pt x="26180" y="18533"/>
                  </a:lnTo>
                  <a:lnTo>
                    <a:pt x="27079" y="18382"/>
                  </a:lnTo>
                  <a:lnTo>
                    <a:pt x="27977" y="18080"/>
                  </a:lnTo>
                  <a:lnTo>
                    <a:pt x="28652" y="17627"/>
                  </a:lnTo>
                  <a:lnTo>
                    <a:pt x="29438" y="17175"/>
                  </a:lnTo>
                  <a:lnTo>
                    <a:pt x="30225" y="16571"/>
                  </a:lnTo>
                  <a:lnTo>
                    <a:pt x="30787" y="15967"/>
                  </a:lnTo>
                  <a:lnTo>
                    <a:pt x="31348" y="15363"/>
                  </a:lnTo>
                  <a:lnTo>
                    <a:pt x="32022" y="14608"/>
                  </a:lnTo>
                  <a:lnTo>
                    <a:pt x="32472" y="13853"/>
                  </a:lnTo>
                  <a:lnTo>
                    <a:pt x="32921" y="13110"/>
                  </a:lnTo>
                  <a:lnTo>
                    <a:pt x="33146" y="12204"/>
                  </a:lnTo>
                  <a:lnTo>
                    <a:pt x="33371" y="11299"/>
                  </a:lnTo>
                  <a:lnTo>
                    <a:pt x="33483" y="10393"/>
                  </a:lnTo>
                  <a:lnTo>
                    <a:pt x="33596" y="9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9525672" y="496053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30"/>
                  </a:moveTo>
                  <a:lnTo>
                    <a:pt x="0" y="10393"/>
                  </a:lnTo>
                  <a:lnTo>
                    <a:pt x="112" y="11299"/>
                  </a:lnTo>
                  <a:lnTo>
                    <a:pt x="9325" y="18823"/>
                  </a:lnTo>
                  <a:lnTo>
                    <a:pt x="24157" y="18823"/>
                  </a:lnTo>
                  <a:lnTo>
                    <a:pt x="33595" y="9486"/>
                  </a:lnTo>
                  <a:lnTo>
                    <a:pt x="33371" y="7524"/>
                  </a:lnTo>
                  <a:lnTo>
                    <a:pt x="28652" y="1207"/>
                  </a:lnTo>
                  <a:lnTo>
                    <a:pt x="27977" y="754"/>
                  </a:lnTo>
                  <a:lnTo>
                    <a:pt x="27079" y="453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6404" y="453"/>
                  </a:lnTo>
                  <a:lnTo>
                    <a:pt x="5505" y="754"/>
                  </a:lnTo>
                  <a:lnTo>
                    <a:pt x="4831" y="1207"/>
                  </a:lnTo>
                  <a:lnTo>
                    <a:pt x="4044" y="1648"/>
                  </a:lnTo>
                  <a:lnTo>
                    <a:pt x="3258" y="2252"/>
                  </a:lnTo>
                  <a:lnTo>
                    <a:pt x="1460" y="4215"/>
                  </a:lnTo>
                  <a:lnTo>
                    <a:pt x="561" y="5725"/>
                  </a:lnTo>
                  <a:lnTo>
                    <a:pt x="112" y="7524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9525672" y="496053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487"/>
                  </a:moveTo>
                  <a:lnTo>
                    <a:pt x="32472" y="4970"/>
                  </a:lnTo>
                  <a:lnTo>
                    <a:pt x="32022" y="4215"/>
                  </a:lnTo>
                  <a:lnTo>
                    <a:pt x="31348" y="3460"/>
                  </a:lnTo>
                  <a:lnTo>
                    <a:pt x="30787" y="2856"/>
                  </a:lnTo>
                  <a:lnTo>
                    <a:pt x="30225" y="2252"/>
                  </a:lnTo>
                  <a:lnTo>
                    <a:pt x="29438" y="1648"/>
                  </a:lnTo>
                  <a:lnTo>
                    <a:pt x="28652" y="1207"/>
                  </a:lnTo>
                  <a:lnTo>
                    <a:pt x="27977" y="754"/>
                  </a:lnTo>
                  <a:lnTo>
                    <a:pt x="27079" y="452"/>
                  </a:lnTo>
                  <a:lnTo>
                    <a:pt x="26180" y="301"/>
                  </a:lnTo>
                  <a:lnTo>
                    <a:pt x="25281" y="150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50"/>
                  </a:lnTo>
                  <a:lnTo>
                    <a:pt x="7303" y="301"/>
                  </a:lnTo>
                  <a:lnTo>
                    <a:pt x="6404" y="452"/>
                  </a:lnTo>
                  <a:lnTo>
                    <a:pt x="5505" y="754"/>
                  </a:lnTo>
                  <a:lnTo>
                    <a:pt x="4831" y="1207"/>
                  </a:lnTo>
                  <a:lnTo>
                    <a:pt x="4045" y="1648"/>
                  </a:lnTo>
                  <a:lnTo>
                    <a:pt x="3258" y="2252"/>
                  </a:lnTo>
                  <a:lnTo>
                    <a:pt x="2696" y="2856"/>
                  </a:lnTo>
                  <a:lnTo>
                    <a:pt x="2134" y="3460"/>
                  </a:lnTo>
                  <a:lnTo>
                    <a:pt x="1460" y="4215"/>
                  </a:lnTo>
                  <a:lnTo>
                    <a:pt x="1011" y="4970"/>
                  </a:lnTo>
                  <a:lnTo>
                    <a:pt x="561" y="5725"/>
                  </a:lnTo>
                  <a:lnTo>
                    <a:pt x="337" y="6619"/>
                  </a:lnTo>
                  <a:lnTo>
                    <a:pt x="112" y="7524"/>
                  </a:lnTo>
                  <a:lnTo>
                    <a:pt x="0" y="8430"/>
                  </a:lnTo>
                  <a:lnTo>
                    <a:pt x="0" y="9487"/>
                  </a:lnTo>
                  <a:lnTo>
                    <a:pt x="0" y="10393"/>
                  </a:lnTo>
                  <a:lnTo>
                    <a:pt x="112" y="11299"/>
                  </a:lnTo>
                  <a:lnTo>
                    <a:pt x="337" y="12193"/>
                  </a:lnTo>
                  <a:lnTo>
                    <a:pt x="561" y="13099"/>
                  </a:lnTo>
                  <a:lnTo>
                    <a:pt x="1011" y="13853"/>
                  </a:lnTo>
                  <a:lnTo>
                    <a:pt x="1460" y="14608"/>
                  </a:lnTo>
                  <a:lnTo>
                    <a:pt x="2134" y="15363"/>
                  </a:lnTo>
                  <a:lnTo>
                    <a:pt x="2696" y="15967"/>
                  </a:lnTo>
                  <a:lnTo>
                    <a:pt x="3258" y="16571"/>
                  </a:lnTo>
                  <a:lnTo>
                    <a:pt x="4045" y="17163"/>
                  </a:lnTo>
                  <a:lnTo>
                    <a:pt x="4831" y="17616"/>
                  </a:lnTo>
                  <a:lnTo>
                    <a:pt x="5505" y="18069"/>
                  </a:lnTo>
                  <a:lnTo>
                    <a:pt x="6404" y="18371"/>
                  </a:lnTo>
                  <a:lnTo>
                    <a:pt x="7303" y="18522"/>
                  </a:lnTo>
                  <a:lnTo>
                    <a:pt x="8202" y="18673"/>
                  </a:lnTo>
                  <a:lnTo>
                    <a:pt x="9325" y="18824"/>
                  </a:lnTo>
                  <a:lnTo>
                    <a:pt x="24157" y="18824"/>
                  </a:lnTo>
                  <a:lnTo>
                    <a:pt x="25281" y="18673"/>
                  </a:lnTo>
                  <a:lnTo>
                    <a:pt x="26180" y="18522"/>
                  </a:lnTo>
                  <a:lnTo>
                    <a:pt x="27079" y="18371"/>
                  </a:lnTo>
                  <a:lnTo>
                    <a:pt x="27977" y="18069"/>
                  </a:lnTo>
                  <a:lnTo>
                    <a:pt x="28652" y="17616"/>
                  </a:lnTo>
                  <a:lnTo>
                    <a:pt x="29438" y="17163"/>
                  </a:lnTo>
                  <a:lnTo>
                    <a:pt x="32472" y="13853"/>
                  </a:lnTo>
                  <a:lnTo>
                    <a:pt x="32921" y="13099"/>
                  </a:lnTo>
                  <a:lnTo>
                    <a:pt x="33146" y="12193"/>
                  </a:lnTo>
                  <a:lnTo>
                    <a:pt x="33371" y="11299"/>
                  </a:lnTo>
                  <a:lnTo>
                    <a:pt x="33483" y="10393"/>
                  </a:lnTo>
                  <a:lnTo>
                    <a:pt x="33596" y="9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8069020" y="487188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31"/>
                  </a:moveTo>
                  <a:lnTo>
                    <a:pt x="0" y="10393"/>
                  </a:lnTo>
                  <a:lnTo>
                    <a:pt x="111" y="11299"/>
                  </a:lnTo>
                  <a:lnTo>
                    <a:pt x="4831" y="17616"/>
                  </a:lnTo>
                  <a:lnTo>
                    <a:pt x="5505" y="18069"/>
                  </a:lnTo>
                  <a:lnTo>
                    <a:pt x="6404" y="18371"/>
                  </a:lnTo>
                  <a:lnTo>
                    <a:pt x="9325" y="18823"/>
                  </a:lnTo>
                  <a:lnTo>
                    <a:pt x="24156" y="18823"/>
                  </a:lnTo>
                  <a:lnTo>
                    <a:pt x="27078" y="18371"/>
                  </a:lnTo>
                  <a:lnTo>
                    <a:pt x="27976" y="18069"/>
                  </a:lnTo>
                  <a:lnTo>
                    <a:pt x="28651" y="17616"/>
                  </a:lnTo>
                  <a:lnTo>
                    <a:pt x="29438" y="17175"/>
                  </a:lnTo>
                  <a:lnTo>
                    <a:pt x="33595" y="9488"/>
                  </a:lnTo>
                  <a:lnTo>
                    <a:pt x="33370" y="7524"/>
                  </a:lnTo>
                  <a:lnTo>
                    <a:pt x="24156" y="0"/>
                  </a:lnTo>
                  <a:lnTo>
                    <a:pt x="9325" y="0"/>
                  </a:lnTo>
                  <a:lnTo>
                    <a:pt x="111" y="7524"/>
                  </a:lnTo>
                  <a:lnTo>
                    <a:pt x="0" y="843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8069019" y="487188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487"/>
                  </a:moveTo>
                  <a:lnTo>
                    <a:pt x="33483" y="8430"/>
                  </a:lnTo>
                  <a:lnTo>
                    <a:pt x="33371" y="7524"/>
                  </a:lnTo>
                  <a:lnTo>
                    <a:pt x="33146" y="6630"/>
                  </a:lnTo>
                  <a:lnTo>
                    <a:pt x="32921" y="5725"/>
                  </a:lnTo>
                  <a:lnTo>
                    <a:pt x="32472" y="4970"/>
                  </a:lnTo>
                  <a:lnTo>
                    <a:pt x="32022" y="4215"/>
                  </a:lnTo>
                  <a:lnTo>
                    <a:pt x="31348" y="3460"/>
                  </a:lnTo>
                  <a:lnTo>
                    <a:pt x="30787" y="2856"/>
                  </a:lnTo>
                  <a:lnTo>
                    <a:pt x="30225" y="2252"/>
                  </a:lnTo>
                  <a:lnTo>
                    <a:pt x="29438" y="1660"/>
                  </a:lnTo>
                  <a:lnTo>
                    <a:pt x="28652" y="1207"/>
                  </a:lnTo>
                  <a:lnTo>
                    <a:pt x="27977" y="754"/>
                  </a:lnTo>
                  <a:lnTo>
                    <a:pt x="27079" y="452"/>
                  </a:lnTo>
                  <a:lnTo>
                    <a:pt x="26180" y="301"/>
                  </a:lnTo>
                  <a:lnTo>
                    <a:pt x="25281" y="150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50"/>
                  </a:lnTo>
                  <a:lnTo>
                    <a:pt x="7303" y="301"/>
                  </a:lnTo>
                  <a:lnTo>
                    <a:pt x="6404" y="452"/>
                  </a:lnTo>
                  <a:lnTo>
                    <a:pt x="5505" y="754"/>
                  </a:lnTo>
                  <a:lnTo>
                    <a:pt x="4831" y="1207"/>
                  </a:lnTo>
                  <a:lnTo>
                    <a:pt x="4045" y="1660"/>
                  </a:lnTo>
                  <a:lnTo>
                    <a:pt x="1011" y="4970"/>
                  </a:lnTo>
                  <a:lnTo>
                    <a:pt x="561" y="5725"/>
                  </a:lnTo>
                  <a:lnTo>
                    <a:pt x="337" y="6630"/>
                  </a:lnTo>
                  <a:lnTo>
                    <a:pt x="112" y="7524"/>
                  </a:lnTo>
                  <a:lnTo>
                    <a:pt x="0" y="8430"/>
                  </a:lnTo>
                  <a:lnTo>
                    <a:pt x="0" y="9487"/>
                  </a:lnTo>
                  <a:lnTo>
                    <a:pt x="0" y="10393"/>
                  </a:lnTo>
                  <a:lnTo>
                    <a:pt x="112" y="11299"/>
                  </a:lnTo>
                  <a:lnTo>
                    <a:pt x="337" y="12204"/>
                  </a:lnTo>
                  <a:lnTo>
                    <a:pt x="561" y="13099"/>
                  </a:lnTo>
                  <a:lnTo>
                    <a:pt x="1011" y="13853"/>
                  </a:lnTo>
                  <a:lnTo>
                    <a:pt x="1460" y="14608"/>
                  </a:lnTo>
                  <a:lnTo>
                    <a:pt x="4831" y="17616"/>
                  </a:lnTo>
                  <a:lnTo>
                    <a:pt x="5505" y="18069"/>
                  </a:lnTo>
                  <a:lnTo>
                    <a:pt x="6404" y="18371"/>
                  </a:lnTo>
                  <a:lnTo>
                    <a:pt x="7303" y="18522"/>
                  </a:lnTo>
                  <a:lnTo>
                    <a:pt x="8202" y="18673"/>
                  </a:lnTo>
                  <a:lnTo>
                    <a:pt x="9325" y="18824"/>
                  </a:lnTo>
                  <a:lnTo>
                    <a:pt x="24157" y="18824"/>
                  </a:lnTo>
                  <a:lnTo>
                    <a:pt x="25281" y="18673"/>
                  </a:lnTo>
                  <a:lnTo>
                    <a:pt x="26180" y="18522"/>
                  </a:lnTo>
                  <a:lnTo>
                    <a:pt x="27079" y="18371"/>
                  </a:lnTo>
                  <a:lnTo>
                    <a:pt x="27977" y="18069"/>
                  </a:lnTo>
                  <a:lnTo>
                    <a:pt x="28652" y="17616"/>
                  </a:lnTo>
                  <a:lnTo>
                    <a:pt x="29438" y="17175"/>
                  </a:lnTo>
                  <a:lnTo>
                    <a:pt x="30225" y="16571"/>
                  </a:lnTo>
                  <a:lnTo>
                    <a:pt x="30787" y="15967"/>
                  </a:lnTo>
                  <a:lnTo>
                    <a:pt x="31348" y="15363"/>
                  </a:lnTo>
                  <a:lnTo>
                    <a:pt x="33483" y="10393"/>
                  </a:lnTo>
                  <a:lnTo>
                    <a:pt x="33596" y="9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8069020" y="496411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431"/>
                  </a:moveTo>
                  <a:lnTo>
                    <a:pt x="0" y="10382"/>
                  </a:lnTo>
                  <a:lnTo>
                    <a:pt x="111" y="11287"/>
                  </a:lnTo>
                  <a:lnTo>
                    <a:pt x="9325" y="18823"/>
                  </a:lnTo>
                  <a:lnTo>
                    <a:pt x="24156" y="18823"/>
                  </a:lnTo>
                  <a:lnTo>
                    <a:pt x="33595" y="9488"/>
                  </a:lnTo>
                  <a:lnTo>
                    <a:pt x="33370" y="7524"/>
                  </a:lnTo>
                  <a:lnTo>
                    <a:pt x="24156" y="0"/>
                  </a:lnTo>
                  <a:lnTo>
                    <a:pt x="9325" y="0"/>
                  </a:lnTo>
                  <a:lnTo>
                    <a:pt x="0" y="843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8069019" y="496411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596" y="9487"/>
                  </a:moveTo>
                  <a:lnTo>
                    <a:pt x="33483" y="8430"/>
                  </a:lnTo>
                  <a:lnTo>
                    <a:pt x="33371" y="7524"/>
                  </a:lnTo>
                  <a:lnTo>
                    <a:pt x="33146" y="6619"/>
                  </a:lnTo>
                  <a:lnTo>
                    <a:pt x="32921" y="5713"/>
                  </a:lnTo>
                  <a:lnTo>
                    <a:pt x="32472" y="4970"/>
                  </a:lnTo>
                  <a:lnTo>
                    <a:pt x="32022" y="4215"/>
                  </a:lnTo>
                  <a:lnTo>
                    <a:pt x="31348" y="3460"/>
                  </a:lnTo>
                  <a:lnTo>
                    <a:pt x="30787" y="2856"/>
                  </a:lnTo>
                  <a:lnTo>
                    <a:pt x="30225" y="2252"/>
                  </a:lnTo>
                  <a:lnTo>
                    <a:pt x="29438" y="1648"/>
                  </a:lnTo>
                  <a:lnTo>
                    <a:pt x="28652" y="1196"/>
                  </a:lnTo>
                  <a:lnTo>
                    <a:pt x="27977" y="743"/>
                  </a:lnTo>
                  <a:lnTo>
                    <a:pt x="27079" y="441"/>
                  </a:lnTo>
                  <a:lnTo>
                    <a:pt x="26180" y="290"/>
                  </a:lnTo>
                  <a:lnTo>
                    <a:pt x="25281" y="139"/>
                  </a:lnTo>
                  <a:lnTo>
                    <a:pt x="24157" y="0"/>
                  </a:lnTo>
                  <a:lnTo>
                    <a:pt x="9325" y="0"/>
                  </a:lnTo>
                  <a:lnTo>
                    <a:pt x="8202" y="139"/>
                  </a:lnTo>
                  <a:lnTo>
                    <a:pt x="7303" y="290"/>
                  </a:lnTo>
                  <a:lnTo>
                    <a:pt x="6404" y="441"/>
                  </a:lnTo>
                  <a:lnTo>
                    <a:pt x="5505" y="743"/>
                  </a:lnTo>
                  <a:lnTo>
                    <a:pt x="4831" y="1196"/>
                  </a:lnTo>
                  <a:lnTo>
                    <a:pt x="4045" y="1648"/>
                  </a:lnTo>
                  <a:lnTo>
                    <a:pt x="1011" y="4970"/>
                  </a:lnTo>
                  <a:lnTo>
                    <a:pt x="561" y="5713"/>
                  </a:lnTo>
                  <a:lnTo>
                    <a:pt x="337" y="6619"/>
                  </a:lnTo>
                  <a:lnTo>
                    <a:pt x="112" y="7524"/>
                  </a:lnTo>
                  <a:lnTo>
                    <a:pt x="0" y="8430"/>
                  </a:lnTo>
                  <a:lnTo>
                    <a:pt x="0" y="9487"/>
                  </a:lnTo>
                  <a:lnTo>
                    <a:pt x="0" y="10381"/>
                  </a:lnTo>
                  <a:lnTo>
                    <a:pt x="112" y="11287"/>
                  </a:lnTo>
                  <a:lnTo>
                    <a:pt x="337" y="12193"/>
                  </a:lnTo>
                  <a:lnTo>
                    <a:pt x="561" y="13099"/>
                  </a:lnTo>
                  <a:lnTo>
                    <a:pt x="1011" y="13853"/>
                  </a:lnTo>
                  <a:lnTo>
                    <a:pt x="1460" y="14608"/>
                  </a:lnTo>
                  <a:lnTo>
                    <a:pt x="2134" y="15363"/>
                  </a:lnTo>
                  <a:lnTo>
                    <a:pt x="2696" y="15955"/>
                  </a:lnTo>
                  <a:lnTo>
                    <a:pt x="3258" y="16559"/>
                  </a:lnTo>
                  <a:lnTo>
                    <a:pt x="4045" y="17163"/>
                  </a:lnTo>
                  <a:lnTo>
                    <a:pt x="4831" y="17616"/>
                  </a:lnTo>
                  <a:lnTo>
                    <a:pt x="5505" y="18069"/>
                  </a:lnTo>
                  <a:lnTo>
                    <a:pt x="6404" y="18371"/>
                  </a:lnTo>
                  <a:lnTo>
                    <a:pt x="7303" y="18522"/>
                  </a:lnTo>
                  <a:lnTo>
                    <a:pt x="8202" y="18673"/>
                  </a:lnTo>
                  <a:lnTo>
                    <a:pt x="9325" y="18824"/>
                  </a:lnTo>
                  <a:lnTo>
                    <a:pt x="24157" y="18824"/>
                  </a:lnTo>
                  <a:lnTo>
                    <a:pt x="25281" y="18673"/>
                  </a:lnTo>
                  <a:lnTo>
                    <a:pt x="26180" y="18522"/>
                  </a:lnTo>
                  <a:lnTo>
                    <a:pt x="27079" y="18371"/>
                  </a:lnTo>
                  <a:lnTo>
                    <a:pt x="27977" y="18069"/>
                  </a:lnTo>
                  <a:lnTo>
                    <a:pt x="28652" y="17616"/>
                  </a:lnTo>
                  <a:lnTo>
                    <a:pt x="29438" y="17163"/>
                  </a:lnTo>
                  <a:lnTo>
                    <a:pt x="30225" y="16559"/>
                  </a:lnTo>
                  <a:lnTo>
                    <a:pt x="30787" y="15955"/>
                  </a:lnTo>
                  <a:lnTo>
                    <a:pt x="31348" y="15363"/>
                  </a:lnTo>
                  <a:lnTo>
                    <a:pt x="33483" y="10381"/>
                  </a:lnTo>
                  <a:lnTo>
                    <a:pt x="33596" y="9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8487903" y="4893313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8487902" y="4893312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8487903" y="4931373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8487902" y="4931373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8490037" y="489511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0" y="3479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8490037" y="489511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8504419" y="492989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8504419" y="492989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8490037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8490037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8504419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8504419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8540150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8540150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8554533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2" y="3592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8554533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8540150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8540150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8554533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8554533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8591274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8591275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8605657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8605657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8591274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8591275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8605657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3" y="3428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8605657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8642175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8642174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8656557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2" y="3592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8656557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8642175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8642174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8656557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8656557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8417677" y="4898240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29">
                  <a:moveTo>
                    <a:pt x="0" y="0"/>
                  </a:moveTo>
                  <a:lnTo>
                    <a:pt x="0" y="87137"/>
                  </a:lnTo>
                  <a:lnTo>
                    <a:pt x="53693" y="87137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8417676" y="4898240"/>
              <a:ext cx="53975" cy="87630"/>
            </a:xfrm>
            <a:custGeom>
              <a:avLst/>
              <a:gdLst/>
              <a:ahLst/>
              <a:cxnLst/>
              <a:rect l="l" t="t" r="r" b="b"/>
              <a:pathLst>
                <a:path w="53975" h="87629">
                  <a:moveTo>
                    <a:pt x="0" y="87137"/>
                  </a:moveTo>
                  <a:lnTo>
                    <a:pt x="53692" y="87137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871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8420148" y="4898398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42922" y="6840"/>
                  </a:moveTo>
                  <a:lnTo>
                    <a:pt x="42922" y="18080"/>
                  </a:lnTo>
                  <a:lnTo>
                    <a:pt x="44157" y="18080"/>
                  </a:lnTo>
                  <a:lnTo>
                    <a:pt x="44157" y="7490"/>
                  </a:lnTo>
                  <a:lnTo>
                    <a:pt x="47529" y="7490"/>
                  </a:lnTo>
                  <a:lnTo>
                    <a:pt x="47529" y="1789"/>
                  </a:lnTo>
                  <a:lnTo>
                    <a:pt x="46855" y="1789"/>
                  </a:lnTo>
                  <a:lnTo>
                    <a:pt x="46855" y="6840"/>
                  </a:lnTo>
                  <a:lnTo>
                    <a:pt x="42922" y="6840"/>
                  </a:lnTo>
                  <a:close/>
                </a:path>
                <a:path w="47625" h="36829">
                  <a:moveTo>
                    <a:pt x="3370" y="24119"/>
                  </a:moveTo>
                  <a:lnTo>
                    <a:pt x="3370" y="36661"/>
                  </a:lnTo>
                  <a:lnTo>
                    <a:pt x="44157" y="36661"/>
                  </a:lnTo>
                  <a:lnTo>
                    <a:pt x="44157" y="24119"/>
                  </a:lnTo>
                  <a:lnTo>
                    <a:pt x="42922" y="24119"/>
                  </a:lnTo>
                  <a:lnTo>
                    <a:pt x="42922" y="6840"/>
                  </a:lnTo>
                  <a:lnTo>
                    <a:pt x="33371" y="6840"/>
                  </a:lnTo>
                  <a:lnTo>
                    <a:pt x="33371" y="1789"/>
                  </a:lnTo>
                  <a:lnTo>
                    <a:pt x="30787" y="1789"/>
                  </a:lnTo>
                  <a:lnTo>
                    <a:pt x="30787" y="0"/>
                  </a:lnTo>
                  <a:lnTo>
                    <a:pt x="16404" y="0"/>
                  </a:lnTo>
                  <a:lnTo>
                    <a:pt x="16404" y="1789"/>
                  </a:lnTo>
                  <a:lnTo>
                    <a:pt x="13821" y="1789"/>
                  </a:lnTo>
                  <a:lnTo>
                    <a:pt x="13821" y="6840"/>
                  </a:lnTo>
                  <a:lnTo>
                    <a:pt x="4382" y="6840"/>
                  </a:lnTo>
                  <a:lnTo>
                    <a:pt x="4382" y="24119"/>
                  </a:lnTo>
                  <a:lnTo>
                    <a:pt x="3370" y="24119"/>
                  </a:lnTo>
                  <a:close/>
                </a:path>
                <a:path w="47625" h="36829">
                  <a:moveTo>
                    <a:pt x="0" y="1789"/>
                  </a:moveTo>
                  <a:lnTo>
                    <a:pt x="0" y="7490"/>
                  </a:lnTo>
                  <a:lnTo>
                    <a:pt x="3370" y="7490"/>
                  </a:lnTo>
                  <a:lnTo>
                    <a:pt x="3370" y="18080"/>
                  </a:lnTo>
                  <a:lnTo>
                    <a:pt x="4382" y="18080"/>
                  </a:lnTo>
                  <a:lnTo>
                    <a:pt x="4382" y="6840"/>
                  </a:lnTo>
                  <a:lnTo>
                    <a:pt x="449" y="6840"/>
                  </a:lnTo>
                  <a:lnTo>
                    <a:pt x="449" y="1789"/>
                  </a:lnTo>
                  <a:lnTo>
                    <a:pt x="0" y="1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8420148" y="4898399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30787" y="0"/>
                  </a:moveTo>
                  <a:lnTo>
                    <a:pt x="30787" y="1788"/>
                  </a:lnTo>
                  <a:lnTo>
                    <a:pt x="33371" y="1788"/>
                  </a:lnTo>
                  <a:lnTo>
                    <a:pt x="33371" y="6839"/>
                  </a:lnTo>
                  <a:lnTo>
                    <a:pt x="44158" y="6839"/>
                  </a:lnTo>
                  <a:lnTo>
                    <a:pt x="44158" y="7490"/>
                  </a:lnTo>
                  <a:lnTo>
                    <a:pt x="47528" y="7490"/>
                  </a:lnTo>
                  <a:lnTo>
                    <a:pt x="47528" y="1788"/>
                  </a:lnTo>
                  <a:lnTo>
                    <a:pt x="46854" y="1788"/>
                  </a:lnTo>
                  <a:lnTo>
                    <a:pt x="46854" y="6839"/>
                  </a:lnTo>
                  <a:lnTo>
                    <a:pt x="44158" y="6839"/>
                  </a:lnTo>
                  <a:lnTo>
                    <a:pt x="44158" y="18080"/>
                  </a:lnTo>
                  <a:lnTo>
                    <a:pt x="42922" y="18080"/>
                  </a:lnTo>
                  <a:lnTo>
                    <a:pt x="42922" y="24119"/>
                  </a:lnTo>
                  <a:lnTo>
                    <a:pt x="44158" y="24119"/>
                  </a:lnTo>
                  <a:lnTo>
                    <a:pt x="44158" y="36661"/>
                  </a:lnTo>
                  <a:lnTo>
                    <a:pt x="3370" y="36661"/>
                  </a:lnTo>
                  <a:lnTo>
                    <a:pt x="3370" y="24119"/>
                  </a:lnTo>
                  <a:lnTo>
                    <a:pt x="4382" y="24119"/>
                  </a:lnTo>
                  <a:lnTo>
                    <a:pt x="4382" y="18080"/>
                  </a:lnTo>
                  <a:lnTo>
                    <a:pt x="3370" y="18080"/>
                  </a:lnTo>
                  <a:lnTo>
                    <a:pt x="3370" y="6839"/>
                  </a:lnTo>
                  <a:lnTo>
                    <a:pt x="449" y="6839"/>
                  </a:lnTo>
                  <a:lnTo>
                    <a:pt x="449" y="1788"/>
                  </a:lnTo>
                  <a:lnTo>
                    <a:pt x="0" y="1788"/>
                  </a:lnTo>
                  <a:lnTo>
                    <a:pt x="0" y="7490"/>
                  </a:lnTo>
                  <a:lnTo>
                    <a:pt x="3370" y="7490"/>
                  </a:lnTo>
                  <a:lnTo>
                    <a:pt x="3370" y="6839"/>
                  </a:lnTo>
                  <a:lnTo>
                    <a:pt x="13820" y="6839"/>
                  </a:lnTo>
                  <a:lnTo>
                    <a:pt x="13820" y="1788"/>
                  </a:lnTo>
                  <a:lnTo>
                    <a:pt x="16404" y="1788"/>
                  </a:lnTo>
                  <a:lnTo>
                    <a:pt x="16404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8453632" y="490034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8453632" y="490034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8420598" y="490034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8420598" y="490034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8420148" y="4948124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0" y="29170"/>
                  </a:moveTo>
                  <a:lnTo>
                    <a:pt x="0" y="34872"/>
                  </a:lnTo>
                  <a:lnTo>
                    <a:pt x="449" y="34872"/>
                  </a:lnTo>
                  <a:lnTo>
                    <a:pt x="449" y="29820"/>
                  </a:lnTo>
                  <a:lnTo>
                    <a:pt x="13821" y="29820"/>
                  </a:lnTo>
                  <a:lnTo>
                    <a:pt x="13821" y="34872"/>
                  </a:lnTo>
                  <a:lnTo>
                    <a:pt x="16404" y="34872"/>
                  </a:lnTo>
                  <a:lnTo>
                    <a:pt x="16404" y="36672"/>
                  </a:lnTo>
                  <a:lnTo>
                    <a:pt x="30787" y="36672"/>
                  </a:lnTo>
                  <a:lnTo>
                    <a:pt x="30787" y="34872"/>
                  </a:lnTo>
                  <a:lnTo>
                    <a:pt x="33371" y="34872"/>
                  </a:lnTo>
                  <a:lnTo>
                    <a:pt x="33371" y="29820"/>
                  </a:lnTo>
                  <a:lnTo>
                    <a:pt x="46855" y="29820"/>
                  </a:lnTo>
                  <a:lnTo>
                    <a:pt x="46855" y="34872"/>
                  </a:lnTo>
                  <a:lnTo>
                    <a:pt x="47529" y="34872"/>
                  </a:lnTo>
                  <a:lnTo>
                    <a:pt x="47529" y="29170"/>
                  </a:lnTo>
                  <a:lnTo>
                    <a:pt x="44157" y="29170"/>
                  </a:lnTo>
                  <a:lnTo>
                    <a:pt x="44157" y="18580"/>
                  </a:lnTo>
                  <a:lnTo>
                    <a:pt x="42922" y="18580"/>
                  </a:lnTo>
                  <a:lnTo>
                    <a:pt x="42922" y="0"/>
                  </a:lnTo>
                  <a:lnTo>
                    <a:pt x="4382" y="0"/>
                  </a:lnTo>
                  <a:lnTo>
                    <a:pt x="4382" y="18580"/>
                  </a:lnTo>
                  <a:lnTo>
                    <a:pt x="3370" y="18580"/>
                  </a:lnTo>
                  <a:lnTo>
                    <a:pt x="3370" y="29170"/>
                  </a:lnTo>
                  <a:lnTo>
                    <a:pt x="0" y="29170"/>
                  </a:lnTo>
                  <a:close/>
                </a:path>
                <a:path w="47625" h="36829">
                  <a:moveTo>
                    <a:pt x="42922" y="0"/>
                  </a:moveTo>
                  <a:lnTo>
                    <a:pt x="42922" y="12553"/>
                  </a:lnTo>
                  <a:lnTo>
                    <a:pt x="44157" y="12553"/>
                  </a:lnTo>
                  <a:lnTo>
                    <a:pt x="44157" y="0"/>
                  </a:lnTo>
                  <a:lnTo>
                    <a:pt x="42922" y="0"/>
                  </a:lnTo>
                  <a:close/>
                </a:path>
                <a:path w="47625" h="36829">
                  <a:moveTo>
                    <a:pt x="3370" y="0"/>
                  </a:moveTo>
                  <a:lnTo>
                    <a:pt x="3370" y="12553"/>
                  </a:lnTo>
                  <a:lnTo>
                    <a:pt x="4382" y="12553"/>
                  </a:lnTo>
                  <a:lnTo>
                    <a:pt x="4382" y="0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8420148" y="4948124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29">
                  <a:moveTo>
                    <a:pt x="30787" y="36672"/>
                  </a:moveTo>
                  <a:lnTo>
                    <a:pt x="30787" y="34872"/>
                  </a:lnTo>
                  <a:lnTo>
                    <a:pt x="33371" y="34872"/>
                  </a:lnTo>
                  <a:lnTo>
                    <a:pt x="33371" y="29821"/>
                  </a:lnTo>
                  <a:lnTo>
                    <a:pt x="44158" y="29821"/>
                  </a:lnTo>
                  <a:lnTo>
                    <a:pt x="44158" y="29170"/>
                  </a:lnTo>
                  <a:lnTo>
                    <a:pt x="47528" y="29170"/>
                  </a:lnTo>
                  <a:lnTo>
                    <a:pt x="47528" y="34872"/>
                  </a:lnTo>
                  <a:lnTo>
                    <a:pt x="46854" y="34872"/>
                  </a:lnTo>
                  <a:lnTo>
                    <a:pt x="46854" y="29821"/>
                  </a:lnTo>
                  <a:lnTo>
                    <a:pt x="44158" y="29821"/>
                  </a:lnTo>
                  <a:lnTo>
                    <a:pt x="44158" y="18580"/>
                  </a:lnTo>
                  <a:lnTo>
                    <a:pt x="42922" y="18580"/>
                  </a:lnTo>
                  <a:lnTo>
                    <a:pt x="42922" y="12553"/>
                  </a:lnTo>
                  <a:lnTo>
                    <a:pt x="44158" y="12553"/>
                  </a:lnTo>
                  <a:lnTo>
                    <a:pt x="44158" y="0"/>
                  </a:lnTo>
                  <a:lnTo>
                    <a:pt x="3370" y="0"/>
                  </a:lnTo>
                  <a:lnTo>
                    <a:pt x="3370" y="12553"/>
                  </a:lnTo>
                  <a:lnTo>
                    <a:pt x="4382" y="12553"/>
                  </a:lnTo>
                  <a:lnTo>
                    <a:pt x="4382" y="18580"/>
                  </a:lnTo>
                  <a:lnTo>
                    <a:pt x="3370" y="18580"/>
                  </a:lnTo>
                  <a:lnTo>
                    <a:pt x="3370" y="29821"/>
                  </a:lnTo>
                  <a:lnTo>
                    <a:pt x="449" y="29821"/>
                  </a:lnTo>
                  <a:lnTo>
                    <a:pt x="449" y="34872"/>
                  </a:lnTo>
                  <a:lnTo>
                    <a:pt x="0" y="34872"/>
                  </a:lnTo>
                  <a:lnTo>
                    <a:pt x="0" y="29170"/>
                  </a:lnTo>
                  <a:lnTo>
                    <a:pt x="3370" y="29170"/>
                  </a:lnTo>
                  <a:lnTo>
                    <a:pt x="3370" y="29821"/>
                  </a:lnTo>
                  <a:lnTo>
                    <a:pt x="13820" y="29821"/>
                  </a:lnTo>
                  <a:lnTo>
                    <a:pt x="13820" y="34872"/>
                  </a:lnTo>
                  <a:lnTo>
                    <a:pt x="16404" y="34872"/>
                  </a:lnTo>
                  <a:lnTo>
                    <a:pt x="16404" y="36672"/>
                  </a:lnTo>
                  <a:lnTo>
                    <a:pt x="30787" y="36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8453632" y="497778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8453632" y="497778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8420598" y="497778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9" y="5052"/>
                  </a:lnTo>
                  <a:lnTo>
                    <a:pt x="134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8420598" y="497778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8492397" y="4897061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562" y="30543"/>
                  </a:moveTo>
                  <a:lnTo>
                    <a:pt x="94250" y="30543"/>
                  </a:lnTo>
                  <a:lnTo>
                    <a:pt x="94250" y="0"/>
                  </a:lnTo>
                  <a:lnTo>
                    <a:pt x="50562" y="0"/>
                  </a:lnTo>
                  <a:lnTo>
                    <a:pt x="50562" y="30543"/>
                  </a:lnTo>
                  <a:close/>
                </a:path>
                <a:path w="196215" h="88264">
                  <a:moveTo>
                    <a:pt x="50562" y="88025"/>
                  </a:moveTo>
                  <a:lnTo>
                    <a:pt x="94250" y="88025"/>
                  </a:lnTo>
                  <a:lnTo>
                    <a:pt x="94250" y="57482"/>
                  </a:lnTo>
                  <a:lnTo>
                    <a:pt x="50562" y="57482"/>
                  </a:lnTo>
                  <a:lnTo>
                    <a:pt x="50562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8420935" y="490020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8420935" y="490020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8454419" y="490020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6"/>
                  </a:lnTo>
                  <a:lnTo>
                    <a:pt x="14043" y="5816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8454419" y="490020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8454419" y="497662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8454419" y="497662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8420935" y="497662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8420935" y="4976623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8339810" y="4940263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0"/>
                  </a:moveTo>
                  <a:lnTo>
                    <a:pt x="0" y="48505"/>
                  </a:lnTo>
                  <a:lnTo>
                    <a:pt x="53693" y="48505"/>
                  </a:lnTo>
                  <a:lnTo>
                    <a:pt x="53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8339810" y="4940262"/>
              <a:ext cx="53975" cy="48895"/>
            </a:xfrm>
            <a:custGeom>
              <a:avLst/>
              <a:gdLst/>
              <a:ahLst/>
              <a:cxnLst/>
              <a:rect l="l" t="t" r="r" b="b"/>
              <a:pathLst>
                <a:path w="53975" h="48895">
                  <a:moveTo>
                    <a:pt x="0" y="48505"/>
                  </a:moveTo>
                  <a:lnTo>
                    <a:pt x="53692" y="48505"/>
                  </a:lnTo>
                  <a:lnTo>
                    <a:pt x="53692" y="0"/>
                  </a:lnTo>
                  <a:lnTo>
                    <a:pt x="0" y="0"/>
                  </a:lnTo>
                  <a:lnTo>
                    <a:pt x="0" y="4850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8342282" y="4940425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59" h="44450">
                  <a:moveTo>
                    <a:pt x="42922" y="8174"/>
                  </a:moveTo>
                  <a:lnTo>
                    <a:pt x="42922" y="21623"/>
                  </a:lnTo>
                  <a:lnTo>
                    <a:pt x="44270" y="21623"/>
                  </a:lnTo>
                  <a:lnTo>
                    <a:pt x="44270" y="8964"/>
                  </a:lnTo>
                  <a:lnTo>
                    <a:pt x="47641" y="8964"/>
                  </a:lnTo>
                  <a:lnTo>
                    <a:pt x="47641" y="2136"/>
                  </a:lnTo>
                  <a:lnTo>
                    <a:pt x="46967" y="2136"/>
                  </a:lnTo>
                  <a:lnTo>
                    <a:pt x="46967" y="8174"/>
                  </a:lnTo>
                  <a:lnTo>
                    <a:pt x="42922" y="8174"/>
                  </a:lnTo>
                  <a:close/>
                </a:path>
                <a:path w="48259" h="44450">
                  <a:moveTo>
                    <a:pt x="3370" y="28834"/>
                  </a:moveTo>
                  <a:lnTo>
                    <a:pt x="3370" y="43849"/>
                  </a:lnTo>
                  <a:lnTo>
                    <a:pt x="44270" y="43849"/>
                  </a:lnTo>
                  <a:lnTo>
                    <a:pt x="44270" y="28834"/>
                  </a:lnTo>
                  <a:lnTo>
                    <a:pt x="42922" y="28834"/>
                  </a:lnTo>
                  <a:lnTo>
                    <a:pt x="42922" y="8174"/>
                  </a:lnTo>
                  <a:lnTo>
                    <a:pt x="33371" y="8174"/>
                  </a:lnTo>
                  <a:lnTo>
                    <a:pt x="33371" y="2136"/>
                  </a:lnTo>
                  <a:lnTo>
                    <a:pt x="30787" y="2136"/>
                  </a:lnTo>
                  <a:lnTo>
                    <a:pt x="30787" y="0"/>
                  </a:lnTo>
                  <a:lnTo>
                    <a:pt x="16517" y="0"/>
                  </a:lnTo>
                  <a:lnTo>
                    <a:pt x="16517" y="2136"/>
                  </a:lnTo>
                  <a:lnTo>
                    <a:pt x="13933" y="2136"/>
                  </a:lnTo>
                  <a:lnTo>
                    <a:pt x="13933" y="8174"/>
                  </a:lnTo>
                  <a:lnTo>
                    <a:pt x="4494" y="8174"/>
                  </a:lnTo>
                  <a:lnTo>
                    <a:pt x="4494" y="28834"/>
                  </a:lnTo>
                  <a:lnTo>
                    <a:pt x="3370" y="28834"/>
                  </a:lnTo>
                  <a:close/>
                </a:path>
                <a:path w="48259" h="44450">
                  <a:moveTo>
                    <a:pt x="0" y="2136"/>
                  </a:moveTo>
                  <a:lnTo>
                    <a:pt x="0" y="8964"/>
                  </a:lnTo>
                  <a:lnTo>
                    <a:pt x="3370" y="8964"/>
                  </a:lnTo>
                  <a:lnTo>
                    <a:pt x="3370" y="21623"/>
                  </a:lnTo>
                  <a:lnTo>
                    <a:pt x="4494" y="21623"/>
                  </a:lnTo>
                  <a:lnTo>
                    <a:pt x="4494" y="8174"/>
                  </a:lnTo>
                  <a:lnTo>
                    <a:pt x="449" y="8174"/>
                  </a:lnTo>
                  <a:lnTo>
                    <a:pt x="449" y="2136"/>
                  </a:lnTo>
                  <a:lnTo>
                    <a:pt x="0" y="2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8342282" y="4940425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59" h="44450">
                  <a:moveTo>
                    <a:pt x="30787" y="0"/>
                  </a:moveTo>
                  <a:lnTo>
                    <a:pt x="30787" y="2136"/>
                  </a:lnTo>
                  <a:lnTo>
                    <a:pt x="33371" y="2136"/>
                  </a:lnTo>
                  <a:lnTo>
                    <a:pt x="33371" y="8175"/>
                  </a:lnTo>
                  <a:lnTo>
                    <a:pt x="44270" y="8175"/>
                  </a:lnTo>
                  <a:lnTo>
                    <a:pt x="44270" y="8964"/>
                  </a:lnTo>
                  <a:lnTo>
                    <a:pt x="47641" y="8964"/>
                  </a:lnTo>
                  <a:lnTo>
                    <a:pt x="47641" y="2136"/>
                  </a:lnTo>
                  <a:lnTo>
                    <a:pt x="46967" y="2136"/>
                  </a:lnTo>
                  <a:lnTo>
                    <a:pt x="46967" y="8175"/>
                  </a:lnTo>
                  <a:lnTo>
                    <a:pt x="44270" y="8175"/>
                  </a:lnTo>
                  <a:lnTo>
                    <a:pt x="44270" y="21622"/>
                  </a:lnTo>
                  <a:lnTo>
                    <a:pt x="42922" y="21622"/>
                  </a:lnTo>
                  <a:lnTo>
                    <a:pt x="42922" y="28834"/>
                  </a:lnTo>
                  <a:lnTo>
                    <a:pt x="44270" y="28834"/>
                  </a:lnTo>
                  <a:lnTo>
                    <a:pt x="44270" y="43849"/>
                  </a:lnTo>
                  <a:lnTo>
                    <a:pt x="3370" y="43849"/>
                  </a:lnTo>
                  <a:lnTo>
                    <a:pt x="3370" y="28834"/>
                  </a:lnTo>
                  <a:lnTo>
                    <a:pt x="4494" y="28834"/>
                  </a:lnTo>
                  <a:lnTo>
                    <a:pt x="4494" y="21622"/>
                  </a:lnTo>
                  <a:lnTo>
                    <a:pt x="3370" y="21622"/>
                  </a:lnTo>
                  <a:lnTo>
                    <a:pt x="3370" y="8175"/>
                  </a:lnTo>
                  <a:lnTo>
                    <a:pt x="449" y="8175"/>
                  </a:lnTo>
                  <a:lnTo>
                    <a:pt x="449" y="2136"/>
                  </a:lnTo>
                  <a:lnTo>
                    <a:pt x="0" y="2136"/>
                  </a:lnTo>
                  <a:lnTo>
                    <a:pt x="0" y="8964"/>
                  </a:lnTo>
                  <a:lnTo>
                    <a:pt x="3370" y="8964"/>
                  </a:lnTo>
                  <a:lnTo>
                    <a:pt x="3370" y="8175"/>
                  </a:lnTo>
                  <a:lnTo>
                    <a:pt x="13932" y="8175"/>
                  </a:lnTo>
                  <a:lnTo>
                    <a:pt x="13932" y="2136"/>
                  </a:lnTo>
                  <a:lnTo>
                    <a:pt x="16517" y="2136"/>
                  </a:lnTo>
                  <a:lnTo>
                    <a:pt x="16517" y="0"/>
                  </a:lnTo>
                  <a:lnTo>
                    <a:pt x="307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8375878" y="494237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8375878" y="49423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8342731" y="494237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5052"/>
                  </a:lnTo>
                  <a:lnTo>
                    <a:pt x="13408" y="5052"/>
                  </a:lnTo>
                  <a:lnTo>
                    <a:pt x="13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8342731" y="494237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5051"/>
                  </a:moveTo>
                  <a:lnTo>
                    <a:pt x="13409" y="5051"/>
                  </a:lnTo>
                  <a:lnTo>
                    <a:pt x="13409" y="0"/>
                  </a:lnTo>
                  <a:lnTo>
                    <a:pt x="0" y="0"/>
                  </a:lnTo>
                  <a:lnTo>
                    <a:pt x="0" y="5051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8343068" y="494222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4" y="5815"/>
                  </a:lnTo>
                  <a:lnTo>
                    <a:pt x="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8343069" y="494222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8376553" y="494222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815"/>
                  </a:lnTo>
                  <a:lnTo>
                    <a:pt x="14043" y="5815"/>
                  </a:lnTo>
                  <a:lnTo>
                    <a:pt x="140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8376552" y="494222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816"/>
                  </a:moveTo>
                  <a:lnTo>
                    <a:pt x="14044" y="5816"/>
                  </a:lnTo>
                  <a:lnTo>
                    <a:pt x="14044" y="0"/>
                  </a:lnTo>
                  <a:lnTo>
                    <a:pt x="0" y="0"/>
                  </a:lnTo>
                  <a:lnTo>
                    <a:pt x="0" y="5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8691726" y="4893313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0"/>
                  </a:moveTo>
                  <a:lnTo>
                    <a:pt x="0" y="94898"/>
                  </a:ln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8691726" y="4893312"/>
              <a:ext cx="203835" cy="95250"/>
            </a:xfrm>
            <a:custGeom>
              <a:avLst/>
              <a:gdLst/>
              <a:ahLst/>
              <a:cxnLst/>
              <a:rect l="l" t="t" r="r" b="b"/>
              <a:pathLst>
                <a:path w="203834" h="95250">
                  <a:moveTo>
                    <a:pt x="0" y="94898"/>
                  </a:moveTo>
                  <a:lnTo>
                    <a:pt x="203677" y="94898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94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8691726" y="4931373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0"/>
                  </a:moveTo>
                  <a:lnTo>
                    <a:pt x="0" y="18783"/>
                  </a:ln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8691726" y="4931373"/>
              <a:ext cx="203835" cy="19050"/>
            </a:xfrm>
            <a:custGeom>
              <a:avLst/>
              <a:gdLst/>
              <a:ahLst/>
              <a:cxnLst/>
              <a:rect l="l" t="t" r="r" b="b"/>
              <a:pathLst>
                <a:path w="203834" h="19050">
                  <a:moveTo>
                    <a:pt x="0" y="18783"/>
                  </a:moveTo>
                  <a:lnTo>
                    <a:pt x="203677" y="18783"/>
                  </a:lnTo>
                  <a:lnTo>
                    <a:pt x="203677" y="0"/>
                  </a:lnTo>
                  <a:lnTo>
                    <a:pt x="0" y="0"/>
                  </a:lnTo>
                  <a:lnTo>
                    <a:pt x="0" y="18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8693861" y="489511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790"/>
                  </a:lnTo>
                  <a:lnTo>
                    <a:pt x="48050" y="34790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8693861" y="489511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790"/>
                  </a:moveTo>
                  <a:lnTo>
                    <a:pt x="48051" y="34790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7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8708242" y="492989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30"/>
                  </a:ln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8708243" y="492989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8693861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0" y="34954"/>
                  </a:lnTo>
                  <a:lnTo>
                    <a:pt x="48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8693861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8708242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4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8708243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8743974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8743974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8758357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2" y="3592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8758356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8743974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8743974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8758357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2" y="3428"/>
                  </a:lnTo>
                  <a:lnTo>
                    <a:pt x="19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8758356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8795098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8795098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8809480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8809480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8795098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8795098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8809480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3" y="3428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8809480" y="494818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430"/>
                  </a:moveTo>
                  <a:lnTo>
                    <a:pt x="19283" y="3430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8845998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8845998" y="4894950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8860380" y="49297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92"/>
                  </a:lnTo>
                  <a:lnTo>
                    <a:pt x="19283" y="3592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8860380" y="49297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93"/>
                  </a:moveTo>
                  <a:lnTo>
                    <a:pt x="19283" y="3593"/>
                  </a:lnTo>
                  <a:lnTo>
                    <a:pt x="19283" y="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8845998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0"/>
                  </a:moveTo>
                  <a:lnTo>
                    <a:pt x="0" y="34954"/>
                  </a:lnTo>
                  <a:lnTo>
                    <a:pt x="48051" y="34954"/>
                  </a:lnTo>
                  <a:lnTo>
                    <a:pt x="48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8845998" y="4951619"/>
              <a:ext cx="48260" cy="35560"/>
            </a:xfrm>
            <a:custGeom>
              <a:avLst/>
              <a:gdLst/>
              <a:ahLst/>
              <a:cxnLst/>
              <a:rect l="l" t="t" r="r" b="b"/>
              <a:pathLst>
                <a:path w="48259" h="35560">
                  <a:moveTo>
                    <a:pt x="0" y="34953"/>
                  </a:moveTo>
                  <a:lnTo>
                    <a:pt x="48051" y="34953"/>
                  </a:lnTo>
                  <a:lnTo>
                    <a:pt x="48051" y="0"/>
                  </a:lnTo>
                  <a:lnTo>
                    <a:pt x="0" y="0"/>
                  </a:lnTo>
                  <a:lnTo>
                    <a:pt x="0" y="34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8860380" y="494819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428"/>
                  </a:lnTo>
                  <a:lnTo>
                    <a:pt x="19283" y="3428"/>
                  </a:lnTo>
                  <a:lnTo>
                    <a:pt x="19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696220" y="4897061"/>
              <a:ext cx="196215" cy="88265"/>
            </a:xfrm>
            <a:custGeom>
              <a:avLst/>
              <a:gdLst/>
              <a:ahLst/>
              <a:cxnLst/>
              <a:rect l="l" t="t" r="r" b="b"/>
              <a:pathLst>
                <a:path w="196215" h="88264">
                  <a:moveTo>
                    <a:pt x="164159" y="54558"/>
                  </a:moveTo>
                  <a:lnTo>
                    <a:pt x="183443" y="54558"/>
                  </a:lnTo>
                  <a:lnTo>
                    <a:pt x="183443" y="51128"/>
                  </a:lnTo>
                  <a:lnTo>
                    <a:pt x="164159" y="51128"/>
                  </a:lnTo>
                  <a:lnTo>
                    <a:pt x="164159" y="54558"/>
                  </a:lnTo>
                  <a:close/>
                </a:path>
                <a:path w="196215" h="88264">
                  <a:moveTo>
                    <a:pt x="0" y="30543"/>
                  </a:moveTo>
                  <a:lnTo>
                    <a:pt x="43688" y="30543"/>
                  </a:lnTo>
                  <a:lnTo>
                    <a:pt x="43688" y="0"/>
                  </a:lnTo>
                  <a:lnTo>
                    <a:pt x="0" y="0"/>
                  </a:lnTo>
                  <a:lnTo>
                    <a:pt x="0" y="30543"/>
                  </a:lnTo>
                  <a:close/>
                </a:path>
                <a:path w="196215" h="88264">
                  <a:moveTo>
                    <a:pt x="0" y="88025"/>
                  </a:moveTo>
                  <a:lnTo>
                    <a:pt x="43688" y="88025"/>
                  </a:lnTo>
                  <a:lnTo>
                    <a:pt x="43688" y="57482"/>
                  </a:lnTo>
                  <a:lnTo>
                    <a:pt x="0" y="57482"/>
                  </a:lnTo>
                  <a:lnTo>
                    <a:pt x="0" y="88025"/>
                  </a:lnTo>
                  <a:close/>
                </a:path>
                <a:path w="196215" h="88264">
                  <a:moveTo>
                    <a:pt x="50562" y="30543"/>
                  </a:moveTo>
                  <a:lnTo>
                    <a:pt x="94250" y="30543"/>
                  </a:lnTo>
                  <a:lnTo>
                    <a:pt x="94250" y="0"/>
                  </a:lnTo>
                  <a:lnTo>
                    <a:pt x="50562" y="0"/>
                  </a:lnTo>
                  <a:lnTo>
                    <a:pt x="50562" y="30543"/>
                  </a:lnTo>
                  <a:close/>
                </a:path>
                <a:path w="196215" h="88264">
                  <a:moveTo>
                    <a:pt x="50562" y="88025"/>
                  </a:moveTo>
                  <a:lnTo>
                    <a:pt x="94250" y="88025"/>
                  </a:lnTo>
                  <a:lnTo>
                    <a:pt x="94250" y="57482"/>
                  </a:lnTo>
                  <a:lnTo>
                    <a:pt x="50562" y="57482"/>
                  </a:lnTo>
                  <a:lnTo>
                    <a:pt x="50562" y="88025"/>
                  </a:lnTo>
                  <a:close/>
                </a:path>
                <a:path w="196215" h="88264">
                  <a:moveTo>
                    <a:pt x="101799" y="30543"/>
                  </a:moveTo>
                  <a:lnTo>
                    <a:pt x="145487" y="30543"/>
                  </a:lnTo>
                  <a:lnTo>
                    <a:pt x="145487" y="0"/>
                  </a:lnTo>
                  <a:lnTo>
                    <a:pt x="101799" y="0"/>
                  </a:lnTo>
                  <a:lnTo>
                    <a:pt x="101799" y="30543"/>
                  </a:lnTo>
                  <a:close/>
                </a:path>
                <a:path w="196215" h="88264">
                  <a:moveTo>
                    <a:pt x="101799" y="88025"/>
                  </a:moveTo>
                  <a:lnTo>
                    <a:pt x="145487" y="88025"/>
                  </a:lnTo>
                  <a:lnTo>
                    <a:pt x="145487" y="57482"/>
                  </a:lnTo>
                  <a:lnTo>
                    <a:pt x="101799" y="57482"/>
                  </a:lnTo>
                  <a:lnTo>
                    <a:pt x="101799" y="88025"/>
                  </a:lnTo>
                  <a:close/>
                </a:path>
                <a:path w="196215" h="88264">
                  <a:moveTo>
                    <a:pt x="152361" y="30543"/>
                  </a:moveTo>
                  <a:lnTo>
                    <a:pt x="196050" y="30543"/>
                  </a:lnTo>
                  <a:lnTo>
                    <a:pt x="196050" y="0"/>
                  </a:lnTo>
                  <a:lnTo>
                    <a:pt x="152361" y="0"/>
                  </a:lnTo>
                  <a:lnTo>
                    <a:pt x="152361" y="30543"/>
                  </a:lnTo>
                  <a:close/>
                </a:path>
                <a:path w="196215" h="88264">
                  <a:moveTo>
                    <a:pt x="152361" y="88025"/>
                  </a:moveTo>
                  <a:lnTo>
                    <a:pt x="196050" y="88025"/>
                  </a:lnTo>
                  <a:lnTo>
                    <a:pt x="196050" y="57482"/>
                  </a:lnTo>
                  <a:lnTo>
                    <a:pt x="152361" y="57482"/>
                  </a:lnTo>
                  <a:lnTo>
                    <a:pt x="152361" y="88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916224" y="496974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52"/>
                  </a:moveTo>
                  <a:lnTo>
                    <a:pt x="0" y="14039"/>
                  </a:lnTo>
                  <a:lnTo>
                    <a:pt x="3932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lnTo>
                    <a:pt x="17640" y="4052"/>
                  </a:lnTo>
                  <a:lnTo>
                    <a:pt x="13708" y="0"/>
                  </a:lnTo>
                  <a:lnTo>
                    <a:pt x="3932" y="0"/>
                  </a:lnTo>
                  <a:lnTo>
                    <a:pt x="0" y="405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916224" y="496974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46"/>
                  </a:moveTo>
                  <a:lnTo>
                    <a:pt x="17640" y="4052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52"/>
                  </a:lnTo>
                  <a:lnTo>
                    <a:pt x="0" y="9046"/>
                  </a:lnTo>
                  <a:lnTo>
                    <a:pt x="0" y="14039"/>
                  </a:lnTo>
                  <a:lnTo>
                    <a:pt x="3932" y="18092"/>
                  </a:lnTo>
                  <a:lnTo>
                    <a:pt x="8876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8917460" y="497094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506"/>
                  </a:moveTo>
                  <a:lnTo>
                    <a:pt x="0" y="12193"/>
                  </a:lnTo>
                  <a:lnTo>
                    <a:pt x="3483" y="15711"/>
                  </a:lnTo>
                  <a:lnTo>
                    <a:pt x="11797" y="15711"/>
                  </a:lnTo>
                  <a:lnTo>
                    <a:pt x="15281" y="12193"/>
                  </a:lnTo>
                  <a:lnTo>
                    <a:pt x="15281" y="7849"/>
                  </a:lnTo>
                  <a:lnTo>
                    <a:pt x="15281" y="3506"/>
                  </a:lnTo>
                  <a:lnTo>
                    <a:pt x="11797" y="0"/>
                  </a:lnTo>
                  <a:lnTo>
                    <a:pt x="3483" y="0"/>
                  </a:lnTo>
                  <a:lnTo>
                    <a:pt x="0" y="350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8917460" y="497094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50"/>
                  </a:moveTo>
                  <a:lnTo>
                    <a:pt x="15281" y="3507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507"/>
                  </a:lnTo>
                  <a:lnTo>
                    <a:pt x="0" y="7850"/>
                  </a:lnTo>
                  <a:lnTo>
                    <a:pt x="0" y="12193"/>
                  </a:lnTo>
                  <a:lnTo>
                    <a:pt x="3483" y="15711"/>
                  </a:lnTo>
                  <a:lnTo>
                    <a:pt x="7640" y="15711"/>
                  </a:lnTo>
                  <a:lnTo>
                    <a:pt x="11797" y="15711"/>
                  </a:lnTo>
                  <a:lnTo>
                    <a:pt x="15281" y="12193"/>
                  </a:lnTo>
                  <a:lnTo>
                    <a:pt x="15281" y="785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8918583" y="497212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84"/>
                  </a:moveTo>
                  <a:lnTo>
                    <a:pt x="0" y="10347"/>
                  </a:lnTo>
                  <a:lnTo>
                    <a:pt x="2921" y="13331"/>
                  </a:lnTo>
                  <a:lnTo>
                    <a:pt x="10000" y="13331"/>
                  </a:lnTo>
                  <a:lnTo>
                    <a:pt x="12921" y="10347"/>
                  </a:lnTo>
                  <a:lnTo>
                    <a:pt x="12921" y="6666"/>
                  </a:lnTo>
                  <a:lnTo>
                    <a:pt x="12921" y="2984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298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8918583" y="497212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921" y="6665"/>
                  </a:moveTo>
                  <a:lnTo>
                    <a:pt x="12921" y="2984"/>
                  </a:lnTo>
                  <a:lnTo>
                    <a:pt x="10000" y="0"/>
                  </a:lnTo>
                  <a:lnTo>
                    <a:pt x="6516" y="0"/>
                  </a:lnTo>
                  <a:lnTo>
                    <a:pt x="2921" y="0"/>
                  </a:lnTo>
                  <a:lnTo>
                    <a:pt x="0" y="2984"/>
                  </a:lnTo>
                  <a:lnTo>
                    <a:pt x="0" y="6665"/>
                  </a:lnTo>
                  <a:lnTo>
                    <a:pt x="0" y="10346"/>
                  </a:lnTo>
                  <a:lnTo>
                    <a:pt x="2921" y="13331"/>
                  </a:lnTo>
                  <a:lnTo>
                    <a:pt x="6516" y="13331"/>
                  </a:lnTo>
                  <a:lnTo>
                    <a:pt x="10000" y="13331"/>
                  </a:lnTo>
                  <a:lnTo>
                    <a:pt x="12921" y="10346"/>
                  </a:lnTo>
                  <a:lnTo>
                    <a:pt x="12921" y="66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921729" y="497531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67"/>
                  </a:moveTo>
                  <a:lnTo>
                    <a:pt x="0" y="541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lnTo>
                    <a:pt x="6629" y="1567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921729" y="497530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67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567"/>
                  </a:lnTo>
                  <a:lnTo>
                    <a:pt x="0" y="3483"/>
                  </a:lnTo>
                  <a:lnTo>
                    <a:pt x="0" y="5411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956112" y="497021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52"/>
                  </a:moveTo>
                  <a:lnTo>
                    <a:pt x="0" y="14039"/>
                  </a:lnTo>
                  <a:lnTo>
                    <a:pt x="3932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lnTo>
                    <a:pt x="17640" y="4052"/>
                  </a:lnTo>
                  <a:lnTo>
                    <a:pt x="13707" y="0"/>
                  </a:lnTo>
                  <a:lnTo>
                    <a:pt x="3932" y="0"/>
                  </a:lnTo>
                  <a:lnTo>
                    <a:pt x="0" y="405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956112" y="497021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46"/>
                  </a:moveTo>
                  <a:lnTo>
                    <a:pt x="17640" y="4052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52"/>
                  </a:lnTo>
                  <a:lnTo>
                    <a:pt x="0" y="9046"/>
                  </a:lnTo>
                  <a:lnTo>
                    <a:pt x="0" y="14039"/>
                  </a:lnTo>
                  <a:lnTo>
                    <a:pt x="3932" y="18092"/>
                  </a:lnTo>
                  <a:lnTo>
                    <a:pt x="8764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957348" y="497140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506"/>
                  </a:moveTo>
                  <a:lnTo>
                    <a:pt x="0" y="12192"/>
                  </a:lnTo>
                  <a:lnTo>
                    <a:pt x="3370" y="15711"/>
                  </a:lnTo>
                  <a:lnTo>
                    <a:pt x="11797" y="15711"/>
                  </a:lnTo>
                  <a:lnTo>
                    <a:pt x="15281" y="12192"/>
                  </a:lnTo>
                  <a:lnTo>
                    <a:pt x="15281" y="7849"/>
                  </a:lnTo>
                  <a:lnTo>
                    <a:pt x="15281" y="3506"/>
                  </a:lnTo>
                  <a:lnTo>
                    <a:pt x="11797" y="0"/>
                  </a:lnTo>
                  <a:lnTo>
                    <a:pt x="3370" y="0"/>
                  </a:lnTo>
                  <a:lnTo>
                    <a:pt x="0" y="350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957348" y="497140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50"/>
                  </a:moveTo>
                  <a:lnTo>
                    <a:pt x="15281" y="3507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507"/>
                  </a:lnTo>
                  <a:lnTo>
                    <a:pt x="0" y="7850"/>
                  </a:lnTo>
                  <a:lnTo>
                    <a:pt x="0" y="12193"/>
                  </a:lnTo>
                  <a:lnTo>
                    <a:pt x="3370" y="15711"/>
                  </a:lnTo>
                  <a:lnTo>
                    <a:pt x="7640" y="15711"/>
                  </a:lnTo>
                  <a:lnTo>
                    <a:pt x="11797" y="15711"/>
                  </a:lnTo>
                  <a:lnTo>
                    <a:pt x="15281" y="12193"/>
                  </a:lnTo>
                  <a:lnTo>
                    <a:pt x="15281" y="785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958472" y="4972592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84"/>
                  </a:moveTo>
                  <a:lnTo>
                    <a:pt x="0" y="10346"/>
                  </a:lnTo>
                  <a:lnTo>
                    <a:pt x="2921" y="13331"/>
                  </a:lnTo>
                  <a:lnTo>
                    <a:pt x="10000" y="13331"/>
                  </a:lnTo>
                  <a:lnTo>
                    <a:pt x="12809" y="10346"/>
                  </a:lnTo>
                  <a:lnTo>
                    <a:pt x="12809" y="6666"/>
                  </a:lnTo>
                  <a:lnTo>
                    <a:pt x="12809" y="2984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298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958472" y="4972592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09" y="6665"/>
                  </a:moveTo>
                  <a:lnTo>
                    <a:pt x="12809" y="2984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2984"/>
                  </a:lnTo>
                  <a:lnTo>
                    <a:pt x="0" y="6665"/>
                  </a:lnTo>
                  <a:lnTo>
                    <a:pt x="0" y="10346"/>
                  </a:lnTo>
                  <a:lnTo>
                    <a:pt x="2921" y="13331"/>
                  </a:lnTo>
                  <a:lnTo>
                    <a:pt x="6404" y="13331"/>
                  </a:lnTo>
                  <a:lnTo>
                    <a:pt x="10000" y="13331"/>
                  </a:lnTo>
                  <a:lnTo>
                    <a:pt x="12809" y="10346"/>
                  </a:lnTo>
                  <a:lnTo>
                    <a:pt x="12809" y="66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8961618" y="497577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55"/>
                  </a:moveTo>
                  <a:lnTo>
                    <a:pt x="0" y="541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lnTo>
                    <a:pt x="6629" y="1555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5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8961618" y="497577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56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56"/>
                  </a:lnTo>
                  <a:lnTo>
                    <a:pt x="0" y="3483"/>
                  </a:lnTo>
                  <a:lnTo>
                    <a:pt x="0" y="541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9003753" y="497021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52"/>
                  </a:moveTo>
                  <a:lnTo>
                    <a:pt x="0" y="14039"/>
                  </a:lnTo>
                  <a:lnTo>
                    <a:pt x="3932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lnTo>
                    <a:pt x="17640" y="4052"/>
                  </a:lnTo>
                  <a:lnTo>
                    <a:pt x="13708" y="0"/>
                  </a:lnTo>
                  <a:lnTo>
                    <a:pt x="3932" y="0"/>
                  </a:lnTo>
                  <a:lnTo>
                    <a:pt x="0" y="405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9003753" y="497021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46"/>
                  </a:moveTo>
                  <a:lnTo>
                    <a:pt x="17640" y="4052"/>
                  </a:lnTo>
                  <a:lnTo>
                    <a:pt x="13708" y="0"/>
                  </a:lnTo>
                  <a:lnTo>
                    <a:pt x="8876" y="0"/>
                  </a:lnTo>
                  <a:lnTo>
                    <a:pt x="3932" y="0"/>
                  </a:lnTo>
                  <a:lnTo>
                    <a:pt x="0" y="4052"/>
                  </a:lnTo>
                  <a:lnTo>
                    <a:pt x="0" y="9046"/>
                  </a:lnTo>
                  <a:lnTo>
                    <a:pt x="0" y="14039"/>
                  </a:lnTo>
                  <a:lnTo>
                    <a:pt x="3932" y="18092"/>
                  </a:lnTo>
                  <a:lnTo>
                    <a:pt x="8876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9004989" y="497140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506"/>
                  </a:moveTo>
                  <a:lnTo>
                    <a:pt x="0" y="12192"/>
                  </a:lnTo>
                  <a:lnTo>
                    <a:pt x="3483" y="15711"/>
                  </a:lnTo>
                  <a:lnTo>
                    <a:pt x="11797" y="15711"/>
                  </a:lnTo>
                  <a:lnTo>
                    <a:pt x="15281" y="12192"/>
                  </a:lnTo>
                  <a:lnTo>
                    <a:pt x="15281" y="7849"/>
                  </a:lnTo>
                  <a:lnTo>
                    <a:pt x="15281" y="3506"/>
                  </a:lnTo>
                  <a:lnTo>
                    <a:pt x="11797" y="0"/>
                  </a:lnTo>
                  <a:lnTo>
                    <a:pt x="3483" y="0"/>
                  </a:lnTo>
                  <a:lnTo>
                    <a:pt x="0" y="350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9004989" y="497140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50"/>
                  </a:moveTo>
                  <a:lnTo>
                    <a:pt x="15281" y="3507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483" y="0"/>
                  </a:lnTo>
                  <a:lnTo>
                    <a:pt x="0" y="3507"/>
                  </a:lnTo>
                  <a:lnTo>
                    <a:pt x="0" y="7850"/>
                  </a:lnTo>
                  <a:lnTo>
                    <a:pt x="0" y="12193"/>
                  </a:lnTo>
                  <a:lnTo>
                    <a:pt x="3483" y="15711"/>
                  </a:lnTo>
                  <a:lnTo>
                    <a:pt x="7640" y="15711"/>
                  </a:lnTo>
                  <a:lnTo>
                    <a:pt x="11797" y="15711"/>
                  </a:lnTo>
                  <a:lnTo>
                    <a:pt x="15281" y="12193"/>
                  </a:lnTo>
                  <a:lnTo>
                    <a:pt x="15281" y="785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9006113" y="4972592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84"/>
                  </a:moveTo>
                  <a:lnTo>
                    <a:pt x="0" y="10346"/>
                  </a:lnTo>
                  <a:lnTo>
                    <a:pt x="2921" y="13331"/>
                  </a:lnTo>
                  <a:lnTo>
                    <a:pt x="10000" y="13331"/>
                  </a:lnTo>
                  <a:lnTo>
                    <a:pt x="12921" y="10346"/>
                  </a:lnTo>
                  <a:lnTo>
                    <a:pt x="12921" y="6666"/>
                  </a:lnTo>
                  <a:lnTo>
                    <a:pt x="12921" y="2984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298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9006113" y="4972592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921" y="6665"/>
                  </a:moveTo>
                  <a:lnTo>
                    <a:pt x="12921" y="2984"/>
                  </a:lnTo>
                  <a:lnTo>
                    <a:pt x="10000" y="0"/>
                  </a:lnTo>
                  <a:lnTo>
                    <a:pt x="6516" y="0"/>
                  </a:lnTo>
                  <a:lnTo>
                    <a:pt x="2921" y="0"/>
                  </a:lnTo>
                  <a:lnTo>
                    <a:pt x="0" y="2984"/>
                  </a:lnTo>
                  <a:lnTo>
                    <a:pt x="0" y="6665"/>
                  </a:lnTo>
                  <a:lnTo>
                    <a:pt x="0" y="10346"/>
                  </a:lnTo>
                  <a:lnTo>
                    <a:pt x="2921" y="13331"/>
                  </a:lnTo>
                  <a:lnTo>
                    <a:pt x="6516" y="13331"/>
                  </a:lnTo>
                  <a:lnTo>
                    <a:pt x="10000" y="13331"/>
                  </a:lnTo>
                  <a:lnTo>
                    <a:pt x="12921" y="10346"/>
                  </a:lnTo>
                  <a:lnTo>
                    <a:pt x="12921" y="66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9009259" y="497577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55"/>
                  </a:moveTo>
                  <a:lnTo>
                    <a:pt x="0" y="5411"/>
                  </a:lnTo>
                  <a:lnTo>
                    <a:pt x="1460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lnTo>
                    <a:pt x="6629" y="1555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5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9009259" y="497577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56"/>
                  </a:lnTo>
                  <a:lnTo>
                    <a:pt x="5168" y="0"/>
                  </a:lnTo>
                  <a:lnTo>
                    <a:pt x="3370" y="0"/>
                  </a:lnTo>
                  <a:lnTo>
                    <a:pt x="1460" y="0"/>
                  </a:lnTo>
                  <a:lnTo>
                    <a:pt x="0" y="1556"/>
                  </a:lnTo>
                  <a:lnTo>
                    <a:pt x="0" y="3483"/>
                  </a:lnTo>
                  <a:lnTo>
                    <a:pt x="0" y="5411"/>
                  </a:lnTo>
                  <a:lnTo>
                    <a:pt x="1460" y="6967"/>
                  </a:lnTo>
                  <a:lnTo>
                    <a:pt x="3370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9043641" y="497067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53"/>
                  </a:moveTo>
                  <a:lnTo>
                    <a:pt x="0" y="14039"/>
                  </a:lnTo>
                  <a:lnTo>
                    <a:pt x="3932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lnTo>
                    <a:pt x="17640" y="4053"/>
                  </a:lnTo>
                  <a:lnTo>
                    <a:pt x="13708" y="0"/>
                  </a:lnTo>
                  <a:lnTo>
                    <a:pt x="3932" y="0"/>
                  </a:lnTo>
                  <a:lnTo>
                    <a:pt x="0" y="405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9043641" y="497067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40" y="9046"/>
                  </a:moveTo>
                  <a:lnTo>
                    <a:pt x="17640" y="4052"/>
                  </a:lnTo>
                  <a:lnTo>
                    <a:pt x="13708" y="0"/>
                  </a:lnTo>
                  <a:lnTo>
                    <a:pt x="8764" y="0"/>
                  </a:lnTo>
                  <a:lnTo>
                    <a:pt x="3932" y="0"/>
                  </a:lnTo>
                  <a:lnTo>
                    <a:pt x="0" y="4052"/>
                  </a:lnTo>
                  <a:lnTo>
                    <a:pt x="0" y="9046"/>
                  </a:lnTo>
                  <a:lnTo>
                    <a:pt x="0" y="14039"/>
                  </a:lnTo>
                  <a:lnTo>
                    <a:pt x="3932" y="18092"/>
                  </a:lnTo>
                  <a:lnTo>
                    <a:pt x="8764" y="18092"/>
                  </a:lnTo>
                  <a:lnTo>
                    <a:pt x="13708" y="18092"/>
                  </a:lnTo>
                  <a:lnTo>
                    <a:pt x="17640" y="14039"/>
                  </a:lnTo>
                  <a:lnTo>
                    <a:pt x="17640" y="9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9044877" y="497187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507"/>
                  </a:moveTo>
                  <a:lnTo>
                    <a:pt x="0" y="12193"/>
                  </a:lnTo>
                  <a:lnTo>
                    <a:pt x="3370" y="15712"/>
                  </a:lnTo>
                  <a:lnTo>
                    <a:pt x="11798" y="15712"/>
                  </a:lnTo>
                  <a:lnTo>
                    <a:pt x="15281" y="12193"/>
                  </a:lnTo>
                  <a:lnTo>
                    <a:pt x="15281" y="7849"/>
                  </a:lnTo>
                  <a:lnTo>
                    <a:pt x="15281" y="3507"/>
                  </a:lnTo>
                  <a:lnTo>
                    <a:pt x="11798" y="0"/>
                  </a:lnTo>
                  <a:lnTo>
                    <a:pt x="3370" y="0"/>
                  </a:lnTo>
                  <a:lnTo>
                    <a:pt x="0" y="3507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9044877" y="497187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81" y="7850"/>
                  </a:moveTo>
                  <a:lnTo>
                    <a:pt x="15281" y="3507"/>
                  </a:lnTo>
                  <a:lnTo>
                    <a:pt x="11797" y="0"/>
                  </a:lnTo>
                  <a:lnTo>
                    <a:pt x="7640" y="0"/>
                  </a:lnTo>
                  <a:lnTo>
                    <a:pt x="3370" y="0"/>
                  </a:lnTo>
                  <a:lnTo>
                    <a:pt x="0" y="3507"/>
                  </a:lnTo>
                  <a:lnTo>
                    <a:pt x="0" y="7850"/>
                  </a:lnTo>
                  <a:lnTo>
                    <a:pt x="0" y="12193"/>
                  </a:lnTo>
                  <a:lnTo>
                    <a:pt x="3370" y="15711"/>
                  </a:lnTo>
                  <a:lnTo>
                    <a:pt x="7640" y="15711"/>
                  </a:lnTo>
                  <a:lnTo>
                    <a:pt x="11797" y="15711"/>
                  </a:lnTo>
                  <a:lnTo>
                    <a:pt x="15281" y="12193"/>
                  </a:lnTo>
                  <a:lnTo>
                    <a:pt x="15281" y="7850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9046001" y="497305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84"/>
                  </a:moveTo>
                  <a:lnTo>
                    <a:pt x="0" y="10346"/>
                  </a:lnTo>
                  <a:lnTo>
                    <a:pt x="2921" y="13331"/>
                  </a:lnTo>
                  <a:lnTo>
                    <a:pt x="10000" y="13331"/>
                  </a:lnTo>
                  <a:lnTo>
                    <a:pt x="12809" y="10346"/>
                  </a:lnTo>
                  <a:lnTo>
                    <a:pt x="12809" y="6664"/>
                  </a:lnTo>
                  <a:lnTo>
                    <a:pt x="12809" y="2984"/>
                  </a:lnTo>
                  <a:lnTo>
                    <a:pt x="10000" y="0"/>
                  </a:lnTo>
                  <a:lnTo>
                    <a:pt x="2921" y="0"/>
                  </a:lnTo>
                  <a:lnTo>
                    <a:pt x="0" y="298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9046001" y="497305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09" y="6665"/>
                  </a:moveTo>
                  <a:lnTo>
                    <a:pt x="12809" y="2984"/>
                  </a:lnTo>
                  <a:lnTo>
                    <a:pt x="10000" y="0"/>
                  </a:lnTo>
                  <a:lnTo>
                    <a:pt x="6404" y="0"/>
                  </a:lnTo>
                  <a:lnTo>
                    <a:pt x="2921" y="0"/>
                  </a:lnTo>
                  <a:lnTo>
                    <a:pt x="0" y="2984"/>
                  </a:lnTo>
                  <a:lnTo>
                    <a:pt x="0" y="6665"/>
                  </a:lnTo>
                  <a:lnTo>
                    <a:pt x="0" y="10346"/>
                  </a:lnTo>
                  <a:lnTo>
                    <a:pt x="2921" y="13331"/>
                  </a:lnTo>
                  <a:lnTo>
                    <a:pt x="6404" y="13331"/>
                  </a:lnTo>
                  <a:lnTo>
                    <a:pt x="10000" y="13331"/>
                  </a:lnTo>
                  <a:lnTo>
                    <a:pt x="12809" y="10346"/>
                  </a:lnTo>
                  <a:lnTo>
                    <a:pt x="12809" y="6665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9049147" y="497623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68"/>
                  </a:moveTo>
                  <a:lnTo>
                    <a:pt x="0" y="5411"/>
                  </a:lnTo>
                  <a:lnTo>
                    <a:pt x="1460" y="6968"/>
                  </a:lnTo>
                  <a:lnTo>
                    <a:pt x="5168" y="6968"/>
                  </a:lnTo>
                  <a:lnTo>
                    <a:pt x="6629" y="5411"/>
                  </a:lnTo>
                  <a:lnTo>
                    <a:pt x="6629" y="3483"/>
                  </a:lnTo>
                  <a:lnTo>
                    <a:pt x="6629" y="1568"/>
                  </a:lnTo>
                  <a:lnTo>
                    <a:pt x="5168" y="0"/>
                  </a:lnTo>
                  <a:lnTo>
                    <a:pt x="1460" y="0"/>
                  </a:lnTo>
                  <a:lnTo>
                    <a:pt x="0" y="156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9049147" y="497623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29" y="3483"/>
                  </a:moveTo>
                  <a:lnTo>
                    <a:pt x="6629" y="1567"/>
                  </a:lnTo>
                  <a:lnTo>
                    <a:pt x="5168" y="0"/>
                  </a:lnTo>
                  <a:lnTo>
                    <a:pt x="3258" y="0"/>
                  </a:lnTo>
                  <a:lnTo>
                    <a:pt x="1460" y="0"/>
                  </a:lnTo>
                  <a:lnTo>
                    <a:pt x="0" y="1567"/>
                  </a:lnTo>
                  <a:lnTo>
                    <a:pt x="0" y="3483"/>
                  </a:lnTo>
                  <a:lnTo>
                    <a:pt x="0" y="5411"/>
                  </a:lnTo>
                  <a:lnTo>
                    <a:pt x="1460" y="6967"/>
                  </a:lnTo>
                  <a:lnTo>
                    <a:pt x="3258" y="6967"/>
                  </a:lnTo>
                  <a:lnTo>
                    <a:pt x="5168" y="6967"/>
                  </a:lnTo>
                  <a:lnTo>
                    <a:pt x="6629" y="5411"/>
                  </a:lnTo>
                  <a:lnTo>
                    <a:pt x="6629" y="3483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3" name="object 1163"/>
          <p:cNvSpPr txBox="1"/>
          <p:nvPr/>
        </p:nvSpPr>
        <p:spPr>
          <a:xfrm>
            <a:off x="8894641" y="4832205"/>
            <a:ext cx="238125" cy="1517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350" b="1" spc="-5" dirty="0">
                <a:latin typeface="Calibri"/>
                <a:cs typeface="Calibri"/>
              </a:rPr>
              <a:t>WR-Z16</a:t>
            </a:r>
            <a:endParaRPr sz="35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sz="100" spc="-5" dirty="0">
                <a:latin typeface="Arial MT"/>
                <a:cs typeface="Arial MT"/>
              </a:rPr>
              <a:t>IN</a:t>
            </a:r>
            <a:r>
              <a:rPr sz="100" spc="20" dirty="0">
                <a:latin typeface="Arial MT"/>
                <a:cs typeface="Arial MT"/>
              </a:rPr>
              <a:t>           </a:t>
            </a: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45"/>
              </a:spcBef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164" name="object 1164"/>
          <p:cNvGrpSpPr/>
          <p:nvPr/>
        </p:nvGrpSpPr>
        <p:grpSpPr>
          <a:xfrm>
            <a:off x="8265749" y="4895011"/>
            <a:ext cx="1201420" cy="95885"/>
            <a:chOff x="8265749" y="4895011"/>
            <a:chExt cx="1201420" cy="95885"/>
          </a:xfrm>
        </p:grpSpPr>
        <p:sp>
          <p:nvSpPr>
            <p:cNvPr id="1165" name="object 1165"/>
            <p:cNvSpPr/>
            <p:nvPr/>
          </p:nvSpPr>
          <p:spPr>
            <a:xfrm>
              <a:off x="8311719" y="4971454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905"/>
                  </a:moveTo>
                  <a:lnTo>
                    <a:pt x="0" y="6607"/>
                  </a:lnTo>
                  <a:lnTo>
                    <a:pt x="1798" y="8511"/>
                  </a:lnTo>
                  <a:lnTo>
                    <a:pt x="6179" y="8511"/>
                  </a:lnTo>
                  <a:lnTo>
                    <a:pt x="7978" y="6607"/>
                  </a:lnTo>
                  <a:lnTo>
                    <a:pt x="7978" y="4250"/>
                  </a:lnTo>
                  <a:lnTo>
                    <a:pt x="7978" y="1905"/>
                  </a:lnTo>
                  <a:lnTo>
                    <a:pt x="6179" y="0"/>
                  </a:lnTo>
                  <a:lnTo>
                    <a:pt x="1798" y="0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11719" y="4971454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977" y="4250"/>
                  </a:moveTo>
                  <a:lnTo>
                    <a:pt x="7977" y="1904"/>
                  </a:lnTo>
                  <a:lnTo>
                    <a:pt x="6179" y="0"/>
                  </a:lnTo>
                  <a:lnTo>
                    <a:pt x="3932" y="0"/>
                  </a:lnTo>
                  <a:lnTo>
                    <a:pt x="1797" y="0"/>
                  </a:lnTo>
                  <a:lnTo>
                    <a:pt x="0" y="1904"/>
                  </a:lnTo>
                  <a:lnTo>
                    <a:pt x="0" y="4250"/>
                  </a:lnTo>
                  <a:lnTo>
                    <a:pt x="0" y="6607"/>
                  </a:lnTo>
                  <a:lnTo>
                    <a:pt x="1797" y="8512"/>
                  </a:lnTo>
                  <a:lnTo>
                    <a:pt x="3932" y="8512"/>
                  </a:lnTo>
                  <a:lnTo>
                    <a:pt x="6179" y="8512"/>
                  </a:lnTo>
                  <a:lnTo>
                    <a:pt x="7977" y="6607"/>
                  </a:lnTo>
                  <a:lnTo>
                    <a:pt x="7977" y="42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8292955" y="4982184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1684"/>
                  </a:moveTo>
                  <a:lnTo>
                    <a:pt x="0" y="5829"/>
                  </a:lnTo>
                  <a:lnTo>
                    <a:pt x="1685" y="7513"/>
                  </a:lnTo>
                  <a:lnTo>
                    <a:pt x="5618" y="7513"/>
                  </a:lnTo>
                  <a:lnTo>
                    <a:pt x="7192" y="5829"/>
                  </a:lnTo>
                  <a:lnTo>
                    <a:pt x="7192" y="3763"/>
                  </a:lnTo>
                  <a:lnTo>
                    <a:pt x="7192" y="1684"/>
                  </a:lnTo>
                  <a:lnTo>
                    <a:pt x="5618" y="0"/>
                  </a:lnTo>
                  <a:lnTo>
                    <a:pt x="1685" y="0"/>
                  </a:lnTo>
                  <a:lnTo>
                    <a:pt x="0" y="1684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8292955" y="4982184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191" y="3762"/>
                  </a:moveTo>
                  <a:lnTo>
                    <a:pt x="7191" y="1683"/>
                  </a:lnTo>
                  <a:lnTo>
                    <a:pt x="5618" y="0"/>
                  </a:lnTo>
                  <a:lnTo>
                    <a:pt x="3595" y="0"/>
                  </a:lnTo>
                  <a:lnTo>
                    <a:pt x="1685" y="0"/>
                  </a:lnTo>
                  <a:lnTo>
                    <a:pt x="0" y="1683"/>
                  </a:lnTo>
                  <a:lnTo>
                    <a:pt x="0" y="3762"/>
                  </a:lnTo>
                  <a:lnTo>
                    <a:pt x="0" y="5829"/>
                  </a:lnTo>
                  <a:lnTo>
                    <a:pt x="1685" y="7513"/>
                  </a:lnTo>
                  <a:lnTo>
                    <a:pt x="3595" y="7513"/>
                  </a:lnTo>
                  <a:lnTo>
                    <a:pt x="5618" y="7513"/>
                  </a:lnTo>
                  <a:lnTo>
                    <a:pt x="7191" y="5829"/>
                  </a:lnTo>
                  <a:lnTo>
                    <a:pt x="7191" y="3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8267336" y="4969027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70">
                  <a:moveTo>
                    <a:pt x="0" y="2984"/>
                  </a:moveTo>
                  <a:lnTo>
                    <a:pt x="0" y="10369"/>
                  </a:lnTo>
                  <a:lnTo>
                    <a:pt x="3147" y="13366"/>
                  </a:lnTo>
                  <a:lnTo>
                    <a:pt x="10899" y="13366"/>
                  </a:lnTo>
                  <a:lnTo>
                    <a:pt x="14046" y="10369"/>
                  </a:lnTo>
                  <a:lnTo>
                    <a:pt x="14046" y="6677"/>
                  </a:lnTo>
                  <a:lnTo>
                    <a:pt x="14046" y="2984"/>
                  </a:lnTo>
                  <a:lnTo>
                    <a:pt x="10899" y="0"/>
                  </a:lnTo>
                  <a:lnTo>
                    <a:pt x="3147" y="0"/>
                  </a:lnTo>
                  <a:lnTo>
                    <a:pt x="0" y="2984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8267337" y="4969027"/>
              <a:ext cx="14604" cy="13970"/>
            </a:xfrm>
            <a:custGeom>
              <a:avLst/>
              <a:gdLst/>
              <a:ahLst/>
              <a:cxnLst/>
              <a:rect l="l" t="t" r="r" b="b"/>
              <a:pathLst>
                <a:path w="14604" h="13970">
                  <a:moveTo>
                    <a:pt x="14045" y="6677"/>
                  </a:moveTo>
                  <a:lnTo>
                    <a:pt x="14045" y="2984"/>
                  </a:lnTo>
                  <a:lnTo>
                    <a:pt x="10899" y="0"/>
                  </a:lnTo>
                  <a:lnTo>
                    <a:pt x="7078" y="0"/>
                  </a:lnTo>
                  <a:lnTo>
                    <a:pt x="3146" y="0"/>
                  </a:lnTo>
                  <a:lnTo>
                    <a:pt x="0" y="2984"/>
                  </a:lnTo>
                  <a:lnTo>
                    <a:pt x="0" y="6677"/>
                  </a:lnTo>
                  <a:lnTo>
                    <a:pt x="0" y="10370"/>
                  </a:lnTo>
                  <a:lnTo>
                    <a:pt x="3146" y="13366"/>
                  </a:lnTo>
                  <a:lnTo>
                    <a:pt x="7078" y="13366"/>
                  </a:lnTo>
                  <a:lnTo>
                    <a:pt x="10899" y="13366"/>
                  </a:lnTo>
                  <a:lnTo>
                    <a:pt x="14045" y="10370"/>
                  </a:lnTo>
                  <a:lnTo>
                    <a:pt x="14045" y="6677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9134204" y="4896599"/>
              <a:ext cx="331470" cy="92710"/>
            </a:xfrm>
            <a:custGeom>
              <a:avLst/>
              <a:gdLst/>
              <a:ahLst/>
              <a:cxnLst/>
              <a:rect l="l" t="t" r="r" b="b"/>
              <a:pathLst>
                <a:path w="331470" h="92710">
                  <a:moveTo>
                    <a:pt x="0" y="92169"/>
                  </a:moveTo>
                  <a:lnTo>
                    <a:pt x="331241" y="92169"/>
                  </a:lnTo>
                  <a:lnTo>
                    <a:pt x="331241" y="0"/>
                  </a:lnTo>
                  <a:lnTo>
                    <a:pt x="0" y="0"/>
                  </a:lnTo>
                  <a:lnTo>
                    <a:pt x="0" y="92169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2" name="object 1172"/>
          <p:cNvSpPr txBox="1"/>
          <p:nvPr/>
        </p:nvSpPr>
        <p:spPr>
          <a:xfrm>
            <a:off x="9135653" y="4905352"/>
            <a:ext cx="346075" cy="92710"/>
          </a:xfrm>
          <a:prstGeom prst="rect">
            <a:avLst/>
          </a:prstGeom>
          <a:solidFill>
            <a:srgbClr val="F2DCDA"/>
          </a:solidFill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700"/>
              </a:lnSpc>
            </a:pPr>
            <a:r>
              <a:rPr sz="800" spc="-10" dirty="0">
                <a:solidFill>
                  <a:srgbClr val="FF0000"/>
                </a:solidFill>
                <a:latin typeface="Calibri"/>
                <a:cs typeface="Calibri"/>
              </a:rPr>
              <a:t>DUT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73" name="object 1173"/>
          <p:cNvGrpSpPr/>
          <p:nvPr/>
        </p:nvGrpSpPr>
        <p:grpSpPr>
          <a:xfrm>
            <a:off x="7010737" y="4483598"/>
            <a:ext cx="1504315" cy="458470"/>
            <a:chOff x="7010737" y="4483598"/>
            <a:chExt cx="1504315" cy="458470"/>
          </a:xfrm>
        </p:grpSpPr>
        <p:sp>
          <p:nvSpPr>
            <p:cNvPr id="1174" name="object 1174"/>
            <p:cNvSpPr/>
            <p:nvPr/>
          </p:nvSpPr>
          <p:spPr>
            <a:xfrm>
              <a:off x="7016530" y="4489391"/>
              <a:ext cx="1468120" cy="415290"/>
            </a:xfrm>
            <a:custGeom>
              <a:avLst/>
              <a:gdLst/>
              <a:ahLst/>
              <a:cxnLst/>
              <a:rect l="l" t="t" r="r" b="b"/>
              <a:pathLst>
                <a:path w="1468120" h="415289">
                  <a:moveTo>
                    <a:pt x="0" y="0"/>
                  </a:moveTo>
                  <a:lnTo>
                    <a:pt x="1467663" y="415046"/>
                  </a:lnTo>
                </a:path>
              </a:pathLst>
            </a:custGeom>
            <a:ln w="1158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8466215" y="4862852"/>
              <a:ext cx="48895" cy="79375"/>
            </a:xfrm>
            <a:custGeom>
              <a:avLst/>
              <a:gdLst/>
              <a:ahLst/>
              <a:cxnLst/>
              <a:rect l="l" t="t" r="r" b="b"/>
              <a:pathLst>
                <a:path w="48895" h="79375">
                  <a:moveTo>
                    <a:pt x="0" y="78850"/>
                  </a:moveTo>
                  <a:lnTo>
                    <a:pt x="48540" y="50213"/>
                  </a:lnTo>
                  <a:lnTo>
                    <a:pt x="20787" y="0"/>
                  </a:lnTo>
                  <a:lnTo>
                    <a:pt x="0" y="7885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6" name="object 1176"/>
          <p:cNvSpPr txBox="1"/>
          <p:nvPr/>
        </p:nvSpPr>
        <p:spPr>
          <a:xfrm>
            <a:off x="522909" y="1896500"/>
            <a:ext cx="30181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 resilient solution</a:t>
            </a:r>
            <a:r>
              <a:rPr sz="16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by design</a:t>
            </a:r>
            <a:r>
              <a:rPr sz="1650" i="1" spc="-3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with</a:t>
            </a:r>
            <a:r>
              <a:rPr sz="16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83" name="object 1183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77" name="object 1177"/>
          <p:cNvSpPr txBox="1"/>
          <p:nvPr/>
        </p:nvSpPr>
        <p:spPr>
          <a:xfrm>
            <a:off x="541769" y="2147960"/>
            <a:ext cx="29806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triangle between</a:t>
            </a:r>
            <a:r>
              <a:rPr sz="1650" i="1" spc="-4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3xDC</a:t>
            </a:r>
            <a:r>
              <a:rPr sz="1650" i="1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in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the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same</a:t>
            </a:r>
            <a:endParaRPr sz="1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regional</a:t>
            </a:r>
            <a:r>
              <a:rPr sz="1650" i="1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area</a:t>
            </a:r>
            <a:r>
              <a:rPr sz="1650" i="1" spc="-3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(metro-area)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78" name="object 1178"/>
          <p:cNvSpPr txBox="1"/>
          <p:nvPr/>
        </p:nvSpPr>
        <p:spPr>
          <a:xfrm>
            <a:off x="1923751" y="2902654"/>
            <a:ext cx="2159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79" name="object 1179"/>
          <p:cNvSpPr txBox="1"/>
          <p:nvPr/>
        </p:nvSpPr>
        <p:spPr>
          <a:xfrm>
            <a:off x="250075" y="3408089"/>
            <a:ext cx="3427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400" spc="-5" dirty="0">
                <a:latin typeface="Calibri"/>
                <a:cs typeface="Calibri"/>
              </a:rPr>
              <a:t>DC#A</a:t>
            </a:r>
            <a:r>
              <a:rPr sz="1400" dirty="0">
                <a:latin typeface="Calibri"/>
                <a:cs typeface="Calibri"/>
              </a:rPr>
              <a:t> has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default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main/active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80" name="object 1180"/>
          <p:cNvSpPr txBox="1"/>
          <p:nvPr/>
        </p:nvSpPr>
        <p:spPr>
          <a:xfrm>
            <a:off x="250075" y="3873500"/>
            <a:ext cx="3408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5080" indent="-3771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9900"/>
                </a:solidFill>
                <a:latin typeface="Calibri"/>
                <a:cs typeface="Calibri"/>
              </a:rPr>
              <a:t>GMb</a:t>
            </a:r>
            <a:r>
              <a:rPr sz="1400" spc="-2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B050"/>
                </a:solidFill>
                <a:latin typeface="Calibri"/>
                <a:cs typeface="Calibri"/>
              </a:rPr>
              <a:t>GMc</a:t>
            </a:r>
            <a:r>
              <a:rPr sz="1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monitor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GNSS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WR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81" name="object 1181"/>
          <p:cNvSpPr txBox="1"/>
          <p:nvPr/>
        </p:nvSpPr>
        <p:spPr>
          <a:xfrm>
            <a:off x="250075" y="4552441"/>
            <a:ext cx="33305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5080" indent="-3771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betweem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9900"/>
                </a:solidFill>
                <a:latin typeface="Calibri"/>
                <a:cs typeface="Calibri"/>
              </a:rPr>
              <a:t>GMb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00B050"/>
                </a:solidFill>
                <a:latin typeface="Calibri"/>
                <a:cs typeface="Calibri"/>
              </a:rPr>
              <a:t>GMc</a:t>
            </a:r>
            <a:r>
              <a:rPr sz="14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survey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(only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compute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offset)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82" name="object 1182"/>
          <p:cNvSpPr txBox="1"/>
          <p:nvPr/>
        </p:nvSpPr>
        <p:spPr>
          <a:xfrm>
            <a:off x="250075" y="5231593"/>
            <a:ext cx="3521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5080" indent="-3771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DUT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r>
              <a:rPr sz="1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could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anywhere.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51819"/>
            <a:ext cx="507682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363648"/>
                </a:solidFill>
              </a:rPr>
              <a:t>INTER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DC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TRIANGLES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30" dirty="0">
                <a:solidFill>
                  <a:srgbClr val="363648"/>
                </a:solidFill>
              </a:rPr>
              <a:t>(FAILURE)</a:t>
            </a:r>
            <a:endParaRPr sz="2650"/>
          </a:p>
        </p:txBody>
      </p:sp>
      <p:sp>
        <p:nvSpPr>
          <p:cNvPr id="1178" name="object 11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05396" y="1851237"/>
            <a:ext cx="33540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If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6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spoofing</a:t>
            </a:r>
            <a:r>
              <a:rPr sz="1650" i="1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10" dirty="0">
                <a:solidFill>
                  <a:srgbClr val="363648"/>
                </a:solidFill>
                <a:latin typeface="Calibri"/>
                <a:cs typeface="Calibri"/>
              </a:rPr>
              <a:t>attack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is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10" dirty="0">
                <a:solidFill>
                  <a:srgbClr val="363648"/>
                </a:solidFill>
                <a:latin typeface="Calibri"/>
                <a:cs typeface="Calibri"/>
              </a:rPr>
              <a:t>executed</a:t>
            </a:r>
            <a:r>
              <a:rPr sz="1650" i="1" spc="-3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on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53" y="2052405"/>
            <a:ext cx="337121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80"/>
              </a:lnSpc>
              <a:spcBef>
                <a:spcPts val="100"/>
              </a:spcBef>
            </a:pP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the</a:t>
            </a:r>
            <a:r>
              <a:rPr sz="16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10" dirty="0">
                <a:solidFill>
                  <a:srgbClr val="363648"/>
                </a:solidFill>
                <a:latin typeface="Calibri"/>
                <a:cs typeface="Calibri"/>
              </a:rPr>
              <a:t>linked-triangle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 will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detect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abnormal</a:t>
            </a:r>
            <a:endParaRPr sz="1650">
              <a:latin typeface="Calibri"/>
              <a:cs typeface="Calibri"/>
            </a:endParaRPr>
          </a:p>
          <a:p>
            <a:pPr algn="ctr">
              <a:lnSpc>
                <a:spcPts val="1780"/>
              </a:lnSpc>
            </a:pP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behavior</a:t>
            </a:r>
            <a:r>
              <a:rPr sz="1650" i="1" spc="-3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and</a:t>
            </a:r>
            <a:r>
              <a:rPr sz="1650" i="1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select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6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new</a:t>
            </a:r>
            <a:r>
              <a:rPr sz="1650" i="1" spc="-3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650" i="1" spc="-5" dirty="0">
                <a:solidFill>
                  <a:srgbClr val="363648"/>
                </a:solidFill>
                <a:latin typeface="Calibri"/>
                <a:cs typeface="Calibri"/>
              </a:rPr>
              <a:t>GW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16" y="2706515"/>
            <a:ext cx="2159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75" y="3171717"/>
            <a:ext cx="343662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marR="5080" indent="-377190">
              <a:lnSpc>
                <a:spcPts val="1270"/>
              </a:lnSpc>
              <a:spcBef>
                <a:spcPts val="400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300" spc="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simple</a:t>
            </a:r>
            <a:r>
              <a:rPr sz="1300" dirty="0">
                <a:latin typeface="Calibri"/>
                <a:cs typeface="Calibri"/>
              </a:rPr>
              <a:t> voting </a:t>
            </a:r>
            <a:r>
              <a:rPr sz="1300" spc="5" dirty="0">
                <a:latin typeface="Calibri"/>
                <a:cs typeface="Calibri"/>
              </a:rPr>
              <a:t>mechanism</a:t>
            </a:r>
            <a:r>
              <a:rPr sz="1300" dirty="0">
                <a:latin typeface="Calibri"/>
                <a:cs typeface="Calibri"/>
              </a:rPr>
              <a:t> between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 least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3</a:t>
            </a:r>
            <a:r>
              <a:rPr sz="1300" dirty="0">
                <a:latin typeface="Calibri"/>
                <a:cs typeface="Calibri"/>
              </a:rPr>
              <a:t> participants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is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always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run-in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background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692" y="3699783"/>
            <a:ext cx="2803525" cy="251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7350" indent="-375285">
              <a:lnSpc>
                <a:spcPts val="875"/>
              </a:lnSpc>
              <a:spcBef>
                <a:spcPts val="12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800" spc="5" dirty="0">
                <a:latin typeface="Calibri"/>
                <a:cs typeface="Calibri"/>
              </a:rPr>
              <a:t>The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majority should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not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drift</a:t>
            </a:r>
            <a:r>
              <a:rPr sz="800" spc="10" dirty="0">
                <a:latin typeface="Calibri"/>
                <a:cs typeface="Calibri"/>
              </a:rPr>
              <a:t> away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from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the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mTIE&gt;100ns</a:t>
            </a:r>
            <a:endParaRPr sz="800">
              <a:latin typeface="Calibri"/>
              <a:cs typeface="Calibri"/>
            </a:endParaRPr>
          </a:p>
          <a:p>
            <a:pPr marL="387350">
              <a:lnSpc>
                <a:spcPts val="875"/>
              </a:lnSpc>
            </a:pPr>
            <a:r>
              <a:rPr sz="800" spc="5" dirty="0">
                <a:latin typeface="Calibri"/>
                <a:cs typeface="Calibri"/>
              </a:rPr>
              <a:t>(PRTC-a)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75" y="4072153"/>
            <a:ext cx="324612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marR="5080" indent="-377190">
              <a:lnSpc>
                <a:spcPts val="1270"/>
              </a:lnSpc>
              <a:spcBef>
                <a:spcPts val="400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300" spc="5" dirty="0">
                <a:latin typeface="Calibri"/>
                <a:cs typeface="Calibri"/>
              </a:rPr>
              <a:t>When </a:t>
            </a:r>
            <a:r>
              <a:rPr sz="1300" dirty="0">
                <a:latin typeface="Calibri"/>
                <a:cs typeface="Calibri"/>
              </a:rPr>
              <a:t>drift </a:t>
            </a:r>
            <a:r>
              <a:rPr sz="1300" spc="5" dirty="0">
                <a:latin typeface="Calibri"/>
                <a:cs typeface="Calibri"/>
              </a:rPr>
              <a:t>is </a:t>
            </a:r>
            <a:r>
              <a:rPr sz="1300" dirty="0">
                <a:latin typeface="Calibri"/>
                <a:cs typeface="Calibri"/>
              </a:rPr>
              <a:t>detected </a:t>
            </a:r>
            <a:r>
              <a:rPr sz="1300" spc="5" dirty="0">
                <a:latin typeface="Calibri"/>
                <a:cs typeface="Calibri"/>
              </a:rPr>
              <a:t>on </a:t>
            </a:r>
            <a:r>
              <a:rPr sz="1300" spc="10" dirty="0">
                <a:solidFill>
                  <a:srgbClr val="0070C0"/>
                </a:solidFill>
                <a:latin typeface="Calibri"/>
                <a:cs typeface="Calibri"/>
              </a:rPr>
              <a:t>GMa </a:t>
            </a:r>
            <a:r>
              <a:rPr sz="1300" dirty="0">
                <a:latin typeface="Calibri"/>
                <a:cs typeface="Calibri"/>
              </a:rPr>
              <a:t>it </a:t>
            </a:r>
            <a:r>
              <a:rPr sz="1300" spc="5" dirty="0">
                <a:latin typeface="Calibri"/>
                <a:cs typeface="Calibri"/>
              </a:rPr>
              <a:t>will </a:t>
            </a:r>
            <a:r>
              <a:rPr sz="1300" spc="-5" dirty="0">
                <a:latin typeface="Calibri"/>
                <a:cs typeface="Calibri"/>
              </a:rPr>
              <a:t>stop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being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the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active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GM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and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enter</a:t>
            </a:r>
            <a:r>
              <a:rPr sz="1300" spc="5" dirty="0">
                <a:latin typeface="Calibri"/>
                <a:cs typeface="Calibri"/>
              </a:rPr>
              <a:t> HO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mode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075" y="4645482"/>
            <a:ext cx="345694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marR="5080" indent="-377190">
              <a:lnSpc>
                <a:spcPts val="1270"/>
              </a:lnSpc>
              <a:spcBef>
                <a:spcPts val="400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300" spc="5" dirty="0">
                <a:latin typeface="Calibri"/>
                <a:cs typeface="Calibri"/>
              </a:rPr>
              <a:t>Meanwhile the </a:t>
            </a:r>
            <a:r>
              <a:rPr sz="1300" dirty="0">
                <a:latin typeface="Calibri"/>
                <a:cs typeface="Calibri"/>
              </a:rPr>
              <a:t>next valid </a:t>
            </a:r>
            <a:r>
              <a:rPr sz="1300" spc="5" dirty="0">
                <a:latin typeface="Calibri"/>
                <a:cs typeface="Calibri"/>
              </a:rPr>
              <a:t>timing </a:t>
            </a:r>
            <a:r>
              <a:rPr sz="1300" dirty="0">
                <a:latin typeface="Calibri"/>
                <a:cs typeface="Calibri"/>
              </a:rPr>
              <a:t>source </a:t>
            </a:r>
            <a:r>
              <a:rPr sz="1300" spc="10" dirty="0">
                <a:solidFill>
                  <a:srgbClr val="FF9900"/>
                </a:solidFill>
                <a:latin typeface="Calibri"/>
                <a:cs typeface="Calibri"/>
              </a:rPr>
              <a:t>GMb </a:t>
            </a:r>
            <a:r>
              <a:rPr sz="1300" spc="-28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become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the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active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GM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075" y="5219020"/>
            <a:ext cx="3312795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marR="5080" indent="-377190">
              <a:lnSpc>
                <a:spcPts val="1270"/>
              </a:lnSpc>
              <a:spcBef>
                <a:spcPts val="400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300" spc="5" dirty="0">
                <a:latin typeface="Calibri"/>
                <a:cs typeface="Calibri"/>
              </a:rPr>
              <a:t>The </a:t>
            </a:r>
            <a:r>
              <a:rPr sz="1300" spc="10" dirty="0">
                <a:solidFill>
                  <a:srgbClr val="0070C0"/>
                </a:solidFill>
                <a:latin typeface="Calibri"/>
                <a:cs typeface="Calibri"/>
              </a:rPr>
              <a:t>GMa </a:t>
            </a:r>
            <a:r>
              <a:rPr sz="1300" spc="10" dirty="0">
                <a:latin typeface="Calibri"/>
                <a:cs typeface="Calibri"/>
              </a:rPr>
              <a:t>&amp; </a:t>
            </a:r>
            <a:r>
              <a:rPr sz="1300" spc="10" dirty="0">
                <a:solidFill>
                  <a:srgbClr val="00B050"/>
                </a:solidFill>
                <a:latin typeface="Calibri"/>
                <a:cs typeface="Calibri"/>
              </a:rPr>
              <a:t>GMc </a:t>
            </a:r>
            <a:r>
              <a:rPr sz="1300" dirty="0">
                <a:latin typeface="Calibri"/>
                <a:cs typeface="Calibri"/>
              </a:rPr>
              <a:t>become </a:t>
            </a:r>
            <a:r>
              <a:rPr sz="1300" spc="-5" dirty="0">
                <a:latin typeface="Calibri"/>
                <a:cs typeface="Calibri"/>
              </a:rPr>
              <a:t>slave </a:t>
            </a:r>
            <a:r>
              <a:rPr sz="1300" dirty="0">
                <a:latin typeface="Calibri"/>
                <a:cs typeface="Calibri"/>
              </a:rPr>
              <a:t>of </a:t>
            </a:r>
            <a:r>
              <a:rPr sz="1300" spc="5" dirty="0">
                <a:latin typeface="Calibri"/>
                <a:cs typeface="Calibri"/>
              </a:rPr>
              <a:t>the </a:t>
            </a:r>
            <a:r>
              <a:rPr sz="1300" spc="10" dirty="0">
                <a:solidFill>
                  <a:srgbClr val="FF9900"/>
                </a:solidFill>
                <a:latin typeface="Calibri"/>
                <a:cs typeface="Calibri"/>
              </a:rPr>
              <a:t>GMb </a:t>
            </a:r>
            <a:r>
              <a:rPr sz="1300" spc="-28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but</a:t>
            </a:r>
            <a:r>
              <a:rPr sz="1300" dirty="0">
                <a:latin typeface="Calibri"/>
                <a:cs typeface="Calibri"/>
              </a:rPr>
              <a:t> continue</a:t>
            </a:r>
            <a:r>
              <a:rPr sz="1300" spc="5" dirty="0">
                <a:latin typeface="Calibri"/>
                <a:cs typeface="Calibri"/>
              </a:rPr>
              <a:t> monitoring </a:t>
            </a:r>
            <a:r>
              <a:rPr sz="1300" dirty="0">
                <a:latin typeface="Calibri"/>
                <a:cs typeface="Calibri"/>
              </a:rPr>
              <a:t>their</a:t>
            </a:r>
            <a:r>
              <a:rPr sz="1300" spc="5" dirty="0">
                <a:latin typeface="Calibri"/>
                <a:cs typeface="Calibri"/>
              </a:rPr>
              <a:t> GNSS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offset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075" y="5792391"/>
            <a:ext cx="3267075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marR="5080" indent="-377190">
              <a:lnSpc>
                <a:spcPts val="1270"/>
              </a:lnSpc>
              <a:spcBef>
                <a:spcPts val="400"/>
              </a:spcBef>
              <a:buFont typeface="Wingdings"/>
              <a:buChar char=""/>
              <a:tabLst>
                <a:tab pos="389255" algn="l"/>
                <a:tab pos="389890" algn="l"/>
              </a:tabLst>
            </a:pPr>
            <a:r>
              <a:rPr sz="1300" spc="5" dirty="0">
                <a:latin typeface="Calibri"/>
                <a:cs typeface="Calibri"/>
              </a:rPr>
              <a:t>The </a:t>
            </a:r>
            <a:r>
              <a:rPr sz="1300" spc="5" dirty="0">
                <a:solidFill>
                  <a:srgbClr val="FF0000"/>
                </a:solidFill>
                <a:latin typeface="Calibri"/>
                <a:cs typeface="Calibri"/>
              </a:rPr>
              <a:t>DUT </a:t>
            </a:r>
            <a:r>
              <a:rPr sz="1300" spc="5" dirty="0">
                <a:latin typeface="Calibri"/>
                <a:cs typeface="Calibri"/>
              </a:rPr>
              <a:t>smoothly </a:t>
            </a:r>
            <a:r>
              <a:rPr sz="1300" dirty="0">
                <a:latin typeface="Calibri"/>
                <a:cs typeface="Calibri"/>
              </a:rPr>
              <a:t>transition from </a:t>
            </a:r>
            <a:r>
              <a:rPr sz="1300" spc="10" dirty="0">
                <a:solidFill>
                  <a:srgbClr val="0070C0"/>
                </a:solidFill>
                <a:latin typeface="Calibri"/>
                <a:cs typeface="Calibri"/>
              </a:rPr>
              <a:t>GMa </a:t>
            </a:r>
            <a:r>
              <a:rPr sz="1300" spc="-5" dirty="0">
                <a:latin typeface="Calibri"/>
                <a:cs typeface="Calibri"/>
              </a:rPr>
              <a:t>to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FF9900"/>
                </a:solidFill>
                <a:latin typeface="Calibri"/>
                <a:cs typeface="Calibri"/>
              </a:rPr>
              <a:t>GMb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70522" y="2359125"/>
            <a:ext cx="1965325" cy="1876425"/>
            <a:chOff x="7970522" y="2359125"/>
            <a:chExt cx="1965325" cy="1876425"/>
          </a:xfrm>
        </p:grpSpPr>
        <p:sp>
          <p:nvSpPr>
            <p:cNvPr id="13" name="object 13"/>
            <p:cNvSpPr/>
            <p:nvPr/>
          </p:nvSpPr>
          <p:spPr>
            <a:xfrm>
              <a:off x="7972109" y="2360712"/>
              <a:ext cx="1962150" cy="1873250"/>
            </a:xfrm>
            <a:custGeom>
              <a:avLst/>
              <a:gdLst/>
              <a:ahLst/>
              <a:cxnLst/>
              <a:rect l="l" t="t" r="r" b="b"/>
              <a:pathLst>
                <a:path w="1962150" h="1873250">
                  <a:moveTo>
                    <a:pt x="0" y="0"/>
                  </a:moveTo>
                  <a:lnTo>
                    <a:pt x="0" y="1872622"/>
                  </a:lnTo>
                  <a:lnTo>
                    <a:pt x="1961892" y="1872622"/>
                  </a:lnTo>
                  <a:lnTo>
                    <a:pt x="196189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2110" y="2360713"/>
              <a:ext cx="1962150" cy="1873250"/>
            </a:xfrm>
            <a:custGeom>
              <a:avLst/>
              <a:gdLst/>
              <a:ahLst/>
              <a:cxnLst/>
              <a:rect l="l" t="t" r="r" b="b"/>
              <a:pathLst>
                <a:path w="1962150" h="1873250">
                  <a:moveTo>
                    <a:pt x="0" y="1872622"/>
                  </a:moveTo>
                  <a:lnTo>
                    <a:pt x="1961891" y="1872622"/>
                  </a:lnTo>
                  <a:lnTo>
                    <a:pt x="1961891" y="0"/>
                  </a:lnTo>
                  <a:lnTo>
                    <a:pt x="0" y="0"/>
                  </a:lnTo>
                  <a:lnTo>
                    <a:pt x="0" y="1872622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07729" y="2382731"/>
            <a:ext cx="29527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5" dirty="0">
                <a:latin typeface="Calibri"/>
                <a:cs typeface="Calibri"/>
              </a:rPr>
              <a:t>DC </a:t>
            </a:r>
            <a:r>
              <a:rPr sz="850" spc="35" dirty="0">
                <a:latin typeface="Calibri"/>
                <a:cs typeface="Calibri"/>
              </a:rPr>
              <a:t>#</a:t>
            </a:r>
            <a:r>
              <a:rPr sz="850" spc="5" dirty="0">
                <a:latin typeface="Calibri"/>
                <a:cs typeface="Calibri"/>
              </a:rPr>
              <a:t>C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3519" y="3850704"/>
            <a:ext cx="1965325" cy="2005964"/>
            <a:chOff x="5973519" y="3850704"/>
            <a:chExt cx="1965325" cy="2005964"/>
          </a:xfrm>
        </p:grpSpPr>
        <p:sp>
          <p:nvSpPr>
            <p:cNvPr id="17" name="object 17"/>
            <p:cNvSpPr/>
            <p:nvPr/>
          </p:nvSpPr>
          <p:spPr>
            <a:xfrm>
              <a:off x="5975107" y="3852292"/>
              <a:ext cx="1962150" cy="2002789"/>
            </a:xfrm>
            <a:custGeom>
              <a:avLst/>
              <a:gdLst/>
              <a:ahLst/>
              <a:cxnLst/>
              <a:rect l="l" t="t" r="r" b="b"/>
              <a:pathLst>
                <a:path w="1962150" h="2002789">
                  <a:moveTo>
                    <a:pt x="0" y="0"/>
                  </a:moveTo>
                  <a:lnTo>
                    <a:pt x="0" y="2002344"/>
                  </a:lnTo>
                  <a:lnTo>
                    <a:pt x="1961890" y="2002344"/>
                  </a:lnTo>
                  <a:lnTo>
                    <a:pt x="1961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5106" y="3852291"/>
              <a:ext cx="1962150" cy="2002789"/>
            </a:xfrm>
            <a:custGeom>
              <a:avLst/>
              <a:gdLst/>
              <a:ahLst/>
              <a:cxnLst/>
              <a:rect l="l" t="t" r="r" b="b"/>
              <a:pathLst>
                <a:path w="1962150" h="2002789">
                  <a:moveTo>
                    <a:pt x="0" y="2002344"/>
                  </a:moveTo>
                  <a:lnTo>
                    <a:pt x="1961891" y="2002344"/>
                  </a:lnTo>
                  <a:lnTo>
                    <a:pt x="1961891" y="0"/>
                  </a:lnTo>
                  <a:lnTo>
                    <a:pt x="0" y="0"/>
                  </a:lnTo>
                  <a:lnTo>
                    <a:pt x="0" y="2002344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5548" y="3876082"/>
            <a:ext cx="2997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Calibri"/>
                <a:cs typeface="Calibri"/>
              </a:rPr>
              <a:t>D</a:t>
            </a:r>
            <a:r>
              <a:rPr sz="850" spc="5" dirty="0">
                <a:latin typeface="Calibri"/>
                <a:cs typeface="Calibri"/>
              </a:rPr>
              <a:t>C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35" dirty="0">
                <a:latin typeface="Calibri"/>
                <a:cs typeface="Calibri"/>
              </a:rPr>
              <a:t>#</a:t>
            </a:r>
            <a:r>
              <a:rPr sz="850" spc="5" dirty="0">
                <a:latin typeface="Calibri"/>
                <a:cs typeface="Calibri"/>
              </a:rPr>
              <a:t>A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68219" y="2318516"/>
            <a:ext cx="1965325" cy="1876425"/>
            <a:chOff x="3968219" y="2318516"/>
            <a:chExt cx="1965325" cy="1876425"/>
          </a:xfrm>
        </p:grpSpPr>
        <p:sp>
          <p:nvSpPr>
            <p:cNvPr id="21" name="object 21"/>
            <p:cNvSpPr/>
            <p:nvPr/>
          </p:nvSpPr>
          <p:spPr>
            <a:xfrm>
              <a:off x="3969806" y="2320103"/>
              <a:ext cx="1962150" cy="1873250"/>
            </a:xfrm>
            <a:custGeom>
              <a:avLst/>
              <a:gdLst/>
              <a:ahLst/>
              <a:cxnLst/>
              <a:rect l="l" t="t" r="r" b="b"/>
              <a:pathLst>
                <a:path w="1962150" h="1873250">
                  <a:moveTo>
                    <a:pt x="0" y="0"/>
                  </a:moveTo>
                  <a:lnTo>
                    <a:pt x="0" y="1872622"/>
                  </a:lnTo>
                  <a:lnTo>
                    <a:pt x="1961892" y="1872622"/>
                  </a:lnTo>
                  <a:lnTo>
                    <a:pt x="1961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9807" y="2320103"/>
              <a:ext cx="1962150" cy="1873250"/>
            </a:xfrm>
            <a:custGeom>
              <a:avLst/>
              <a:gdLst/>
              <a:ahLst/>
              <a:cxnLst/>
              <a:rect l="l" t="t" r="r" b="b"/>
              <a:pathLst>
                <a:path w="1962150" h="1873250">
                  <a:moveTo>
                    <a:pt x="0" y="1872622"/>
                  </a:moveTo>
                  <a:lnTo>
                    <a:pt x="1961891" y="1872622"/>
                  </a:lnTo>
                  <a:lnTo>
                    <a:pt x="1961891" y="0"/>
                  </a:lnTo>
                  <a:lnTo>
                    <a:pt x="0" y="0"/>
                  </a:lnTo>
                  <a:lnTo>
                    <a:pt x="0" y="1872622"/>
                  </a:lnTo>
                  <a:close/>
                </a:path>
              </a:pathLst>
            </a:custGeom>
            <a:ln w="3175">
              <a:solidFill>
                <a:srgbClr val="7030A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9879" y="2342121"/>
            <a:ext cx="29654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5" dirty="0">
                <a:latin typeface="Calibri"/>
                <a:cs typeface="Calibri"/>
              </a:rPr>
              <a:t>DC </a:t>
            </a:r>
            <a:r>
              <a:rPr sz="850" spc="35" dirty="0">
                <a:latin typeface="Calibri"/>
                <a:cs typeface="Calibri"/>
              </a:rPr>
              <a:t>#</a:t>
            </a:r>
            <a:r>
              <a:rPr sz="850" spc="5" dirty="0">
                <a:latin typeface="Calibri"/>
                <a:cs typeface="Calibri"/>
              </a:rPr>
              <a:t>B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81222" y="4188898"/>
            <a:ext cx="1550035" cy="156210"/>
            <a:chOff x="6181222" y="4188898"/>
            <a:chExt cx="1550035" cy="156210"/>
          </a:xfrm>
        </p:grpSpPr>
        <p:sp>
          <p:nvSpPr>
            <p:cNvPr id="25" name="object 25"/>
            <p:cNvSpPr/>
            <p:nvPr/>
          </p:nvSpPr>
          <p:spPr>
            <a:xfrm>
              <a:off x="6185662" y="4193349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20">
                  <a:moveTo>
                    <a:pt x="80238" y="0"/>
                  </a:moveTo>
                  <a:lnTo>
                    <a:pt x="0" y="0"/>
                  </a:lnTo>
                  <a:lnTo>
                    <a:pt x="0" y="146837"/>
                  </a:lnTo>
                  <a:lnTo>
                    <a:pt x="80238" y="146837"/>
                  </a:lnTo>
                  <a:lnTo>
                    <a:pt x="80238" y="0"/>
                  </a:lnTo>
                  <a:close/>
                </a:path>
                <a:path w="1541145" h="147320">
                  <a:moveTo>
                    <a:pt x="1540776" y="0"/>
                  </a:moveTo>
                  <a:lnTo>
                    <a:pt x="1460525" y="0"/>
                  </a:lnTo>
                  <a:lnTo>
                    <a:pt x="1460525" y="146837"/>
                  </a:lnTo>
                  <a:lnTo>
                    <a:pt x="1540776" y="146837"/>
                  </a:lnTo>
                  <a:lnTo>
                    <a:pt x="154077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5667" y="4193343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20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65908" y="4193343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90" h="147320">
                  <a:moveTo>
                    <a:pt x="0" y="0"/>
                  </a:moveTo>
                  <a:lnTo>
                    <a:pt x="0" y="146836"/>
                  </a:lnTo>
                  <a:lnTo>
                    <a:pt x="1380289" y="146836"/>
                  </a:lnTo>
                  <a:lnTo>
                    <a:pt x="13802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65907" y="4193343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90" h="147320">
                  <a:moveTo>
                    <a:pt x="0" y="146835"/>
                  </a:moveTo>
                  <a:lnTo>
                    <a:pt x="1380290" y="146835"/>
                  </a:lnTo>
                  <a:lnTo>
                    <a:pt x="138029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76261" y="4267365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0"/>
                  </a:moveTo>
                  <a:lnTo>
                    <a:pt x="0" y="68809"/>
                  </a:lnTo>
                  <a:lnTo>
                    <a:pt x="501484" y="68809"/>
                  </a:lnTo>
                  <a:lnTo>
                    <a:pt x="501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76261" y="4267365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68810"/>
                  </a:moveTo>
                  <a:lnTo>
                    <a:pt x="501484" y="68810"/>
                  </a:lnTo>
                  <a:lnTo>
                    <a:pt x="501484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68705" y="420851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51"/>
                  </a:moveTo>
                  <a:lnTo>
                    <a:pt x="0" y="10295"/>
                  </a:lnTo>
                  <a:lnTo>
                    <a:pt x="224" y="12125"/>
                  </a:lnTo>
                  <a:lnTo>
                    <a:pt x="8215" y="18417"/>
                  </a:lnTo>
                  <a:lnTo>
                    <a:pt x="9340" y="18646"/>
                  </a:lnTo>
                  <a:lnTo>
                    <a:pt x="24196" y="18646"/>
                  </a:lnTo>
                  <a:lnTo>
                    <a:pt x="25208" y="18417"/>
                  </a:lnTo>
                  <a:lnTo>
                    <a:pt x="27009" y="18188"/>
                  </a:lnTo>
                  <a:lnTo>
                    <a:pt x="33648" y="9380"/>
                  </a:lnTo>
                  <a:lnTo>
                    <a:pt x="33423" y="7435"/>
                  </a:lnTo>
                  <a:lnTo>
                    <a:pt x="25208" y="228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8215" y="228"/>
                  </a:lnTo>
                  <a:lnTo>
                    <a:pt x="6414" y="457"/>
                  </a:lnTo>
                  <a:lnTo>
                    <a:pt x="224" y="6634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68705" y="4208512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33536" y="8350"/>
                  </a:lnTo>
                  <a:lnTo>
                    <a:pt x="33424" y="7435"/>
                  </a:lnTo>
                  <a:lnTo>
                    <a:pt x="33198" y="6634"/>
                  </a:lnTo>
                  <a:lnTo>
                    <a:pt x="32973" y="5719"/>
                  </a:lnTo>
                  <a:lnTo>
                    <a:pt x="28697" y="1258"/>
                  </a:lnTo>
                  <a:lnTo>
                    <a:pt x="27909" y="800"/>
                  </a:lnTo>
                  <a:lnTo>
                    <a:pt x="27009" y="457"/>
                  </a:lnTo>
                  <a:lnTo>
                    <a:pt x="26109" y="343"/>
                  </a:lnTo>
                  <a:lnTo>
                    <a:pt x="25208" y="228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215" y="228"/>
                  </a:lnTo>
                  <a:lnTo>
                    <a:pt x="7315" y="343"/>
                  </a:lnTo>
                  <a:lnTo>
                    <a:pt x="6414" y="457"/>
                  </a:lnTo>
                  <a:lnTo>
                    <a:pt x="5514" y="800"/>
                  </a:lnTo>
                  <a:lnTo>
                    <a:pt x="4839" y="1258"/>
                  </a:lnTo>
                  <a:lnTo>
                    <a:pt x="4051" y="1715"/>
                  </a:lnTo>
                  <a:lnTo>
                    <a:pt x="3263" y="228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112" y="11210"/>
                  </a:lnTo>
                  <a:lnTo>
                    <a:pt x="225" y="12125"/>
                  </a:lnTo>
                  <a:lnTo>
                    <a:pt x="562" y="12926"/>
                  </a:lnTo>
                  <a:lnTo>
                    <a:pt x="1012" y="13727"/>
                  </a:lnTo>
                  <a:lnTo>
                    <a:pt x="1463" y="14413"/>
                  </a:lnTo>
                  <a:lnTo>
                    <a:pt x="2138" y="15214"/>
                  </a:lnTo>
                  <a:lnTo>
                    <a:pt x="2700" y="15786"/>
                  </a:lnTo>
                  <a:lnTo>
                    <a:pt x="3263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514" y="17845"/>
                  </a:lnTo>
                  <a:lnTo>
                    <a:pt x="6414" y="18188"/>
                  </a:lnTo>
                  <a:lnTo>
                    <a:pt x="7315" y="18302"/>
                  </a:lnTo>
                  <a:lnTo>
                    <a:pt x="8215" y="18417"/>
                  </a:lnTo>
                  <a:lnTo>
                    <a:pt x="9340" y="18646"/>
                  </a:lnTo>
                  <a:lnTo>
                    <a:pt x="24195" y="18646"/>
                  </a:lnTo>
                  <a:lnTo>
                    <a:pt x="25208" y="18417"/>
                  </a:lnTo>
                  <a:lnTo>
                    <a:pt x="26109" y="18302"/>
                  </a:lnTo>
                  <a:lnTo>
                    <a:pt x="27009" y="18188"/>
                  </a:lnTo>
                  <a:lnTo>
                    <a:pt x="27909" y="17845"/>
                  </a:lnTo>
                  <a:lnTo>
                    <a:pt x="28697" y="17387"/>
                  </a:lnTo>
                  <a:lnTo>
                    <a:pt x="29485" y="16930"/>
                  </a:lnTo>
                  <a:lnTo>
                    <a:pt x="33536" y="10295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8705" y="429945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235"/>
                  </a:moveTo>
                  <a:lnTo>
                    <a:pt x="0" y="10180"/>
                  </a:lnTo>
                  <a:lnTo>
                    <a:pt x="224" y="12010"/>
                  </a:lnTo>
                  <a:lnTo>
                    <a:pt x="4838" y="17273"/>
                  </a:lnTo>
                  <a:lnTo>
                    <a:pt x="5514" y="17730"/>
                  </a:lnTo>
                  <a:lnTo>
                    <a:pt x="6414" y="18073"/>
                  </a:lnTo>
                  <a:lnTo>
                    <a:pt x="8215" y="18301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25208" y="18301"/>
                  </a:lnTo>
                  <a:lnTo>
                    <a:pt x="27009" y="18073"/>
                  </a:lnTo>
                  <a:lnTo>
                    <a:pt x="27909" y="17730"/>
                  </a:lnTo>
                  <a:lnTo>
                    <a:pt x="28696" y="17273"/>
                  </a:lnTo>
                  <a:lnTo>
                    <a:pt x="29485" y="16930"/>
                  </a:lnTo>
                  <a:lnTo>
                    <a:pt x="33648" y="9265"/>
                  </a:lnTo>
                  <a:lnTo>
                    <a:pt x="33423" y="7320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224" y="6520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8705" y="429945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265"/>
                  </a:moveTo>
                  <a:lnTo>
                    <a:pt x="33536" y="8236"/>
                  </a:lnTo>
                  <a:lnTo>
                    <a:pt x="33424" y="7321"/>
                  </a:lnTo>
                  <a:lnTo>
                    <a:pt x="33198" y="6520"/>
                  </a:lnTo>
                  <a:lnTo>
                    <a:pt x="32973" y="5605"/>
                  </a:lnTo>
                  <a:lnTo>
                    <a:pt x="28697" y="1143"/>
                  </a:lnTo>
                  <a:lnTo>
                    <a:pt x="27909" y="686"/>
                  </a:lnTo>
                  <a:lnTo>
                    <a:pt x="27009" y="457"/>
                  </a:lnTo>
                  <a:lnTo>
                    <a:pt x="26109" y="228"/>
                  </a:lnTo>
                  <a:lnTo>
                    <a:pt x="25208" y="114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215" y="114"/>
                  </a:lnTo>
                  <a:lnTo>
                    <a:pt x="7315" y="228"/>
                  </a:lnTo>
                  <a:lnTo>
                    <a:pt x="6414" y="457"/>
                  </a:lnTo>
                  <a:lnTo>
                    <a:pt x="5514" y="686"/>
                  </a:lnTo>
                  <a:lnTo>
                    <a:pt x="4839" y="1143"/>
                  </a:lnTo>
                  <a:lnTo>
                    <a:pt x="4051" y="1601"/>
                  </a:lnTo>
                  <a:lnTo>
                    <a:pt x="3263" y="2173"/>
                  </a:lnTo>
                  <a:lnTo>
                    <a:pt x="2700" y="2745"/>
                  </a:lnTo>
                  <a:lnTo>
                    <a:pt x="2138" y="3317"/>
                  </a:lnTo>
                  <a:lnTo>
                    <a:pt x="1463" y="4118"/>
                  </a:lnTo>
                  <a:lnTo>
                    <a:pt x="0" y="8236"/>
                  </a:lnTo>
                  <a:lnTo>
                    <a:pt x="0" y="9265"/>
                  </a:lnTo>
                  <a:lnTo>
                    <a:pt x="0" y="10181"/>
                  </a:lnTo>
                  <a:lnTo>
                    <a:pt x="2700" y="15671"/>
                  </a:lnTo>
                  <a:lnTo>
                    <a:pt x="3263" y="16243"/>
                  </a:lnTo>
                  <a:lnTo>
                    <a:pt x="4051" y="16930"/>
                  </a:lnTo>
                  <a:lnTo>
                    <a:pt x="4839" y="17273"/>
                  </a:lnTo>
                  <a:lnTo>
                    <a:pt x="5514" y="17730"/>
                  </a:lnTo>
                  <a:lnTo>
                    <a:pt x="6414" y="18074"/>
                  </a:lnTo>
                  <a:lnTo>
                    <a:pt x="7315" y="18188"/>
                  </a:lnTo>
                  <a:lnTo>
                    <a:pt x="8215" y="18302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302"/>
                  </a:lnTo>
                  <a:lnTo>
                    <a:pt x="26109" y="18188"/>
                  </a:lnTo>
                  <a:lnTo>
                    <a:pt x="27009" y="18074"/>
                  </a:lnTo>
                  <a:lnTo>
                    <a:pt x="27909" y="17730"/>
                  </a:lnTo>
                  <a:lnTo>
                    <a:pt x="28697" y="17273"/>
                  </a:lnTo>
                  <a:lnTo>
                    <a:pt x="29485" y="16930"/>
                  </a:lnTo>
                  <a:lnTo>
                    <a:pt x="33536" y="10181"/>
                  </a:lnTo>
                  <a:lnTo>
                    <a:pt x="33649" y="92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09751" y="421205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51"/>
                  </a:moveTo>
                  <a:lnTo>
                    <a:pt x="0" y="10295"/>
                  </a:lnTo>
                  <a:lnTo>
                    <a:pt x="224" y="12011"/>
                  </a:lnTo>
                  <a:lnTo>
                    <a:pt x="9339" y="18531"/>
                  </a:lnTo>
                  <a:lnTo>
                    <a:pt x="24194" y="18531"/>
                  </a:lnTo>
                  <a:lnTo>
                    <a:pt x="33648" y="9380"/>
                  </a:lnTo>
                  <a:lnTo>
                    <a:pt x="33423" y="7435"/>
                  </a:lnTo>
                  <a:lnTo>
                    <a:pt x="25208" y="229"/>
                  </a:lnTo>
                  <a:lnTo>
                    <a:pt x="24194" y="0"/>
                  </a:lnTo>
                  <a:lnTo>
                    <a:pt x="9339" y="0"/>
                  </a:lnTo>
                  <a:lnTo>
                    <a:pt x="8214" y="229"/>
                  </a:lnTo>
                  <a:lnTo>
                    <a:pt x="6414" y="458"/>
                  </a:lnTo>
                  <a:lnTo>
                    <a:pt x="224" y="6521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09750" y="421205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28697" y="1258"/>
                  </a:lnTo>
                  <a:lnTo>
                    <a:pt x="27909" y="800"/>
                  </a:lnTo>
                  <a:lnTo>
                    <a:pt x="27009" y="457"/>
                  </a:lnTo>
                  <a:lnTo>
                    <a:pt x="26109" y="343"/>
                  </a:lnTo>
                  <a:lnTo>
                    <a:pt x="25208" y="228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215" y="228"/>
                  </a:lnTo>
                  <a:lnTo>
                    <a:pt x="7315" y="343"/>
                  </a:lnTo>
                  <a:lnTo>
                    <a:pt x="6414" y="457"/>
                  </a:lnTo>
                  <a:lnTo>
                    <a:pt x="5514" y="800"/>
                  </a:lnTo>
                  <a:lnTo>
                    <a:pt x="4839" y="1258"/>
                  </a:lnTo>
                  <a:lnTo>
                    <a:pt x="4051" y="1715"/>
                  </a:lnTo>
                  <a:lnTo>
                    <a:pt x="3263" y="228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112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112" y="11210"/>
                  </a:lnTo>
                  <a:lnTo>
                    <a:pt x="2700" y="15786"/>
                  </a:lnTo>
                  <a:lnTo>
                    <a:pt x="3263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514" y="17845"/>
                  </a:lnTo>
                  <a:lnTo>
                    <a:pt x="6414" y="18074"/>
                  </a:lnTo>
                  <a:lnTo>
                    <a:pt x="7315" y="18302"/>
                  </a:lnTo>
                  <a:lnTo>
                    <a:pt x="8215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417"/>
                  </a:lnTo>
                  <a:lnTo>
                    <a:pt x="26109" y="18302"/>
                  </a:lnTo>
                  <a:lnTo>
                    <a:pt x="27009" y="18074"/>
                  </a:lnTo>
                  <a:lnTo>
                    <a:pt x="27909" y="17845"/>
                  </a:lnTo>
                  <a:lnTo>
                    <a:pt x="33198" y="12011"/>
                  </a:lnTo>
                  <a:lnTo>
                    <a:pt x="33424" y="11210"/>
                  </a:lnTo>
                  <a:lnTo>
                    <a:pt x="33536" y="10295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09751" y="4302887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50"/>
                  </a:moveTo>
                  <a:lnTo>
                    <a:pt x="0" y="10295"/>
                  </a:lnTo>
                  <a:lnTo>
                    <a:pt x="224" y="12011"/>
                  </a:lnTo>
                  <a:lnTo>
                    <a:pt x="8214" y="18417"/>
                  </a:lnTo>
                  <a:lnTo>
                    <a:pt x="9339" y="18646"/>
                  </a:lnTo>
                  <a:lnTo>
                    <a:pt x="24194" y="18646"/>
                  </a:lnTo>
                  <a:lnTo>
                    <a:pt x="25208" y="18417"/>
                  </a:lnTo>
                  <a:lnTo>
                    <a:pt x="27009" y="18188"/>
                  </a:lnTo>
                  <a:lnTo>
                    <a:pt x="33648" y="9380"/>
                  </a:lnTo>
                  <a:lnTo>
                    <a:pt x="33423" y="7435"/>
                  </a:lnTo>
                  <a:lnTo>
                    <a:pt x="25208" y="228"/>
                  </a:lnTo>
                  <a:lnTo>
                    <a:pt x="24194" y="0"/>
                  </a:lnTo>
                  <a:lnTo>
                    <a:pt x="9339" y="0"/>
                  </a:lnTo>
                  <a:lnTo>
                    <a:pt x="8214" y="228"/>
                  </a:lnTo>
                  <a:lnTo>
                    <a:pt x="6414" y="457"/>
                  </a:lnTo>
                  <a:lnTo>
                    <a:pt x="224" y="6520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09750" y="4302886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28697" y="1258"/>
                  </a:lnTo>
                  <a:lnTo>
                    <a:pt x="27909" y="800"/>
                  </a:lnTo>
                  <a:lnTo>
                    <a:pt x="27009" y="457"/>
                  </a:lnTo>
                  <a:lnTo>
                    <a:pt x="26109" y="343"/>
                  </a:lnTo>
                  <a:lnTo>
                    <a:pt x="25208" y="228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215" y="228"/>
                  </a:lnTo>
                  <a:lnTo>
                    <a:pt x="7315" y="343"/>
                  </a:lnTo>
                  <a:lnTo>
                    <a:pt x="6414" y="457"/>
                  </a:lnTo>
                  <a:lnTo>
                    <a:pt x="5514" y="800"/>
                  </a:lnTo>
                  <a:lnTo>
                    <a:pt x="4839" y="1258"/>
                  </a:lnTo>
                  <a:lnTo>
                    <a:pt x="4051" y="1715"/>
                  </a:lnTo>
                  <a:lnTo>
                    <a:pt x="3263" y="228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112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112" y="11210"/>
                  </a:lnTo>
                  <a:lnTo>
                    <a:pt x="2700" y="15786"/>
                  </a:lnTo>
                  <a:lnTo>
                    <a:pt x="3263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514" y="17845"/>
                  </a:lnTo>
                  <a:lnTo>
                    <a:pt x="6414" y="18188"/>
                  </a:lnTo>
                  <a:lnTo>
                    <a:pt x="7315" y="18302"/>
                  </a:lnTo>
                  <a:lnTo>
                    <a:pt x="8215" y="18417"/>
                  </a:lnTo>
                  <a:lnTo>
                    <a:pt x="9340" y="18646"/>
                  </a:lnTo>
                  <a:lnTo>
                    <a:pt x="24195" y="18646"/>
                  </a:lnTo>
                  <a:lnTo>
                    <a:pt x="25208" y="18417"/>
                  </a:lnTo>
                  <a:lnTo>
                    <a:pt x="26109" y="18302"/>
                  </a:lnTo>
                  <a:lnTo>
                    <a:pt x="27009" y="18188"/>
                  </a:lnTo>
                  <a:lnTo>
                    <a:pt x="27909" y="17845"/>
                  </a:lnTo>
                  <a:lnTo>
                    <a:pt x="28697" y="17387"/>
                  </a:lnTo>
                  <a:lnTo>
                    <a:pt x="29485" y="16930"/>
                  </a:lnTo>
                  <a:lnTo>
                    <a:pt x="33198" y="12011"/>
                  </a:lnTo>
                  <a:lnTo>
                    <a:pt x="33424" y="11210"/>
                  </a:lnTo>
                  <a:lnTo>
                    <a:pt x="33536" y="10295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404593" y="4187232"/>
            <a:ext cx="237490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b="1" spc="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00" b="1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64801" y="4242141"/>
            <a:ext cx="118745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b="1" spc="4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300" b="1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12334" y="4282830"/>
            <a:ext cx="377190" cy="45720"/>
            <a:chOff x="6312334" y="4282830"/>
            <a:chExt cx="377190" cy="45720"/>
          </a:xfrm>
        </p:grpSpPr>
        <p:sp>
          <p:nvSpPr>
            <p:cNvPr id="42" name="object 42"/>
            <p:cNvSpPr/>
            <p:nvPr/>
          </p:nvSpPr>
          <p:spPr>
            <a:xfrm>
              <a:off x="6632221" y="4288858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0"/>
                  </a:moveTo>
                  <a:lnTo>
                    <a:pt x="0" y="38623"/>
                  </a:lnTo>
                  <a:lnTo>
                    <a:pt x="55797" y="38623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32221" y="4288858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38622"/>
                  </a:moveTo>
                  <a:lnTo>
                    <a:pt x="55796" y="38622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386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32221" y="4288843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5">
                  <a:moveTo>
                    <a:pt x="0" y="0"/>
                  </a:moveTo>
                  <a:lnTo>
                    <a:pt x="0" y="16560"/>
                  </a:lnTo>
                  <a:lnTo>
                    <a:pt x="55797" y="16560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32221" y="4288843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5">
                  <a:moveTo>
                    <a:pt x="0" y="16559"/>
                  </a:moveTo>
                  <a:lnTo>
                    <a:pt x="55796" y="16559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16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36048" y="4291404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59" h="31114">
                  <a:moveTo>
                    <a:pt x="0" y="0"/>
                  </a:moveTo>
                  <a:lnTo>
                    <a:pt x="0" y="30814"/>
                  </a:lnTo>
                  <a:lnTo>
                    <a:pt x="48126" y="30814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36048" y="4291404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59" h="31114">
                  <a:moveTo>
                    <a:pt x="0" y="30814"/>
                  </a:moveTo>
                  <a:lnTo>
                    <a:pt x="48127" y="30814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0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50452" y="4288881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0"/>
                  </a:moveTo>
                  <a:lnTo>
                    <a:pt x="0" y="3023"/>
                  </a:lnTo>
                  <a:lnTo>
                    <a:pt x="19314" y="3023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50453" y="4288881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3023"/>
                  </a:moveTo>
                  <a:lnTo>
                    <a:pt x="19313" y="3023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0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48849" y="4283783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0" y="19903"/>
                  </a:moveTo>
                  <a:lnTo>
                    <a:pt x="1541" y="27713"/>
                  </a:lnTo>
                  <a:lnTo>
                    <a:pt x="5753" y="34074"/>
                  </a:lnTo>
                  <a:lnTo>
                    <a:pt x="12011" y="38355"/>
                  </a:lnTo>
                  <a:lnTo>
                    <a:pt x="19693" y="39922"/>
                  </a:lnTo>
                  <a:lnTo>
                    <a:pt x="27393" y="38355"/>
                  </a:lnTo>
                  <a:lnTo>
                    <a:pt x="33690" y="34074"/>
                  </a:lnTo>
                  <a:lnTo>
                    <a:pt x="37940" y="27713"/>
                  </a:lnTo>
                  <a:lnTo>
                    <a:pt x="39500" y="19903"/>
                  </a:lnTo>
                  <a:lnTo>
                    <a:pt x="37940" y="12160"/>
                  </a:lnTo>
                  <a:lnTo>
                    <a:pt x="33690" y="5833"/>
                  </a:lnTo>
                  <a:lnTo>
                    <a:pt x="27393" y="1565"/>
                  </a:lnTo>
                  <a:lnTo>
                    <a:pt x="19693" y="0"/>
                  </a:lnTo>
                  <a:lnTo>
                    <a:pt x="12011" y="1565"/>
                  </a:lnTo>
                  <a:lnTo>
                    <a:pt x="5753" y="5833"/>
                  </a:lnTo>
                  <a:lnTo>
                    <a:pt x="1541" y="12160"/>
                  </a:lnTo>
                  <a:lnTo>
                    <a:pt x="0" y="199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48848" y="4283782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39501" y="19904"/>
                  </a:moveTo>
                  <a:lnTo>
                    <a:pt x="37941" y="12161"/>
                  </a:lnTo>
                  <a:lnTo>
                    <a:pt x="33691" y="5834"/>
                  </a:lnTo>
                  <a:lnTo>
                    <a:pt x="27394" y="1565"/>
                  </a:lnTo>
                  <a:lnTo>
                    <a:pt x="19694" y="0"/>
                  </a:lnTo>
                  <a:lnTo>
                    <a:pt x="12011" y="1565"/>
                  </a:lnTo>
                  <a:lnTo>
                    <a:pt x="5753" y="5834"/>
                  </a:lnTo>
                  <a:lnTo>
                    <a:pt x="1542" y="12161"/>
                  </a:lnTo>
                  <a:lnTo>
                    <a:pt x="0" y="19904"/>
                  </a:lnTo>
                  <a:lnTo>
                    <a:pt x="1542" y="27713"/>
                  </a:lnTo>
                  <a:lnTo>
                    <a:pt x="5753" y="34074"/>
                  </a:lnTo>
                  <a:lnTo>
                    <a:pt x="12011" y="38355"/>
                  </a:lnTo>
                  <a:lnTo>
                    <a:pt x="19694" y="39923"/>
                  </a:lnTo>
                  <a:lnTo>
                    <a:pt x="27394" y="38355"/>
                  </a:lnTo>
                  <a:lnTo>
                    <a:pt x="33691" y="34074"/>
                  </a:lnTo>
                  <a:lnTo>
                    <a:pt x="37941" y="27713"/>
                  </a:lnTo>
                  <a:lnTo>
                    <a:pt x="39501" y="19904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51662" y="4286413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0" y="7778"/>
                  </a:moveTo>
                  <a:lnTo>
                    <a:pt x="0" y="26883"/>
                  </a:lnTo>
                  <a:lnTo>
                    <a:pt x="7653" y="34662"/>
                  </a:lnTo>
                  <a:lnTo>
                    <a:pt x="26446" y="34662"/>
                  </a:lnTo>
                  <a:lnTo>
                    <a:pt x="34099" y="26883"/>
                  </a:lnTo>
                  <a:lnTo>
                    <a:pt x="34099" y="17273"/>
                  </a:lnTo>
                  <a:lnTo>
                    <a:pt x="34099" y="7778"/>
                  </a:lnTo>
                  <a:lnTo>
                    <a:pt x="26446" y="0"/>
                  </a:lnTo>
                  <a:lnTo>
                    <a:pt x="7653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51662" y="4286413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34099" y="17273"/>
                  </a:moveTo>
                  <a:lnTo>
                    <a:pt x="34099" y="7778"/>
                  </a:lnTo>
                  <a:lnTo>
                    <a:pt x="26446" y="0"/>
                  </a:lnTo>
                  <a:lnTo>
                    <a:pt x="16993" y="0"/>
                  </a:lnTo>
                  <a:lnTo>
                    <a:pt x="7652" y="0"/>
                  </a:lnTo>
                  <a:lnTo>
                    <a:pt x="0" y="7778"/>
                  </a:lnTo>
                  <a:lnTo>
                    <a:pt x="0" y="17273"/>
                  </a:lnTo>
                  <a:lnTo>
                    <a:pt x="0" y="26882"/>
                  </a:lnTo>
                  <a:lnTo>
                    <a:pt x="7652" y="34661"/>
                  </a:lnTo>
                  <a:lnTo>
                    <a:pt x="16993" y="34661"/>
                  </a:lnTo>
                  <a:lnTo>
                    <a:pt x="26446" y="34661"/>
                  </a:lnTo>
                  <a:lnTo>
                    <a:pt x="34099" y="26882"/>
                  </a:lnTo>
                  <a:lnTo>
                    <a:pt x="34099" y="1727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54250" y="42890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0" y="6520"/>
                  </a:moveTo>
                  <a:lnTo>
                    <a:pt x="0" y="22764"/>
                  </a:lnTo>
                  <a:lnTo>
                    <a:pt x="6414" y="29399"/>
                  </a:lnTo>
                  <a:lnTo>
                    <a:pt x="22283" y="29399"/>
                  </a:lnTo>
                  <a:lnTo>
                    <a:pt x="28696" y="22764"/>
                  </a:lnTo>
                  <a:lnTo>
                    <a:pt x="28696" y="14641"/>
                  </a:lnTo>
                  <a:lnTo>
                    <a:pt x="28696" y="6520"/>
                  </a:lnTo>
                  <a:lnTo>
                    <a:pt x="22283" y="0"/>
                  </a:lnTo>
                  <a:lnTo>
                    <a:pt x="6414" y="0"/>
                  </a:lnTo>
                  <a:lnTo>
                    <a:pt x="0" y="652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54250" y="42890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28697" y="14642"/>
                  </a:moveTo>
                  <a:lnTo>
                    <a:pt x="28697" y="6520"/>
                  </a:lnTo>
                  <a:lnTo>
                    <a:pt x="22282" y="0"/>
                  </a:lnTo>
                  <a:lnTo>
                    <a:pt x="14292" y="0"/>
                  </a:lnTo>
                  <a:lnTo>
                    <a:pt x="6414" y="0"/>
                  </a:lnTo>
                  <a:lnTo>
                    <a:pt x="0" y="6520"/>
                  </a:lnTo>
                  <a:lnTo>
                    <a:pt x="0" y="14642"/>
                  </a:lnTo>
                  <a:lnTo>
                    <a:pt x="0" y="22764"/>
                  </a:lnTo>
                  <a:lnTo>
                    <a:pt x="6414" y="29399"/>
                  </a:lnTo>
                  <a:lnTo>
                    <a:pt x="14292" y="29399"/>
                  </a:lnTo>
                  <a:lnTo>
                    <a:pt x="22282" y="29399"/>
                  </a:lnTo>
                  <a:lnTo>
                    <a:pt x="28697" y="22764"/>
                  </a:lnTo>
                  <a:lnTo>
                    <a:pt x="28697" y="146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61116" y="429602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32"/>
                  </a:moveTo>
                  <a:lnTo>
                    <a:pt x="0" y="11897"/>
                  </a:lnTo>
                  <a:lnTo>
                    <a:pt x="3375" y="15328"/>
                  </a:lnTo>
                  <a:lnTo>
                    <a:pt x="11591" y="15328"/>
                  </a:lnTo>
                  <a:lnTo>
                    <a:pt x="14966" y="11897"/>
                  </a:lnTo>
                  <a:lnTo>
                    <a:pt x="14966" y="7664"/>
                  </a:lnTo>
                  <a:lnTo>
                    <a:pt x="14966" y="3432"/>
                  </a:lnTo>
                  <a:lnTo>
                    <a:pt x="11591" y="0"/>
                  </a:lnTo>
                  <a:lnTo>
                    <a:pt x="3375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61115" y="429602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967" y="7664"/>
                  </a:moveTo>
                  <a:lnTo>
                    <a:pt x="14967" y="3431"/>
                  </a:lnTo>
                  <a:lnTo>
                    <a:pt x="11591" y="0"/>
                  </a:lnTo>
                  <a:lnTo>
                    <a:pt x="7427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376" y="15328"/>
                  </a:lnTo>
                  <a:lnTo>
                    <a:pt x="7427" y="15328"/>
                  </a:lnTo>
                  <a:lnTo>
                    <a:pt x="11591" y="15328"/>
                  </a:lnTo>
                  <a:lnTo>
                    <a:pt x="14967" y="11896"/>
                  </a:lnTo>
                  <a:lnTo>
                    <a:pt x="14967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08316" y="4283783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0" y="19903"/>
                  </a:moveTo>
                  <a:lnTo>
                    <a:pt x="1559" y="27713"/>
                  </a:lnTo>
                  <a:lnTo>
                    <a:pt x="5809" y="34074"/>
                  </a:lnTo>
                  <a:lnTo>
                    <a:pt x="12106" y="38355"/>
                  </a:lnTo>
                  <a:lnTo>
                    <a:pt x="19806" y="39922"/>
                  </a:lnTo>
                  <a:lnTo>
                    <a:pt x="27489" y="38355"/>
                  </a:lnTo>
                  <a:lnTo>
                    <a:pt x="33747" y="34074"/>
                  </a:lnTo>
                  <a:lnTo>
                    <a:pt x="37958" y="27713"/>
                  </a:lnTo>
                  <a:lnTo>
                    <a:pt x="39500" y="19903"/>
                  </a:lnTo>
                  <a:lnTo>
                    <a:pt x="37958" y="12160"/>
                  </a:lnTo>
                  <a:lnTo>
                    <a:pt x="33747" y="5833"/>
                  </a:lnTo>
                  <a:lnTo>
                    <a:pt x="27489" y="1565"/>
                  </a:lnTo>
                  <a:lnTo>
                    <a:pt x="19806" y="0"/>
                  </a:lnTo>
                  <a:lnTo>
                    <a:pt x="12106" y="1565"/>
                  </a:lnTo>
                  <a:lnTo>
                    <a:pt x="5809" y="5833"/>
                  </a:lnTo>
                  <a:lnTo>
                    <a:pt x="1559" y="12160"/>
                  </a:lnTo>
                  <a:lnTo>
                    <a:pt x="0" y="199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08316" y="4283782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39501" y="19904"/>
                  </a:moveTo>
                  <a:lnTo>
                    <a:pt x="37959" y="12161"/>
                  </a:lnTo>
                  <a:lnTo>
                    <a:pt x="33747" y="5834"/>
                  </a:lnTo>
                  <a:lnTo>
                    <a:pt x="27489" y="1565"/>
                  </a:lnTo>
                  <a:lnTo>
                    <a:pt x="19806" y="0"/>
                  </a:lnTo>
                  <a:lnTo>
                    <a:pt x="12106" y="1565"/>
                  </a:lnTo>
                  <a:lnTo>
                    <a:pt x="5809" y="5834"/>
                  </a:lnTo>
                  <a:lnTo>
                    <a:pt x="1559" y="12161"/>
                  </a:lnTo>
                  <a:lnTo>
                    <a:pt x="0" y="19904"/>
                  </a:lnTo>
                  <a:lnTo>
                    <a:pt x="1559" y="27713"/>
                  </a:lnTo>
                  <a:lnTo>
                    <a:pt x="5809" y="34074"/>
                  </a:lnTo>
                  <a:lnTo>
                    <a:pt x="12106" y="38355"/>
                  </a:lnTo>
                  <a:lnTo>
                    <a:pt x="19806" y="39923"/>
                  </a:lnTo>
                  <a:lnTo>
                    <a:pt x="27489" y="38355"/>
                  </a:lnTo>
                  <a:lnTo>
                    <a:pt x="33747" y="34074"/>
                  </a:lnTo>
                  <a:lnTo>
                    <a:pt x="37959" y="27713"/>
                  </a:lnTo>
                  <a:lnTo>
                    <a:pt x="39501" y="19904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11129" y="4286413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0" y="7778"/>
                  </a:moveTo>
                  <a:lnTo>
                    <a:pt x="0" y="26883"/>
                  </a:lnTo>
                  <a:lnTo>
                    <a:pt x="7653" y="34662"/>
                  </a:lnTo>
                  <a:lnTo>
                    <a:pt x="26446" y="34662"/>
                  </a:lnTo>
                  <a:lnTo>
                    <a:pt x="34099" y="26883"/>
                  </a:lnTo>
                  <a:lnTo>
                    <a:pt x="34099" y="17273"/>
                  </a:lnTo>
                  <a:lnTo>
                    <a:pt x="34099" y="7778"/>
                  </a:lnTo>
                  <a:lnTo>
                    <a:pt x="26446" y="0"/>
                  </a:lnTo>
                  <a:lnTo>
                    <a:pt x="7653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11130" y="4286413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34099" y="17273"/>
                  </a:moveTo>
                  <a:lnTo>
                    <a:pt x="34099" y="7778"/>
                  </a:lnTo>
                  <a:lnTo>
                    <a:pt x="26446" y="0"/>
                  </a:lnTo>
                  <a:lnTo>
                    <a:pt x="17105" y="0"/>
                  </a:lnTo>
                  <a:lnTo>
                    <a:pt x="7652" y="0"/>
                  </a:lnTo>
                  <a:lnTo>
                    <a:pt x="0" y="7778"/>
                  </a:lnTo>
                  <a:lnTo>
                    <a:pt x="0" y="17273"/>
                  </a:lnTo>
                  <a:lnTo>
                    <a:pt x="0" y="26882"/>
                  </a:lnTo>
                  <a:lnTo>
                    <a:pt x="7652" y="34661"/>
                  </a:lnTo>
                  <a:lnTo>
                    <a:pt x="17105" y="34661"/>
                  </a:lnTo>
                  <a:lnTo>
                    <a:pt x="26446" y="34661"/>
                  </a:lnTo>
                  <a:lnTo>
                    <a:pt x="34099" y="26882"/>
                  </a:lnTo>
                  <a:lnTo>
                    <a:pt x="34099" y="1727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13718" y="42890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0" y="6520"/>
                  </a:moveTo>
                  <a:lnTo>
                    <a:pt x="0" y="22764"/>
                  </a:lnTo>
                  <a:lnTo>
                    <a:pt x="6414" y="29399"/>
                  </a:lnTo>
                  <a:lnTo>
                    <a:pt x="22283" y="29399"/>
                  </a:lnTo>
                  <a:lnTo>
                    <a:pt x="28698" y="22764"/>
                  </a:lnTo>
                  <a:lnTo>
                    <a:pt x="28698" y="14641"/>
                  </a:lnTo>
                  <a:lnTo>
                    <a:pt x="28698" y="6520"/>
                  </a:lnTo>
                  <a:lnTo>
                    <a:pt x="22283" y="0"/>
                  </a:lnTo>
                  <a:lnTo>
                    <a:pt x="6414" y="0"/>
                  </a:lnTo>
                  <a:lnTo>
                    <a:pt x="0" y="652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13718" y="42890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28697" y="14642"/>
                  </a:moveTo>
                  <a:lnTo>
                    <a:pt x="28697" y="6520"/>
                  </a:lnTo>
                  <a:lnTo>
                    <a:pt x="22282" y="0"/>
                  </a:lnTo>
                  <a:lnTo>
                    <a:pt x="14404" y="0"/>
                  </a:lnTo>
                  <a:lnTo>
                    <a:pt x="6414" y="0"/>
                  </a:lnTo>
                  <a:lnTo>
                    <a:pt x="0" y="6520"/>
                  </a:lnTo>
                  <a:lnTo>
                    <a:pt x="0" y="14642"/>
                  </a:lnTo>
                  <a:lnTo>
                    <a:pt x="0" y="22764"/>
                  </a:lnTo>
                  <a:lnTo>
                    <a:pt x="6414" y="29399"/>
                  </a:lnTo>
                  <a:lnTo>
                    <a:pt x="14404" y="29399"/>
                  </a:lnTo>
                  <a:lnTo>
                    <a:pt x="22282" y="29399"/>
                  </a:lnTo>
                  <a:lnTo>
                    <a:pt x="28697" y="22764"/>
                  </a:lnTo>
                  <a:lnTo>
                    <a:pt x="28697" y="146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20695" y="429602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2"/>
                  </a:moveTo>
                  <a:lnTo>
                    <a:pt x="0" y="11897"/>
                  </a:lnTo>
                  <a:lnTo>
                    <a:pt x="3263" y="15328"/>
                  </a:lnTo>
                  <a:lnTo>
                    <a:pt x="11479" y="15328"/>
                  </a:lnTo>
                  <a:lnTo>
                    <a:pt x="14855" y="11897"/>
                  </a:lnTo>
                  <a:lnTo>
                    <a:pt x="14855" y="7664"/>
                  </a:lnTo>
                  <a:lnTo>
                    <a:pt x="14855" y="3432"/>
                  </a:lnTo>
                  <a:lnTo>
                    <a:pt x="11479" y="0"/>
                  </a:lnTo>
                  <a:lnTo>
                    <a:pt x="3263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20695" y="429602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855" y="7664"/>
                  </a:moveTo>
                  <a:lnTo>
                    <a:pt x="14855" y="3431"/>
                  </a:lnTo>
                  <a:lnTo>
                    <a:pt x="11478" y="0"/>
                  </a:lnTo>
                  <a:lnTo>
                    <a:pt x="7427" y="0"/>
                  </a:lnTo>
                  <a:lnTo>
                    <a:pt x="3263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263" y="15328"/>
                  </a:lnTo>
                  <a:lnTo>
                    <a:pt x="7427" y="15328"/>
                  </a:lnTo>
                  <a:lnTo>
                    <a:pt x="11478" y="15328"/>
                  </a:lnTo>
                  <a:lnTo>
                    <a:pt x="14855" y="11896"/>
                  </a:lnTo>
                  <a:lnTo>
                    <a:pt x="14855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13286" y="42947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3"/>
                  </a:moveTo>
                  <a:lnTo>
                    <a:pt x="0" y="13841"/>
                  </a:lnTo>
                  <a:lnTo>
                    <a:pt x="3938" y="17844"/>
                  </a:lnTo>
                  <a:lnTo>
                    <a:pt x="13729" y="17844"/>
                  </a:lnTo>
                  <a:lnTo>
                    <a:pt x="17668" y="13841"/>
                  </a:lnTo>
                  <a:lnTo>
                    <a:pt x="17668" y="8921"/>
                  </a:lnTo>
                  <a:lnTo>
                    <a:pt x="17668" y="4003"/>
                  </a:lnTo>
                  <a:lnTo>
                    <a:pt x="13729" y="0"/>
                  </a:lnTo>
                  <a:lnTo>
                    <a:pt x="3938" y="0"/>
                  </a:lnTo>
                  <a:lnTo>
                    <a:pt x="0" y="400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13286" y="429476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14525" y="429602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32"/>
                  </a:moveTo>
                  <a:lnTo>
                    <a:pt x="0" y="12011"/>
                  </a:lnTo>
                  <a:lnTo>
                    <a:pt x="3375" y="15443"/>
                  </a:lnTo>
                  <a:lnTo>
                    <a:pt x="11816" y="15443"/>
                  </a:lnTo>
                  <a:lnTo>
                    <a:pt x="15191" y="12011"/>
                  </a:lnTo>
                  <a:lnTo>
                    <a:pt x="15191" y="7664"/>
                  </a:lnTo>
                  <a:lnTo>
                    <a:pt x="15191" y="3432"/>
                  </a:lnTo>
                  <a:lnTo>
                    <a:pt x="11816" y="0"/>
                  </a:lnTo>
                  <a:lnTo>
                    <a:pt x="3375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14524" y="429602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92" y="7664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6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15650" y="429716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1"/>
                  </a:lnTo>
                  <a:lnTo>
                    <a:pt x="2926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lnTo>
                    <a:pt x="12829" y="2974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15649" y="429716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29" y="6520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18801" y="430025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601"/>
                  </a:moveTo>
                  <a:lnTo>
                    <a:pt x="0" y="5377"/>
                  </a:lnTo>
                  <a:lnTo>
                    <a:pt x="1463" y="6864"/>
                  </a:lnTo>
                  <a:lnTo>
                    <a:pt x="5176" y="6864"/>
                  </a:lnTo>
                  <a:lnTo>
                    <a:pt x="6639" y="5377"/>
                  </a:lnTo>
                  <a:lnTo>
                    <a:pt x="6639" y="3431"/>
                  </a:lnTo>
                  <a:lnTo>
                    <a:pt x="6639" y="1601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18800" y="430025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39" y="3431"/>
                  </a:moveTo>
                  <a:lnTo>
                    <a:pt x="6639" y="1601"/>
                  </a:lnTo>
                  <a:lnTo>
                    <a:pt x="5176" y="0"/>
                  </a:lnTo>
                  <a:lnTo>
                    <a:pt x="3263" y="0"/>
                  </a:lnTo>
                  <a:lnTo>
                    <a:pt x="1463" y="0"/>
                  </a:lnTo>
                  <a:lnTo>
                    <a:pt x="0" y="1601"/>
                  </a:lnTo>
                  <a:lnTo>
                    <a:pt x="0" y="3431"/>
                  </a:lnTo>
                  <a:lnTo>
                    <a:pt x="0" y="5376"/>
                  </a:lnTo>
                  <a:lnTo>
                    <a:pt x="1463" y="6863"/>
                  </a:lnTo>
                  <a:lnTo>
                    <a:pt x="3263" y="6863"/>
                  </a:lnTo>
                  <a:lnTo>
                    <a:pt x="5176" y="6863"/>
                  </a:lnTo>
                  <a:lnTo>
                    <a:pt x="6639" y="5376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298898" y="4253352"/>
            <a:ext cx="5016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181222" y="4196340"/>
            <a:ext cx="1550035" cy="354330"/>
            <a:chOff x="6181222" y="4196340"/>
            <a:chExt cx="1550035" cy="354330"/>
          </a:xfrm>
        </p:grpSpPr>
        <p:sp>
          <p:nvSpPr>
            <p:cNvPr id="76" name="object 76"/>
            <p:cNvSpPr/>
            <p:nvPr/>
          </p:nvSpPr>
          <p:spPr>
            <a:xfrm>
              <a:off x="6568411" y="4279813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8" y="47782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68412" y="4279813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71000" y="4280007"/>
              <a:ext cx="47625" cy="43180"/>
            </a:xfrm>
            <a:custGeom>
              <a:avLst/>
              <a:gdLst/>
              <a:ahLst/>
              <a:cxnLst/>
              <a:rect l="l" t="t" r="r" b="b"/>
              <a:pathLst>
                <a:path w="47625" h="43179">
                  <a:moveTo>
                    <a:pt x="42990" y="8007"/>
                  </a:moveTo>
                  <a:lnTo>
                    <a:pt x="42990" y="21277"/>
                  </a:lnTo>
                  <a:lnTo>
                    <a:pt x="44227" y="21277"/>
                  </a:lnTo>
                  <a:lnTo>
                    <a:pt x="44227" y="8808"/>
                  </a:lnTo>
                  <a:lnTo>
                    <a:pt x="47604" y="8808"/>
                  </a:lnTo>
                  <a:lnTo>
                    <a:pt x="47604" y="2058"/>
                  </a:lnTo>
                  <a:lnTo>
                    <a:pt x="46929" y="2058"/>
                  </a:lnTo>
                  <a:lnTo>
                    <a:pt x="46929" y="8007"/>
                  </a:lnTo>
                  <a:lnTo>
                    <a:pt x="42990" y="8007"/>
                  </a:lnTo>
                  <a:close/>
                </a:path>
                <a:path w="47625" h="43179">
                  <a:moveTo>
                    <a:pt x="3263" y="28369"/>
                  </a:moveTo>
                  <a:lnTo>
                    <a:pt x="3263" y="43126"/>
                  </a:lnTo>
                  <a:lnTo>
                    <a:pt x="44227" y="43126"/>
                  </a:lnTo>
                  <a:lnTo>
                    <a:pt x="44227" y="28369"/>
                  </a:lnTo>
                  <a:lnTo>
                    <a:pt x="42990" y="28369"/>
                  </a:lnTo>
                  <a:lnTo>
                    <a:pt x="42990" y="8007"/>
                  </a:lnTo>
                  <a:lnTo>
                    <a:pt x="33425" y="8007"/>
                  </a:lnTo>
                  <a:lnTo>
                    <a:pt x="33425" y="2058"/>
                  </a:lnTo>
                  <a:lnTo>
                    <a:pt x="30835" y="2058"/>
                  </a:lnTo>
                  <a:lnTo>
                    <a:pt x="30835" y="0"/>
                  </a:lnTo>
                  <a:lnTo>
                    <a:pt x="16431" y="0"/>
                  </a:lnTo>
                  <a:lnTo>
                    <a:pt x="16431" y="2058"/>
                  </a:lnTo>
                  <a:lnTo>
                    <a:pt x="13843" y="2058"/>
                  </a:lnTo>
                  <a:lnTo>
                    <a:pt x="13843" y="8007"/>
                  </a:lnTo>
                  <a:lnTo>
                    <a:pt x="4389" y="8007"/>
                  </a:lnTo>
                  <a:lnTo>
                    <a:pt x="4389" y="28369"/>
                  </a:lnTo>
                  <a:lnTo>
                    <a:pt x="3263" y="28369"/>
                  </a:lnTo>
                  <a:close/>
                </a:path>
                <a:path w="47625" h="43179">
                  <a:moveTo>
                    <a:pt x="0" y="2058"/>
                  </a:moveTo>
                  <a:lnTo>
                    <a:pt x="0" y="8808"/>
                  </a:lnTo>
                  <a:lnTo>
                    <a:pt x="3263" y="8808"/>
                  </a:lnTo>
                  <a:lnTo>
                    <a:pt x="3263" y="21277"/>
                  </a:lnTo>
                  <a:lnTo>
                    <a:pt x="4389" y="21277"/>
                  </a:lnTo>
                  <a:lnTo>
                    <a:pt x="4389" y="8007"/>
                  </a:lnTo>
                  <a:lnTo>
                    <a:pt x="450" y="8007"/>
                  </a:lnTo>
                  <a:lnTo>
                    <a:pt x="450" y="2058"/>
                  </a:lnTo>
                  <a:lnTo>
                    <a:pt x="0" y="2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71000" y="4280007"/>
              <a:ext cx="47625" cy="43180"/>
            </a:xfrm>
            <a:custGeom>
              <a:avLst/>
              <a:gdLst/>
              <a:ahLst/>
              <a:cxnLst/>
              <a:rect l="l" t="t" r="r" b="b"/>
              <a:pathLst>
                <a:path w="47625" h="43179">
                  <a:moveTo>
                    <a:pt x="30835" y="0"/>
                  </a:moveTo>
                  <a:lnTo>
                    <a:pt x="30835" y="2059"/>
                  </a:lnTo>
                  <a:lnTo>
                    <a:pt x="33424" y="2059"/>
                  </a:lnTo>
                  <a:lnTo>
                    <a:pt x="33424" y="8007"/>
                  </a:lnTo>
                  <a:lnTo>
                    <a:pt x="44227" y="8007"/>
                  </a:lnTo>
                  <a:lnTo>
                    <a:pt x="44227" y="8808"/>
                  </a:lnTo>
                  <a:lnTo>
                    <a:pt x="47603" y="8808"/>
                  </a:lnTo>
                  <a:lnTo>
                    <a:pt x="47603" y="2059"/>
                  </a:lnTo>
                  <a:lnTo>
                    <a:pt x="46928" y="2059"/>
                  </a:lnTo>
                  <a:lnTo>
                    <a:pt x="46928" y="8007"/>
                  </a:lnTo>
                  <a:lnTo>
                    <a:pt x="44227" y="8007"/>
                  </a:lnTo>
                  <a:lnTo>
                    <a:pt x="44227" y="21277"/>
                  </a:lnTo>
                  <a:lnTo>
                    <a:pt x="42989" y="21277"/>
                  </a:lnTo>
                  <a:lnTo>
                    <a:pt x="42989" y="28369"/>
                  </a:lnTo>
                  <a:lnTo>
                    <a:pt x="44227" y="28369"/>
                  </a:lnTo>
                  <a:lnTo>
                    <a:pt x="44227" y="43126"/>
                  </a:lnTo>
                  <a:lnTo>
                    <a:pt x="3263" y="43126"/>
                  </a:lnTo>
                  <a:lnTo>
                    <a:pt x="3263" y="28369"/>
                  </a:lnTo>
                  <a:lnTo>
                    <a:pt x="4389" y="28369"/>
                  </a:lnTo>
                  <a:lnTo>
                    <a:pt x="4389" y="21277"/>
                  </a:lnTo>
                  <a:lnTo>
                    <a:pt x="3263" y="21277"/>
                  </a:lnTo>
                  <a:lnTo>
                    <a:pt x="3263" y="8007"/>
                  </a:lnTo>
                  <a:lnTo>
                    <a:pt x="450" y="8007"/>
                  </a:lnTo>
                  <a:lnTo>
                    <a:pt x="450" y="2059"/>
                  </a:lnTo>
                  <a:lnTo>
                    <a:pt x="0" y="2059"/>
                  </a:lnTo>
                  <a:lnTo>
                    <a:pt x="0" y="8808"/>
                  </a:lnTo>
                  <a:lnTo>
                    <a:pt x="3263" y="8808"/>
                  </a:lnTo>
                  <a:lnTo>
                    <a:pt x="3263" y="8007"/>
                  </a:lnTo>
                  <a:lnTo>
                    <a:pt x="13842" y="8007"/>
                  </a:lnTo>
                  <a:lnTo>
                    <a:pt x="13842" y="2059"/>
                  </a:lnTo>
                  <a:lnTo>
                    <a:pt x="16430" y="2059"/>
                  </a:lnTo>
                  <a:lnTo>
                    <a:pt x="16430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04537" y="4281894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04537" y="428189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71451" y="4281894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71450" y="428189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71788" y="428171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1788" y="428171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05324" y="428171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05325" y="428171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98057" y="4280967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40" h="46989">
                  <a:moveTo>
                    <a:pt x="0" y="0"/>
                  </a:moveTo>
                  <a:lnTo>
                    <a:pt x="0" y="46513"/>
                  </a:lnTo>
                  <a:lnTo>
                    <a:pt x="53074" y="46513"/>
                  </a:lnTo>
                  <a:lnTo>
                    <a:pt x="53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98057" y="4280967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40" h="46989">
                  <a:moveTo>
                    <a:pt x="0" y="46513"/>
                  </a:moveTo>
                  <a:lnTo>
                    <a:pt x="53074" y="46513"/>
                  </a:lnTo>
                  <a:lnTo>
                    <a:pt x="53074" y="0"/>
                  </a:lnTo>
                  <a:lnTo>
                    <a:pt x="0" y="0"/>
                  </a:lnTo>
                  <a:lnTo>
                    <a:pt x="0" y="46513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03458" y="4281037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4">
                  <a:moveTo>
                    <a:pt x="0" y="6748"/>
                  </a:moveTo>
                  <a:lnTo>
                    <a:pt x="0" y="39808"/>
                  </a:lnTo>
                  <a:lnTo>
                    <a:pt x="41977" y="39808"/>
                  </a:lnTo>
                  <a:lnTo>
                    <a:pt x="41977" y="6748"/>
                  </a:lnTo>
                  <a:lnTo>
                    <a:pt x="32636" y="6748"/>
                  </a:lnTo>
                  <a:lnTo>
                    <a:pt x="32636" y="0"/>
                  </a:lnTo>
                  <a:lnTo>
                    <a:pt x="9340" y="0"/>
                  </a:lnTo>
                  <a:lnTo>
                    <a:pt x="9340" y="6748"/>
                  </a:lnTo>
                  <a:lnTo>
                    <a:pt x="0" y="6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03458" y="4281037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4">
                  <a:moveTo>
                    <a:pt x="0" y="39808"/>
                  </a:moveTo>
                  <a:lnTo>
                    <a:pt x="0" y="6749"/>
                  </a:lnTo>
                  <a:lnTo>
                    <a:pt x="9340" y="6749"/>
                  </a:lnTo>
                  <a:lnTo>
                    <a:pt x="9340" y="0"/>
                  </a:lnTo>
                  <a:lnTo>
                    <a:pt x="32636" y="0"/>
                  </a:lnTo>
                  <a:lnTo>
                    <a:pt x="32636" y="6749"/>
                  </a:lnTo>
                  <a:lnTo>
                    <a:pt x="41977" y="6749"/>
                  </a:lnTo>
                  <a:lnTo>
                    <a:pt x="41977" y="39808"/>
                  </a:lnTo>
                  <a:lnTo>
                    <a:pt x="0" y="3980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06243" y="4294650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79">
                  <a:moveTo>
                    <a:pt x="0" y="4460"/>
                  </a:moveTo>
                  <a:lnTo>
                    <a:pt x="0" y="13268"/>
                  </a:lnTo>
                  <a:lnTo>
                    <a:pt x="7653" y="17616"/>
                  </a:lnTo>
                  <a:lnTo>
                    <a:pt x="15306" y="13268"/>
                  </a:lnTo>
                  <a:lnTo>
                    <a:pt x="15306" y="4460"/>
                  </a:lnTo>
                  <a:lnTo>
                    <a:pt x="7653" y="0"/>
                  </a:lnTo>
                  <a:lnTo>
                    <a:pt x="0" y="44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06243" y="4294650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79">
                  <a:moveTo>
                    <a:pt x="15305" y="13269"/>
                  </a:moveTo>
                  <a:lnTo>
                    <a:pt x="15305" y="4461"/>
                  </a:lnTo>
                  <a:lnTo>
                    <a:pt x="7652" y="0"/>
                  </a:lnTo>
                  <a:lnTo>
                    <a:pt x="0" y="4461"/>
                  </a:lnTo>
                  <a:lnTo>
                    <a:pt x="0" y="13269"/>
                  </a:lnTo>
                  <a:lnTo>
                    <a:pt x="7652" y="17616"/>
                  </a:lnTo>
                  <a:lnTo>
                    <a:pt x="15305" y="13269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09620" y="429991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0" y="3545"/>
                  </a:moveTo>
                  <a:lnTo>
                    <a:pt x="2138" y="7207"/>
                  </a:lnTo>
                  <a:lnTo>
                    <a:pt x="6414" y="7207"/>
                  </a:lnTo>
                  <a:lnTo>
                    <a:pt x="8440" y="3545"/>
                  </a:lnTo>
                  <a:lnTo>
                    <a:pt x="6414" y="0"/>
                  </a:lnTo>
                  <a:lnTo>
                    <a:pt x="2138" y="0"/>
                  </a:lnTo>
                  <a:lnTo>
                    <a:pt x="0" y="3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09619" y="429991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6414" y="7206"/>
                  </a:moveTo>
                  <a:lnTo>
                    <a:pt x="8440" y="3546"/>
                  </a:lnTo>
                  <a:lnTo>
                    <a:pt x="6414" y="0"/>
                  </a:lnTo>
                  <a:lnTo>
                    <a:pt x="2138" y="0"/>
                  </a:lnTo>
                  <a:lnTo>
                    <a:pt x="0" y="3546"/>
                  </a:lnTo>
                  <a:lnTo>
                    <a:pt x="2138" y="7206"/>
                  </a:lnTo>
                  <a:lnTo>
                    <a:pt x="6414" y="720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81307" y="4294650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79">
                  <a:moveTo>
                    <a:pt x="0" y="4460"/>
                  </a:moveTo>
                  <a:lnTo>
                    <a:pt x="0" y="13268"/>
                  </a:lnTo>
                  <a:lnTo>
                    <a:pt x="7651" y="17616"/>
                  </a:lnTo>
                  <a:lnTo>
                    <a:pt x="15304" y="13268"/>
                  </a:lnTo>
                  <a:lnTo>
                    <a:pt x="15304" y="4460"/>
                  </a:lnTo>
                  <a:lnTo>
                    <a:pt x="7651" y="0"/>
                  </a:lnTo>
                  <a:lnTo>
                    <a:pt x="0" y="44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81307" y="4294650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79">
                  <a:moveTo>
                    <a:pt x="15305" y="13269"/>
                  </a:moveTo>
                  <a:lnTo>
                    <a:pt x="15305" y="4461"/>
                  </a:lnTo>
                  <a:lnTo>
                    <a:pt x="7652" y="0"/>
                  </a:lnTo>
                  <a:lnTo>
                    <a:pt x="0" y="4461"/>
                  </a:lnTo>
                  <a:lnTo>
                    <a:pt x="0" y="13269"/>
                  </a:lnTo>
                  <a:lnTo>
                    <a:pt x="7652" y="17616"/>
                  </a:lnTo>
                  <a:lnTo>
                    <a:pt x="15305" y="13269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84683" y="429991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0" y="3545"/>
                  </a:moveTo>
                  <a:lnTo>
                    <a:pt x="2138" y="7207"/>
                  </a:lnTo>
                  <a:lnTo>
                    <a:pt x="6414" y="7207"/>
                  </a:lnTo>
                  <a:lnTo>
                    <a:pt x="8440" y="3545"/>
                  </a:lnTo>
                  <a:lnTo>
                    <a:pt x="6414" y="0"/>
                  </a:lnTo>
                  <a:lnTo>
                    <a:pt x="2138" y="0"/>
                  </a:lnTo>
                  <a:lnTo>
                    <a:pt x="0" y="3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84683" y="429991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6414" y="7206"/>
                  </a:moveTo>
                  <a:lnTo>
                    <a:pt x="8440" y="3546"/>
                  </a:lnTo>
                  <a:lnTo>
                    <a:pt x="6414" y="0"/>
                  </a:lnTo>
                  <a:lnTo>
                    <a:pt x="2138" y="0"/>
                  </a:lnTo>
                  <a:lnTo>
                    <a:pt x="0" y="3546"/>
                  </a:lnTo>
                  <a:lnTo>
                    <a:pt x="2138" y="7206"/>
                  </a:lnTo>
                  <a:lnTo>
                    <a:pt x="6414" y="720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21324" y="4286070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0" y="6062"/>
                  </a:moveTo>
                  <a:lnTo>
                    <a:pt x="0" y="7435"/>
                  </a:lnTo>
                  <a:lnTo>
                    <a:pt x="111" y="8235"/>
                  </a:lnTo>
                  <a:lnTo>
                    <a:pt x="336" y="8694"/>
                  </a:lnTo>
                  <a:lnTo>
                    <a:pt x="336" y="9265"/>
                  </a:lnTo>
                  <a:lnTo>
                    <a:pt x="900" y="11210"/>
                  </a:lnTo>
                  <a:lnTo>
                    <a:pt x="1912" y="16701"/>
                  </a:lnTo>
                  <a:lnTo>
                    <a:pt x="2250" y="17616"/>
                  </a:lnTo>
                  <a:lnTo>
                    <a:pt x="3375" y="24023"/>
                  </a:lnTo>
                  <a:lnTo>
                    <a:pt x="3825" y="25509"/>
                  </a:lnTo>
                  <a:lnTo>
                    <a:pt x="3938" y="26539"/>
                  </a:lnTo>
                  <a:lnTo>
                    <a:pt x="4163" y="27111"/>
                  </a:lnTo>
                  <a:lnTo>
                    <a:pt x="4276" y="28026"/>
                  </a:lnTo>
                  <a:lnTo>
                    <a:pt x="4500" y="28483"/>
                  </a:lnTo>
                  <a:lnTo>
                    <a:pt x="4613" y="29284"/>
                  </a:lnTo>
                  <a:lnTo>
                    <a:pt x="5176" y="30543"/>
                  </a:lnTo>
                  <a:lnTo>
                    <a:pt x="5514" y="30886"/>
                  </a:lnTo>
                  <a:lnTo>
                    <a:pt x="5626" y="31229"/>
                  </a:lnTo>
                  <a:lnTo>
                    <a:pt x="6188" y="31916"/>
                  </a:lnTo>
                  <a:lnTo>
                    <a:pt x="7202" y="32830"/>
                  </a:lnTo>
                  <a:lnTo>
                    <a:pt x="7539" y="32945"/>
                  </a:lnTo>
                  <a:lnTo>
                    <a:pt x="7877" y="33289"/>
                  </a:lnTo>
                  <a:lnTo>
                    <a:pt x="10577" y="34775"/>
                  </a:lnTo>
                  <a:lnTo>
                    <a:pt x="11478" y="34890"/>
                  </a:lnTo>
                  <a:lnTo>
                    <a:pt x="11816" y="35119"/>
                  </a:lnTo>
                  <a:lnTo>
                    <a:pt x="12491" y="35119"/>
                  </a:lnTo>
                  <a:lnTo>
                    <a:pt x="12829" y="35347"/>
                  </a:lnTo>
                  <a:lnTo>
                    <a:pt x="46816" y="35347"/>
                  </a:lnTo>
                  <a:lnTo>
                    <a:pt x="47153" y="35119"/>
                  </a:lnTo>
                  <a:lnTo>
                    <a:pt x="47828" y="35119"/>
                  </a:lnTo>
                  <a:lnTo>
                    <a:pt x="48166" y="34890"/>
                  </a:lnTo>
                  <a:lnTo>
                    <a:pt x="49066" y="34775"/>
                  </a:lnTo>
                  <a:lnTo>
                    <a:pt x="51767" y="33289"/>
                  </a:lnTo>
                  <a:lnTo>
                    <a:pt x="52105" y="32945"/>
                  </a:lnTo>
                  <a:lnTo>
                    <a:pt x="52555" y="32830"/>
                  </a:lnTo>
                  <a:lnTo>
                    <a:pt x="53568" y="31916"/>
                  </a:lnTo>
                  <a:lnTo>
                    <a:pt x="53680" y="31572"/>
                  </a:lnTo>
                  <a:lnTo>
                    <a:pt x="54580" y="30543"/>
                  </a:lnTo>
                  <a:lnTo>
                    <a:pt x="55256" y="28827"/>
                  </a:lnTo>
                  <a:lnTo>
                    <a:pt x="55368" y="27797"/>
                  </a:lnTo>
                  <a:lnTo>
                    <a:pt x="55594" y="27454"/>
                  </a:lnTo>
                  <a:lnTo>
                    <a:pt x="55706" y="26081"/>
                  </a:lnTo>
                  <a:lnTo>
                    <a:pt x="55930" y="25509"/>
                  </a:lnTo>
                  <a:lnTo>
                    <a:pt x="57169" y="19561"/>
                  </a:lnTo>
                  <a:lnTo>
                    <a:pt x="57282" y="18531"/>
                  </a:lnTo>
                  <a:lnTo>
                    <a:pt x="57844" y="16701"/>
                  </a:lnTo>
                  <a:lnTo>
                    <a:pt x="57957" y="15671"/>
                  </a:lnTo>
                  <a:lnTo>
                    <a:pt x="58856" y="11210"/>
                  </a:lnTo>
                  <a:lnTo>
                    <a:pt x="59419" y="9265"/>
                  </a:lnTo>
                  <a:lnTo>
                    <a:pt x="59532" y="7893"/>
                  </a:lnTo>
                  <a:lnTo>
                    <a:pt x="59757" y="7435"/>
                  </a:lnTo>
                  <a:lnTo>
                    <a:pt x="59757" y="6062"/>
                  </a:lnTo>
                  <a:lnTo>
                    <a:pt x="59532" y="5720"/>
                  </a:lnTo>
                  <a:lnTo>
                    <a:pt x="59419" y="4690"/>
                  </a:lnTo>
                  <a:lnTo>
                    <a:pt x="59194" y="4232"/>
                  </a:lnTo>
                  <a:lnTo>
                    <a:pt x="58969" y="4118"/>
                  </a:lnTo>
                  <a:lnTo>
                    <a:pt x="58856" y="3431"/>
                  </a:lnTo>
                  <a:lnTo>
                    <a:pt x="58632" y="2974"/>
                  </a:lnTo>
                  <a:lnTo>
                    <a:pt x="57844" y="2172"/>
                  </a:lnTo>
                  <a:lnTo>
                    <a:pt x="57506" y="1601"/>
                  </a:lnTo>
                  <a:lnTo>
                    <a:pt x="55594" y="342"/>
                  </a:lnTo>
                  <a:lnTo>
                    <a:pt x="55256" y="342"/>
                  </a:lnTo>
                  <a:lnTo>
                    <a:pt x="55031" y="228"/>
                  </a:lnTo>
                  <a:lnTo>
                    <a:pt x="54693" y="228"/>
                  </a:lnTo>
                  <a:lnTo>
                    <a:pt x="54355" y="0"/>
                  </a:lnTo>
                  <a:lnTo>
                    <a:pt x="53568" y="0"/>
                  </a:lnTo>
                  <a:lnTo>
                    <a:pt x="5288" y="0"/>
                  </a:lnTo>
                  <a:lnTo>
                    <a:pt x="4951" y="228"/>
                  </a:lnTo>
                  <a:lnTo>
                    <a:pt x="4613" y="228"/>
                  </a:lnTo>
                  <a:lnTo>
                    <a:pt x="4163" y="342"/>
                  </a:lnTo>
                  <a:lnTo>
                    <a:pt x="2025" y="1830"/>
                  </a:lnTo>
                  <a:lnTo>
                    <a:pt x="1912" y="2172"/>
                  </a:lnTo>
                  <a:lnTo>
                    <a:pt x="1012" y="2974"/>
                  </a:lnTo>
                  <a:lnTo>
                    <a:pt x="900" y="3775"/>
                  </a:lnTo>
                  <a:lnTo>
                    <a:pt x="336" y="4690"/>
                  </a:lnTo>
                  <a:lnTo>
                    <a:pt x="336" y="5033"/>
                  </a:lnTo>
                  <a:lnTo>
                    <a:pt x="111" y="5377"/>
                  </a:lnTo>
                  <a:lnTo>
                    <a:pt x="0" y="606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21323" y="4286070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53568" y="0"/>
                  </a:moveTo>
                  <a:lnTo>
                    <a:pt x="54356" y="0"/>
                  </a:lnTo>
                  <a:lnTo>
                    <a:pt x="54693" y="228"/>
                  </a:lnTo>
                  <a:lnTo>
                    <a:pt x="55031" y="228"/>
                  </a:lnTo>
                  <a:lnTo>
                    <a:pt x="55256" y="343"/>
                  </a:lnTo>
                  <a:lnTo>
                    <a:pt x="55594" y="343"/>
                  </a:lnTo>
                  <a:lnTo>
                    <a:pt x="55931" y="571"/>
                  </a:lnTo>
                  <a:lnTo>
                    <a:pt x="56156" y="686"/>
                  </a:lnTo>
                  <a:lnTo>
                    <a:pt x="56494" y="915"/>
                  </a:lnTo>
                  <a:lnTo>
                    <a:pt x="56944" y="1258"/>
                  </a:lnTo>
                  <a:lnTo>
                    <a:pt x="57169" y="1372"/>
                  </a:lnTo>
                  <a:lnTo>
                    <a:pt x="57507" y="1601"/>
                  </a:lnTo>
                  <a:lnTo>
                    <a:pt x="57619" y="1830"/>
                  </a:lnTo>
                  <a:lnTo>
                    <a:pt x="57845" y="2173"/>
                  </a:lnTo>
                  <a:lnTo>
                    <a:pt x="58632" y="2974"/>
                  </a:lnTo>
                  <a:lnTo>
                    <a:pt x="58857" y="3431"/>
                  </a:lnTo>
                  <a:lnTo>
                    <a:pt x="58857" y="3774"/>
                  </a:lnTo>
                  <a:lnTo>
                    <a:pt x="58970" y="4118"/>
                  </a:lnTo>
                  <a:lnTo>
                    <a:pt x="59195" y="4232"/>
                  </a:lnTo>
                  <a:lnTo>
                    <a:pt x="59420" y="4690"/>
                  </a:lnTo>
                  <a:lnTo>
                    <a:pt x="59420" y="5033"/>
                  </a:lnTo>
                  <a:lnTo>
                    <a:pt x="59533" y="5376"/>
                  </a:lnTo>
                  <a:lnTo>
                    <a:pt x="59533" y="5719"/>
                  </a:lnTo>
                  <a:lnTo>
                    <a:pt x="59758" y="6062"/>
                  </a:lnTo>
                  <a:lnTo>
                    <a:pt x="59758" y="7435"/>
                  </a:lnTo>
                  <a:lnTo>
                    <a:pt x="59533" y="7893"/>
                  </a:lnTo>
                  <a:lnTo>
                    <a:pt x="59533" y="8236"/>
                  </a:lnTo>
                  <a:lnTo>
                    <a:pt x="59420" y="8693"/>
                  </a:lnTo>
                  <a:lnTo>
                    <a:pt x="59420" y="9265"/>
                  </a:lnTo>
                  <a:lnTo>
                    <a:pt x="59195" y="9837"/>
                  </a:lnTo>
                  <a:lnTo>
                    <a:pt x="58857" y="11210"/>
                  </a:lnTo>
                  <a:lnTo>
                    <a:pt x="57957" y="15671"/>
                  </a:lnTo>
                  <a:lnTo>
                    <a:pt x="57845" y="16701"/>
                  </a:lnTo>
                  <a:lnTo>
                    <a:pt x="57619" y="17616"/>
                  </a:lnTo>
                  <a:lnTo>
                    <a:pt x="57282" y="18531"/>
                  </a:lnTo>
                  <a:lnTo>
                    <a:pt x="57169" y="19561"/>
                  </a:lnTo>
                  <a:lnTo>
                    <a:pt x="56269" y="24022"/>
                  </a:lnTo>
                  <a:lnTo>
                    <a:pt x="55931" y="25509"/>
                  </a:lnTo>
                  <a:lnTo>
                    <a:pt x="55706" y="26081"/>
                  </a:lnTo>
                  <a:lnTo>
                    <a:pt x="55706" y="26539"/>
                  </a:lnTo>
                  <a:lnTo>
                    <a:pt x="55594" y="27111"/>
                  </a:lnTo>
                  <a:lnTo>
                    <a:pt x="55594" y="27454"/>
                  </a:lnTo>
                  <a:lnTo>
                    <a:pt x="55369" y="27797"/>
                  </a:lnTo>
                  <a:lnTo>
                    <a:pt x="55369" y="28026"/>
                  </a:lnTo>
                  <a:lnTo>
                    <a:pt x="55256" y="28483"/>
                  </a:lnTo>
                  <a:lnTo>
                    <a:pt x="55256" y="28827"/>
                  </a:lnTo>
                  <a:lnTo>
                    <a:pt x="55031" y="29284"/>
                  </a:lnTo>
                  <a:lnTo>
                    <a:pt x="54919" y="29742"/>
                  </a:lnTo>
                  <a:lnTo>
                    <a:pt x="54581" y="30543"/>
                  </a:lnTo>
                  <a:lnTo>
                    <a:pt x="54243" y="30886"/>
                  </a:lnTo>
                  <a:lnTo>
                    <a:pt x="54018" y="31229"/>
                  </a:lnTo>
                  <a:lnTo>
                    <a:pt x="53681" y="31572"/>
                  </a:lnTo>
                  <a:lnTo>
                    <a:pt x="53568" y="31915"/>
                  </a:lnTo>
                  <a:lnTo>
                    <a:pt x="53230" y="32258"/>
                  </a:lnTo>
                  <a:lnTo>
                    <a:pt x="52893" y="32487"/>
                  </a:lnTo>
                  <a:lnTo>
                    <a:pt x="52555" y="32830"/>
                  </a:lnTo>
                  <a:lnTo>
                    <a:pt x="52105" y="32945"/>
                  </a:lnTo>
                  <a:lnTo>
                    <a:pt x="51767" y="33288"/>
                  </a:lnTo>
                  <a:lnTo>
                    <a:pt x="49066" y="34775"/>
                  </a:lnTo>
                  <a:lnTo>
                    <a:pt x="48504" y="34890"/>
                  </a:lnTo>
                  <a:lnTo>
                    <a:pt x="48166" y="34890"/>
                  </a:lnTo>
                  <a:lnTo>
                    <a:pt x="47829" y="35118"/>
                  </a:lnTo>
                  <a:lnTo>
                    <a:pt x="47153" y="35118"/>
                  </a:lnTo>
                  <a:lnTo>
                    <a:pt x="46816" y="35347"/>
                  </a:lnTo>
                  <a:lnTo>
                    <a:pt x="12829" y="35347"/>
                  </a:lnTo>
                  <a:lnTo>
                    <a:pt x="12491" y="35118"/>
                  </a:lnTo>
                  <a:lnTo>
                    <a:pt x="11816" y="35118"/>
                  </a:lnTo>
                  <a:lnTo>
                    <a:pt x="11478" y="34890"/>
                  </a:lnTo>
                  <a:lnTo>
                    <a:pt x="11141" y="34890"/>
                  </a:lnTo>
                  <a:lnTo>
                    <a:pt x="10578" y="34775"/>
                  </a:lnTo>
                  <a:lnTo>
                    <a:pt x="7877" y="33288"/>
                  </a:lnTo>
                  <a:lnTo>
                    <a:pt x="7540" y="32945"/>
                  </a:lnTo>
                  <a:lnTo>
                    <a:pt x="7202" y="32830"/>
                  </a:lnTo>
                  <a:lnTo>
                    <a:pt x="6864" y="32487"/>
                  </a:lnTo>
                  <a:lnTo>
                    <a:pt x="6527" y="32258"/>
                  </a:lnTo>
                  <a:lnTo>
                    <a:pt x="6189" y="31915"/>
                  </a:lnTo>
                  <a:lnTo>
                    <a:pt x="5964" y="31572"/>
                  </a:lnTo>
                  <a:lnTo>
                    <a:pt x="5626" y="31229"/>
                  </a:lnTo>
                  <a:lnTo>
                    <a:pt x="5514" y="30886"/>
                  </a:lnTo>
                  <a:lnTo>
                    <a:pt x="5176" y="30543"/>
                  </a:lnTo>
                  <a:lnTo>
                    <a:pt x="4839" y="29742"/>
                  </a:lnTo>
                  <a:lnTo>
                    <a:pt x="4614" y="29284"/>
                  </a:lnTo>
                  <a:lnTo>
                    <a:pt x="4501" y="28827"/>
                  </a:lnTo>
                  <a:lnTo>
                    <a:pt x="4501" y="28483"/>
                  </a:lnTo>
                  <a:lnTo>
                    <a:pt x="4276" y="28026"/>
                  </a:lnTo>
                  <a:lnTo>
                    <a:pt x="4276" y="27797"/>
                  </a:lnTo>
                  <a:lnTo>
                    <a:pt x="4163" y="27454"/>
                  </a:lnTo>
                  <a:lnTo>
                    <a:pt x="4163" y="27111"/>
                  </a:lnTo>
                  <a:lnTo>
                    <a:pt x="3938" y="26539"/>
                  </a:lnTo>
                  <a:lnTo>
                    <a:pt x="3938" y="26081"/>
                  </a:lnTo>
                  <a:lnTo>
                    <a:pt x="3826" y="25509"/>
                  </a:lnTo>
                  <a:lnTo>
                    <a:pt x="3376" y="24022"/>
                  </a:lnTo>
                  <a:lnTo>
                    <a:pt x="2588" y="19561"/>
                  </a:lnTo>
                  <a:lnTo>
                    <a:pt x="2363" y="18531"/>
                  </a:lnTo>
                  <a:lnTo>
                    <a:pt x="2250" y="17616"/>
                  </a:lnTo>
                  <a:lnTo>
                    <a:pt x="1913" y="16701"/>
                  </a:lnTo>
                  <a:lnTo>
                    <a:pt x="1688" y="15671"/>
                  </a:lnTo>
                  <a:lnTo>
                    <a:pt x="900" y="11210"/>
                  </a:lnTo>
                  <a:lnTo>
                    <a:pt x="562" y="9837"/>
                  </a:lnTo>
                  <a:lnTo>
                    <a:pt x="337" y="9265"/>
                  </a:lnTo>
                  <a:lnTo>
                    <a:pt x="337" y="8693"/>
                  </a:lnTo>
                  <a:lnTo>
                    <a:pt x="112" y="8236"/>
                  </a:lnTo>
                  <a:lnTo>
                    <a:pt x="112" y="7893"/>
                  </a:lnTo>
                  <a:lnTo>
                    <a:pt x="0" y="7435"/>
                  </a:lnTo>
                  <a:lnTo>
                    <a:pt x="0" y="6062"/>
                  </a:lnTo>
                  <a:lnTo>
                    <a:pt x="112" y="5719"/>
                  </a:lnTo>
                  <a:lnTo>
                    <a:pt x="112" y="5376"/>
                  </a:lnTo>
                  <a:lnTo>
                    <a:pt x="337" y="5033"/>
                  </a:lnTo>
                  <a:lnTo>
                    <a:pt x="337" y="4690"/>
                  </a:lnTo>
                  <a:lnTo>
                    <a:pt x="562" y="4232"/>
                  </a:lnTo>
                  <a:lnTo>
                    <a:pt x="900" y="3774"/>
                  </a:lnTo>
                  <a:lnTo>
                    <a:pt x="900" y="3431"/>
                  </a:lnTo>
                  <a:lnTo>
                    <a:pt x="1012" y="2974"/>
                  </a:lnTo>
                  <a:lnTo>
                    <a:pt x="1913" y="2173"/>
                  </a:lnTo>
                  <a:lnTo>
                    <a:pt x="2025" y="1830"/>
                  </a:lnTo>
                  <a:lnTo>
                    <a:pt x="2250" y="1601"/>
                  </a:lnTo>
                  <a:lnTo>
                    <a:pt x="2588" y="1372"/>
                  </a:lnTo>
                  <a:lnTo>
                    <a:pt x="3038" y="1029"/>
                  </a:lnTo>
                  <a:lnTo>
                    <a:pt x="3263" y="915"/>
                  </a:lnTo>
                  <a:lnTo>
                    <a:pt x="3601" y="686"/>
                  </a:lnTo>
                  <a:lnTo>
                    <a:pt x="3826" y="571"/>
                  </a:lnTo>
                  <a:lnTo>
                    <a:pt x="4163" y="343"/>
                  </a:lnTo>
                  <a:lnTo>
                    <a:pt x="4501" y="343"/>
                  </a:lnTo>
                  <a:lnTo>
                    <a:pt x="4951" y="228"/>
                  </a:lnTo>
                  <a:lnTo>
                    <a:pt x="5289" y="0"/>
                  </a:lnTo>
                  <a:lnTo>
                    <a:pt x="53343" y="0"/>
                  </a:lnTo>
                  <a:lnTo>
                    <a:pt x="53568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29202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5"/>
                  </a:lnTo>
                  <a:lnTo>
                    <a:pt x="4051" y="5375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29201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40004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26" y="5375"/>
                  </a:lnTo>
                  <a:lnTo>
                    <a:pt x="4052" y="5375"/>
                  </a:lnTo>
                  <a:lnTo>
                    <a:pt x="5177" y="4118"/>
                  </a:lnTo>
                  <a:lnTo>
                    <a:pt x="5177" y="2631"/>
                  </a:lnTo>
                  <a:lnTo>
                    <a:pt x="5177" y="1144"/>
                  </a:lnTo>
                  <a:lnTo>
                    <a:pt x="4052" y="0"/>
                  </a:lnTo>
                  <a:lnTo>
                    <a:pt x="1126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40005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50696" y="4288930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5"/>
                  </a:lnTo>
                  <a:lnTo>
                    <a:pt x="3938" y="5375"/>
                  </a:lnTo>
                  <a:lnTo>
                    <a:pt x="5063" y="4118"/>
                  </a:lnTo>
                  <a:lnTo>
                    <a:pt x="5063" y="2631"/>
                  </a:lnTo>
                  <a:lnTo>
                    <a:pt x="5063" y="1144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50696" y="4288930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61274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26" y="5375"/>
                  </a:lnTo>
                  <a:lnTo>
                    <a:pt x="4051" y="5375"/>
                  </a:lnTo>
                  <a:lnTo>
                    <a:pt x="5177" y="4118"/>
                  </a:lnTo>
                  <a:lnTo>
                    <a:pt x="5177" y="2631"/>
                  </a:lnTo>
                  <a:lnTo>
                    <a:pt x="5177" y="1144"/>
                  </a:lnTo>
                  <a:lnTo>
                    <a:pt x="4051" y="0"/>
                  </a:lnTo>
                  <a:lnTo>
                    <a:pt x="1126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61275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72078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238" y="5375"/>
                  </a:lnTo>
                  <a:lnTo>
                    <a:pt x="4051" y="5375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72078" y="428893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4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24250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3938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24249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35053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26" y="5375"/>
                  </a:lnTo>
                  <a:lnTo>
                    <a:pt x="3939" y="5375"/>
                  </a:lnTo>
                  <a:lnTo>
                    <a:pt x="5177" y="4231"/>
                  </a:lnTo>
                  <a:lnTo>
                    <a:pt x="5177" y="2744"/>
                  </a:lnTo>
                  <a:lnTo>
                    <a:pt x="5177" y="1257"/>
                  </a:lnTo>
                  <a:lnTo>
                    <a:pt x="3939" y="0"/>
                  </a:lnTo>
                  <a:lnTo>
                    <a:pt x="1126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35053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45632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238" y="5375"/>
                  </a:lnTo>
                  <a:lnTo>
                    <a:pt x="4051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45632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56549" y="4299226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3938" y="5375"/>
                  </a:lnTo>
                  <a:lnTo>
                    <a:pt x="5063" y="4231"/>
                  </a:lnTo>
                  <a:lnTo>
                    <a:pt x="5063" y="2744"/>
                  </a:lnTo>
                  <a:lnTo>
                    <a:pt x="5063" y="1257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56548" y="4299226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745"/>
                  </a:moveTo>
                  <a:lnTo>
                    <a:pt x="5064" y="1258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232"/>
                  </a:lnTo>
                  <a:lnTo>
                    <a:pt x="5064" y="2745"/>
                  </a:lnTo>
                  <a:close/>
                </a:path>
                <a:path w="5079" h="5714">
                  <a:moveTo>
                    <a:pt x="5064" y="2745"/>
                  </a:moveTo>
                  <a:lnTo>
                    <a:pt x="5064" y="1258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232"/>
                  </a:lnTo>
                  <a:lnTo>
                    <a:pt x="5064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467126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4051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467127" y="429922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26838" y="4309406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258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3938" y="5377"/>
                  </a:lnTo>
                  <a:lnTo>
                    <a:pt x="5063" y="4118"/>
                  </a:lnTo>
                  <a:lnTo>
                    <a:pt x="5063" y="2745"/>
                  </a:lnTo>
                  <a:lnTo>
                    <a:pt x="5063" y="1258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26838" y="430940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745"/>
                  </a:moveTo>
                  <a:lnTo>
                    <a:pt x="5064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745"/>
                  </a:lnTo>
                  <a:close/>
                </a:path>
                <a:path w="5079" h="5714">
                  <a:moveTo>
                    <a:pt x="5064" y="2745"/>
                  </a:moveTo>
                  <a:lnTo>
                    <a:pt x="5064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37416" y="430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8"/>
                  </a:moveTo>
                  <a:lnTo>
                    <a:pt x="0" y="4118"/>
                  </a:lnTo>
                  <a:lnTo>
                    <a:pt x="1238" y="5377"/>
                  </a:lnTo>
                  <a:lnTo>
                    <a:pt x="4051" y="5377"/>
                  </a:lnTo>
                  <a:lnTo>
                    <a:pt x="5177" y="4118"/>
                  </a:lnTo>
                  <a:lnTo>
                    <a:pt x="5177" y="2745"/>
                  </a:lnTo>
                  <a:lnTo>
                    <a:pt x="5177" y="1258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37416" y="430940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48220" y="430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8"/>
                  </a:moveTo>
                  <a:lnTo>
                    <a:pt x="0" y="4118"/>
                  </a:lnTo>
                  <a:lnTo>
                    <a:pt x="1238" y="5377"/>
                  </a:lnTo>
                  <a:lnTo>
                    <a:pt x="4051" y="5377"/>
                  </a:lnTo>
                  <a:lnTo>
                    <a:pt x="5176" y="4118"/>
                  </a:lnTo>
                  <a:lnTo>
                    <a:pt x="5176" y="2745"/>
                  </a:lnTo>
                  <a:lnTo>
                    <a:pt x="5176" y="1258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48220" y="430940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58911" y="430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8"/>
                  </a:moveTo>
                  <a:lnTo>
                    <a:pt x="0" y="4118"/>
                  </a:lnTo>
                  <a:lnTo>
                    <a:pt x="1126" y="5377"/>
                  </a:lnTo>
                  <a:lnTo>
                    <a:pt x="3939" y="5377"/>
                  </a:lnTo>
                  <a:lnTo>
                    <a:pt x="5177" y="4118"/>
                  </a:lnTo>
                  <a:lnTo>
                    <a:pt x="5177" y="2745"/>
                  </a:lnTo>
                  <a:lnTo>
                    <a:pt x="5177" y="1258"/>
                  </a:lnTo>
                  <a:lnTo>
                    <a:pt x="3939" y="0"/>
                  </a:lnTo>
                  <a:lnTo>
                    <a:pt x="1126" y="0"/>
                  </a:lnTo>
                  <a:lnTo>
                    <a:pt x="0" y="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58911" y="430940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69490" y="430940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8"/>
                  </a:moveTo>
                  <a:lnTo>
                    <a:pt x="0" y="4118"/>
                  </a:lnTo>
                  <a:lnTo>
                    <a:pt x="1238" y="5377"/>
                  </a:lnTo>
                  <a:lnTo>
                    <a:pt x="4051" y="5377"/>
                  </a:lnTo>
                  <a:lnTo>
                    <a:pt x="5176" y="4118"/>
                  </a:lnTo>
                  <a:lnTo>
                    <a:pt x="5176" y="2745"/>
                  </a:lnTo>
                  <a:lnTo>
                    <a:pt x="5176" y="1258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469490" y="430940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  <a:path w="5714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118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0521" y="4221103"/>
              <a:ext cx="68207" cy="9641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027796" y="4197928"/>
              <a:ext cx="612775" cy="138430"/>
            </a:xfrm>
            <a:custGeom>
              <a:avLst/>
              <a:gdLst/>
              <a:ahLst/>
              <a:cxnLst/>
              <a:rect l="l" t="t" r="r" b="b"/>
              <a:pathLst>
                <a:path w="612775" h="138429">
                  <a:moveTo>
                    <a:pt x="252087" y="138246"/>
                  </a:moveTo>
                  <a:lnTo>
                    <a:pt x="612560" y="138246"/>
                  </a:lnTo>
                  <a:lnTo>
                    <a:pt x="612560" y="631"/>
                  </a:lnTo>
                  <a:lnTo>
                    <a:pt x="252087" y="631"/>
                  </a:lnTo>
                  <a:lnTo>
                    <a:pt x="252087" y="138246"/>
                  </a:lnTo>
                  <a:close/>
                </a:path>
                <a:path w="612775" h="138429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066051" y="4212983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169" y="2971"/>
                  </a:moveTo>
                  <a:lnTo>
                    <a:pt x="10248" y="0"/>
                  </a:lnTo>
                  <a:lnTo>
                    <a:pt x="3035" y="0"/>
                  </a:lnTo>
                  <a:lnTo>
                    <a:pt x="0" y="2971"/>
                  </a:lnTo>
                  <a:lnTo>
                    <a:pt x="0" y="10058"/>
                  </a:lnTo>
                  <a:lnTo>
                    <a:pt x="3035" y="12915"/>
                  </a:lnTo>
                  <a:lnTo>
                    <a:pt x="10248" y="12915"/>
                  </a:lnTo>
                  <a:lnTo>
                    <a:pt x="13169" y="10058"/>
                  </a:lnTo>
                  <a:lnTo>
                    <a:pt x="13169" y="6515"/>
                  </a:lnTo>
                  <a:lnTo>
                    <a:pt x="13169" y="2971"/>
                  </a:lnTo>
                  <a:close/>
                </a:path>
                <a:path w="174625" h="36195">
                  <a:moveTo>
                    <a:pt x="14071" y="25501"/>
                  </a:moveTo>
                  <a:lnTo>
                    <a:pt x="11137" y="22644"/>
                  </a:lnTo>
                  <a:lnTo>
                    <a:pt x="3937" y="22644"/>
                  </a:lnTo>
                  <a:lnTo>
                    <a:pt x="1016" y="25501"/>
                  </a:lnTo>
                  <a:lnTo>
                    <a:pt x="1016" y="32600"/>
                  </a:lnTo>
                  <a:lnTo>
                    <a:pt x="3937" y="35572"/>
                  </a:lnTo>
                  <a:lnTo>
                    <a:pt x="11137" y="35572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01"/>
                  </a:lnTo>
                  <a:close/>
                </a:path>
                <a:path w="174625" h="36195">
                  <a:moveTo>
                    <a:pt x="33197" y="2971"/>
                  </a:moveTo>
                  <a:lnTo>
                    <a:pt x="30276" y="0"/>
                  </a:lnTo>
                  <a:lnTo>
                    <a:pt x="23075" y="0"/>
                  </a:lnTo>
                  <a:lnTo>
                    <a:pt x="20142" y="2971"/>
                  </a:lnTo>
                  <a:lnTo>
                    <a:pt x="20142" y="10058"/>
                  </a:lnTo>
                  <a:lnTo>
                    <a:pt x="23075" y="12915"/>
                  </a:lnTo>
                  <a:lnTo>
                    <a:pt x="30276" y="12915"/>
                  </a:lnTo>
                  <a:lnTo>
                    <a:pt x="33197" y="10058"/>
                  </a:lnTo>
                  <a:lnTo>
                    <a:pt x="33197" y="6515"/>
                  </a:lnTo>
                  <a:lnTo>
                    <a:pt x="33197" y="2971"/>
                  </a:lnTo>
                  <a:close/>
                </a:path>
                <a:path w="174625" h="36195">
                  <a:moveTo>
                    <a:pt x="34099" y="25501"/>
                  </a:moveTo>
                  <a:lnTo>
                    <a:pt x="31178" y="22644"/>
                  </a:lnTo>
                  <a:lnTo>
                    <a:pt x="23977" y="22644"/>
                  </a:lnTo>
                  <a:lnTo>
                    <a:pt x="21043" y="25501"/>
                  </a:lnTo>
                  <a:lnTo>
                    <a:pt x="21043" y="32600"/>
                  </a:lnTo>
                  <a:lnTo>
                    <a:pt x="23977" y="35572"/>
                  </a:lnTo>
                  <a:lnTo>
                    <a:pt x="31178" y="35572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01"/>
                  </a:lnTo>
                  <a:close/>
                </a:path>
                <a:path w="174625" h="36195">
                  <a:moveTo>
                    <a:pt x="53238" y="2971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971"/>
                  </a:lnTo>
                  <a:lnTo>
                    <a:pt x="40182" y="10058"/>
                  </a:lnTo>
                  <a:lnTo>
                    <a:pt x="43103" y="12915"/>
                  </a:lnTo>
                  <a:lnTo>
                    <a:pt x="50304" y="12915"/>
                  </a:lnTo>
                  <a:lnTo>
                    <a:pt x="53238" y="10058"/>
                  </a:lnTo>
                  <a:lnTo>
                    <a:pt x="53238" y="6515"/>
                  </a:lnTo>
                  <a:lnTo>
                    <a:pt x="53238" y="2971"/>
                  </a:lnTo>
                  <a:close/>
                </a:path>
                <a:path w="174625" h="36195">
                  <a:moveTo>
                    <a:pt x="54241" y="25501"/>
                  </a:moveTo>
                  <a:lnTo>
                    <a:pt x="51320" y="22644"/>
                  </a:lnTo>
                  <a:lnTo>
                    <a:pt x="44005" y="22644"/>
                  </a:lnTo>
                  <a:lnTo>
                    <a:pt x="41084" y="25501"/>
                  </a:lnTo>
                  <a:lnTo>
                    <a:pt x="41084" y="32600"/>
                  </a:lnTo>
                  <a:lnTo>
                    <a:pt x="44005" y="35572"/>
                  </a:lnTo>
                  <a:lnTo>
                    <a:pt x="51320" y="35572"/>
                  </a:lnTo>
                  <a:lnTo>
                    <a:pt x="54241" y="32600"/>
                  </a:lnTo>
                  <a:lnTo>
                    <a:pt x="54241" y="29057"/>
                  </a:lnTo>
                  <a:lnTo>
                    <a:pt x="54241" y="25501"/>
                  </a:lnTo>
                  <a:close/>
                </a:path>
                <a:path w="174625" h="36195">
                  <a:moveTo>
                    <a:pt x="73380" y="2971"/>
                  </a:moveTo>
                  <a:lnTo>
                    <a:pt x="70345" y="0"/>
                  </a:lnTo>
                  <a:lnTo>
                    <a:pt x="63131" y="0"/>
                  </a:lnTo>
                  <a:lnTo>
                    <a:pt x="60210" y="2971"/>
                  </a:lnTo>
                  <a:lnTo>
                    <a:pt x="60210" y="10058"/>
                  </a:lnTo>
                  <a:lnTo>
                    <a:pt x="63131" y="12915"/>
                  </a:lnTo>
                  <a:lnTo>
                    <a:pt x="70345" y="12915"/>
                  </a:lnTo>
                  <a:lnTo>
                    <a:pt x="73380" y="10058"/>
                  </a:lnTo>
                  <a:lnTo>
                    <a:pt x="73380" y="6515"/>
                  </a:lnTo>
                  <a:lnTo>
                    <a:pt x="73380" y="2971"/>
                  </a:lnTo>
                  <a:close/>
                </a:path>
                <a:path w="174625" h="36195">
                  <a:moveTo>
                    <a:pt x="74282" y="25501"/>
                  </a:moveTo>
                  <a:lnTo>
                    <a:pt x="71348" y="22644"/>
                  </a:lnTo>
                  <a:lnTo>
                    <a:pt x="64147" y="22644"/>
                  </a:lnTo>
                  <a:lnTo>
                    <a:pt x="61226" y="25501"/>
                  </a:lnTo>
                  <a:lnTo>
                    <a:pt x="61226" y="32600"/>
                  </a:lnTo>
                  <a:lnTo>
                    <a:pt x="64147" y="35572"/>
                  </a:lnTo>
                  <a:lnTo>
                    <a:pt x="71348" y="35572"/>
                  </a:lnTo>
                  <a:lnTo>
                    <a:pt x="74282" y="32600"/>
                  </a:lnTo>
                  <a:lnTo>
                    <a:pt x="74282" y="29057"/>
                  </a:lnTo>
                  <a:lnTo>
                    <a:pt x="74282" y="25501"/>
                  </a:lnTo>
                  <a:close/>
                </a:path>
                <a:path w="174625" h="36195">
                  <a:moveTo>
                    <a:pt x="93408" y="2971"/>
                  </a:moveTo>
                  <a:lnTo>
                    <a:pt x="90487" y="0"/>
                  </a:lnTo>
                  <a:lnTo>
                    <a:pt x="83286" y="0"/>
                  </a:lnTo>
                  <a:lnTo>
                    <a:pt x="80352" y="2971"/>
                  </a:lnTo>
                  <a:lnTo>
                    <a:pt x="80352" y="10058"/>
                  </a:lnTo>
                  <a:lnTo>
                    <a:pt x="83286" y="12915"/>
                  </a:lnTo>
                  <a:lnTo>
                    <a:pt x="90487" y="12915"/>
                  </a:lnTo>
                  <a:lnTo>
                    <a:pt x="93408" y="10058"/>
                  </a:lnTo>
                  <a:lnTo>
                    <a:pt x="93408" y="6515"/>
                  </a:lnTo>
                  <a:lnTo>
                    <a:pt x="93408" y="2971"/>
                  </a:lnTo>
                  <a:close/>
                </a:path>
                <a:path w="174625" h="36195">
                  <a:moveTo>
                    <a:pt x="94310" y="25501"/>
                  </a:moveTo>
                  <a:lnTo>
                    <a:pt x="91389" y="22644"/>
                  </a:lnTo>
                  <a:lnTo>
                    <a:pt x="84175" y="22644"/>
                  </a:lnTo>
                  <a:lnTo>
                    <a:pt x="81254" y="25501"/>
                  </a:lnTo>
                  <a:lnTo>
                    <a:pt x="81254" y="32600"/>
                  </a:lnTo>
                  <a:lnTo>
                    <a:pt x="84175" y="35572"/>
                  </a:lnTo>
                  <a:lnTo>
                    <a:pt x="91389" y="35572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01"/>
                  </a:lnTo>
                  <a:close/>
                </a:path>
                <a:path w="174625" h="36195">
                  <a:moveTo>
                    <a:pt x="113436" y="2971"/>
                  </a:moveTo>
                  <a:lnTo>
                    <a:pt x="110515" y="0"/>
                  </a:lnTo>
                  <a:lnTo>
                    <a:pt x="103314" y="0"/>
                  </a:lnTo>
                  <a:lnTo>
                    <a:pt x="100393" y="2971"/>
                  </a:lnTo>
                  <a:lnTo>
                    <a:pt x="100393" y="10058"/>
                  </a:lnTo>
                  <a:lnTo>
                    <a:pt x="103314" y="12915"/>
                  </a:lnTo>
                  <a:lnTo>
                    <a:pt x="110515" y="12915"/>
                  </a:lnTo>
                  <a:lnTo>
                    <a:pt x="113436" y="10058"/>
                  </a:lnTo>
                  <a:lnTo>
                    <a:pt x="113436" y="6515"/>
                  </a:lnTo>
                  <a:lnTo>
                    <a:pt x="113436" y="2971"/>
                  </a:lnTo>
                  <a:close/>
                </a:path>
                <a:path w="174625" h="36195">
                  <a:moveTo>
                    <a:pt x="114338" y="25501"/>
                  </a:moveTo>
                  <a:lnTo>
                    <a:pt x="111417" y="22644"/>
                  </a:lnTo>
                  <a:lnTo>
                    <a:pt x="104216" y="22644"/>
                  </a:lnTo>
                  <a:lnTo>
                    <a:pt x="101282" y="25501"/>
                  </a:lnTo>
                  <a:lnTo>
                    <a:pt x="101282" y="32600"/>
                  </a:lnTo>
                  <a:lnTo>
                    <a:pt x="104216" y="35572"/>
                  </a:lnTo>
                  <a:lnTo>
                    <a:pt x="111417" y="35572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01"/>
                  </a:lnTo>
                  <a:close/>
                </a:path>
                <a:path w="174625" h="36195">
                  <a:moveTo>
                    <a:pt x="133477" y="2971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971"/>
                  </a:lnTo>
                  <a:lnTo>
                    <a:pt x="120421" y="10058"/>
                  </a:lnTo>
                  <a:lnTo>
                    <a:pt x="123342" y="12915"/>
                  </a:lnTo>
                  <a:lnTo>
                    <a:pt x="130543" y="12915"/>
                  </a:lnTo>
                  <a:lnTo>
                    <a:pt x="133477" y="10058"/>
                  </a:lnTo>
                  <a:lnTo>
                    <a:pt x="133477" y="6515"/>
                  </a:lnTo>
                  <a:lnTo>
                    <a:pt x="133477" y="2971"/>
                  </a:lnTo>
                  <a:close/>
                </a:path>
                <a:path w="174625" h="36195">
                  <a:moveTo>
                    <a:pt x="134480" y="25501"/>
                  </a:moveTo>
                  <a:lnTo>
                    <a:pt x="131559" y="22644"/>
                  </a:lnTo>
                  <a:lnTo>
                    <a:pt x="124244" y="22644"/>
                  </a:lnTo>
                  <a:lnTo>
                    <a:pt x="121323" y="25501"/>
                  </a:lnTo>
                  <a:lnTo>
                    <a:pt x="121323" y="32600"/>
                  </a:lnTo>
                  <a:lnTo>
                    <a:pt x="124244" y="35572"/>
                  </a:lnTo>
                  <a:lnTo>
                    <a:pt x="131559" y="35572"/>
                  </a:lnTo>
                  <a:lnTo>
                    <a:pt x="134480" y="32600"/>
                  </a:lnTo>
                  <a:lnTo>
                    <a:pt x="134480" y="29057"/>
                  </a:lnTo>
                  <a:lnTo>
                    <a:pt x="134480" y="25501"/>
                  </a:lnTo>
                  <a:close/>
                </a:path>
                <a:path w="174625" h="36195">
                  <a:moveTo>
                    <a:pt x="153619" y="2971"/>
                  </a:moveTo>
                  <a:lnTo>
                    <a:pt x="150698" y="0"/>
                  </a:lnTo>
                  <a:lnTo>
                    <a:pt x="143383" y="0"/>
                  </a:lnTo>
                  <a:lnTo>
                    <a:pt x="140449" y="2971"/>
                  </a:lnTo>
                  <a:lnTo>
                    <a:pt x="140449" y="10058"/>
                  </a:lnTo>
                  <a:lnTo>
                    <a:pt x="143383" y="12915"/>
                  </a:lnTo>
                  <a:lnTo>
                    <a:pt x="150698" y="12915"/>
                  </a:lnTo>
                  <a:lnTo>
                    <a:pt x="153619" y="10058"/>
                  </a:lnTo>
                  <a:lnTo>
                    <a:pt x="153619" y="6515"/>
                  </a:lnTo>
                  <a:lnTo>
                    <a:pt x="153619" y="2971"/>
                  </a:lnTo>
                  <a:close/>
                </a:path>
                <a:path w="174625" h="36195">
                  <a:moveTo>
                    <a:pt x="154520" y="25501"/>
                  </a:moveTo>
                  <a:lnTo>
                    <a:pt x="151587" y="22644"/>
                  </a:lnTo>
                  <a:lnTo>
                    <a:pt x="144386" y="22644"/>
                  </a:lnTo>
                  <a:lnTo>
                    <a:pt x="141465" y="25501"/>
                  </a:lnTo>
                  <a:lnTo>
                    <a:pt x="141465" y="32600"/>
                  </a:lnTo>
                  <a:lnTo>
                    <a:pt x="144386" y="35572"/>
                  </a:lnTo>
                  <a:lnTo>
                    <a:pt x="151587" y="35572"/>
                  </a:lnTo>
                  <a:lnTo>
                    <a:pt x="154520" y="32600"/>
                  </a:lnTo>
                  <a:lnTo>
                    <a:pt x="154520" y="29057"/>
                  </a:lnTo>
                  <a:lnTo>
                    <a:pt x="154520" y="25501"/>
                  </a:lnTo>
                  <a:close/>
                </a:path>
                <a:path w="174625" h="36195">
                  <a:moveTo>
                    <a:pt x="173647" y="2971"/>
                  </a:moveTo>
                  <a:lnTo>
                    <a:pt x="170726" y="0"/>
                  </a:lnTo>
                  <a:lnTo>
                    <a:pt x="163525" y="0"/>
                  </a:lnTo>
                  <a:lnTo>
                    <a:pt x="160591" y="2971"/>
                  </a:lnTo>
                  <a:lnTo>
                    <a:pt x="160591" y="10058"/>
                  </a:lnTo>
                  <a:lnTo>
                    <a:pt x="163525" y="12915"/>
                  </a:lnTo>
                  <a:lnTo>
                    <a:pt x="170726" y="12915"/>
                  </a:lnTo>
                  <a:lnTo>
                    <a:pt x="173647" y="10058"/>
                  </a:lnTo>
                  <a:lnTo>
                    <a:pt x="173647" y="6515"/>
                  </a:lnTo>
                  <a:lnTo>
                    <a:pt x="173647" y="2971"/>
                  </a:lnTo>
                  <a:close/>
                </a:path>
                <a:path w="174625" h="36195">
                  <a:moveTo>
                    <a:pt x="174548" y="25501"/>
                  </a:moveTo>
                  <a:lnTo>
                    <a:pt x="171627" y="22644"/>
                  </a:lnTo>
                  <a:lnTo>
                    <a:pt x="164426" y="22644"/>
                  </a:lnTo>
                  <a:lnTo>
                    <a:pt x="161493" y="25501"/>
                  </a:lnTo>
                  <a:lnTo>
                    <a:pt x="161493" y="32600"/>
                  </a:lnTo>
                  <a:lnTo>
                    <a:pt x="164426" y="35572"/>
                  </a:lnTo>
                  <a:lnTo>
                    <a:pt x="171627" y="35572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270318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829" y="16816"/>
                  </a:lnTo>
                  <a:lnTo>
                    <a:pt x="16543" y="13040"/>
                  </a:lnTo>
                  <a:lnTo>
                    <a:pt x="16543" y="8465"/>
                  </a:lnTo>
                  <a:lnTo>
                    <a:pt x="16543" y="3775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270317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215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19580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829" y="16816"/>
                  </a:lnTo>
                  <a:lnTo>
                    <a:pt x="16543" y="13040"/>
                  </a:lnTo>
                  <a:lnTo>
                    <a:pt x="16543" y="8465"/>
                  </a:lnTo>
                  <a:lnTo>
                    <a:pt x="16543" y="3775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19580" y="4223955"/>
              <a:ext cx="259715" cy="112395"/>
            </a:xfrm>
            <a:custGeom>
              <a:avLst/>
              <a:gdLst/>
              <a:ahLst/>
              <a:cxnLst/>
              <a:rect l="l" t="t" r="r" b="b"/>
              <a:pathLst>
                <a:path w="259715" h="112395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215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465"/>
                  </a:lnTo>
                  <a:close/>
                </a:path>
                <a:path w="259715" h="112395">
                  <a:moveTo>
                    <a:pt x="7652" y="112220"/>
                  </a:moveTo>
                  <a:lnTo>
                    <a:pt x="259672" y="112220"/>
                  </a:lnTo>
                  <a:lnTo>
                    <a:pt x="259672" y="43410"/>
                  </a:lnTo>
                  <a:lnTo>
                    <a:pt x="7652" y="43410"/>
                  </a:lnTo>
                  <a:lnTo>
                    <a:pt x="7652" y="11222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65492" y="4282414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55" y="2857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56"/>
                  </a:lnTo>
                  <a:lnTo>
                    <a:pt x="2921" y="12814"/>
                  </a:lnTo>
                  <a:lnTo>
                    <a:pt x="10121" y="12814"/>
                  </a:lnTo>
                  <a:lnTo>
                    <a:pt x="13055" y="9956"/>
                  </a:lnTo>
                  <a:lnTo>
                    <a:pt x="13055" y="6413"/>
                  </a:lnTo>
                  <a:lnTo>
                    <a:pt x="13055" y="2857"/>
                  </a:lnTo>
                  <a:close/>
                </a:path>
                <a:path w="174625" h="35560">
                  <a:moveTo>
                    <a:pt x="13957" y="25514"/>
                  </a:moveTo>
                  <a:lnTo>
                    <a:pt x="11023" y="22542"/>
                  </a:lnTo>
                  <a:lnTo>
                    <a:pt x="3822" y="22542"/>
                  </a:lnTo>
                  <a:lnTo>
                    <a:pt x="901" y="25514"/>
                  </a:lnTo>
                  <a:lnTo>
                    <a:pt x="901" y="32600"/>
                  </a:lnTo>
                  <a:lnTo>
                    <a:pt x="3822" y="35458"/>
                  </a:lnTo>
                  <a:lnTo>
                    <a:pt x="11023" y="35458"/>
                  </a:lnTo>
                  <a:lnTo>
                    <a:pt x="13957" y="32600"/>
                  </a:lnTo>
                  <a:lnTo>
                    <a:pt x="13957" y="29057"/>
                  </a:lnTo>
                  <a:lnTo>
                    <a:pt x="13957" y="25514"/>
                  </a:lnTo>
                  <a:close/>
                </a:path>
                <a:path w="174625" h="35560">
                  <a:moveTo>
                    <a:pt x="33083" y="2857"/>
                  </a:moveTo>
                  <a:lnTo>
                    <a:pt x="30162" y="0"/>
                  </a:lnTo>
                  <a:lnTo>
                    <a:pt x="22961" y="0"/>
                  </a:lnTo>
                  <a:lnTo>
                    <a:pt x="20027" y="2857"/>
                  </a:lnTo>
                  <a:lnTo>
                    <a:pt x="20027" y="9956"/>
                  </a:lnTo>
                  <a:lnTo>
                    <a:pt x="22961" y="12814"/>
                  </a:lnTo>
                  <a:lnTo>
                    <a:pt x="30162" y="12814"/>
                  </a:lnTo>
                  <a:lnTo>
                    <a:pt x="33083" y="9956"/>
                  </a:lnTo>
                  <a:lnTo>
                    <a:pt x="33083" y="6413"/>
                  </a:lnTo>
                  <a:lnTo>
                    <a:pt x="33083" y="2857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65" y="22542"/>
                  </a:lnTo>
                  <a:lnTo>
                    <a:pt x="23850" y="22542"/>
                  </a:lnTo>
                  <a:lnTo>
                    <a:pt x="20929" y="25514"/>
                  </a:lnTo>
                  <a:lnTo>
                    <a:pt x="20929" y="32600"/>
                  </a:lnTo>
                  <a:lnTo>
                    <a:pt x="23850" y="35458"/>
                  </a:lnTo>
                  <a:lnTo>
                    <a:pt x="31165" y="35458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25" y="2857"/>
                  </a:moveTo>
                  <a:lnTo>
                    <a:pt x="50304" y="0"/>
                  </a:lnTo>
                  <a:lnTo>
                    <a:pt x="42989" y="0"/>
                  </a:lnTo>
                  <a:lnTo>
                    <a:pt x="40068" y="2857"/>
                  </a:lnTo>
                  <a:lnTo>
                    <a:pt x="40068" y="9956"/>
                  </a:lnTo>
                  <a:lnTo>
                    <a:pt x="42989" y="12814"/>
                  </a:lnTo>
                  <a:lnTo>
                    <a:pt x="50304" y="12814"/>
                  </a:lnTo>
                  <a:lnTo>
                    <a:pt x="53225" y="9956"/>
                  </a:lnTo>
                  <a:lnTo>
                    <a:pt x="53225" y="6413"/>
                  </a:lnTo>
                  <a:lnTo>
                    <a:pt x="53225" y="2857"/>
                  </a:lnTo>
                  <a:close/>
                </a:path>
                <a:path w="174625" h="35560">
                  <a:moveTo>
                    <a:pt x="54127" y="25514"/>
                  </a:moveTo>
                  <a:lnTo>
                    <a:pt x="51206" y="22542"/>
                  </a:lnTo>
                  <a:lnTo>
                    <a:pt x="44005" y="22542"/>
                  </a:lnTo>
                  <a:lnTo>
                    <a:pt x="41071" y="25514"/>
                  </a:lnTo>
                  <a:lnTo>
                    <a:pt x="41071" y="32600"/>
                  </a:lnTo>
                  <a:lnTo>
                    <a:pt x="44005" y="35458"/>
                  </a:lnTo>
                  <a:lnTo>
                    <a:pt x="51206" y="35458"/>
                  </a:lnTo>
                  <a:lnTo>
                    <a:pt x="54127" y="32600"/>
                  </a:lnTo>
                  <a:lnTo>
                    <a:pt x="54127" y="29057"/>
                  </a:lnTo>
                  <a:lnTo>
                    <a:pt x="54127" y="25514"/>
                  </a:lnTo>
                  <a:close/>
                </a:path>
                <a:path w="174625" h="35560">
                  <a:moveTo>
                    <a:pt x="73266" y="2857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210" y="2857"/>
                  </a:lnTo>
                  <a:lnTo>
                    <a:pt x="60210" y="9956"/>
                  </a:lnTo>
                  <a:lnTo>
                    <a:pt x="63131" y="12814"/>
                  </a:lnTo>
                  <a:lnTo>
                    <a:pt x="70332" y="12814"/>
                  </a:lnTo>
                  <a:lnTo>
                    <a:pt x="73266" y="9956"/>
                  </a:lnTo>
                  <a:lnTo>
                    <a:pt x="73266" y="6413"/>
                  </a:lnTo>
                  <a:lnTo>
                    <a:pt x="73266" y="2857"/>
                  </a:lnTo>
                  <a:close/>
                </a:path>
                <a:path w="174625" h="35560">
                  <a:moveTo>
                    <a:pt x="74168" y="25514"/>
                  </a:moveTo>
                  <a:lnTo>
                    <a:pt x="71234" y="22542"/>
                  </a:lnTo>
                  <a:lnTo>
                    <a:pt x="64033" y="22542"/>
                  </a:lnTo>
                  <a:lnTo>
                    <a:pt x="61112" y="25514"/>
                  </a:lnTo>
                  <a:lnTo>
                    <a:pt x="61112" y="32600"/>
                  </a:lnTo>
                  <a:lnTo>
                    <a:pt x="64033" y="35458"/>
                  </a:lnTo>
                  <a:lnTo>
                    <a:pt x="71234" y="35458"/>
                  </a:lnTo>
                  <a:lnTo>
                    <a:pt x="74168" y="32600"/>
                  </a:lnTo>
                  <a:lnTo>
                    <a:pt x="74168" y="29057"/>
                  </a:lnTo>
                  <a:lnTo>
                    <a:pt x="74168" y="25514"/>
                  </a:lnTo>
                  <a:close/>
                </a:path>
                <a:path w="174625" h="35560">
                  <a:moveTo>
                    <a:pt x="93294" y="2857"/>
                  </a:moveTo>
                  <a:lnTo>
                    <a:pt x="90373" y="0"/>
                  </a:lnTo>
                  <a:lnTo>
                    <a:pt x="83159" y="0"/>
                  </a:lnTo>
                  <a:lnTo>
                    <a:pt x="80238" y="2857"/>
                  </a:lnTo>
                  <a:lnTo>
                    <a:pt x="80238" y="9956"/>
                  </a:lnTo>
                  <a:lnTo>
                    <a:pt x="83159" y="12814"/>
                  </a:lnTo>
                  <a:lnTo>
                    <a:pt x="90373" y="12814"/>
                  </a:lnTo>
                  <a:lnTo>
                    <a:pt x="93294" y="9956"/>
                  </a:lnTo>
                  <a:lnTo>
                    <a:pt x="93294" y="6413"/>
                  </a:lnTo>
                  <a:lnTo>
                    <a:pt x="93294" y="2857"/>
                  </a:lnTo>
                  <a:close/>
                </a:path>
                <a:path w="174625" h="35560">
                  <a:moveTo>
                    <a:pt x="94195" y="25514"/>
                  </a:moveTo>
                  <a:lnTo>
                    <a:pt x="91262" y="22542"/>
                  </a:lnTo>
                  <a:lnTo>
                    <a:pt x="84061" y="22542"/>
                  </a:lnTo>
                  <a:lnTo>
                    <a:pt x="81140" y="25514"/>
                  </a:lnTo>
                  <a:lnTo>
                    <a:pt x="81140" y="32600"/>
                  </a:lnTo>
                  <a:lnTo>
                    <a:pt x="84061" y="35458"/>
                  </a:lnTo>
                  <a:lnTo>
                    <a:pt x="91262" y="35458"/>
                  </a:lnTo>
                  <a:lnTo>
                    <a:pt x="94195" y="32600"/>
                  </a:lnTo>
                  <a:lnTo>
                    <a:pt x="94195" y="29057"/>
                  </a:lnTo>
                  <a:lnTo>
                    <a:pt x="94195" y="25514"/>
                  </a:lnTo>
                  <a:close/>
                </a:path>
                <a:path w="174625" h="35560">
                  <a:moveTo>
                    <a:pt x="113322" y="2857"/>
                  </a:moveTo>
                  <a:lnTo>
                    <a:pt x="110401" y="0"/>
                  </a:lnTo>
                  <a:lnTo>
                    <a:pt x="103200" y="0"/>
                  </a:lnTo>
                  <a:lnTo>
                    <a:pt x="100266" y="2857"/>
                  </a:lnTo>
                  <a:lnTo>
                    <a:pt x="100266" y="9956"/>
                  </a:lnTo>
                  <a:lnTo>
                    <a:pt x="103200" y="12814"/>
                  </a:lnTo>
                  <a:lnTo>
                    <a:pt x="110401" y="12814"/>
                  </a:lnTo>
                  <a:lnTo>
                    <a:pt x="113322" y="9956"/>
                  </a:lnTo>
                  <a:lnTo>
                    <a:pt x="113322" y="6413"/>
                  </a:lnTo>
                  <a:lnTo>
                    <a:pt x="113322" y="2857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17" y="22542"/>
                  </a:lnTo>
                  <a:lnTo>
                    <a:pt x="104203" y="22542"/>
                  </a:lnTo>
                  <a:lnTo>
                    <a:pt x="101282" y="25514"/>
                  </a:lnTo>
                  <a:lnTo>
                    <a:pt x="101282" y="32600"/>
                  </a:lnTo>
                  <a:lnTo>
                    <a:pt x="104203" y="35458"/>
                  </a:lnTo>
                  <a:lnTo>
                    <a:pt x="111417" y="35458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64" y="2857"/>
                  </a:moveTo>
                  <a:lnTo>
                    <a:pt x="130543" y="0"/>
                  </a:lnTo>
                  <a:lnTo>
                    <a:pt x="123228" y="0"/>
                  </a:lnTo>
                  <a:lnTo>
                    <a:pt x="120307" y="2857"/>
                  </a:lnTo>
                  <a:lnTo>
                    <a:pt x="120307" y="9956"/>
                  </a:lnTo>
                  <a:lnTo>
                    <a:pt x="123228" y="12814"/>
                  </a:lnTo>
                  <a:lnTo>
                    <a:pt x="130543" y="12814"/>
                  </a:lnTo>
                  <a:lnTo>
                    <a:pt x="133464" y="9956"/>
                  </a:lnTo>
                  <a:lnTo>
                    <a:pt x="133464" y="6413"/>
                  </a:lnTo>
                  <a:lnTo>
                    <a:pt x="133464" y="2857"/>
                  </a:lnTo>
                  <a:close/>
                </a:path>
                <a:path w="174625" h="35560">
                  <a:moveTo>
                    <a:pt x="134366" y="25514"/>
                  </a:moveTo>
                  <a:lnTo>
                    <a:pt x="131445" y="22542"/>
                  </a:lnTo>
                  <a:lnTo>
                    <a:pt x="124244" y="22542"/>
                  </a:lnTo>
                  <a:lnTo>
                    <a:pt x="121310" y="25514"/>
                  </a:lnTo>
                  <a:lnTo>
                    <a:pt x="121310" y="32600"/>
                  </a:lnTo>
                  <a:lnTo>
                    <a:pt x="124244" y="35458"/>
                  </a:lnTo>
                  <a:lnTo>
                    <a:pt x="131445" y="35458"/>
                  </a:lnTo>
                  <a:lnTo>
                    <a:pt x="134366" y="32600"/>
                  </a:lnTo>
                  <a:lnTo>
                    <a:pt x="134366" y="29057"/>
                  </a:lnTo>
                  <a:lnTo>
                    <a:pt x="134366" y="25514"/>
                  </a:lnTo>
                  <a:close/>
                </a:path>
                <a:path w="174625" h="35560">
                  <a:moveTo>
                    <a:pt x="153504" y="2857"/>
                  </a:moveTo>
                  <a:lnTo>
                    <a:pt x="150571" y="0"/>
                  </a:lnTo>
                  <a:lnTo>
                    <a:pt x="143370" y="0"/>
                  </a:lnTo>
                  <a:lnTo>
                    <a:pt x="140449" y="2857"/>
                  </a:lnTo>
                  <a:lnTo>
                    <a:pt x="140449" y="9956"/>
                  </a:lnTo>
                  <a:lnTo>
                    <a:pt x="143370" y="12814"/>
                  </a:lnTo>
                  <a:lnTo>
                    <a:pt x="150571" y="12814"/>
                  </a:lnTo>
                  <a:lnTo>
                    <a:pt x="153504" y="9956"/>
                  </a:lnTo>
                  <a:lnTo>
                    <a:pt x="153504" y="6413"/>
                  </a:lnTo>
                  <a:lnTo>
                    <a:pt x="153504" y="2857"/>
                  </a:lnTo>
                  <a:close/>
                </a:path>
                <a:path w="174625" h="35560">
                  <a:moveTo>
                    <a:pt x="154406" y="25514"/>
                  </a:moveTo>
                  <a:lnTo>
                    <a:pt x="151472" y="22542"/>
                  </a:lnTo>
                  <a:lnTo>
                    <a:pt x="144272" y="22542"/>
                  </a:lnTo>
                  <a:lnTo>
                    <a:pt x="141351" y="25514"/>
                  </a:lnTo>
                  <a:lnTo>
                    <a:pt x="141351" y="32600"/>
                  </a:lnTo>
                  <a:lnTo>
                    <a:pt x="144272" y="35458"/>
                  </a:lnTo>
                  <a:lnTo>
                    <a:pt x="151472" y="35458"/>
                  </a:lnTo>
                  <a:lnTo>
                    <a:pt x="154406" y="32600"/>
                  </a:lnTo>
                  <a:lnTo>
                    <a:pt x="154406" y="29057"/>
                  </a:lnTo>
                  <a:lnTo>
                    <a:pt x="154406" y="25514"/>
                  </a:lnTo>
                  <a:close/>
                </a:path>
                <a:path w="174625" h="35560">
                  <a:moveTo>
                    <a:pt x="173532" y="2857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77" y="2857"/>
                  </a:lnTo>
                  <a:lnTo>
                    <a:pt x="160477" y="9956"/>
                  </a:lnTo>
                  <a:lnTo>
                    <a:pt x="163410" y="12814"/>
                  </a:lnTo>
                  <a:lnTo>
                    <a:pt x="170611" y="12814"/>
                  </a:lnTo>
                  <a:lnTo>
                    <a:pt x="173532" y="9956"/>
                  </a:lnTo>
                  <a:lnTo>
                    <a:pt x="173532" y="6413"/>
                  </a:lnTo>
                  <a:lnTo>
                    <a:pt x="173532" y="2857"/>
                  </a:lnTo>
                  <a:close/>
                </a:path>
                <a:path w="174625" h="35560">
                  <a:moveTo>
                    <a:pt x="174548" y="25514"/>
                  </a:moveTo>
                  <a:lnTo>
                    <a:pt x="171615" y="22542"/>
                  </a:lnTo>
                  <a:lnTo>
                    <a:pt x="164299" y="22542"/>
                  </a:lnTo>
                  <a:lnTo>
                    <a:pt x="161378" y="25514"/>
                  </a:lnTo>
                  <a:lnTo>
                    <a:pt x="161378" y="32600"/>
                  </a:lnTo>
                  <a:lnTo>
                    <a:pt x="164299" y="35458"/>
                  </a:lnTo>
                  <a:lnTo>
                    <a:pt x="171615" y="35458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269642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269642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18905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4"/>
                  </a:moveTo>
                  <a:lnTo>
                    <a:pt x="0" y="13154"/>
                  </a:lnTo>
                  <a:lnTo>
                    <a:pt x="3714" y="16930"/>
                  </a:lnTo>
                  <a:lnTo>
                    <a:pt x="12829" y="16930"/>
                  </a:lnTo>
                  <a:lnTo>
                    <a:pt x="16544" y="13154"/>
                  </a:lnTo>
                  <a:lnTo>
                    <a:pt x="16544" y="8464"/>
                  </a:lnTo>
                  <a:lnTo>
                    <a:pt x="16544" y="3774"/>
                  </a:lnTo>
                  <a:lnTo>
                    <a:pt x="12829" y="0"/>
                  </a:lnTo>
                  <a:lnTo>
                    <a:pt x="3714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77734" y="4267365"/>
              <a:ext cx="257810" cy="69215"/>
            </a:xfrm>
            <a:custGeom>
              <a:avLst/>
              <a:gdLst/>
              <a:ahLst/>
              <a:cxnLst/>
              <a:rect l="l" t="t" r="r" b="b"/>
              <a:pathLst>
                <a:path w="257809" h="69214">
                  <a:moveTo>
                    <a:pt x="257714" y="34377"/>
                  </a:moveTo>
                  <a:lnTo>
                    <a:pt x="257714" y="29687"/>
                  </a:lnTo>
                  <a:lnTo>
                    <a:pt x="254000" y="25912"/>
                  </a:lnTo>
                  <a:lnTo>
                    <a:pt x="249498" y="25912"/>
                  </a:lnTo>
                  <a:lnTo>
                    <a:pt x="244884" y="25912"/>
                  </a:lnTo>
                  <a:lnTo>
                    <a:pt x="241170" y="29687"/>
                  </a:lnTo>
                  <a:lnTo>
                    <a:pt x="241170" y="34377"/>
                  </a:lnTo>
                  <a:lnTo>
                    <a:pt x="241170" y="39067"/>
                  </a:lnTo>
                  <a:lnTo>
                    <a:pt x="244884" y="42842"/>
                  </a:lnTo>
                  <a:lnTo>
                    <a:pt x="249498" y="42842"/>
                  </a:lnTo>
                  <a:lnTo>
                    <a:pt x="254000" y="42842"/>
                  </a:lnTo>
                  <a:lnTo>
                    <a:pt x="257714" y="39067"/>
                  </a:lnTo>
                  <a:lnTo>
                    <a:pt x="257714" y="34377"/>
                  </a:lnTo>
                  <a:close/>
                </a:path>
                <a:path w="257809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15988" y="4282414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55" y="2857"/>
                  </a:moveTo>
                  <a:lnTo>
                    <a:pt x="10134" y="0"/>
                  </a:lnTo>
                  <a:lnTo>
                    <a:pt x="2933" y="0"/>
                  </a:lnTo>
                  <a:lnTo>
                    <a:pt x="0" y="2857"/>
                  </a:lnTo>
                  <a:lnTo>
                    <a:pt x="0" y="9956"/>
                  </a:lnTo>
                  <a:lnTo>
                    <a:pt x="2933" y="12814"/>
                  </a:lnTo>
                  <a:lnTo>
                    <a:pt x="10134" y="12814"/>
                  </a:lnTo>
                  <a:lnTo>
                    <a:pt x="13055" y="9956"/>
                  </a:lnTo>
                  <a:lnTo>
                    <a:pt x="13055" y="6413"/>
                  </a:lnTo>
                  <a:lnTo>
                    <a:pt x="13055" y="2857"/>
                  </a:lnTo>
                  <a:close/>
                </a:path>
                <a:path w="174625" h="35560">
                  <a:moveTo>
                    <a:pt x="14071" y="25514"/>
                  </a:moveTo>
                  <a:lnTo>
                    <a:pt x="11150" y="22542"/>
                  </a:lnTo>
                  <a:lnTo>
                    <a:pt x="3937" y="22542"/>
                  </a:lnTo>
                  <a:lnTo>
                    <a:pt x="901" y="25514"/>
                  </a:lnTo>
                  <a:lnTo>
                    <a:pt x="901" y="32600"/>
                  </a:lnTo>
                  <a:lnTo>
                    <a:pt x="3937" y="35458"/>
                  </a:lnTo>
                  <a:lnTo>
                    <a:pt x="11150" y="35458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14"/>
                  </a:lnTo>
                  <a:close/>
                </a:path>
                <a:path w="174625" h="35560">
                  <a:moveTo>
                    <a:pt x="33197" y="2857"/>
                  </a:moveTo>
                  <a:lnTo>
                    <a:pt x="30276" y="0"/>
                  </a:lnTo>
                  <a:lnTo>
                    <a:pt x="22961" y="0"/>
                  </a:lnTo>
                  <a:lnTo>
                    <a:pt x="20040" y="2857"/>
                  </a:lnTo>
                  <a:lnTo>
                    <a:pt x="20040" y="9956"/>
                  </a:lnTo>
                  <a:lnTo>
                    <a:pt x="22961" y="12814"/>
                  </a:lnTo>
                  <a:lnTo>
                    <a:pt x="30276" y="12814"/>
                  </a:lnTo>
                  <a:lnTo>
                    <a:pt x="33197" y="9956"/>
                  </a:lnTo>
                  <a:lnTo>
                    <a:pt x="33197" y="6413"/>
                  </a:lnTo>
                  <a:lnTo>
                    <a:pt x="33197" y="2857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78" y="22542"/>
                  </a:lnTo>
                  <a:lnTo>
                    <a:pt x="23977" y="22542"/>
                  </a:lnTo>
                  <a:lnTo>
                    <a:pt x="21043" y="25514"/>
                  </a:lnTo>
                  <a:lnTo>
                    <a:pt x="21043" y="32600"/>
                  </a:lnTo>
                  <a:lnTo>
                    <a:pt x="23977" y="35458"/>
                  </a:lnTo>
                  <a:lnTo>
                    <a:pt x="31178" y="35458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38" y="2857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857"/>
                  </a:lnTo>
                  <a:lnTo>
                    <a:pt x="40182" y="9956"/>
                  </a:lnTo>
                  <a:lnTo>
                    <a:pt x="43103" y="12814"/>
                  </a:lnTo>
                  <a:lnTo>
                    <a:pt x="50304" y="12814"/>
                  </a:lnTo>
                  <a:lnTo>
                    <a:pt x="53238" y="9956"/>
                  </a:lnTo>
                  <a:lnTo>
                    <a:pt x="53238" y="6413"/>
                  </a:lnTo>
                  <a:lnTo>
                    <a:pt x="53238" y="2857"/>
                  </a:lnTo>
                  <a:close/>
                </a:path>
                <a:path w="174625" h="35560">
                  <a:moveTo>
                    <a:pt x="54140" y="25514"/>
                  </a:moveTo>
                  <a:lnTo>
                    <a:pt x="51206" y="22542"/>
                  </a:lnTo>
                  <a:lnTo>
                    <a:pt x="44005" y="22542"/>
                  </a:lnTo>
                  <a:lnTo>
                    <a:pt x="41084" y="25514"/>
                  </a:lnTo>
                  <a:lnTo>
                    <a:pt x="41084" y="32600"/>
                  </a:lnTo>
                  <a:lnTo>
                    <a:pt x="44005" y="35458"/>
                  </a:lnTo>
                  <a:lnTo>
                    <a:pt x="51206" y="35458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14"/>
                  </a:lnTo>
                  <a:close/>
                </a:path>
                <a:path w="174625" h="35560">
                  <a:moveTo>
                    <a:pt x="73266" y="2857"/>
                  </a:moveTo>
                  <a:lnTo>
                    <a:pt x="70345" y="0"/>
                  </a:lnTo>
                  <a:lnTo>
                    <a:pt x="63144" y="0"/>
                  </a:lnTo>
                  <a:lnTo>
                    <a:pt x="60210" y="2857"/>
                  </a:lnTo>
                  <a:lnTo>
                    <a:pt x="60210" y="9956"/>
                  </a:lnTo>
                  <a:lnTo>
                    <a:pt x="63144" y="12814"/>
                  </a:lnTo>
                  <a:lnTo>
                    <a:pt x="70345" y="12814"/>
                  </a:lnTo>
                  <a:lnTo>
                    <a:pt x="73266" y="9956"/>
                  </a:lnTo>
                  <a:lnTo>
                    <a:pt x="73266" y="6413"/>
                  </a:lnTo>
                  <a:lnTo>
                    <a:pt x="73266" y="2857"/>
                  </a:lnTo>
                  <a:close/>
                </a:path>
                <a:path w="174625" h="35560">
                  <a:moveTo>
                    <a:pt x="74282" y="25514"/>
                  </a:moveTo>
                  <a:lnTo>
                    <a:pt x="71247" y="22542"/>
                  </a:lnTo>
                  <a:lnTo>
                    <a:pt x="64033" y="22542"/>
                  </a:lnTo>
                  <a:lnTo>
                    <a:pt x="61112" y="25514"/>
                  </a:lnTo>
                  <a:lnTo>
                    <a:pt x="61112" y="32600"/>
                  </a:lnTo>
                  <a:lnTo>
                    <a:pt x="64033" y="35458"/>
                  </a:lnTo>
                  <a:lnTo>
                    <a:pt x="71247" y="35458"/>
                  </a:lnTo>
                  <a:lnTo>
                    <a:pt x="74282" y="32600"/>
                  </a:lnTo>
                  <a:lnTo>
                    <a:pt x="74282" y="29057"/>
                  </a:lnTo>
                  <a:lnTo>
                    <a:pt x="74282" y="25514"/>
                  </a:lnTo>
                  <a:close/>
                </a:path>
                <a:path w="174625" h="35560">
                  <a:moveTo>
                    <a:pt x="93294" y="2857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38" y="2857"/>
                  </a:lnTo>
                  <a:lnTo>
                    <a:pt x="80238" y="9956"/>
                  </a:lnTo>
                  <a:lnTo>
                    <a:pt x="83172" y="12814"/>
                  </a:lnTo>
                  <a:lnTo>
                    <a:pt x="90373" y="12814"/>
                  </a:lnTo>
                  <a:lnTo>
                    <a:pt x="93294" y="9956"/>
                  </a:lnTo>
                  <a:lnTo>
                    <a:pt x="93294" y="6413"/>
                  </a:lnTo>
                  <a:lnTo>
                    <a:pt x="93294" y="2857"/>
                  </a:lnTo>
                  <a:close/>
                </a:path>
                <a:path w="174625" h="35560">
                  <a:moveTo>
                    <a:pt x="94310" y="25514"/>
                  </a:moveTo>
                  <a:lnTo>
                    <a:pt x="91389" y="22542"/>
                  </a:lnTo>
                  <a:lnTo>
                    <a:pt x="84188" y="22542"/>
                  </a:lnTo>
                  <a:lnTo>
                    <a:pt x="81254" y="25514"/>
                  </a:lnTo>
                  <a:lnTo>
                    <a:pt x="81254" y="32600"/>
                  </a:lnTo>
                  <a:lnTo>
                    <a:pt x="84188" y="35458"/>
                  </a:lnTo>
                  <a:lnTo>
                    <a:pt x="91389" y="35458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14"/>
                  </a:lnTo>
                  <a:close/>
                </a:path>
                <a:path w="174625" h="35560">
                  <a:moveTo>
                    <a:pt x="113449" y="2857"/>
                  </a:moveTo>
                  <a:lnTo>
                    <a:pt x="110515" y="0"/>
                  </a:lnTo>
                  <a:lnTo>
                    <a:pt x="103200" y="0"/>
                  </a:lnTo>
                  <a:lnTo>
                    <a:pt x="100279" y="2857"/>
                  </a:lnTo>
                  <a:lnTo>
                    <a:pt x="100279" y="9956"/>
                  </a:lnTo>
                  <a:lnTo>
                    <a:pt x="103200" y="12814"/>
                  </a:lnTo>
                  <a:lnTo>
                    <a:pt x="110515" y="12814"/>
                  </a:lnTo>
                  <a:lnTo>
                    <a:pt x="113449" y="9956"/>
                  </a:lnTo>
                  <a:lnTo>
                    <a:pt x="113449" y="6413"/>
                  </a:lnTo>
                  <a:lnTo>
                    <a:pt x="113449" y="2857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17" y="22542"/>
                  </a:lnTo>
                  <a:lnTo>
                    <a:pt x="104216" y="22542"/>
                  </a:lnTo>
                  <a:lnTo>
                    <a:pt x="101295" y="25514"/>
                  </a:lnTo>
                  <a:lnTo>
                    <a:pt x="101295" y="32600"/>
                  </a:lnTo>
                  <a:lnTo>
                    <a:pt x="104216" y="35458"/>
                  </a:lnTo>
                  <a:lnTo>
                    <a:pt x="111417" y="35458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77" y="2857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857"/>
                  </a:lnTo>
                  <a:lnTo>
                    <a:pt x="120421" y="9956"/>
                  </a:lnTo>
                  <a:lnTo>
                    <a:pt x="123342" y="12814"/>
                  </a:lnTo>
                  <a:lnTo>
                    <a:pt x="130543" y="12814"/>
                  </a:lnTo>
                  <a:lnTo>
                    <a:pt x="133477" y="9956"/>
                  </a:lnTo>
                  <a:lnTo>
                    <a:pt x="133477" y="6413"/>
                  </a:lnTo>
                  <a:lnTo>
                    <a:pt x="133477" y="2857"/>
                  </a:lnTo>
                  <a:close/>
                </a:path>
                <a:path w="174625" h="35560">
                  <a:moveTo>
                    <a:pt x="134378" y="25514"/>
                  </a:moveTo>
                  <a:lnTo>
                    <a:pt x="131445" y="22542"/>
                  </a:lnTo>
                  <a:lnTo>
                    <a:pt x="124244" y="22542"/>
                  </a:lnTo>
                  <a:lnTo>
                    <a:pt x="121323" y="25514"/>
                  </a:lnTo>
                  <a:lnTo>
                    <a:pt x="121323" y="32600"/>
                  </a:lnTo>
                  <a:lnTo>
                    <a:pt x="124244" y="35458"/>
                  </a:lnTo>
                  <a:lnTo>
                    <a:pt x="131445" y="35458"/>
                  </a:lnTo>
                  <a:lnTo>
                    <a:pt x="134378" y="32600"/>
                  </a:lnTo>
                  <a:lnTo>
                    <a:pt x="134378" y="29057"/>
                  </a:lnTo>
                  <a:lnTo>
                    <a:pt x="134378" y="25514"/>
                  </a:lnTo>
                  <a:close/>
                </a:path>
                <a:path w="174625" h="35560">
                  <a:moveTo>
                    <a:pt x="153504" y="2857"/>
                  </a:moveTo>
                  <a:lnTo>
                    <a:pt x="150583" y="0"/>
                  </a:lnTo>
                  <a:lnTo>
                    <a:pt x="143383" y="0"/>
                  </a:lnTo>
                  <a:lnTo>
                    <a:pt x="140449" y="2857"/>
                  </a:lnTo>
                  <a:lnTo>
                    <a:pt x="140449" y="9956"/>
                  </a:lnTo>
                  <a:lnTo>
                    <a:pt x="143383" y="12814"/>
                  </a:lnTo>
                  <a:lnTo>
                    <a:pt x="150583" y="12814"/>
                  </a:lnTo>
                  <a:lnTo>
                    <a:pt x="153504" y="9956"/>
                  </a:lnTo>
                  <a:lnTo>
                    <a:pt x="153504" y="6413"/>
                  </a:lnTo>
                  <a:lnTo>
                    <a:pt x="153504" y="2857"/>
                  </a:lnTo>
                  <a:close/>
                </a:path>
                <a:path w="174625" h="35560">
                  <a:moveTo>
                    <a:pt x="154520" y="25514"/>
                  </a:moveTo>
                  <a:lnTo>
                    <a:pt x="151599" y="22542"/>
                  </a:lnTo>
                  <a:lnTo>
                    <a:pt x="144284" y="22542"/>
                  </a:lnTo>
                  <a:lnTo>
                    <a:pt x="141351" y="25514"/>
                  </a:lnTo>
                  <a:lnTo>
                    <a:pt x="141351" y="32600"/>
                  </a:lnTo>
                  <a:lnTo>
                    <a:pt x="144284" y="35458"/>
                  </a:lnTo>
                  <a:lnTo>
                    <a:pt x="151599" y="35458"/>
                  </a:lnTo>
                  <a:lnTo>
                    <a:pt x="154520" y="32600"/>
                  </a:lnTo>
                  <a:lnTo>
                    <a:pt x="154520" y="29057"/>
                  </a:lnTo>
                  <a:lnTo>
                    <a:pt x="154520" y="25514"/>
                  </a:lnTo>
                  <a:close/>
                </a:path>
                <a:path w="174625" h="35560">
                  <a:moveTo>
                    <a:pt x="173532" y="2857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89" y="2857"/>
                  </a:lnTo>
                  <a:lnTo>
                    <a:pt x="160489" y="9956"/>
                  </a:lnTo>
                  <a:lnTo>
                    <a:pt x="163410" y="12814"/>
                  </a:lnTo>
                  <a:lnTo>
                    <a:pt x="170611" y="12814"/>
                  </a:lnTo>
                  <a:lnTo>
                    <a:pt x="173532" y="9956"/>
                  </a:lnTo>
                  <a:lnTo>
                    <a:pt x="173532" y="6413"/>
                  </a:lnTo>
                  <a:lnTo>
                    <a:pt x="173532" y="2857"/>
                  </a:lnTo>
                  <a:close/>
                </a:path>
                <a:path w="174625" h="35560">
                  <a:moveTo>
                    <a:pt x="174548" y="25514"/>
                  </a:moveTo>
                  <a:lnTo>
                    <a:pt x="171627" y="22542"/>
                  </a:lnTo>
                  <a:lnTo>
                    <a:pt x="164426" y="22542"/>
                  </a:lnTo>
                  <a:lnTo>
                    <a:pt x="161493" y="25514"/>
                  </a:lnTo>
                  <a:lnTo>
                    <a:pt x="161493" y="32600"/>
                  </a:lnTo>
                  <a:lnTo>
                    <a:pt x="164426" y="35458"/>
                  </a:lnTo>
                  <a:lnTo>
                    <a:pt x="171627" y="35458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020143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2" y="16930"/>
                  </a:lnTo>
                  <a:lnTo>
                    <a:pt x="16656" y="13154"/>
                  </a:lnTo>
                  <a:lnTo>
                    <a:pt x="16656" y="8464"/>
                  </a:lnTo>
                  <a:lnTo>
                    <a:pt x="16656" y="3774"/>
                  </a:lnTo>
                  <a:lnTo>
                    <a:pt x="12942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020143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69407" y="429327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1" y="16930"/>
                  </a:lnTo>
                  <a:lnTo>
                    <a:pt x="16654" y="13154"/>
                  </a:lnTo>
                  <a:lnTo>
                    <a:pt x="16654" y="8464"/>
                  </a:lnTo>
                  <a:lnTo>
                    <a:pt x="16654" y="3774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769406" y="4197928"/>
              <a:ext cx="260350" cy="112395"/>
            </a:xfrm>
            <a:custGeom>
              <a:avLst/>
              <a:gdLst/>
              <a:ahLst/>
              <a:cxnLst/>
              <a:rect l="l" t="t" r="r" b="b"/>
              <a:pathLst>
                <a:path w="260350" h="112395">
                  <a:moveTo>
                    <a:pt x="16655" y="103814"/>
                  </a:moveTo>
                  <a:lnTo>
                    <a:pt x="16655" y="99124"/>
                  </a:lnTo>
                  <a:lnTo>
                    <a:pt x="12941" y="95349"/>
                  </a:lnTo>
                  <a:lnTo>
                    <a:pt x="8327" y="95349"/>
                  </a:lnTo>
                  <a:lnTo>
                    <a:pt x="3713" y="95349"/>
                  </a:lnTo>
                  <a:lnTo>
                    <a:pt x="0" y="99124"/>
                  </a:lnTo>
                  <a:lnTo>
                    <a:pt x="0" y="103814"/>
                  </a:lnTo>
                  <a:lnTo>
                    <a:pt x="0" y="108504"/>
                  </a:lnTo>
                  <a:lnTo>
                    <a:pt x="3713" y="112279"/>
                  </a:lnTo>
                  <a:lnTo>
                    <a:pt x="8327" y="112279"/>
                  </a:lnTo>
                  <a:lnTo>
                    <a:pt x="12941" y="112279"/>
                  </a:lnTo>
                  <a:lnTo>
                    <a:pt x="16655" y="108504"/>
                  </a:lnTo>
                  <a:lnTo>
                    <a:pt x="16655" y="103814"/>
                  </a:lnTo>
                  <a:close/>
                </a:path>
                <a:path w="260350" h="112395">
                  <a:moveTo>
                    <a:pt x="8327" y="68810"/>
                  </a:moveTo>
                  <a:lnTo>
                    <a:pt x="260347" y="68810"/>
                  </a:lnTo>
                  <a:lnTo>
                    <a:pt x="260347" y="0"/>
                  </a:lnTo>
                  <a:lnTo>
                    <a:pt x="8327" y="0"/>
                  </a:lnTo>
                  <a:lnTo>
                    <a:pt x="8327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15988" y="4212983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55" y="2971"/>
                  </a:moveTo>
                  <a:lnTo>
                    <a:pt x="10134" y="0"/>
                  </a:lnTo>
                  <a:lnTo>
                    <a:pt x="2933" y="0"/>
                  </a:lnTo>
                  <a:lnTo>
                    <a:pt x="0" y="2971"/>
                  </a:lnTo>
                  <a:lnTo>
                    <a:pt x="0" y="10058"/>
                  </a:lnTo>
                  <a:lnTo>
                    <a:pt x="2933" y="12915"/>
                  </a:lnTo>
                  <a:lnTo>
                    <a:pt x="10134" y="12915"/>
                  </a:lnTo>
                  <a:lnTo>
                    <a:pt x="13055" y="10058"/>
                  </a:lnTo>
                  <a:lnTo>
                    <a:pt x="13055" y="6515"/>
                  </a:lnTo>
                  <a:lnTo>
                    <a:pt x="13055" y="2971"/>
                  </a:lnTo>
                  <a:close/>
                </a:path>
                <a:path w="174625" h="36195">
                  <a:moveTo>
                    <a:pt x="14071" y="25501"/>
                  </a:moveTo>
                  <a:lnTo>
                    <a:pt x="11150" y="22644"/>
                  </a:lnTo>
                  <a:lnTo>
                    <a:pt x="3937" y="22644"/>
                  </a:lnTo>
                  <a:lnTo>
                    <a:pt x="901" y="25501"/>
                  </a:lnTo>
                  <a:lnTo>
                    <a:pt x="901" y="32600"/>
                  </a:lnTo>
                  <a:lnTo>
                    <a:pt x="3937" y="35572"/>
                  </a:lnTo>
                  <a:lnTo>
                    <a:pt x="11150" y="35572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01"/>
                  </a:lnTo>
                  <a:close/>
                </a:path>
                <a:path w="174625" h="36195">
                  <a:moveTo>
                    <a:pt x="33197" y="2971"/>
                  </a:moveTo>
                  <a:lnTo>
                    <a:pt x="30276" y="0"/>
                  </a:lnTo>
                  <a:lnTo>
                    <a:pt x="22961" y="0"/>
                  </a:lnTo>
                  <a:lnTo>
                    <a:pt x="20040" y="2971"/>
                  </a:lnTo>
                  <a:lnTo>
                    <a:pt x="20040" y="10058"/>
                  </a:lnTo>
                  <a:lnTo>
                    <a:pt x="22961" y="12915"/>
                  </a:lnTo>
                  <a:lnTo>
                    <a:pt x="30276" y="12915"/>
                  </a:lnTo>
                  <a:lnTo>
                    <a:pt x="33197" y="10058"/>
                  </a:lnTo>
                  <a:lnTo>
                    <a:pt x="33197" y="6515"/>
                  </a:lnTo>
                  <a:lnTo>
                    <a:pt x="33197" y="2971"/>
                  </a:lnTo>
                  <a:close/>
                </a:path>
                <a:path w="174625" h="36195">
                  <a:moveTo>
                    <a:pt x="34099" y="25501"/>
                  </a:moveTo>
                  <a:lnTo>
                    <a:pt x="31178" y="22644"/>
                  </a:lnTo>
                  <a:lnTo>
                    <a:pt x="23977" y="22644"/>
                  </a:lnTo>
                  <a:lnTo>
                    <a:pt x="21043" y="25501"/>
                  </a:lnTo>
                  <a:lnTo>
                    <a:pt x="21043" y="32600"/>
                  </a:lnTo>
                  <a:lnTo>
                    <a:pt x="23977" y="35572"/>
                  </a:lnTo>
                  <a:lnTo>
                    <a:pt x="31178" y="35572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01"/>
                  </a:lnTo>
                  <a:close/>
                </a:path>
                <a:path w="174625" h="36195">
                  <a:moveTo>
                    <a:pt x="53238" y="2971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971"/>
                  </a:lnTo>
                  <a:lnTo>
                    <a:pt x="40182" y="10058"/>
                  </a:lnTo>
                  <a:lnTo>
                    <a:pt x="43103" y="12915"/>
                  </a:lnTo>
                  <a:lnTo>
                    <a:pt x="50304" y="12915"/>
                  </a:lnTo>
                  <a:lnTo>
                    <a:pt x="53238" y="10058"/>
                  </a:lnTo>
                  <a:lnTo>
                    <a:pt x="53238" y="6515"/>
                  </a:lnTo>
                  <a:lnTo>
                    <a:pt x="53238" y="2971"/>
                  </a:lnTo>
                  <a:close/>
                </a:path>
                <a:path w="174625" h="36195">
                  <a:moveTo>
                    <a:pt x="54140" y="25501"/>
                  </a:moveTo>
                  <a:lnTo>
                    <a:pt x="51206" y="22644"/>
                  </a:lnTo>
                  <a:lnTo>
                    <a:pt x="44005" y="22644"/>
                  </a:lnTo>
                  <a:lnTo>
                    <a:pt x="41084" y="25501"/>
                  </a:lnTo>
                  <a:lnTo>
                    <a:pt x="41084" y="32600"/>
                  </a:lnTo>
                  <a:lnTo>
                    <a:pt x="44005" y="35572"/>
                  </a:lnTo>
                  <a:lnTo>
                    <a:pt x="51206" y="35572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01"/>
                  </a:lnTo>
                  <a:close/>
                </a:path>
                <a:path w="174625" h="36195">
                  <a:moveTo>
                    <a:pt x="73266" y="2971"/>
                  </a:moveTo>
                  <a:lnTo>
                    <a:pt x="70345" y="0"/>
                  </a:lnTo>
                  <a:lnTo>
                    <a:pt x="63144" y="0"/>
                  </a:lnTo>
                  <a:lnTo>
                    <a:pt x="60210" y="2971"/>
                  </a:lnTo>
                  <a:lnTo>
                    <a:pt x="60210" y="10058"/>
                  </a:lnTo>
                  <a:lnTo>
                    <a:pt x="63144" y="12915"/>
                  </a:lnTo>
                  <a:lnTo>
                    <a:pt x="70345" y="12915"/>
                  </a:lnTo>
                  <a:lnTo>
                    <a:pt x="73266" y="10058"/>
                  </a:lnTo>
                  <a:lnTo>
                    <a:pt x="73266" y="6515"/>
                  </a:lnTo>
                  <a:lnTo>
                    <a:pt x="73266" y="2971"/>
                  </a:lnTo>
                  <a:close/>
                </a:path>
                <a:path w="174625" h="36195">
                  <a:moveTo>
                    <a:pt x="74282" y="25501"/>
                  </a:moveTo>
                  <a:lnTo>
                    <a:pt x="71247" y="22644"/>
                  </a:lnTo>
                  <a:lnTo>
                    <a:pt x="64033" y="22644"/>
                  </a:lnTo>
                  <a:lnTo>
                    <a:pt x="61112" y="25501"/>
                  </a:lnTo>
                  <a:lnTo>
                    <a:pt x="61112" y="32600"/>
                  </a:lnTo>
                  <a:lnTo>
                    <a:pt x="64033" y="35572"/>
                  </a:lnTo>
                  <a:lnTo>
                    <a:pt x="71247" y="35572"/>
                  </a:lnTo>
                  <a:lnTo>
                    <a:pt x="74282" y="32600"/>
                  </a:lnTo>
                  <a:lnTo>
                    <a:pt x="74282" y="29057"/>
                  </a:lnTo>
                  <a:lnTo>
                    <a:pt x="74282" y="25501"/>
                  </a:lnTo>
                  <a:close/>
                </a:path>
                <a:path w="174625" h="36195">
                  <a:moveTo>
                    <a:pt x="93294" y="2971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38" y="2971"/>
                  </a:lnTo>
                  <a:lnTo>
                    <a:pt x="80238" y="10058"/>
                  </a:lnTo>
                  <a:lnTo>
                    <a:pt x="83172" y="12915"/>
                  </a:lnTo>
                  <a:lnTo>
                    <a:pt x="90373" y="12915"/>
                  </a:lnTo>
                  <a:lnTo>
                    <a:pt x="93294" y="10058"/>
                  </a:lnTo>
                  <a:lnTo>
                    <a:pt x="93294" y="6515"/>
                  </a:lnTo>
                  <a:lnTo>
                    <a:pt x="93294" y="2971"/>
                  </a:lnTo>
                  <a:close/>
                </a:path>
                <a:path w="174625" h="36195">
                  <a:moveTo>
                    <a:pt x="94310" y="25501"/>
                  </a:moveTo>
                  <a:lnTo>
                    <a:pt x="91389" y="22644"/>
                  </a:lnTo>
                  <a:lnTo>
                    <a:pt x="84188" y="22644"/>
                  </a:lnTo>
                  <a:lnTo>
                    <a:pt x="81254" y="25501"/>
                  </a:lnTo>
                  <a:lnTo>
                    <a:pt x="81254" y="32600"/>
                  </a:lnTo>
                  <a:lnTo>
                    <a:pt x="84188" y="35572"/>
                  </a:lnTo>
                  <a:lnTo>
                    <a:pt x="91389" y="35572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01"/>
                  </a:lnTo>
                  <a:close/>
                </a:path>
                <a:path w="174625" h="36195">
                  <a:moveTo>
                    <a:pt x="113449" y="2971"/>
                  </a:moveTo>
                  <a:lnTo>
                    <a:pt x="110515" y="0"/>
                  </a:lnTo>
                  <a:lnTo>
                    <a:pt x="103200" y="0"/>
                  </a:lnTo>
                  <a:lnTo>
                    <a:pt x="100279" y="2971"/>
                  </a:lnTo>
                  <a:lnTo>
                    <a:pt x="100279" y="10058"/>
                  </a:lnTo>
                  <a:lnTo>
                    <a:pt x="103200" y="12915"/>
                  </a:lnTo>
                  <a:lnTo>
                    <a:pt x="110515" y="12915"/>
                  </a:lnTo>
                  <a:lnTo>
                    <a:pt x="113449" y="10058"/>
                  </a:lnTo>
                  <a:lnTo>
                    <a:pt x="113449" y="6515"/>
                  </a:lnTo>
                  <a:lnTo>
                    <a:pt x="113449" y="2971"/>
                  </a:lnTo>
                  <a:close/>
                </a:path>
                <a:path w="174625" h="36195">
                  <a:moveTo>
                    <a:pt x="114338" y="25501"/>
                  </a:moveTo>
                  <a:lnTo>
                    <a:pt x="111417" y="22644"/>
                  </a:lnTo>
                  <a:lnTo>
                    <a:pt x="104216" y="22644"/>
                  </a:lnTo>
                  <a:lnTo>
                    <a:pt x="101295" y="25501"/>
                  </a:lnTo>
                  <a:lnTo>
                    <a:pt x="101295" y="32600"/>
                  </a:lnTo>
                  <a:lnTo>
                    <a:pt x="104216" y="35572"/>
                  </a:lnTo>
                  <a:lnTo>
                    <a:pt x="111417" y="35572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01"/>
                  </a:lnTo>
                  <a:close/>
                </a:path>
                <a:path w="174625" h="36195">
                  <a:moveTo>
                    <a:pt x="133477" y="2971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971"/>
                  </a:lnTo>
                  <a:lnTo>
                    <a:pt x="120421" y="10058"/>
                  </a:lnTo>
                  <a:lnTo>
                    <a:pt x="123342" y="12915"/>
                  </a:lnTo>
                  <a:lnTo>
                    <a:pt x="130543" y="12915"/>
                  </a:lnTo>
                  <a:lnTo>
                    <a:pt x="133477" y="10058"/>
                  </a:lnTo>
                  <a:lnTo>
                    <a:pt x="133477" y="6515"/>
                  </a:lnTo>
                  <a:lnTo>
                    <a:pt x="133477" y="2971"/>
                  </a:lnTo>
                  <a:close/>
                </a:path>
                <a:path w="174625" h="36195">
                  <a:moveTo>
                    <a:pt x="134378" y="25501"/>
                  </a:moveTo>
                  <a:lnTo>
                    <a:pt x="131445" y="22644"/>
                  </a:lnTo>
                  <a:lnTo>
                    <a:pt x="124244" y="22644"/>
                  </a:lnTo>
                  <a:lnTo>
                    <a:pt x="121323" y="25501"/>
                  </a:lnTo>
                  <a:lnTo>
                    <a:pt x="121323" y="32600"/>
                  </a:lnTo>
                  <a:lnTo>
                    <a:pt x="124244" y="35572"/>
                  </a:lnTo>
                  <a:lnTo>
                    <a:pt x="131445" y="35572"/>
                  </a:lnTo>
                  <a:lnTo>
                    <a:pt x="134378" y="32600"/>
                  </a:lnTo>
                  <a:lnTo>
                    <a:pt x="134378" y="29057"/>
                  </a:lnTo>
                  <a:lnTo>
                    <a:pt x="134378" y="25501"/>
                  </a:lnTo>
                  <a:close/>
                </a:path>
                <a:path w="174625" h="36195">
                  <a:moveTo>
                    <a:pt x="153504" y="2971"/>
                  </a:moveTo>
                  <a:lnTo>
                    <a:pt x="150583" y="0"/>
                  </a:lnTo>
                  <a:lnTo>
                    <a:pt x="143383" y="0"/>
                  </a:lnTo>
                  <a:lnTo>
                    <a:pt x="140449" y="2971"/>
                  </a:lnTo>
                  <a:lnTo>
                    <a:pt x="140449" y="10058"/>
                  </a:lnTo>
                  <a:lnTo>
                    <a:pt x="143383" y="12915"/>
                  </a:lnTo>
                  <a:lnTo>
                    <a:pt x="150583" y="12915"/>
                  </a:lnTo>
                  <a:lnTo>
                    <a:pt x="153504" y="10058"/>
                  </a:lnTo>
                  <a:lnTo>
                    <a:pt x="153504" y="6515"/>
                  </a:lnTo>
                  <a:lnTo>
                    <a:pt x="153504" y="2971"/>
                  </a:lnTo>
                  <a:close/>
                </a:path>
                <a:path w="174625" h="36195">
                  <a:moveTo>
                    <a:pt x="154520" y="25501"/>
                  </a:moveTo>
                  <a:lnTo>
                    <a:pt x="151599" y="22644"/>
                  </a:lnTo>
                  <a:lnTo>
                    <a:pt x="144284" y="22644"/>
                  </a:lnTo>
                  <a:lnTo>
                    <a:pt x="141351" y="25501"/>
                  </a:lnTo>
                  <a:lnTo>
                    <a:pt x="141351" y="32600"/>
                  </a:lnTo>
                  <a:lnTo>
                    <a:pt x="144284" y="35572"/>
                  </a:lnTo>
                  <a:lnTo>
                    <a:pt x="151599" y="35572"/>
                  </a:lnTo>
                  <a:lnTo>
                    <a:pt x="154520" y="32600"/>
                  </a:lnTo>
                  <a:lnTo>
                    <a:pt x="154520" y="29057"/>
                  </a:lnTo>
                  <a:lnTo>
                    <a:pt x="154520" y="25501"/>
                  </a:lnTo>
                  <a:close/>
                </a:path>
                <a:path w="174625" h="36195">
                  <a:moveTo>
                    <a:pt x="173532" y="2971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89" y="2971"/>
                  </a:lnTo>
                  <a:lnTo>
                    <a:pt x="160489" y="10058"/>
                  </a:lnTo>
                  <a:lnTo>
                    <a:pt x="163410" y="12915"/>
                  </a:lnTo>
                  <a:lnTo>
                    <a:pt x="170611" y="12915"/>
                  </a:lnTo>
                  <a:lnTo>
                    <a:pt x="173532" y="10058"/>
                  </a:lnTo>
                  <a:lnTo>
                    <a:pt x="173532" y="6515"/>
                  </a:lnTo>
                  <a:lnTo>
                    <a:pt x="173532" y="2971"/>
                  </a:lnTo>
                  <a:close/>
                </a:path>
                <a:path w="174625" h="36195">
                  <a:moveTo>
                    <a:pt x="174548" y="25501"/>
                  </a:moveTo>
                  <a:lnTo>
                    <a:pt x="171627" y="22644"/>
                  </a:lnTo>
                  <a:lnTo>
                    <a:pt x="164426" y="22644"/>
                  </a:lnTo>
                  <a:lnTo>
                    <a:pt x="161493" y="25501"/>
                  </a:lnTo>
                  <a:lnTo>
                    <a:pt x="161493" y="32600"/>
                  </a:lnTo>
                  <a:lnTo>
                    <a:pt x="164426" y="35572"/>
                  </a:lnTo>
                  <a:lnTo>
                    <a:pt x="171627" y="35572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20143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942" y="16816"/>
                  </a:lnTo>
                  <a:lnTo>
                    <a:pt x="16656" y="13040"/>
                  </a:lnTo>
                  <a:lnTo>
                    <a:pt x="16656" y="8465"/>
                  </a:lnTo>
                  <a:lnTo>
                    <a:pt x="16656" y="3775"/>
                  </a:lnTo>
                  <a:lnTo>
                    <a:pt x="12942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020143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941" y="16815"/>
                  </a:lnTo>
                  <a:lnTo>
                    <a:pt x="16655" y="13040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69407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941" y="16816"/>
                  </a:lnTo>
                  <a:lnTo>
                    <a:pt x="16654" y="13040"/>
                  </a:lnTo>
                  <a:lnTo>
                    <a:pt x="16654" y="8465"/>
                  </a:lnTo>
                  <a:lnTo>
                    <a:pt x="16654" y="3775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526322" y="4197928"/>
              <a:ext cx="260350" cy="69215"/>
            </a:xfrm>
            <a:custGeom>
              <a:avLst/>
              <a:gdLst/>
              <a:ahLst/>
              <a:cxnLst/>
              <a:rect l="l" t="t" r="r" b="b"/>
              <a:pathLst>
                <a:path w="260350" h="69214">
                  <a:moveTo>
                    <a:pt x="259739" y="34491"/>
                  </a:moveTo>
                  <a:lnTo>
                    <a:pt x="259739" y="29801"/>
                  </a:lnTo>
                  <a:lnTo>
                    <a:pt x="256026" y="26026"/>
                  </a:lnTo>
                  <a:lnTo>
                    <a:pt x="251411" y="26026"/>
                  </a:lnTo>
                  <a:lnTo>
                    <a:pt x="246797" y="26026"/>
                  </a:lnTo>
                  <a:lnTo>
                    <a:pt x="243084" y="29801"/>
                  </a:lnTo>
                  <a:lnTo>
                    <a:pt x="243084" y="34491"/>
                  </a:lnTo>
                  <a:lnTo>
                    <a:pt x="243084" y="39067"/>
                  </a:lnTo>
                  <a:lnTo>
                    <a:pt x="246797" y="42842"/>
                  </a:lnTo>
                  <a:lnTo>
                    <a:pt x="251411" y="42842"/>
                  </a:lnTo>
                  <a:lnTo>
                    <a:pt x="256026" y="42842"/>
                  </a:lnTo>
                  <a:lnTo>
                    <a:pt x="259739" y="39067"/>
                  </a:lnTo>
                  <a:lnTo>
                    <a:pt x="259739" y="34491"/>
                  </a:lnTo>
                  <a:close/>
                </a:path>
                <a:path w="260350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564579" y="4212983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169" y="2971"/>
                  </a:moveTo>
                  <a:lnTo>
                    <a:pt x="10236" y="0"/>
                  </a:lnTo>
                  <a:lnTo>
                    <a:pt x="2921" y="0"/>
                  </a:lnTo>
                  <a:lnTo>
                    <a:pt x="0" y="2971"/>
                  </a:lnTo>
                  <a:lnTo>
                    <a:pt x="0" y="10058"/>
                  </a:lnTo>
                  <a:lnTo>
                    <a:pt x="2921" y="12915"/>
                  </a:lnTo>
                  <a:lnTo>
                    <a:pt x="10236" y="12915"/>
                  </a:lnTo>
                  <a:lnTo>
                    <a:pt x="13169" y="10058"/>
                  </a:lnTo>
                  <a:lnTo>
                    <a:pt x="13169" y="6515"/>
                  </a:lnTo>
                  <a:lnTo>
                    <a:pt x="13169" y="2971"/>
                  </a:lnTo>
                  <a:close/>
                </a:path>
                <a:path w="174625" h="36195">
                  <a:moveTo>
                    <a:pt x="14071" y="25501"/>
                  </a:moveTo>
                  <a:lnTo>
                    <a:pt x="11137" y="22644"/>
                  </a:lnTo>
                  <a:lnTo>
                    <a:pt x="3937" y="22644"/>
                  </a:lnTo>
                  <a:lnTo>
                    <a:pt x="1016" y="25501"/>
                  </a:lnTo>
                  <a:lnTo>
                    <a:pt x="1016" y="32600"/>
                  </a:lnTo>
                  <a:lnTo>
                    <a:pt x="3937" y="35572"/>
                  </a:lnTo>
                  <a:lnTo>
                    <a:pt x="11137" y="35572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01"/>
                  </a:lnTo>
                  <a:close/>
                </a:path>
                <a:path w="174625" h="36195">
                  <a:moveTo>
                    <a:pt x="33197" y="2971"/>
                  </a:moveTo>
                  <a:lnTo>
                    <a:pt x="30276" y="0"/>
                  </a:lnTo>
                  <a:lnTo>
                    <a:pt x="23075" y="0"/>
                  </a:lnTo>
                  <a:lnTo>
                    <a:pt x="20142" y="2971"/>
                  </a:lnTo>
                  <a:lnTo>
                    <a:pt x="20142" y="10058"/>
                  </a:lnTo>
                  <a:lnTo>
                    <a:pt x="23075" y="12915"/>
                  </a:lnTo>
                  <a:lnTo>
                    <a:pt x="30276" y="12915"/>
                  </a:lnTo>
                  <a:lnTo>
                    <a:pt x="33197" y="10058"/>
                  </a:lnTo>
                  <a:lnTo>
                    <a:pt x="33197" y="6515"/>
                  </a:lnTo>
                  <a:lnTo>
                    <a:pt x="33197" y="2971"/>
                  </a:lnTo>
                  <a:close/>
                </a:path>
                <a:path w="174625" h="36195">
                  <a:moveTo>
                    <a:pt x="34099" y="25501"/>
                  </a:moveTo>
                  <a:lnTo>
                    <a:pt x="31178" y="22644"/>
                  </a:lnTo>
                  <a:lnTo>
                    <a:pt x="23977" y="22644"/>
                  </a:lnTo>
                  <a:lnTo>
                    <a:pt x="21043" y="25501"/>
                  </a:lnTo>
                  <a:lnTo>
                    <a:pt x="21043" y="32600"/>
                  </a:lnTo>
                  <a:lnTo>
                    <a:pt x="23977" y="35572"/>
                  </a:lnTo>
                  <a:lnTo>
                    <a:pt x="31178" y="35572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01"/>
                  </a:lnTo>
                  <a:close/>
                </a:path>
                <a:path w="174625" h="36195">
                  <a:moveTo>
                    <a:pt x="53238" y="2971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971"/>
                  </a:lnTo>
                  <a:lnTo>
                    <a:pt x="40182" y="10058"/>
                  </a:lnTo>
                  <a:lnTo>
                    <a:pt x="43103" y="12915"/>
                  </a:lnTo>
                  <a:lnTo>
                    <a:pt x="50304" y="12915"/>
                  </a:lnTo>
                  <a:lnTo>
                    <a:pt x="53238" y="10058"/>
                  </a:lnTo>
                  <a:lnTo>
                    <a:pt x="53238" y="6515"/>
                  </a:lnTo>
                  <a:lnTo>
                    <a:pt x="53238" y="2971"/>
                  </a:lnTo>
                  <a:close/>
                </a:path>
                <a:path w="174625" h="36195">
                  <a:moveTo>
                    <a:pt x="54241" y="25501"/>
                  </a:moveTo>
                  <a:lnTo>
                    <a:pt x="51320" y="22644"/>
                  </a:lnTo>
                  <a:lnTo>
                    <a:pt x="44005" y="22644"/>
                  </a:lnTo>
                  <a:lnTo>
                    <a:pt x="41071" y="25501"/>
                  </a:lnTo>
                  <a:lnTo>
                    <a:pt x="41071" y="32600"/>
                  </a:lnTo>
                  <a:lnTo>
                    <a:pt x="44005" y="35572"/>
                  </a:lnTo>
                  <a:lnTo>
                    <a:pt x="51320" y="35572"/>
                  </a:lnTo>
                  <a:lnTo>
                    <a:pt x="54241" y="32600"/>
                  </a:lnTo>
                  <a:lnTo>
                    <a:pt x="54241" y="29057"/>
                  </a:lnTo>
                  <a:lnTo>
                    <a:pt x="54241" y="25501"/>
                  </a:lnTo>
                  <a:close/>
                </a:path>
                <a:path w="174625" h="36195">
                  <a:moveTo>
                    <a:pt x="73266" y="2971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210" y="2971"/>
                  </a:lnTo>
                  <a:lnTo>
                    <a:pt x="60210" y="10058"/>
                  </a:lnTo>
                  <a:lnTo>
                    <a:pt x="63131" y="12915"/>
                  </a:lnTo>
                  <a:lnTo>
                    <a:pt x="70332" y="12915"/>
                  </a:lnTo>
                  <a:lnTo>
                    <a:pt x="73266" y="10058"/>
                  </a:lnTo>
                  <a:lnTo>
                    <a:pt x="73266" y="6515"/>
                  </a:lnTo>
                  <a:lnTo>
                    <a:pt x="73266" y="2971"/>
                  </a:lnTo>
                  <a:close/>
                </a:path>
                <a:path w="174625" h="36195">
                  <a:moveTo>
                    <a:pt x="74282" y="25501"/>
                  </a:moveTo>
                  <a:lnTo>
                    <a:pt x="71348" y="22644"/>
                  </a:lnTo>
                  <a:lnTo>
                    <a:pt x="64147" y="22644"/>
                  </a:lnTo>
                  <a:lnTo>
                    <a:pt x="61226" y="25501"/>
                  </a:lnTo>
                  <a:lnTo>
                    <a:pt x="61226" y="32600"/>
                  </a:lnTo>
                  <a:lnTo>
                    <a:pt x="64147" y="35572"/>
                  </a:lnTo>
                  <a:lnTo>
                    <a:pt x="71348" y="35572"/>
                  </a:lnTo>
                  <a:lnTo>
                    <a:pt x="74282" y="32600"/>
                  </a:lnTo>
                  <a:lnTo>
                    <a:pt x="74282" y="29057"/>
                  </a:lnTo>
                  <a:lnTo>
                    <a:pt x="74282" y="25501"/>
                  </a:lnTo>
                  <a:close/>
                </a:path>
                <a:path w="174625" h="36195">
                  <a:moveTo>
                    <a:pt x="93408" y="2971"/>
                  </a:moveTo>
                  <a:lnTo>
                    <a:pt x="90487" y="0"/>
                  </a:lnTo>
                  <a:lnTo>
                    <a:pt x="83273" y="0"/>
                  </a:lnTo>
                  <a:lnTo>
                    <a:pt x="80238" y="2971"/>
                  </a:lnTo>
                  <a:lnTo>
                    <a:pt x="80238" y="10058"/>
                  </a:lnTo>
                  <a:lnTo>
                    <a:pt x="83273" y="12915"/>
                  </a:lnTo>
                  <a:lnTo>
                    <a:pt x="90487" y="12915"/>
                  </a:lnTo>
                  <a:lnTo>
                    <a:pt x="93408" y="10058"/>
                  </a:lnTo>
                  <a:lnTo>
                    <a:pt x="93408" y="6515"/>
                  </a:lnTo>
                  <a:lnTo>
                    <a:pt x="93408" y="2971"/>
                  </a:lnTo>
                  <a:close/>
                </a:path>
                <a:path w="174625" h="36195">
                  <a:moveTo>
                    <a:pt x="94310" y="25501"/>
                  </a:moveTo>
                  <a:lnTo>
                    <a:pt x="91376" y="22644"/>
                  </a:lnTo>
                  <a:lnTo>
                    <a:pt x="84175" y="22644"/>
                  </a:lnTo>
                  <a:lnTo>
                    <a:pt x="81254" y="25501"/>
                  </a:lnTo>
                  <a:lnTo>
                    <a:pt x="81254" y="32600"/>
                  </a:lnTo>
                  <a:lnTo>
                    <a:pt x="84175" y="35572"/>
                  </a:lnTo>
                  <a:lnTo>
                    <a:pt x="91376" y="35572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01"/>
                  </a:lnTo>
                  <a:close/>
                </a:path>
                <a:path w="174625" h="36195">
                  <a:moveTo>
                    <a:pt x="113436" y="2971"/>
                  </a:moveTo>
                  <a:lnTo>
                    <a:pt x="110515" y="0"/>
                  </a:lnTo>
                  <a:lnTo>
                    <a:pt x="103314" y="0"/>
                  </a:lnTo>
                  <a:lnTo>
                    <a:pt x="100380" y="2971"/>
                  </a:lnTo>
                  <a:lnTo>
                    <a:pt x="100380" y="10058"/>
                  </a:lnTo>
                  <a:lnTo>
                    <a:pt x="103314" y="12915"/>
                  </a:lnTo>
                  <a:lnTo>
                    <a:pt x="110515" y="12915"/>
                  </a:lnTo>
                  <a:lnTo>
                    <a:pt x="113436" y="10058"/>
                  </a:lnTo>
                  <a:lnTo>
                    <a:pt x="113436" y="6515"/>
                  </a:lnTo>
                  <a:lnTo>
                    <a:pt x="113436" y="2971"/>
                  </a:lnTo>
                  <a:close/>
                </a:path>
                <a:path w="174625" h="36195">
                  <a:moveTo>
                    <a:pt x="114338" y="25501"/>
                  </a:moveTo>
                  <a:lnTo>
                    <a:pt x="111417" y="22644"/>
                  </a:lnTo>
                  <a:lnTo>
                    <a:pt x="104216" y="22644"/>
                  </a:lnTo>
                  <a:lnTo>
                    <a:pt x="101282" y="25501"/>
                  </a:lnTo>
                  <a:lnTo>
                    <a:pt x="101282" y="32600"/>
                  </a:lnTo>
                  <a:lnTo>
                    <a:pt x="104216" y="35572"/>
                  </a:lnTo>
                  <a:lnTo>
                    <a:pt x="111417" y="35572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01"/>
                  </a:lnTo>
                  <a:close/>
                </a:path>
                <a:path w="174625" h="36195">
                  <a:moveTo>
                    <a:pt x="133477" y="2971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971"/>
                  </a:lnTo>
                  <a:lnTo>
                    <a:pt x="120421" y="10058"/>
                  </a:lnTo>
                  <a:lnTo>
                    <a:pt x="123342" y="12915"/>
                  </a:lnTo>
                  <a:lnTo>
                    <a:pt x="130543" y="12915"/>
                  </a:lnTo>
                  <a:lnTo>
                    <a:pt x="133477" y="10058"/>
                  </a:lnTo>
                  <a:lnTo>
                    <a:pt x="133477" y="6515"/>
                  </a:lnTo>
                  <a:lnTo>
                    <a:pt x="133477" y="2971"/>
                  </a:lnTo>
                  <a:close/>
                </a:path>
                <a:path w="174625" h="36195">
                  <a:moveTo>
                    <a:pt x="134480" y="25501"/>
                  </a:moveTo>
                  <a:lnTo>
                    <a:pt x="131559" y="22644"/>
                  </a:lnTo>
                  <a:lnTo>
                    <a:pt x="124244" y="22644"/>
                  </a:lnTo>
                  <a:lnTo>
                    <a:pt x="121323" y="25501"/>
                  </a:lnTo>
                  <a:lnTo>
                    <a:pt x="121323" y="32600"/>
                  </a:lnTo>
                  <a:lnTo>
                    <a:pt x="124244" y="35572"/>
                  </a:lnTo>
                  <a:lnTo>
                    <a:pt x="131559" y="35572"/>
                  </a:lnTo>
                  <a:lnTo>
                    <a:pt x="134480" y="32600"/>
                  </a:lnTo>
                  <a:lnTo>
                    <a:pt x="134480" y="29057"/>
                  </a:lnTo>
                  <a:lnTo>
                    <a:pt x="134480" y="25501"/>
                  </a:lnTo>
                  <a:close/>
                </a:path>
                <a:path w="174625" h="36195">
                  <a:moveTo>
                    <a:pt x="153619" y="2971"/>
                  </a:moveTo>
                  <a:lnTo>
                    <a:pt x="150583" y="0"/>
                  </a:lnTo>
                  <a:lnTo>
                    <a:pt x="143370" y="0"/>
                  </a:lnTo>
                  <a:lnTo>
                    <a:pt x="140449" y="2971"/>
                  </a:lnTo>
                  <a:lnTo>
                    <a:pt x="140449" y="10058"/>
                  </a:lnTo>
                  <a:lnTo>
                    <a:pt x="143370" y="12915"/>
                  </a:lnTo>
                  <a:lnTo>
                    <a:pt x="150583" y="12915"/>
                  </a:lnTo>
                  <a:lnTo>
                    <a:pt x="153619" y="10058"/>
                  </a:lnTo>
                  <a:lnTo>
                    <a:pt x="153619" y="6515"/>
                  </a:lnTo>
                  <a:lnTo>
                    <a:pt x="153619" y="2971"/>
                  </a:lnTo>
                  <a:close/>
                </a:path>
                <a:path w="174625" h="36195">
                  <a:moveTo>
                    <a:pt x="154520" y="25501"/>
                  </a:moveTo>
                  <a:lnTo>
                    <a:pt x="151587" y="22644"/>
                  </a:lnTo>
                  <a:lnTo>
                    <a:pt x="144386" y="22644"/>
                  </a:lnTo>
                  <a:lnTo>
                    <a:pt x="141465" y="25501"/>
                  </a:lnTo>
                  <a:lnTo>
                    <a:pt x="141465" y="32600"/>
                  </a:lnTo>
                  <a:lnTo>
                    <a:pt x="144386" y="35572"/>
                  </a:lnTo>
                  <a:lnTo>
                    <a:pt x="151587" y="35572"/>
                  </a:lnTo>
                  <a:lnTo>
                    <a:pt x="154520" y="32600"/>
                  </a:lnTo>
                  <a:lnTo>
                    <a:pt x="154520" y="29057"/>
                  </a:lnTo>
                  <a:lnTo>
                    <a:pt x="154520" y="25501"/>
                  </a:lnTo>
                  <a:close/>
                </a:path>
                <a:path w="174625" h="36195">
                  <a:moveTo>
                    <a:pt x="173647" y="2971"/>
                  </a:moveTo>
                  <a:lnTo>
                    <a:pt x="170726" y="0"/>
                  </a:lnTo>
                  <a:lnTo>
                    <a:pt x="163525" y="0"/>
                  </a:lnTo>
                  <a:lnTo>
                    <a:pt x="160591" y="2971"/>
                  </a:lnTo>
                  <a:lnTo>
                    <a:pt x="160591" y="10058"/>
                  </a:lnTo>
                  <a:lnTo>
                    <a:pt x="163525" y="12915"/>
                  </a:lnTo>
                  <a:lnTo>
                    <a:pt x="170726" y="12915"/>
                  </a:lnTo>
                  <a:lnTo>
                    <a:pt x="173647" y="10058"/>
                  </a:lnTo>
                  <a:lnTo>
                    <a:pt x="173647" y="6515"/>
                  </a:lnTo>
                  <a:lnTo>
                    <a:pt x="173647" y="2971"/>
                  </a:lnTo>
                  <a:close/>
                </a:path>
                <a:path w="174625" h="36195">
                  <a:moveTo>
                    <a:pt x="174548" y="25501"/>
                  </a:moveTo>
                  <a:lnTo>
                    <a:pt x="171627" y="22644"/>
                  </a:lnTo>
                  <a:lnTo>
                    <a:pt x="164426" y="22644"/>
                  </a:lnTo>
                  <a:lnTo>
                    <a:pt x="161493" y="25501"/>
                  </a:lnTo>
                  <a:lnTo>
                    <a:pt x="161493" y="32600"/>
                  </a:lnTo>
                  <a:lnTo>
                    <a:pt x="164426" y="35572"/>
                  </a:lnTo>
                  <a:lnTo>
                    <a:pt x="171627" y="35572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768844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829" y="16816"/>
                  </a:lnTo>
                  <a:lnTo>
                    <a:pt x="16543" y="13040"/>
                  </a:lnTo>
                  <a:lnTo>
                    <a:pt x="16543" y="8465"/>
                  </a:lnTo>
                  <a:lnTo>
                    <a:pt x="16543" y="3775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768844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215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518107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829" y="16816"/>
                  </a:lnTo>
                  <a:lnTo>
                    <a:pt x="16543" y="13040"/>
                  </a:lnTo>
                  <a:lnTo>
                    <a:pt x="16543" y="8465"/>
                  </a:lnTo>
                  <a:lnTo>
                    <a:pt x="16543" y="3775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76261" y="4197928"/>
              <a:ext cx="258445" cy="69215"/>
            </a:xfrm>
            <a:custGeom>
              <a:avLst/>
              <a:gdLst/>
              <a:ahLst/>
              <a:cxnLst/>
              <a:rect l="l" t="t" r="r" b="b"/>
              <a:pathLst>
                <a:path w="258445" h="69214">
                  <a:moveTo>
                    <a:pt x="258389" y="34491"/>
                  </a:moveTo>
                  <a:lnTo>
                    <a:pt x="258389" y="29801"/>
                  </a:lnTo>
                  <a:lnTo>
                    <a:pt x="254675" y="26026"/>
                  </a:lnTo>
                  <a:lnTo>
                    <a:pt x="250061" y="26026"/>
                  </a:lnTo>
                  <a:lnTo>
                    <a:pt x="245559" y="26026"/>
                  </a:lnTo>
                  <a:lnTo>
                    <a:pt x="241846" y="29801"/>
                  </a:lnTo>
                  <a:lnTo>
                    <a:pt x="241846" y="34491"/>
                  </a:lnTo>
                  <a:lnTo>
                    <a:pt x="241846" y="39067"/>
                  </a:lnTo>
                  <a:lnTo>
                    <a:pt x="245559" y="42842"/>
                  </a:lnTo>
                  <a:lnTo>
                    <a:pt x="250061" y="42842"/>
                  </a:lnTo>
                  <a:lnTo>
                    <a:pt x="254675" y="42842"/>
                  </a:lnTo>
                  <a:lnTo>
                    <a:pt x="258389" y="39067"/>
                  </a:lnTo>
                  <a:lnTo>
                    <a:pt x="258389" y="34491"/>
                  </a:lnTo>
                  <a:close/>
                </a:path>
                <a:path w="258445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314516" y="4212983"/>
              <a:ext cx="174625" cy="36195"/>
            </a:xfrm>
            <a:custGeom>
              <a:avLst/>
              <a:gdLst/>
              <a:ahLst/>
              <a:cxnLst/>
              <a:rect l="l" t="t" r="r" b="b"/>
              <a:pathLst>
                <a:path w="174625" h="36195">
                  <a:moveTo>
                    <a:pt x="13055" y="2971"/>
                  </a:moveTo>
                  <a:lnTo>
                    <a:pt x="10134" y="0"/>
                  </a:lnTo>
                  <a:lnTo>
                    <a:pt x="2933" y="0"/>
                  </a:lnTo>
                  <a:lnTo>
                    <a:pt x="0" y="2971"/>
                  </a:lnTo>
                  <a:lnTo>
                    <a:pt x="0" y="10058"/>
                  </a:lnTo>
                  <a:lnTo>
                    <a:pt x="2933" y="12915"/>
                  </a:lnTo>
                  <a:lnTo>
                    <a:pt x="10134" y="12915"/>
                  </a:lnTo>
                  <a:lnTo>
                    <a:pt x="13055" y="10058"/>
                  </a:lnTo>
                  <a:lnTo>
                    <a:pt x="13055" y="6515"/>
                  </a:lnTo>
                  <a:lnTo>
                    <a:pt x="13055" y="2971"/>
                  </a:lnTo>
                  <a:close/>
                </a:path>
                <a:path w="174625" h="36195">
                  <a:moveTo>
                    <a:pt x="14071" y="25501"/>
                  </a:moveTo>
                  <a:lnTo>
                    <a:pt x="11137" y="22644"/>
                  </a:lnTo>
                  <a:lnTo>
                    <a:pt x="3822" y="22644"/>
                  </a:lnTo>
                  <a:lnTo>
                    <a:pt x="901" y="25501"/>
                  </a:lnTo>
                  <a:lnTo>
                    <a:pt x="901" y="32600"/>
                  </a:lnTo>
                  <a:lnTo>
                    <a:pt x="3822" y="35572"/>
                  </a:lnTo>
                  <a:lnTo>
                    <a:pt x="11137" y="35572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01"/>
                  </a:lnTo>
                  <a:close/>
                </a:path>
                <a:path w="174625" h="36195">
                  <a:moveTo>
                    <a:pt x="33197" y="2971"/>
                  </a:moveTo>
                  <a:lnTo>
                    <a:pt x="30276" y="0"/>
                  </a:lnTo>
                  <a:lnTo>
                    <a:pt x="22961" y="0"/>
                  </a:lnTo>
                  <a:lnTo>
                    <a:pt x="20040" y="2971"/>
                  </a:lnTo>
                  <a:lnTo>
                    <a:pt x="20040" y="10058"/>
                  </a:lnTo>
                  <a:lnTo>
                    <a:pt x="22961" y="12915"/>
                  </a:lnTo>
                  <a:lnTo>
                    <a:pt x="30276" y="12915"/>
                  </a:lnTo>
                  <a:lnTo>
                    <a:pt x="33197" y="10058"/>
                  </a:lnTo>
                  <a:lnTo>
                    <a:pt x="33197" y="6515"/>
                  </a:lnTo>
                  <a:lnTo>
                    <a:pt x="33197" y="2971"/>
                  </a:lnTo>
                  <a:close/>
                </a:path>
                <a:path w="174625" h="36195">
                  <a:moveTo>
                    <a:pt x="34099" y="25501"/>
                  </a:moveTo>
                  <a:lnTo>
                    <a:pt x="31178" y="22644"/>
                  </a:lnTo>
                  <a:lnTo>
                    <a:pt x="23977" y="22644"/>
                  </a:lnTo>
                  <a:lnTo>
                    <a:pt x="21043" y="25501"/>
                  </a:lnTo>
                  <a:lnTo>
                    <a:pt x="21043" y="32600"/>
                  </a:lnTo>
                  <a:lnTo>
                    <a:pt x="23977" y="35572"/>
                  </a:lnTo>
                  <a:lnTo>
                    <a:pt x="31178" y="35572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01"/>
                  </a:lnTo>
                  <a:close/>
                </a:path>
                <a:path w="174625" h="36195">
                  <a:moveTo>
                    <a:pt x="53238" y="2971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971"/>
                  </a:lnTo>
                  <a:lnTo>
                    <a:pt x="40182" y="10058"/>
                  </a:lnTo>
                  <a:lnTo>
                    <a:pt x="43103" y="12915"/>
                  </a:lnTo>
                  <a:lnTo>
                    <a:pt x="50304" y="12915"/>
                  </a:lnTo>
                  <a:lnTo>
                    <a:pt x="53238" y="10058"/>
                  </a:lnTo>
                  <a:lnTo>
                    <a:pt x="53238" y="6515"/>
                  </a:lnTo>
                  <a:lnTo>
                    <a:pt x="53238" y="2971"/>
                  </a:lnTo>
                  <a:close/>
                </a:path>
                <a:path w="174625" h="36195">
                  <a:moveTo>
                    <a:pt x="54140" y="25501"/>
                  </a:moveTo>
                  <a:lnTo>
                    <a:pt x="51206" y="22644"/>
                  </a:lnTo>
                  <a:lnTo>
                    <a:pt x="44005" y="22644"/>
                  </a:lnTo>
                  <a:lnTo>
                    <a:pt x="41084" y="25501"/>
                  </a:lnTo>
                  <a:lnTo>
                    <a:pt x="41084" y="32600"/>
                  </a:lnTo>
                  <a:lnTo>
                    <a:pt x="44005" y="35572"/>
                  </a:lnTo>
                  <a:lnTo>
                    <a:pt x="51206" y="35572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01"/>
                  </a:lnTo>
                  <a:close/>
                </a:path>
                <a:path w="174625" h="36195">
                  <a:moveTo>
                    <a:pt x="73266" y="2971"/>
                  </a:moveTo>
                  <a:lnTo>
                    <a:pt x="70345" y="0"/>
                  </a:lnTo>
                  <a:lnTo>
                    <a:pt x="63131" y="0"/>
                  </a:lnTo>
                  <a:lnTo>
                    <a:pt x="60210" y="2971"/>
                  </a:lnTo>
                  <a:lnTo>
                    <a:pt x="60210" y="10058"/>
                  </a:lnTo>
                  <a:lnTo>
                    <a:pt x="63131" y="12915"/>
                  </a:lnTo>
                  <a:lnTo>
                    <a:pt x="70345" y="12915"/>
                  </a:lnTo>
                  <a:lnTo>
                    <a:pt x="73266" y="10058"/>
                  </a:lnTo>
                  <a:lnTo>
                    <a:pt x="73266" y="6515"/>
                  </a:lnTo>
                  <a:lnTo>
                    <a:pt x="73266" y="2971"/>
                  </a:lnTo>
                  <a:close/>
                </a:path>
                <a:path w="174625" h="36195">
                  <a:moveTo>
                    <a:pt x="74168" y="25501"/>
                  </a:moveTo>
                  <a:lnTo>
                    <a:pt x="71234" y="22644"/>
                  </a:lnTo>
                  <a:lnTo>
                    <a:pt x="64033" y="22644"/>
                  </a:lnTo>
                  <a:lnTo>
                    <a:pt x="61112" y="25501"/>
                  </a:lnTo>
                  <a:lnTo>
                    <a:pt x="61112" y="32600"/>
                  </a:lnTo>
                  <a:lnTo>
                    <a:pt x="64033" y="35572"/>
                  </a:lnTo>
                  <a:lnTo>
                    <a:pt x="71234" y="35572"/>
                  </a:lnTo>
                  <a:lnTo>
                    <a:pt x="74168" y="32600"/>
                  </a:lnTo>
                  <a:lnTo>
                    <a:pt x="74168" y="29057"/>
                  </a:lnTo>
                  <a:lnTo>
                    <a:pt x="74168" y="25501"/>
                  </a:lnTo>
                  <a:close/>
                </a:path>
                <a:path w="174625" h="36195">
                  <a:moveTo>
                    <a:pt x="93294" y="2971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38" y="2971"/>
                  </a:lnTo>
                  <a:lnTo>
                    <a:pt x="80238" y="10058"/>
                  </a:lnTo>
                  <a:lnTo>
                    <a:pt x="83172" y="12915"/>
                  </a:lnTo>
                  <a:lnTo>
                    <a:pt x="90373" y="12915"/>
                  </a:lnTo>
                  <a:lnTo>
                    <a:pt x="93294" y="10058"/>
                  </a:lnTo>
                  <a:lnTo>
                    <a:pt x="93294" y="6515"/>
                  </a:lnTo>
                  <a:lnTo>
                    <a:pt x="93294" y="2971"/>
                  </a:lnTo>
                  <a:close/>
                </a:path>
                <a:path w="174625" h="36195">
                  <a:moveTo>
                    <a:pt x="94310" y="25501"/>
                  </a:moveTo>
                  <a:lnTo>
                    <a:pt x="91389" y="22644"/>
                  </a:lnTo>
                  <a:lnTo>
                    <a:pt x="84074" y="22644"/>
                  </a:lnTo>
                  <a:lnTo>
                    <a:pt x="81140" y="25501"/>
                  </a:lnTo>
                  <a:lnTo>
                    <a:pt x="81140" y="32600"/>
                  </a:lnTo>
                  <a:lnTo>
                    <a:pt x="84074" y="35572"/>
                  </a:lnTo>
                  <a:lnTo>
                    <a:pt x="91389" y="35572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01"/>
                  </a:lnTo>
                  <a:close/>
                </a:path>
                <a:path w="174625" h="36195">
                  <a:moveTo>
                    <a:pt x="113436" y="2971"/>
                  </a:moveTo>
                  <a:lnTo>
                    <a:pt x="110515" y="0"/>
                  </a:lnTo>
                  <a:lnTo>
                    <a:pt x="103200" y="0"/>
                  </a:lnTo>
                  <a:lnTo>
                    <a:pt x="100279" y="2971"/>
                  </a:lnTo>
                  <a:lnTo>
                    <a:pt x="100279" y="10058"/>
                  </a:lnTo>
                  <a:lnTo>
                    <a:pt x="103200" y="12915"/>
                  </a:lnTo>
                  <a:lnTo>
                    <a:pt x="110515" y="12915"/>
                  </a:lnTo>
                  <a:lnTo>
                    <a:pt x="113436" y="10058"/>
                  </a:lnTo>
                  <a:lnTo>
                    <a:pt x="113436" y="6515"/>
                  </a:lnTo>
                  <a:lnTo>
                    <a:pt x="113436" y="2971"/>
                  </a:lnTo>
                  <a:close/>
                </a:path>
                <a:path w="174625" h="36195">
                  <a:moveTo>
                    <a:pt x="114338" y="25501"/>
                  </a:moveTo>
                  <a:lnTo>
                    <a:pt x="111417" y="22644"/>
                  </a:lnTo>
                  <a:lnTo>
                    <a:pt x="104216" y="22644"/>
                  </a:lnTo>
                  <a:lnTo>
                    <a:pt x="101282" y="25501"/>
                  </a:lnTo>
                  <a:lnTo>
                    <a:pt x="101282" y="32600"/>
                  </a:lnTo>
                  <a:lnTo>
                    <a:pt x="104216" y="35572"/>
                  </a:lnTo>
                  <a:lnTo>
                    <a:pt x="111417" y="35572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01"/>
                  </a:lnTo>
                  <a:close/>
                </a:path>
                <a:path w="174625" h="36195">
                  <a:moveTo>
                    <a:pt x="133477" y="2971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971"/>
                  </a:lnTo>
                  <a:lnTo>
                    <a:pt x="120421" y="10058"/>
                  </a:lnTo>
                  <a:lnTo>
                    <a:pt x="123342" y="12915"/>
                  </a:lnTo>
                  <a:lnTo>
                    <a:pt x="130543" y="12915"/>
                  </a:lnTo>
                  <a:lnTo>
                    <a:pt x="133477" y="10058"/>
                  </a:lnTo>
                  <a:lnTo>
                    <a:pt x="133477" y="6515"/>
                  </a:lnTo>
                  <a:lnTo>
                    <a:pt x="133477" y="2971"/>
                  </a:lnTo>
                  <a:close/>
                </a:path>
                <a:path w="174625" h="36195">
                  <a:moveTo>
                    <a:pt x="134378" y="25501"/>
                  </a:moveTo>
                  <a:lnTo>
                    <a:pt x="131445" y="22644"/>
                  </a:lnTo>
                  <a:lnTo>
                    <a:pt x="124244" y="22644"/>
                  </a:lnTo>
                  <a:lnTo>
                    <a:pt x="121323" y="25501"/>
                  </a:lnTo>
                  <a:lnTo>
                    <a:pt x="121323" y="32600"/>
                  </a:lnTo>
                  <a:lnTo>
                    <a:pt x="124244" y="35572"/>
                  </a:lnTo>
                  <a:lnTo>
                    <a:pt x="131445" y="35572"/>
                  </a:lnTo>
                  <a:lnTo>
                    <a:pt x="134378" y="32600"/>
                  </a:lnTo>
                  <a:lnTo>
                    <a:pt x="134378" y="29057"/>
                  </a:lnTo>
                  <a:lnTo>
                    <a:pt x="134378" y="25501"/>
                  </a:lnTo>
                  <a:close/>
                </a:path>
                <a:path w="174625" h="36195">
                  <a:moveTo>
                    <a:pt x="153504" y="2971"/>
                  </a:moveTo>
                  <a:lnTo>
                    <a:pt x="150583" y="0"/>
                  </a:lnTo>
                  <a:lnTo>
                    <a:pt x="143383" y="0"/>
                  </a:lnTo>
                  <a:lnTo>
                    <a:pt x="140449" y="2971"/>
                  </a:lnTo>
                  <a:lnTo>
                    <a:pt x="140449" y="10058"/>
                  </a:lnTo>
                  <a:lnTo>
                    <a:pt x="143383" y="12915"/>
                  </a:lnTo>
                  <a:lnTo>
                    <a:pt x="150583" y="12915"/>
                  </a:lnTo>
                  <a:lnTo>
                    <a:pt x="153504" y="10058"/>
                  </a:lnTo>
                  <a:lnTo>
                    <a:pt x="153504" y="6515"/>
                  </a:lnTo>
                  <a:lnTo>
                    <a:pt x="153504" y="2971"/>
                  </a:lnTo>
                  <a:close/>
                </a:path>
                <a:path w="174625" h="36195">
                  <a:moveTo>
                    <a:pt x="154406" y="25501"/>
                  </a:moveTo>
                  <a:lnTo>
                    <a:pt x="151485" y="22644"/>
                  </a:lnTo>
                  <a:lnTo>
                    <a:pt x="144272" y="22644"/>
                  </a:lnTo>
                  <a:lnTo>
                    <a:pt x="141351" y="25501"/>
                  </a:lnTo>
                  <a:lnTo>
                    <a:pt x="141351" y="32600"/>
                  </a:lnTo>
                  <a:lnTo>
                    <a:pt x="144272" y="35572"/>
                  </a:lnTo>
                  <a:lnTo>
                    <a:pt x="151485" y="35572"/>
                  </a:lnTo>
                  <a:lnTo>
                    <a:pt x="154406" y="32600"/>
                  </a:lnTo>
                  <a:lnTo>
                    <a:pt x="154406" y="29057"/>
                  </a:lnTo>
                  <a:lnTo>
                    <a:pt x="154406" y="25501"/>
                  </a:lnTo>
                  <a:close/>
                </a:path>
                <a:path w="174625" h="36195">
                  <a:moveTo>
                    <a:pt x="173532" y="2971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77" y="2971"/>
                  </a:lnTo>
                  <a:lnTo>
                    <a:pt x="160477" y="10058"/>
                  </a:lnTo>
                  <a:lnTo>
                    <a:pt x="163410" y="12915"/>
                  </a:lnTo>
                  <a:lnTo>
                    <a:pt x="170611" y="12915"/>
                  </a:lnTo>
                  <a:lnTo>
                    <a:pt x="173532" y="10058"/>
                  </a:lnTo>
                  <a:lnTo>
                    <a:pt x="173532" y="6515"/>
                  </a:lnTo>
                  <a:lnTo>
                    <a:pt x="173532" y="2971"/>
                  </a:lnTo>
                  <a:close/>
                </a:path>
                <a:path w="174625" h="36195">
                  <a:moveTo>
                    <a:pt x="174548" y="25501"/>
                  </a:moveTo>
                  <a:lnTo>
                    <a:pt x="171627" y="22644"/>
                  </a:lnTo>
                  <a:lnTo>
                    <a:pt x="164426" y="22644"/>
                  </a:lnTo>
                  <a:lnTo>
                    <a:pt x="161493" y="25501"/>
                  </a:lnTo>
                  <a:lnTo>
                    <a:pt x="161493" y="32600"/>
                  </a:lnTo>
                  <a:lnTo>
                    <a:pt x="164426" y="35572"/>
                  </a:lnTo>
                  <a:lnTo>
                    <a:pt x="171627" y="35572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518669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942" y="16816"/>
                  </a:lnTo>
                  <a:lnTo>
                    <a:pt x="16656" y="13040"/>
                  </a:lnTo>
                  <a:lnTo>
                    <a:pt x="16656" y="8465"/>
                  </a:lnTo>
                  <a:lnTo>
                    <a:pt x="16656" y="3775"/>
                  </a:lnTo>
                  <a:lnTo>
                    <a:pt x="12942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518670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941" y="16815"/>
                  </a:lnTo>
                  <a:lnTo>
                    <a:pt x="16655" y="13040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67933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040"/>
                  </a:lnTo>
                  <a:lnTo>
                    <a:pt x="3713" y="16816"/>
                  </a:lnTo>
                  <a:lnTo>
                    <a:pt x="12941" y="16816"/>
                  </a:lnTo>
                  <a:lnTo>
                    <a:pt x="16654" y="13040"/>
                  </a:lnTo>
                  <a:lnTo>
                    <a:pt x="16654" y="8465"/>
                  </a:lnTo>
                  <a:lnTo>
                    <a:pt x="16654" y="3775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67933" y="42239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941" y="16815"/>
                  </a:lnTo>
                  <a:lnTo>
                    <a:pt x="16655" y="13040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67933" y="429281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3775"/>
                  </a:moveTo>
                  <a:lnTo>
                    <a:pt x="0" y="13155"/>
                  </a:lnTo>
                  <a:lnTo>
                    <a:pt x="3713" y="16930"/>
                  </a:lnTo>
                  <a:lnTo>
                    <a:pt x="12941" y="16930"/>
                  </a:lnTo>
                  <a:lnTo>
                    <a:pt x="16654" y="13155"/>
                  </a:lnTo>
                  <a:lnTo>
                    <a:pt x="16654" y="8465"/>
                  </a:lnTo>
                  <a:lnTo>
                    <a:pt x="16654" y="3775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67933" y="429281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85666" y="4399251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20">
                  <a:moveTo>
                    <a:pt x="0" y="0"/>
                  </a:moveTo>
                  <a:lnTo>
                    <a:pt x="0" y="146834"/>
                  </a:lnTo>
                  <a:lnTo>
                    <a:pt x="1540771" y="146834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85667" y="4399251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20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  <a:path w="1541145" h="147320">
                  <a:moveTo>
                    <a:pt x="80240" y="146835"/>
                  </a:moveTo>
                  <a:lnTo>
                    <a:pt x="1460530" y="146835"/>
                  </a:lnTo>
                  <a:lnTo>
                    <a:pt x="1460530" y="0"/>
                  </a:lnTo>
                  <a:lnTo>
                    <a:pt x="80240" y="0"/>
                  </a:lnTo>
                  <a:lnTo>
                    <a:pt x="80240" y="146835"/>
                  </a:lnTo>
                  <a:close/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668705" y="441442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235"/>
                  </a:moveTo>
                  <a:lnTo>
                    <a:pt x="0" y="10180"/>
                  </a:lnTo>
                  <a:lnTo>
                    <a:pt x="224" y="12010"/>
                  </a:lnTo>
                  <a:lnTo>
                    <a:pt x="562" y="12926"/>
                  </a:lnTo>
                  <a:lnTo>
                    <a:pt x="1463" y="14413"/>
                  </a:lnTo>
                  <a:lnTo>
                    <a:pt x="2701" y="15671"/>
                  </a:lnTo>
                  <a:lnTo>
                    <a:pt x="3263" y="16357"/>
                  </a:lnTo>
                  <a:lnTo>
                    <a:pt x="4051" y="16930"/>
                  </a:lnTo>
                  <a:lnTo>
                    <a:pt x="5514" y="17844"/>
                  </a:lnTo>
                  <a:lnTo>
                    <a:pt x="6414" y="18073"/>
                  </a:lnTo>
                  <a:lnTo>
                    <a:pt x="7315" y="18187"/>
                  </a:lnTo>
                  <a:lnTo>
                    <a:pt x="8215" y="18417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25208" y="18417"/>
                  </a:lnTo>
                  <a:lnTo>
                    <a:pt x="26108" y="18187"/>
                  </a:lnTo>
                  <a:lnTo>
                    <a:pt x="27009" y="18073"/>
                  </a:lnTo>
                  <a:lnTo>
                    <a:pt x="27909" y="17844"/>
                  </a:lnTo>
                  <a:lnTo>
                    <a:pt x="29485" y="16930"/>
                  </a:lnTo>
                  <a:lnTo>
                    <a:pt x="30272" y="16357"/>
                  </a:lnTo>
                  <a:lnTo>
                    <a:pt x="30835" y="15671"/>
                  </a:lnTo>
                  <a:lnTo>
                    <a:pt x="32073" y="14413"/>
                  </a:lnTo>
                  <a:lnTo>
                    <a:pt x="32974" y="12926"/>
                  </a:lnTo>
                  <a:lnTo>
                    <a:pt x="33423" y="11095"/>
                  </a:lnTo>
                  <a:lnTo>
                    <a:pt x="33648" y="9380"/>
                  </a:lnTo>
                  <a:lnTo>
                    <a:pt x="33423" y="7435"/>
                  </a:lnTo>
                  <a:lnTo>
                    <a:pt x="32974" y="5604"/>
                  </a:lnTo>
                  <a:lnTo>
                    <a:pt x="32073" y="4117"/>
                  </a:lnTo>
                  <a:lnTo>
                    <a:pt x="30835" y="2860"/>
                  </a:lnTo>
                  <a:lnTo>
                    <a:pt x="30272" y="2172"/>
                  </a:lnTo>
                  <a:lnTo>
                    <a:pt x="29485" y="1601"/>
                  </a:lnTo>
                  <a:lnTo>
                    <a:pt x="27909" y="685"/>
                  </a:lnTo>
                  <a:lnTo>
                    <a:pt x="26108" y="228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2701" y="2860"/>
                  </a:lnTo>
                  <a:lnTo>
                    <a:pt x="1463" y="4117"/>
                  </a:lnTo>
                  <a:lnTo>
                    <a:pt x="562" y="5604"/>
                  </a:lnTo>
                  <a:lnTo>
                    <a:pt x="224" y="6520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668705" y="4414420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33536" y="8236"/>
                  </a:lnTo>
                  <a:lnTo>
                    <a:pt x="33424" y="7435"/>
                  </a:lnTo>
                  <a:lnTo>
                    <a:pt x="33198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398" y="3431"/>
                  </a:lnTo>
                  <a:lnTo>
                    <a:pt x="30835" y="2859"/>
                  </a:lnTo>
                  <a:lnTo>
                    <a:pt x="30272" y="2173"/>
                  </a:lnTo>
                  <a:lnTo>
                    <a:pt x="29485" y="1601"/>
                  </a:lnTo>
                  <a:lnTo>
                    <a:pt x="28697" y="1143"/>
                  </a:lnTo>
                  <a:lnTo>
                    <a:pt x="27909" y="686"/>
                  </a:lnTo>
                  <a:lnTo>
                    <a:pt x="27009" y="457"/>
                  </a:lnTo>
                  <a:lnTo>
                    <a:pt x="26109" y="228"/>
                  </a:lnTo>
                  <a:lnTo>
                    <a:pt x="25208" y="114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4839" y="1143"/>
                  </a:lnTo>
                  <a:lnTo>
                    <a:pt x="4051" y="1601"/>
                  </a:lnTo>
                  <a:lnTo>
                    <a:pt x="3263" y="2173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1463" y="4118"/>
                  </a:lnTo>
                  <a:lnTo>
                    <a:pt x="1012" y="4918"/>
                  </a:lnTo>
                  <a:lnTo>
                    <a:pt x="562" y="5605"/>
                  </a:lnTo>
                  <a:lnTo>
                    <a:pt x="225" y="6520"/>
                  </a:lnTo>
                  <a:lnTo>
                    <a:pt x="112" y="7435"/>
                  </a:lnTo>
                  <a:lnTo>
                    <a:pt x="0" y="8236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112" y="11096"/>
                  </a:lnTo>
                  <a:lnTo>
                    <a:pt x="225" y="12011"/>
                  </a:lnTo>
                  <a:lnTo>
                    <a:pt x="562" y="12926"/>
                  </a:lnTo>
                  <a:lnTo>
                    <a:pt x="1012" y="13612"/>
                  </a:lnTo>
                  <a:lnTo>
                    <a:pt x="1463" y="14413"/>
                  </a:lnTo>
                  <a:lnTo>
                    <a:pt x="2138" y="15099"/>
                  </a:lnTo>
                  <a:lnTo>
                    <a:pt x="2700" y="15671"/>
                  </a:lnTo>
                  <a:lnTo>
                    <a:pt x="3263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514" y="17845"/>
                  </a:lnTo>
                  <a:lnTo>
                    <a:pt x="6414" y="18074"/>
                  </a:lnTo>
                  <a:lnTo>
                    <a:pt x="7315" y="18188"/>
                  </a:lnTo>
                  <a:lnTo>
                    <a:pt x="8215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417"/>
                  </a:lnTo>
                  <a:lnTo>
                    <a:pt x="26109" y="18188"/>
                  </a:lnTo>
                  <a:lnTo>
                    <a:pt x="27009" y="18074"/>
                  </a:lnTo>
                  <a:lnTo>
                    <a:pt x="27909" y="17845"/>
                  </a:lnTo>
                  <a:lnTo>
                    <a:pt x="28697" y="17387"/>
                  </a:lnTo>
                  <a:lnTo>
                    <a:pt x="29485" y="16930"/>
                  </a:lnTo>
                  <a:lnTo>
                    <a:pt x="30272" y="16358"/>
                  </a:lnTo>
                  <a:lnTo>
                    <a:pt x="30835" y="15671"/>
                  </a:lnTo>
                  <a:lnTo>
                    <a:pt x="31398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198" y="12011"/>
                  </a:lnTo>
                  <a:lnTo>
                    <a:pt x="33424" y="11096"/>
                  </a:lnTo>
                  <a:lnTo>
                    <a:pt x="33536" y="10181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68705" y="450524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351"/>
                  </a:moveTo>
                  <a:lnTo>
                    <a:pt x="0" y="10295"/>
                  </a:lnTo>
                  <a:lnTo>
                    <a:pt x="224" y="12011"/>
                  </a:lnTo>
                  <a:lnTo>
                    <a:pt x="562" y="12927"/>
                  </a:lnTo>
                  <a:lnTo>
                    <a:pt x="1463" y="14413"/>
                  </a:lnTo>
                  <a:lnTo>
                    <a:pt x="2138" y="15100"/>
                  </a:lnTo>
                  <a:lnTo>
                    <a:pt x="2701" y="15786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31398" y="15100"/>
                  </a:lnTo>
                  <a:lnTo>
                    <a:pt x="32073" y="14413"/>
                  </a:lnTo>
                  <a:lnTo>
                    <a:pt x="32974" y="12927"/>
                  </a:lnTo>
                  <a:lnTo>
                    <a:pt x="33423" y="11095"/>
                  </a:lnTo>
                  <a:lnTo>
                    <a:pt x="33648" y="9380"/>
                  </a:lnTo>
                  <a:lnTo>
                    <a:pt x="33423" y="7435"/>
                  </a:lnTo>
                  <a:lnTo>
                    <a:pt x="32974" y="5605"/>
                  </a:lnTo>
                  <a:lnTo>
                    <a:pt x="32073" y="4118"/>
                  </a:lnTo>
                  <a:lnTo>
                    <a:pt x="30835" y="2860"/>
                  </a:lnTo>
                  <a:lnTo>
                    <a:pt x="30272" y="2174"/>
                  </a:lnTo>
                  <a:lnTo>
                    <a:pt x="29485" y="1601"/>
                  </a:lnTo>
                  <a:lnTo>
                    <a:pt x="28696" y="1144"/>
                  </a:lnTo>
                  <a:lnTo>
                    <a:pt x="27009" y="457"/>
                  </a:lnTo>
                  <a:lnTo>
                    <a:pt x="26108" y="342"/>
                  </a:lnTo>
                  <a:lnTo>
                    <a:pt x="25208" y="114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8215" y="114"/>
                  </a:lnTo>
                  <a:lnTo>
                    <a:pt x="7315" y="342"/>
                  </a:lnTo>
                  <a:lnTo>
                    <a:pt x="6414" y="457"/>
                  </a:lnTo>
                  <a:lnTo>
                    <a:pt x="5514" y="801"/>
                  </a:lnTo>
                  <a:lnTo>
                    <a:pt x="4051" y="1601"/>
                  </a:lnTo>
                  <a:lnTo>
                    <a:pt x="3263" y="2174"/>
                  </a:lnTo>
                  <a:lnTo>
                    <a:pt x="2701" y="2860"/>
                  </a:lnTo>
                  <a:lnTo>
                    <a:pt x="1463" y="4118"/>
                  </a:lnTo>
                  <a:lnTo>
                    <a:pt x="562" y="5605"/>
                  </a:lnTo>
                  <a:lnTo>
                    <a:pt x="224" y="6520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68705" y="4505248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33536" y="8350"/>
                  </a:lnTo>
                  <a:lnTo>
                    <a:pt x="33424" y="7435"/>
                  </a:lnTo>
                  <a:lnTo>
                    <a:pt x="33198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398" y="3431"/>
                  </a:lnTo>
                  <a:lnTo>
                    <a:pt x="30835" y="2859"/>
                  </a:lnTo>
                  <a:lnTo>
                    <a:pt x="30272" y="2173"/>
                  </a:lnTo>
                  <a:lnTo>
                    <a:pt x="29485" y="1601"/>
                  </a:lnTo>
                  <a:lnTo>
                    <a:pt x="28697" y="1143"/>
                  </a:lnTo>
                  <a:lnTo>
                    <a:pt x="27909" y="800"/>
                  </a:lnTo>
                  <a:lnTo>
                    <a:pt x="27009" y="457"/>
                  </a:lnTo>
                  <a:lnTo>
                    <a:pt x="26109" y="343"/>
                  </a:lnTo>
                  <a:lnTo>
                    <a:pt x="25208" y="114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215" y="114"/>
                  </a:lnTo>
                  <a:lnTo>
                    <a:pt x="7315" y="343"/>
                  </a:lnTo>
                  <a:lnTo>
                    <a:pt x="6414" y="45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1463" y="4118"/>
                  </a:lnTo>
                  <a:lnTo>
                    <a:pt x="1012" y="4918"/>
                  </a:lnTo>
                  <a:lnTo>
                    <a:pt x="562" y="5605"/>
                  </a:lnTo>
                  <a:lnTo>
                    <a:pt x="225" y="6520"/>
                  </a:lnTo>
                  <a:lnTo>
                    <a:pt x="112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112" y="11096"/>
                  </a:lnTo>
                  <a:lnTo>
                    <a:pt x="225" y="12011"/>
                  </a:lnTo>
                  <a:lnTo>
                    <a:pt x="562" y="12926"/>
                  </a:lnTo>
                  <a:lnTo>
                    <a:pt x="1012" y="13612"/>
                  </a:lnTo>
                  <a:lnTo>
                    <a:pt x="1463" y="14413"/>
                  </a:lnTo>
                  <a:lnTo>
                    <a:pt x="2138" y="15099"/>
                  </a:lnTo>
                  <a:lnTo>
                    <a:pt x="2700" y="15786"/>
                  </a:lnTo>
                  <a:lnTo>
                    <a:pt x="3263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514" y="17845"/>
                  </a:lnTo>
                  <a:lnTo>
                    <a:pt x="6414" y="18074"/>
                  </a:lnTo>
                  <a:lnTo>
                    <a:pt x="7315" y="18302"/>
                  </a:lnTo>
                  <a:lnTo>
                    <a:pt x="8215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417"/>
                  </a:lnTo>
                  <a:lnTo>
                    <a:pt x="26109" y="18302"/>
                  </a:lnTo>
                  <a:lnTo>
                    <a:pt x="27009" y="18074"/>
                  </a:lnTo>
                  <a:lnTo>
                    <a:pt x="27909" y="17845"/>
                  </a:lnTo>
                  <a:lnTo>
                    <a:pt x="28697" y="17387"/>
                  </a:lnTo>
                  <a:lnTo>
                    <a:pt x="29485" y="16930"/>
                  </a:lnTo>
                  <a:lnTo>
                    <a:pt x="30272" y="16358"/>
                  </a:lnTo>
                  <a:lnTo>
                    <a:pt x="30835" y="15786"/>
                  </a:lnTo>
                  <a:lnTo>
                    <a:pt x="31398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198" y="12011"/>
                  </a:lnTo>
                  <a:lnTo>
                    <a:pt x="33424" y="11096"/>
                  </a:lnTo>
                  <a:lnTo>
                    <a:pt x="33536" y="10295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09751" y="4417966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235"/>
                  </a:moveTo>
                  <a:lnTo>
                    <a:pt x="0" y="10181"/>
                  </a:lnTo>
                  <a:lnTo>
                    <a:pt x="224" y="12011"/>
                  </a:lnTo>
                  <a:lnTo>
                    <a:pt x="4838" y="17273"/>
                  </a:lnTo>
                  <a:lnTo>
                    <a:pt x="5514" y="17730"/>
                  </a:lnTo>
                  <a:lnTo>
                    <a:pt x="6414" y="18074"/>
                  </a:lnTo>
                  <a:lnTo>
                    <a:pt x="8214" y="18303"/>
                  </a:lnTo>
                  <a:lnTo>
                    <a:pt x="9339" y="18531"/>
                  </a:lnTo>
                  <a:lnTo>
                    <a:pt x="24194" y="18531"/>
                  </a:lnTo>
                  <a:lnTo>
                    <a:pt x="25208" y="18303"/>
                  </a:lnTo>
                  <a:lnTo>
                    <a:pt x="27009" y="18074"/>
                  </a:lnTo>
                  <a:lnTo>
                    <a:pt x="27909" y="17730"/>
                  </a:lnTo>
                  <a:lnTo>
                    <a:pt x="28696" y="17273"/>
                  </a:lnTo>
                  <a:lnTo>
                    <a:pt x="29484" y="16930"/>
                  </a:lnTo>
                  <a:lnTo>
                    <a:pt x="33648" y="9265"/>
                  </a:lnTo>
                  <a:lnTo>
                    <a:pt x="33423" y="7321"/>
                  </a:lnTo>
                  <a:lnTo>
                    <a:pt x="24194" y="0"/>
                  </a:lnTo>
                  <a:lnTo>
                    <a:pt x="9339" y="0"/>
                  </a:lnTo>
                  <a:lnTo>
                    <a:pt x="224" y="6520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09750" y="4417966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265"/>
                  </a:moveTo>
                  <a:lnTo>
                    <a:pt x="33536" y="8236"/>
                  </a:lnTo>
                  <a:lnTo>
                    <a:pt x="33424" y="7321"/>
                  </a:lnTo>
                  <a:lnTo>
                    <a:pt x="33198" y="6520"/>
                  </a:lnTo>
                  <a:lnTo>
                    <a:pt x="32973" y="5605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4839" y="1143"/>
                  </a:lnTo>
                  <a:lnTo>
                    <a:pt x="4051" y="1601"/>
                  </a:lnTo>
                  <a:lnTo>
                    <a:pt x="3263" y="2173"/>
                  </a:lnTo>
                  <a:lnTo>
                    <a:pt x="2700" y="2745"/>
                  </a:lnTo>
                  <a:lnTo>
                    <a:pt x="2138" y="3317"/>
                  </a:lnTo>
                  <a:lnTo>
                    <a:pt x="0" y="8236"/>
                  </a:lnTo>
                  <a:lnTo>
                    <a:pt x="0" y="9265"/>
                  </a:lnTo>
                  <a:lnTo>
                    <a:pt x="0" y="10181"/>
                  </a:lnTo>
                  <a:lnTo>
                    <a:pt x="112" y="11096"/>
                  </a:lnTo>
                  <a:lnTo>
                    <a:pt x="225" y="12011"/>
                  </a:lnTo>
                  <a:lnTo>
                    <a:pt x="562" y="12812"/>
                  </a:lnTo>
                  <a:lnTo>
                    <a:pt x="1012" y="13612"/>
                  </a:lnTo>
                  <a:lnTo>
                    <a:pt x="1463" y="14299"/>
                  </a:lnTo>
                  <a:lnTo>
                    <a:pt x="2138" y="15099"/>
                  </a:lnTo>
                  <a:lnTo>
                    <a:pt x="2700" y="15671"/>
                  </a:lnTo>
                  <a:lnTo>
                    <a:pt x="3263" y="16243"/>
                  </a:lnTo>
                  <a:lnTo>
                    <a:pt x="4051" y="16930"/>
                  </a:lnTo>
                  <a:lnTo>
                    <a:pt x="4839" y="17273"/>
                  </a:lnTo>
                  <a:lnTo>
                    <a:pt x="5514" y="17730"/>
                  </a:lnTo>
                  <a:lnTo>
                    <a:pt x="6414" y="18074"/>
                  </a:lnTo>
                  <a:lnTo>
                    <a:pt x="7315" y="18188"/>
                  </a:lnTo>
                  <a:lnTo>
                    <a:pt x="8215" y="18302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302"/>
                  </a:lnTo>
                  <a:lnTo>
                    <a:pt x="26109" y="18188"/>
                  </a:lnTo>
                  <a:lnTo>
                    <a:pt x="27009" y="18074"/>
                  </a:lnTo>
                  <a:lnTo>
                    <a:pt x="27909" y="17730"/>
                  </a:lnTo>
                  <a:lnTo>
                    <a:pt x="28697" y="17273"/>
                  </a:lnTo>
                  <a:lnTo>
                    <a:pt x="29485" y="16930"/>
                  </a:lnTo>
                  <a:lnTo>
                    <a:pt x="33536" y="10181"/>
                  </a:lnTo>
                  <a:lnTo>
                    <a:pt x="33649" y="92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09751" y="450879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8237"/>
                  </a:moveTo>
                  <a:lnTo>
                    <a:pt x="0" y="10181"/>
                  </a:lnTo>
                  <a:lnTo>
                    <a:pt x="224" y="12011"/>
                  </a:lnTo>
                  <a:lnTo>
                    <a:pt x="7313" y="18188"/>
                  </a:lnTo>
                  <a:lnTo>
                    <a:pt x="8214" y="18417"/>
                  </a:lnTo>
                  <a:lnTo>
                    <a:pt x="9339" y="18531"/>
                  </a:lnTo>
                  <a:lnTo>
                    <a:pt x="24194" y="18531"/>
                  </a:lnTo>
                  <a:lnTo>
                    <a:pt x="25208" y="18417"/>
                  </a:lnTo>
                  <a:lnTo>
                    <a:pt x="26108" y="18188"/>
                  </a:lnTo>
                  <a:lnTo>
                    <a:pt x="27009" y="18074"/>
                  </a:lnTo>
                  <a:lnTo>
                    <a:pt x="33648" y="9381"/>
                  </a:lnTo>
                  <a:lnTo>
                    <a:pt x="33423" y="7435"/>
                  </a:lnTo>
                  <a:lnTo>
                    <a:pt x="32973" y="5605"/>
                  </a:lnTo>
                  <a:lnTo>
                    <a:pt x="32072" y="4118"/>
                  </a:lnTo>
                  <a:lnTo>
                    <a:pt x="31398" y="3432"/>
                  </a:lnTo>
                  <a:lnTo>
                    <a:pt x="30835" y="2745"/>
                  </a:lnTo>
                  <a:lnTo>
                    <a:pt x="24194" y="0"/>
                  </a:lnTo>
                  <a:lnTo>
                    <a:pt x="9339" y="0"/>
                  </a:lnTo>
                  <a:lnTo>
                    <a:pt x="2137" y="3432"/>
                  </a:lnTo>
                  <a:lnTo>
                    <a:pt x="1463" y="4118"/>
                  </a:lnTo>
                  <a:lnTo>
                    <a:pt x="562" y="5605"/>
                  </a:lnTo>
                  <a:lnTo>
                    <a:pt x="224" y="6521"/>
                  </a:lnTo>
                  <a:lnTo>
                    <a:pt x="0" y="82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09750" y="4508794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49" y="9380"/>
                  </a:moveTo>
                  <a:lnTo>
                    <a:pt x="32523" y="4918"/>
                  </a:lnTo>
                  <a:lnTo>
                    <a:pt x="32073" y="4118"/>
                  </a:lnTo>
                  <a:lnTo>
                    <a:pt x="31398" y="3431"/>
                  </a:lnTo>
                  <a:lnTo>
                    <a:pt x="30835" y="2745"/>
                  </a:lnTo>
                  <a:lnTo>
                    <a:pt x="30272" y="2173"/>
                  </a:lnTo>
                  <a:lnTo>
                    <a:pt x="29485" y="1601"/>
                  </a:lnTo>
                  <a:lnTo>
                    <a:pt x="28697" y="1143"/>
                  </a:lnTo>
                  <a:lnTo>
                    <a:pt x="27909" y="686"/>
                  </a:lnTo>
                  <a:lnTo>
                    <a:pt x="27009" y="457"/>
                  </a:lnTo>
                  <a:lnTo>
                    <a:pt x="26109" y="228"/>
                  </a:lnTo>
                  <a:lnTo>
                    <a:pt x="25208" y="114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4839" y="1143"/>
                  </a:lnTo>
                  <a:lnTo>
                    <a:pt x="4051" y="1601"/>
                  </a:lnTo>
                  <a:lnTo>
                    <a:pt x="3263" y="2173"/>
                  </a:lnTo>
                  <a:lnTo>
                    <a:pt x="2700" y="2745"/>
                  </a:lnTo>
                  <a:lnTo>
                    <a:pt x="2138" y="3431"/>
                  </a:lnTo>
                  <a:lnTo>
                    <a:pt x="1463" y="4118"/>
                  </a:lnTo>
                  <a:lnTo>
                    <a:pt x="1012" y="4918"/>
                  </a:lnTo>
                  <a:lnTo>
                    <a:pt x="562" y="5605"/>
                  </a:lnTo>
                  <a:lnTo>
                    <a:pt x="225" y="6520"/>
                  </a:lnTo>
                  <a:lnTo>
                    <a:pt x="112" y="7435"/>
                  </a:lnTo>
                  <a:lnTo>
                    <a:pt x="0" y="8236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112" y="11096"/>
                  </a:lnTo>
                  <a:lnTo>
                    <a:pt x="225" y="12011"/>
                  </a:lnTo>
                  <a:lnTo>
                    <a:pt x="562" y="12926"/>
                  </a:lnTo>
                  <a:lnTo>
                    <a:pt x="1012" y="13612"/>
                  </a:lnTo>
                  <a:lnTo>
                    <a:pt x="1463" y="14413"/>
                  </a:lnTo>
                  <a:lnTo>
                    <a:pt x="2138" y="15099"/>
                  </a:lnTo>
                  <a:lnTo>
                    <a:pt x="2700" y="15671"/>
                  </a:lnTo>
                  <a:lnTo>
                    <a:pt x="3263" y="16243"/>
                  </a:lnTo>
                  <a:lnTo>
                    <a:pt x="7315" y="18188"/>
                  </a:lnTo>
                  <a:lnTo>
                    <a:pt x="8215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208" y="18417"/>
                  </a:lnTo>
                  <a:lnTo>
                    <a:pt x="26109" y="18188"/>
                  </a:lnTo>
                  <a:lnTo>
                    <a:pt x="27009" y="18074"/>
                  </a:lnTo>
                  <a:lnTo>
                    <a:pt x="31398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198" y="12011"/>
                  </a:lnTo>
                  <a:lnTo>
                    <a:pt x="33424" y="11096"/>
                  </a:lnTo>
                  <a:lnTo>
                    <a:pt x="33536" y="10181"/>
                  </a:lnTo>
                  <a:lnTo>
                    <a:pt x="33649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629182" y="4438992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0"/>
                  </a:moveTo>
                  <a:lnTo>
                    <a:pt x="0" y="93482"/>
                  </a:lnTo>
                  <a:lnTo>
                    <a:pt x="204000" y="93482"/>
                  </a:lnTo>
                  <a:lnTo>
                    <a:pt x="20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629183" y="4438992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629182" y="4476564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3"/>
                  </a:lnTo>
                  <a:lnTo>
                    <a:pt x="204000" y="18503"/>
                  </a:lnTo>
                  <a:lnTo>
                    <a:pt x="20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29183" y="4476564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31434" y="4440778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0"/>
                  </a:lnTo>
                  <a:lnTo>
                    <a:pt x="48126" y="34270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631434" y="4440777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45838" y="447510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645839" y="447510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631434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631434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645838" y="4493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645839" y="44931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681626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681626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696031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696031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681626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81626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696031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696031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732719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732719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747123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747124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732719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732719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47123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747124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783699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783699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798104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798104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783699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783699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798104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798104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558846" y="4443891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0"/>
                  </a:moveTo>
                  <a:lnTo>
                    <a:pt x="0" y="85838"/>
                  </a:lnTo>
                  <a:lnTo>
                    <a:pt x="53778" y="85838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558846" y="4443891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85837"/>
                  </a:moveTo>
                  <a:lnTo>
                    <a:pt x="53777" y="85837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858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561434" y="4444048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5">
                  <a:moveTo>
                    <a:pt x="42990" y="6748"/>
                  </a:moveTo>
                  <a:lnTo>
                    <a:pt x="42990" y="17844"/>
                  </a:lnTo>
                  <a:lnTo>
                    <a:pt x="44227" y="17844"/>
                  </a:lnTo>
                  <a:lnTo>
                    <a:pt x="44227" y="7320"/>
                  </a:lnTo>
                  <a:lnTo>
                    <a:pt x="47604" y="7320"/>
                  </a:lnTo>
                  <a:lnTo>
                    <a:pt x="47604" y="1715"/>
                  </a:lnTo>
                  <a:lnTo>
                    <a:pt x="46929" y="1715"/>
                  </a:lnTo>
                  <a:lnTo>
                    <a:pt x="46929" y="6748"/>
                  </a:lnTo>
                  <a:lnTo>
                    <a:pt x="42990" y="6748"/>
                  </a:lnTo>
                  <a:close/>
                </a:path>
                <a:path w="47625" h="36195">
                  <a:moveTo>
                    <a:pt x="3263" y="23793"/>
                  </a:moveTo>
                  <a:lnTo>
                    <a:pt x="3263" y="36148"/>
                  </a:lnTo>
                  <a:lnTo>
                    <a:pt x="44227" y="36148"/>
                  </a:lnTo>
                  <a:lnTo>
                    <a:pt x="44227" y="23793"/>
                  </a:lnTo>
                  <a:lnTo>
                    <a:pt x="42990" y="23793"/>
                  </a:lnTo>
                  <a:lnTo>
                    <a:pt x="42990" y="6748"/>
                  </a:lnTo>
                  <a:lnTo>
                    <a:pt x="33312" y="6748"/>
                  </a:lnTo>
                  <a:lnTo>
                    <a:pt x="33312" y="1715"/>
                  </a:lnTo>
                  <a:lnTo>
                    <a:pt x="30835" y="1715"/>
                  </a:lnTo>
                  <a:lnTo>
                    <a:pt x="30835" y="0"/>
                  </a:lnTo>
                  <a:lnTo>
                    <a:pt x="16431" y="0"/>
                  </a:lnTo>
                  <a:lnTo>
                    <a:pt x="16431" y="1715"/>
                  </a:lnTo>
                  <a:lnTo>
                    <a:pt x="13843" y="1715"/>
                  </a:lnTo>
                  <a:lnTo>
                    <a:pt x="13843" y="6748"/>
                  </a:lnTo>
                  <a:lnTo>
                    <a:pt x="4389" y="6748"/>
                  </a:lnTo>
                  <a:lnTo>
                    <a:pt x="4389" y="23793"/>
                  </a:lnTo>
                  <a:lnTo>
                    <a:pt x="3263" y="23793"/>
                  </a:lnTo>
                  <a:close/>
                </a:path>
                <a:path w="47625" h="36195">
                  <a:moveTo>
                    <a:pt x="0" y="1715"/>
                  </a:moveTo>
                  <a:lnTo>
                    <a:pt x="0" y="7320"/>
                  </a:lnTo>
                  <a:lnTo>
                    <a:pt x="3263" y="7320"/>
                  </a:lnTo>
                  <a:lnTo>
                    <a:pt x="3263" y="17844"/>
                  </a:lnTo>
                  <a:lnTo>
                    <a:pt x="4389" y="17844"/>
                  </a:lnTo>
                  <a:lnTo>
                    <a:pt x="4389" y="6748"/>
                  </a:lnTo>
                  <a:lnTo>
                    <a:pt x="450" y="6748"/>
                  </a:lnTo>
                  <a:lnTo>
                    <a:pt x="450" y="1715"/>
                  </a:lnTo>
                  <a:lnTo>
                    <a:pt x="0" y="1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561434" y="4444048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5">
                  <a:moveTo>
                    <a:pt x="30835" y="0"/>
                  </a:moveTo>
                  <a:lnTo>
                    <a:pt x="30835" y="1715"/>
                  </a:lnTo>
                  <a:lnTo>
                    <a:pt x="33311" y="1715"/>
                  </a:lnTo>
                  <a:lnTo>
                    <a:pt x="33311" y="6749"/>
                  </a:lnTo>
                  <a:lnTo>
                    <a:pt x="44227" y="6749"/>
                  </a:lnTo>
                  <a:lnTo>
                    <a:pt x="44227" y="7321"/>
                  </a:lnTo>
                  <a:lnTo>
                    <a:pt x="47603" y="7321"/>
                  </a:lnTo>
                  <a:lnTo>
                    <a:pt x="47603" y="1715"/>
                  </a:lnTo>
                  <a:lnTo>
                    <a:pt x="46928" y="1715"/>
                  </a:lnTo>
                  <a:lnTo>
                    <a:pt x="46928" y="6749"/>
                  </a:lnTo>
                  <a:lnTo>
                    <a:pt x="44227" y="6749"/>
                  </a:lnTo>
                  <a:lnTo>
                    <a:pt x="44227" y="17845"/>
                  </a:lnTo>
                  <a:lnTo>
                    <a:pt x="42989" y="17845"/>
                  </a:lnTo>
                  <a:lnTo>
                    <a:pt x="42989" y="23793"/>
                  </a:lnTo>
                  <a:lnTo>
                    <a:pt x="44227" y="23793"/>
                  </a:lnTo>
                  <a:lnTo>
                    <a:pt x="44227" y="36148"/>
                  </a:lnTo>
                  <a:lnTo>
                    <a:pt x="3263" y="36148"/>
                  </a:lnTo>
                  <a:lnTo>
                    <a:pt x="3263" y="23793"/>
                  </a:lnTo>
                  <a:lnTo>
                    <a:pt x="4389" y="23793"/>
                  </a:lnTo>
                  <a:lnTo>
                    <a:pt x="4389" y="17845"/>
                  </a:lnTo>
                  <a:lnTo>
                    <a:pt x="3263" y="17845"/>
                  </a:lnTo>
                  <a:lnTo>
                    <a:pt x="3263" y="6749"/>
                  </a:lnTo>
                  <a:lnTo>
                    <a:pt x="450" y="6749"/>
                  </a:lnTo>
                  <a:lnTo>
                    <a:pt x="450" y="1715"/>
                  </a:lnTo>
                  <a:lnTo>
                    <a:pt x="0" y="1715"/>
                  </a:lnTo>
                  <a:lnTo>
                    <a:pt x="0" y="7321"/>
                  </a:lnTo>
                  <a:lnTo>
                    <a:pt x="3263" y="7321"/>
                  </a:lnTo>
                  <a:lnTo>
                    <a:pt x="3263" y="6749"/>
                  </a:lnTo>
                  <a:lnTo>
                    <a:pt x="13842" y="6749"/>
                  </a:lnTo>
                  <a:lnTo>
                    <a:pt x="13842" y="1715"/>
                  </a:lnTo>
                  <a:lnTo>
                    <a:pt x="16430" y="1715"/>
                  </a:lnTo>
                  <a:lnTo>
                    <a:pt x="16430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594971" y="444593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594971" y="444593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561885" y="444593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561884" y="444593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561434" y="4493008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5">
                  <a:moveTo>
                    <a:pt x="0" y="28713"/>
                  </a:moveTo>
                  <a:lnTo>
                    <a:pt x="0" y="34317"/>
                  </a:lnTo>
                  <a:lnTo>
                    <a:pt x="450" y="34317"/>
                  </a:lnTo>
                  <a:lnTo>
                    <a:pt x="450" y="29399"/>
                  </a:lnTo>
                  <a:lnTo>
                    <a:pt x="13843" y="29399"/>
                  </a:lnTo>
                  <a:lnTo>
                    <a:pt x="13843" y="34317"/>
                  </a:lnTo>
                  <a:lnTo>
                    <a:pt x="16431" y="34317"/>
                  </a:lnTo>
                  <a:lnTo>
                    <a:pt x="16431" y="36149"/>
                  </a:lnTo>
                  <a:lnTo>
                    <a:pt x="30835" y="36149"/>
                  </a:lnTo>
                  <a:lnTo>
                    <a:pt x="30835" y="34317"/>
                  </a:lnTo>
                  <a:lnTo>
                    <a:pt x="33312" y="34317"/>
                  </a:lnTo>
                  <a:lnTo>
                    <a:pt x="33312" y="29399"/>
                  </a:lnTo>
                  <a:lnTo>
                    <a:pt x="46929" y="29399"/>
                  </a:lnTo>
                  <a:lnTo>
                    <a:pt x="46929" y="34317"/>
                  </a:lnTo>
                  <a:lnTo>
                    <a:pt x="47604" y="34317"/>
                  </a:lnTo>
                  <a:lnTo>
                    <a:pt x="47604" y="28713"/>
                  </a:lnTo>
                  <a:lnTo>
                    <a:pt x="44227" y="28713"/>
                  </a:lnTo>
                  <a:lnTo>
                    <a:pt x="44227" y="18303"/>
                  </a:lnTo>
                  <a:lnTo>
                    <a:pt x="42990" y="18303"/>
                  </a:lnTo>
                  <a:lnTo>
                    <a:pt x="42990" y="0"/>
                  </a:lnTo>
                  <a:lnTo>
                    <a:pt x="4389" y="0"/>
                  </a:lnTo>
                  <a:lnTo>
                    <a:pt x="4389" y="18303"/>
                  </a:lnTo>
                  <a:lnTo>
                    <a:pt x="3263" y="18303"/>
                  </a:lnTo>
                  <a:lnTo>
                    <a:pt x="3263" y="28713"/>
                  </a:lnTo>
                  <a:lnTo>
                    <a:pt x="0" y="28713"/>
                  </a:lnTo>
                  <a:close/>
                </a:path>
                <a:path w="47625" h="36195">
                  <a:moveTo>
                    <a:pt x="42990" y="0"/>
                  </a:moveTo>
                  <a:lnTo>
                    <a:pt x="42990" y="12354"/>
                  </a:lnTo>
                  <a:lnTo>
                    <a:pt x="44227" y="12354"/>
                  </a:lnTo>
                  <a:lnTo>
                    <a:pt x="44227" y="0"/>
                  </a:lnTo>
                  <a:lnTo>
                    <a:pt x="42990" y="0"/>
                  </a:lnTo>
                  <a:close/>
                </a:path>
                <a:path w="47625" h="36195">
                  <a:moveTo>
                    <a:pt x="3263" y="0"/>
                  </a:moveTo>
                  <a:lnTo>
                    <a:pt x="3263" y="12354"/>
                  </a:lnTo>
                  <a:lnTo>
                    <a:pt x="4389" y="12354"/>
                  </a:lnTo>
                  <a:lnTo>
                    <a:pt x="4389" y="0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561434" y="4493008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5">
                  <a:moveTo>
                    <a:pt x="30835" y="36148"/>
                  </a:moveTo>
                  <a:lnTo>
                    <a:pt x="30835" y="34318"/>
                  </a:lnTo>
                  <a:lnTo>
                    <a:pt x="33311" y="34318"/>
                  </a:lnTo>
                  <a:lnTo>
                    <a:pt x="33311" y="29399"/>
                  </a:lnTo>
                  <a:lnTo>
                    <a:pt x="44227" y="29399"/>
                  </a:lnTo>
                  <a:lnTo>
                    <a:pt x="44227" y="28712"/>
                  </a:lnTo>
                  <a:lnTo>
                    <a:pt x="47603" y="28712"/>
                  </a:lnTo>
                  <a:lnTo>
                    <a:pt x="47603" y="34318"/>
                  </a:lnTo>
                  <a:lnTo>
                    <a:pt x="46928" y="34318"/>
                  </a:lnTo>
                  <a:lnTo>
                    <a:pt x="46928" y="29399"/>
                  </a:lnTo>
                  <a:lnTo>
                    <a:pt x="44227" y="29399"/>
                  </a:lnTo>
                  <a:lnTo>
                    <a:pt x="44227" y="18302"/>
                  </a:lnTo>
                  <a:lnTo>
                    <a:pt x="42989" y="18302"/>
                  </a:lnTo>
                  <a:lnTo>
                    <a:pt x="42989" y="12354"/>
                  </a:lnTo>
                  <a:lnTo>
                    <a:pt x="44227" y="12354"/>
                  </a:lnTo>
                  <a:lnTo>
                    <a:pt x="44227" y="0"/>
                  </a:lnTo>
                  <a:lnTo>
                    <a:pt x="3263" y="0"/>
                  </a:lnTo>
                  <a:lnTo>
                    <a:pt x="3263" y="12354"/>
                  </a:lnTo>
                  <a:lnTo>
                    <a:pt x="4389" y="12354"/>
                  </a:lnTo>
                  <a:lnTo>
                    <a:pt x="4389" y="18302"/>
                  </a:lnTo>
                  <a:lnTo>
                    <a:pt x="3263" y="18302"/>
                  </a:lnTo>
                  <a:lnTo>
                    <a:pt x="3263" y="29399"/>
                  </a:lnTo>
                  <a:lnTo>
                    <a:pt x="450" y="29399"/>
                  </a:lnTo>
                  <a:lnTo>
                    <a:pt x="450" y="34318"/>
                  </a:lnTo>
                  <a:lnTo>
                    <a:pt x="0" y="34318"/>
                  </a:lnTo>
                  <a:lnTo>
                    <a:pt x="0" y="28712"/>
                  </a:lnTo>
                  <a:lnTo>
                    <a:pt x="3263" y="28712"/>
                  </a:lnTo>
                  <a:lnTo>
                    <a:pt x="3263" y="29399"/>
                  </a:lnTo>
                  <a:lnTo>
                    <a:pt x="13842" y="29399"/>
                  </a:lnTo>
                  <a:lnTo>
                    <a:pt x="13842" y="34318"/>
                  </a:lnTo>
                  <a:lnTo>
                    <a:pt x="16430" y="34318"/>
                  </a:lnTo>
                  <a:lnTo>
                    <a:pt x="16430" y="36148"/>
                  </a:lnTo>
                  <a:lnTo>
                    <a:pt x="30835" y="361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594971" y="452223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594971" y="452223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561885" y="452223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561884" y="452223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633797" y="4442673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5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5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5">
                  <a:moveTo>
                    <a:pt x="50642" y="30087"/>
                  </a:moveTo>
                  <a:lnTo>
                    <a:pt x="94399" y="30087"/>
                  </a:lnTo>
                  <a:lnTo>
                    <a:pt x="94399" y="0"/>
                  </a:lnTo>
                  <a:lnTo>
                    <a:pt x="50642" y="0"/>
                  </a:lnTo>
                  <a:lnTo>
                    <a:pt x="50642" y="30087"/>
                  </a:lnTo>
                  <a:close/>
                </a:path>
                <a:path w="196850" h="86995">
                  <a:moveTo>
                    <a:pt x="50642" y="86712"/>
                  </a:moveTo>
                  <a:lnTo>
                    <a:pt x="94399" y="86712"/>
                  </a:lnTo>
                  <a:lnTo>
                    <a:pt x="94399" y="56624"/>
                  </a:lnTo>
                  <a:lnTo>
                    <a:pt x="50642" y="56624"/>
                  </a:lnTo>
                  <a:lnTo>
                    <a:pt x="50642" y="86712"/>
                  </a:lnTo>
                  <a:close/>
                </a:path>
                <a:path w="196850" h="86995">
                  <a:moveTo>
                    <a:pt x="101960" y="30087"/>
                  </a:moveTo>
                  <a:lnTo>
                    <a:pt x="145717" y="30087"/>
                  </a:lnTo>
                  <a:lnTo>
                    <a:pt x="145717" y="0"/>
                  </a:lnTo>
                  <a:lnTo>
                    <a:pt x="101960" y="0"/>
                  </a:lnTo>
                  <a:lnTo>
                    <a:pt x="101960" y="30087"/>
                  </a:lnTo>
                  <a:close/>
                </a:path>
                <a:path w="196850" h="86995">
                  <a:moveTo>
                    <a:pt x="101960" y="86712"/>
                  </a:moveTo>
                  <a:lnTo>
                    <a:pt x="145717" y="86712"/>
                  </a:lnTo>
                  <a:lnTo>
                    <a:pt x="145717" y="56624"/>
                  </a:lnTo>
                  <a:lnTo>
                    <a:pt x="101960" y="56624"/>
                  </a:lnTo>
                  <a:lnTo>
                    <a:pt x="101960" y="86712"/>
                  </a:lnTo>
                  <a:close/>
                </a:path>
                <a:path w="196850" h="86995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5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562223" y="444586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30"/>
                  </a:lnTo>
                  <a:lnTo>
                    <a:pt x="14065" y="5730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562222" y="444586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595758" y="4445868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30"/>
                  </a:lnTo>
                  <a:lnTo>
                    <a:pt x="14066" y="5730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595759" y="444586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595758" y="452114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595759" y="452114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562223" y="452114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562222" y="452114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480969" y="4485263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6" y="47782"/>
                  </a:lnTo>
                  <a:lnTo>
                    <a:pt x="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480969" y="4485264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483445" y="4485458"/>
              <a:ext cx="47625" cy="43180"/>
            </a:xfrm>
            <a:custGeom>
              <a:avLst/>
              <a:gdLst/>
              <a:ahLst/>
              <a:cxnLst/>
              <a:rect l="l" t="t" r="r" b="b"/>
              <a:pathLst>
                <a:path w="47625" h="43179">
                  <a:moveTo>
                    <a:pt x="42990" y="8008"/>
                  </a:moveTo>
                  <a:lnTo>
                    <a:pt x="42990" y="21277"/>
                  </a:lnTo>
                  <a:lnTo>
                    <a:pt x="44340" y="21277"/>
                  </a:lnTo>
                  <a:lnTo>
                    <a:pt x="44340" y="8808"/>
                  </a:lnTo>
                  <a:lnTo>
                    <a:pt x="47604" y="8808"/>
                  </a:lnTo>
                  <a:lnTo>
                    <a:pt x="47604" y="2059"/>
                  </a:lnTo>
                  <a:lnTo>
                    <a:pt x="47042" y="2059"/>
                  </a:lnTo>
                  <a:lnTo>
                    <a:pt x="47042" y="8008"/>
                  </a:lnTo>
                  <a:lnTo>
                    <a:pt x="42990" y="8008"/>
                  </a:lnTo>
                  <a:close/>
                </a:path>
                <a:path w="47625" h="43179">
                  <a:moveTo>
                    <a:pt x="3376" y="28370"/>
                  </a:moveTo>
                  <a:lnTo>
                    <a:pt x="3376" y="43126"/>
                  </a:lnTo>
                  <a:lnTo>
                    <a:pt x="44340" y="43126"/>
                  </a:lnTo>
                  <a:lnTo>
                    <a:pt x="44340" y="28370"/>
                  </a:lnTo>
                  <a:lnTo>
                    <a:pt x="42990" y="28370"/>
                  </a:lnTo>
                  <a:lnTo>
                    <a:pt x="42990" y="8008"/>
                  </a:lnTo>
                  <a:lnTo>
                    <a:pt x="33423" y="8008"/>
                  </a:lnTo>
                  <a:lnTo>
                    <a:pt x="33423" y="2059"/>
                  </a:lnTo>
                  <a:lnTo>
                    <a:pt x="30835" y="2059"/>
                  </a:lnTo>
                  <a:lnTo>
                    <a:pt x="30835" y="0"/>
                  </a:lnTo>
                  <a:lnTo>
                    <a:pt x="16431" y="0"/>
                  </a:lnTo>
                  <a:lnTo>
                    <a:pt x="16431" y="2059"/>
                  </a:lnTo>
                  <a:lnTo>
                    <a:pt x="13954" y="2059"/>
                  </a:lnTo>
                  <a:lnTo>
                    <a:pt x="13954" y="8008"/>
                  </a:lnTo>
                  <a:lnTo>
                    <a:pt x="4502" y="8008"/>
                  </a:lnTo>
                  <a:lnTo>
                    <a:pt x="4502" y="28370"/>
                  </a:lnTo>
                  <a:lnTo>
                    <a:pt x="3376" y="28370"/>
                  </a:lnTo>
                  <a:close/>
                </a:path>
                <a:path w="47625" h="43179">
                  <a:moveTo>
                    <a:pt x="0" y="2059"/>
                  </a:moveTo>
                  <a:lnTo>
                    <a:pt x="0" y="8808"/>
                  </a:lnTo>
                  <a:lnTo>
                    <a:pt x="3376" y="8808"/>
                  </a:lnTo>
                  <a:lnTo>
                    <a:pt x="3376" y="21277"/>
                  </a:lnTo>
                  <a:lnTo>
                    <a:pt x="4502" y="21277"/>
                  </a:lnTo>
                  <a:lnTo>
                    <a:pt x="4502" y="8008"/>
                  </a:lnTo>
                  <a:lnTo>
                    <a:pt x="450" y="8008"/>
                  </a:lnTo>
                  <a:lnTo>
                    <a:pt x="450" y="2059"/>
                  </a:lnTo>
                  <a:lnTo>
                    <a:pt x="0" y="2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483445" y="4485458"/>
              <a:ext cx="47625" cy="43180"/>
            </a:xfrm>
            <a:custGeom>
              <a:avLst/>
              <a:gdLst/>
              <a:ahLst/>
              <a:cxnLst/>
              <a:rect l="l" t="t" r="r" b="b"/>
              <a:pathLst>
                <a:path w="47625" h="43179">
                  <a:moveTo>
                    <a:pt x="30835" y="0"/>
                  </a:moveTo>
                  <a:lnTo>
                    <a:pt x="30835" y="2059"/>
                  </a:lnTo>
                  <a:lnTo>
                    <a:pt x="33424" y="2059"/>
                  </a:lnTo>
                  <a:lnTo>
                    <a:pt x="33424" y="8007"/>
                  </a:lnTo>
                  <a:lnTo>
                    <a:pt x="44340" y="8007"/>
                  </a:lnTo>
                  <a:lnTo>
                    <a:pt x="44340" y="8808"/>
                  </a:lnTo>
                  <a:lnTo>
                    <a:pt x="47603" y="8808"/>
                  </a:lnTo>
                  <a:lnTo>
                    <a:pt x="47603" y="2059"/>
                  </a:lnTo>
                  <a:lnTo>
                    <a:pt x="47041" y="2059"/>
                  </a:lnTo>
                  <a:lnTo>
                    <a:pt x="47041" y="8007"/>
                  </a:lnTo>
                  <a:lnTo>
                    <a:pt x="44340" y="8007"/>
                  </a:lnTo>
                  <a:lnTo>
                    <a:pt x="44340" y="21277"/>
                  </a:lnTo>
                  <a:lnTo>
                    <a:pt x="42989" y="21277"/>
                  </a:lnTo>
                  <a:lnTo>
                    <a:pt x="42989" y="28369"/>
                  </a:lnTo>
                  <a:lnTo>
                    <a:pt x="44340" y="28369"/>
                  </a:lnTo>
                  <a:lnTo>
                    <a:pt x="44340" y="43126"/>
                  </a:lnTo>
                  <a:lnTo>
                    <a:pt x="3376" y="43126"/>
                  </a:lnTo>
                  <a:lnTo>
                    <a:pt x="3376" y="28369"/>
                  </a:lnTo>
                  <a:lnTo>
                    <a:pt x="4501" y="28369"/>
                  </a:lnTo>
                  <a:lnTo>
                    <a:pt x="4501" y="21277"/>
                  </a:lnTo>
                  <a:lnTo>
                    <a:pt x="3376" y="21277"/>
                  </a:lnTo>
                  <a:lnTo>
                    <a:pt x="3376" y="8007"/>
                  </a:lnTo>
                  <a:lnTo>
                    <a:pt x="450" y="8007"/>
                  </a:lnTo>
                  <a:lnTo>
                    <a:pt x="450" y="2059"/>
                  </a:lnTo>
                  <a:lnTo>
                    <a:pt x="0" y="2059"/>
                  </a:lnTo>
                  <a:lnTo>
                    <a:pt x="0" y="8808"/>
                  </a:lnTo>
                  <a:lnTo>
                    <a:pt x="3376" y="8808"/>
                  </a:lnTo>
                  <a:lnTo>
                    <a:pt x="3376" y="8007"/>
                  </a:lnTo>
                  <a:lnTo>
                    <a:pt x="13954" y="8007"/>
                  </a:lnTo>
                  <a:lnTo>
                    <a:pt x="13954" y="2059"/>
                  </a:lnTo>
                  <a:lnTo>
                    <a:pt x="16430" y="2059"/>
                  </a:lnTo>
                  <a:lnTo>
                    <a:pt x="16430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516982" y="448734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516981" y="44873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483895" y="448734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483895" y="44873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484233" y="44871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484233" y="44871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517769" y="44871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517769" y="448716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833441" y="4438992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0"/>
                  </a:moveTo>
                  <a:lnTo>
                    <a:pt x="0" y="93482"/>
                  </a:lnTo>
                  <a:lnTo>
                    <a:pt x="203998" y="9348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833441" y="4438992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833441" y="4476564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3"/>
                  </a:lnTo>
                  <a:lnTo>
                    <a:pt x="203998" y="18503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833441" y="4476564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835579" y="4440778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0"/>
                  </a:lnTo>
                  <a:lnTo>
                    <a:pt x="48127" y="34270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835579" y="4440777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849984" y="447510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849984" y="447510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835579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835579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849984" y="449313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849984" y="449312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885772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885772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900176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900177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885772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885772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900176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900177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936977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936977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951381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951382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936977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936977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951381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951382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987957" y="444061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987957" y="4440616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002362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02362" y="447494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987957" y="44964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987957" y="44964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002362" y="449306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837942" y="4442673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5">
                  <a:moveTo>
                    <a:pt x="164419" y="53767"/>
                  </a:moveTo>
                  <a:lnTo>
                    <a:pt x="183733" y="53767"/>
                  </a:lnTo>
                  <a:lnTo>
                    <a:pt x="183733" y="50388"/>
                  </a:lnTo>
                  <a:lnTo>
                    <a:pt x="164419" y="50388"/>
                  </a:lnTo>
                  <a:lnTo>
                    <a:pt x="164419" y="53767"/>
                  </a:lnTo>
                  <a:close/>
                </a:path>
                <a:path w="196850" h="86995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5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5">
                  <a:moveTo>
                    <a:pt x="50642" y="30087"/>
                  </a:moveTo>
                  <a:lnTo>
                    <a:pt x="94399" y="30087"/>
                  </a:lnTo>
                  <a:lnTo>
                    <a:pt x="94399" y="0"/>
                  </a:lnTo>
                  <a:lnTo>
                    <a:pt x="50642" y="0"/>
                  </a:lnTo>
                  <a:lnTo>
                    <a:pt x="50642" y="30087"/>
                  </a:lnTo>
                  <a:close/>
                </a:path>
                <a:path w="196850" h="86995">
                  <a:moveTo>
                    <a:pt x="50642" y="86712"/>
                  </a:moveTo>
                  <a:lnTo>
                    <a:pt x="94399" y="86712"/>
                  </a:lnTo>
                  <a:lnTo>
                    <a:pt x="94399" y="56624"/>
                  </a:lnTo>
                  <a:lnTo>
                    <a:pt x="50642" y="56624"/>
                  </a:lnTo>
                  <a:lnTo>
                    <a:pt x="50642" y="86712"/>
                  </a:lnTo>
                  <a:close/>
                </a:path>
                <a:path w="196850" h="86995">
                  <a:moveTo>
                    <a:pt x="101960" y="30087"/>
                  </a:moveTo>
                  <a:lnTo>
                    <a:pt x="145717" y="30087"/>
                  </a:lnTo>
                  <a:lnTo>
                    <a:pt x="145717" y="0"/>
                  </a:lnTo>
                  <a:lnTo>
                    <a:pt x="101960" y="0"/>
                  </a:lnTo>
                  <a:lnTo>
                    <a:pt x="101960" y="30087"/>
                  </a:lnTo>
                  <a:close/>
                </a:path>
                <a:path w="196850" h="86995">
                  <a:moveTo>
                    <a:pt x="101960" y="86712"/>
                  </a:moveTo>
                  <a:lnTo>
                    <a:pt x="145717" y="86712"/>
                  </a:lnTo>
                  <a:lnTo>
                    <a:pt x="145717" y="56624"/>
                  </a:lnTo>
                  <a:lnTo>
                    <a:pt x="101960" y="56624"/>
                  </a:lnTo>
                  <a:lnTo>
                    <a:pt x="101960" y="86712"/>
                  </a:lnTo>
                  <a:close/>
                </a:path>
                <a:path w="196850" h="86995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5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058294" y="451428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9" y="17844"/>
                  </a:lnTo>
                  <a:lnTo>
                    <a:pt x="13729" y="17844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3939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058294" y="451428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059532" y="451554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375" y="15443"/>
                  </a:lnTo>
                  <a:lnTo>
                    <a:pt x="11816" y="15443"/>
                  </a:lnTo>
                  <a:lnTo>
                    <a:pt x="15304" y="12011"/>
                  </a:lnTo>
                  <a:lnTo>
                    <a:pt x="15304" y="7664"/>
                  </a:lnTo>
                  <a:lnTo>
                    <a:pt x="15304" y="3431"/>
                  </a:lnTo>
                  <a:lnTo>
                    <a:pt x="11816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059532" y="451554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664"/>
                  </a:moveTo>
                  <a:lnTo>
                    <a:pt x="15305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305" y="12011"/>
                  </a:lnTo>
                  <a:lnTo>
                    <a:pt x="15305" y="76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060657" y="451668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3"/>
                  </a:moveTo>
                  <a:lnTo>
                    <a:pt x="0" y="10180"/>
                  </a:lnTo>
                  <a:lnTo>
                    <a:pt x="2926" y="13154"/>
                  </a:lnTo>
                  <a:lnTo>
                    <a:pt x="10016" y="13154"/>
                  </a:lnTo>
                  <a:lnTo>
                    <a:pt x="12829" y="10180"/>
                  </a:lnTo>
                  <a:lnTo>
                    <a:pt x="12829" y="6520"/>
                  </a:lnTo>
                  <a:lnTo>
                    <a:pt x="12829" y="2973"/>
                  </a:lnTo>
                  <a:lnTo>
                    <a:pt x="10016" y="0"/>
                  </a:lnTo>
                  <a:lnTo>
                    <a:pt x="2926" y="0"/>
                  </a:lnTo>
                  <a:lnTo>
                    <a:pt x="0" y="297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060657" y="451668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20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063808" y="45197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01"/>
                  </a:moveTo>
                  <a:lnTo>
                    <a:pt x="0" y="5375"/>
                  </a:lnTo>
                  <a:lnTo>
                    <a:pt x="1463" y="6863"/>
                  </a:lnTo>
                  <a:lnTo>
                    <a:pt x="5176" y="6863"/>
                  </a:lnTo>
                  <a:lnTo>
                    <a:pt x="6639" y="5375"/>
                  </a:lnTo>
                  <a:lnTo>
                    <a:pt x="6639" y="3431"/>
                  </a:lnTo>
                  <a:lnTo>
                    <a:pt x="6639" y="1601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063808" y="451977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39" y="3431"/>
                  </a:moveTo>
                  <a:lnTo>
                    <a:pt x="6639" y="1601"/>
                  </a:lnTo>
                  <a:lnTo>
                    <a:pt x="5176" y="0"/>
                  </a:lnTo>
                  <a:lnTo>
                    <a:pt x="3263" y="0"/>
                  </a:lnTo>
                  <a:lnTo>
                    <a:pt x="1463" y="0"/>
                  </a:lnTo>
                  <a:lnTo>
                    <a:pt x="0" y="1601"/>
                  </a:lnTo>
                  <a:lnTo>
                    <a:pt x="0" y="3431"/>
                  </a:lnTo>
                  <a:lnTo>
                    <a:pt x="0" y="5376"/>
                  </a:lnTo>
                  <a:lnTo>
                    <a:pt x="1463" y="6863"/>
                  </a:lnTo>
                  <a:lnTo>
                    <a:pt x="3263" y="6863"/>
                  </a:lnTo>
                  <a:lnTo>
                    <a:pt x="5176" y="6863"/>
                  </a:lnTo>
                  <a:lnTo>
                    <a:pt x="6639" y="5376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098245" y="451474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8" y="17846"/>
                  </a:lnTo>
                  <a:lnTo>
                    <a:pt x="13729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3938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098245" y="451474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099484" y="4516001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1"/>
                  </a:lnTo>
                  <a:lnTo>
                    <a:pt x="3375" y="15443"/>
                  </a:lnTo>
                  <a:lnTo>
                    <a:pt x="11816" y="15443"/>
                  </a:lnTo>
                  <a:lnTo>
                    <a:pt x="15191" y="12011"/>
                  </a:lnTo>
                  <a:lnTo>
                    <a:pt x="15191" y="7664"/>
                  </a:lnTo>
                  <a:lnTo>
                    <a:pt x="15191" y="3431"/>
                  </a:lnTo>
                  <a:lnTo>
                    <a:pt x="11816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099483" y="4516001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664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6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100609" y="45171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0"/>
                  </a:lnTo>
                  <a:lnTo>
                    <a:pt x="2926" y="13154"/>
                  </a:lnTo>
                  <a:lnTo>
                    <a:pt x="10015" y="13154"/>
                  </a:lnTo>
                  <a:lnTo>
                    <a:pt x="12829" y="10180"/>
                  </a:lnTo>
                  <a:lnTo>
                    <a:pt x="12829" y="6520"/>
                  </a:lnTo>
                  <a:lnTo>
                    <a:pt x="12829" y="2974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100608" y="45171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20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103760" y="452023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01"/>
                  </a:moveTo>
                  <a:lnTo>
                    <a:pt x="0" y="5375"/>
                  </a:lnTo>
                  <a:lnTo>
                    <a:pt x="1463" y="6863"/>
                  </a:lnTo>
                  <a:lnTo>
                    <a:pt x="5176" y="6863"/>
                  </a:lnTo>
                  <a:lnTo>
                    <a:pt x="6639" y="5375"/>
                  </a:lnTo>
                  <a:lnTo>
                    <a:pt x="6639" y="3431"/>
                  </a:lnTo>
                  <a:lnTo>
                    <a:pt x="6639" y="1601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103759" y="452023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39" y="3431"/>
                  </a:moveTo>
                  <a:lnTo>
                    <a:pt x="6639" y="1601"/>
                  </a:lnTo>
                  <a:lnTo>
                    <a:pt x="5176" y="0"/>
                  </a:lnTo>
                  <a:lnTo>
                    <a:pt x="3263" y="0"/>
                  </a:lnTo>
                  <a:lnTo>
                    <a:pt x="1463" y="0"/>
                  </a:lnTo>
                  <a:lnTo>
                    <a:pt x="0" y="1601"/>
                  </a:lnTo>
                  <a:lnTo>
                    <a:pt x="0" y="3431"/>
                  </a:lnTo>
                  <a:lnTo>
                    <a:pt x="0" y="5376"/>
                  </a:lnTo>
                  <a:lnTo>
                    <a:pt x="1463" y="6863"/>
                  </a:lnTo>
                  <a:lnTo>
                    <a:pt x="3263" y="6863"/>
                  </a:lnTo>
                  <a:lnTo>
                    <a:pt x="5176" y="6863"/>
                  </a:lnTo>
                  <a:lnTo>
                    <a:pt x="6639" y="5376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145962" y="451474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8" y="17846"/>
                  </a:lnTo>
                  <a:lnTo>
                    <a:pt x="13729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3938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145962" y="451474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147200" y="451600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375" y="15443"/>
                  </a:lnTo>
                  <a:lnTo>
                    <a:pt x="11816" y="15443"/>
                  </a:lnTo>
                  <a:lnTo>
                    <a:pt x="15304" y="12011"/>
                  </a:lnTo>
                  <a:lnTo>
                    <a:pt x="15304" y="7664"/>
                  </a:lnTo>
                  <a:lnTo>
                    <a:pt x="15304" y="3431"/>
                  </a:lnTo>
                  <a:lnTo>
                    <a:pt x="11816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147199" y="451600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664"/>
                  </a:moveTo>
                  <a:lnTo>
                    <a:pt x="15305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305" y="12011"/>
                  </a:lnTo>
                  <a:lnTo>
                    <a:pt x="15305" y="76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148325" y="45171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0"/>
                  </a:lnTo>
                  <a:lnTo>
                    <a:pt x="2926" y="13154"/>
                  </a:lnTo>
                  <a:lnTo>
                    <a:pt x="10015" y="13154"/>
                  </a:lnTo>
                  <a:lnTo>
                    <a:pt x="12829" y="10180"/>
                  </a:lnTo>
                  <a:lnTo>
                    <a:pt x="12829" y="6520"/>
                  </a:lnTo>
                  <a:lnTo>
                    <a:pt x="12829" y="2974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148325" y="45171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20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151476" y="452023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01"/>
                  </a:moveTo>
                  <a:lnTo>
                    <a:pt x="0" y="5375"/>
                  </a:lnTo>
                  <a:lnTo>
                    <a:pt x="1463" y="6863"/>
                  </a:lnTo>
                  <a:lnTo>
                    <a:pt x="5176" y="6863"/>
                  </a:lnTo>
                  <a:lnTo>
                    <a:pt x="6639" y="5375"/>
                  </a:lnTo>
                  <a:lnTo>
                    <a:pt x="6639" y="3431"/>
                  </a:lnTo>
                  <a:lnTo>
                    <a:pt x="6639" y="1601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151476" y="452023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39" y="3431"/>
                  </a:moveTo>
                  <a:lnTo>
                    <a:pt x="6639" y="1601"/>
                  </a:lnTo>
                  <a:lnTo>
                    <a:pt x="5176" y="0"/>
                  </a:lnTo>
                  <a:lnTo>
                    <a:pt x="3263" y="0"/>
                  </a:lnTo>
                  <a:lnTo>
                    <a:pt x="1463" y="0"/>
                  </a:lnTo>
                  <a:lnTo>
                    <a:pt x="0" y="1601"/>
                  </a:lnTo>
                  <a:lnTo>
                    <a:pt x="0" y="3431"/>
                  </a:lnTo>
                  <a:lnTo>
                    <a:pt x="0" y="5376"/>
                  </a:lnTo>
                  <a:lnTo>
                    <a:pt x="1463" y="6863"/>
                  </a:lnTo>
                  <a:lnTo>
                    <a:pt x="3263" y="6863"/>
                  </a:lnTo>
                  <a:lnTo>
                    <a:pt x="5176" y="6863"/>
                  </a:lnTo>
                  <a:lnTo>
                    <a:pt x="6639" y="5376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185913" y="451520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3"/>
                  </a:moveTo>
                  <a:lnTo>
                    <a:pt x="0" y="13841"/>
                  </a:lnTo>
                  <a:lnTo>
                    <a:pt x="3938" y="17844"/>
                  </a:lnTo>
                  <a:lnTo>
                    <a:pt x="13729" y="17844"/>
                  </a:lnTo>
                  <a:lnTo>
                    <a:pt x="17668" y="13841"/>
                  </a:lnTo>
                  <a:lnTo>
                    <a:pt x="17668" y="8921"/>
                  </a:lnTo>
                  <a:lnTo>
                    <a:pt x="17668" y="4003"/>
                  </a:lnTo>
                  <a:lnTo>
                    <a:pt x="13729" y="0"/>
                  </a:lnTo>
                  <a:lnTo>
                    <a:pt x="3938" y="0"/>
                  </a:lnTo>
                  <a:lnTo>
                    <a:pt x="0" y="400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185913" y="451520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187150" y="4516458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2"/>
                  </a:moveTo>
                  <a:lnTo>
                    <a:pt x="0" y="12011"/>
                  </a:lnTo>
                  <a:lnTo>
                    <a:pt x="3376" y="15443"/>
                  </a:lnTo>
                  <a:lnTo>
                    <a:pt x="11817" y="15443"/>
                  </a:lnTo>
                  <a:lnTo>
                    <a:pt x="15193" y="12011"/>
                  </a:lnTo>
                  <a:lnTo>
                    <a:pt x="15193" y="7664"/>
                  </a:lnTo>
                  <a:lnTo>
                    <a:pt x="15193" y="3432"/>
                  </a:lnTo>
                  <a:lnTo>
                    <a:pt x="11817" y="0"/>
                  </a:lnTo>
                  <a:lnTo>
                    <a:pt x="3376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187151" y="451645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664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664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188277" y="451760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1"/>
                  </a:lnTo>
                  <a:lnTo>
                    <a:pt x="2926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lnTo>
                    <a:pt x="12829" y="2974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188276" y="451760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20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52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191428" y="452069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601"/>
                  </a:moveTo>
                  <a:lnTo>
                    <a:pt x="0" y="5377"/>
                  </a:lnTo>
                  <a:lnTo>
                    <a:pt x="1463" y="6864"/>
                  </a:lnTo>
                  <a:lnTo>
                    <a:pt x="5176" y="6864"/>
                  </a:lnTo>
                  <a:lnTo>
                    <a:pt x="6639" y="5377"/>
                  </a:lnTo>
                  <a:lnTo>
                    <a:pt x="6639" y="3431"/>
                  </a:lnTo>
                  <a:lnTo>
                    <a:pt x="6639" y="1601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191427" y="452069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639" y="3431"/>
                  </a:moveTo>
                  <a:lnTo>
                    <a:pt x="6639" y="1601"/>
                  </a:lnTo>
                  <a:lnTo>
                    <a:pt x="5176" y="0"/>
                  </a:lnTo>
                  <a:lnTo>
                    <a:pt x="3263" y="0"/>
                  </a:lnTo>
                  <a:lnTo>
                    <a:pt x="1463" y="0"/>
                  </a:lnTo>
                  <a:lnTo>
                    <a:pt x="0" y="1601"/>
                  </a:lnTo>
                  <a:lnTo>
                    <a:pt x="0" y="3431"/>
                  </a:lnTo>
                  <a:lnTo>
                    <a:pt x="0" y="5376"/>
                  </a:lnTo>
                  <a:lnTo>
                    <a:pt x="1463" y="6863"/>
                  </a:lnTo>
                  <a:lnTo>
                    <a:pt x="3263" y="6863"/>
                  </a:lnTo>
                  <a:lnTo>
                    <a:pt x="5176" y="6863"/>
                  </a:lnTo>
                  <a:lnTo>
                    <a:pt x="6639" y="5376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5" name="object 315"/>
          <p:cNvSpPr txBox="1"/>
          <p:nvPr/>
        </p:nvSpPr>
        <p:spPr>
          <a:xfrm>
            <a:off x="6681794" y="4377468"/>
            <a:ext cx="1045210" cy="1504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R="106680" algn="ctr">
              <a:lnSpc>
                <a:spcPct val="100000"/>
              </a:lnSpc>
            </a:pPr>
            <a:r>
              <a:rPr sz="300" b="1" spc="20" dirty="0">
                <a:latin typeface="Calibri"/>
                <a:cs typeface="Calibri"/>
              </a:rPr>
              <a:t>WR-Z16</a:t>
            </a:r>
            <a:endParaRPr sz="300">
              <a:latin typeface="Calibri"/>
              <a:cs typeface="Calibri"/>
            </a:endParaRPr>
          </a:p>
          <a:p>
            <a:pPr marR="128905" algn="ctr">
              <a:lnSpc>
                <a:spcPct val="100000"/>
              </a:lnSpc>
              <a:spcBef>
                <a:spcPts val="114"/>
              </a:spcBef>
            </a:pPr>
            <a:r>
              <a:rPr sz="100" spc="-5" dirty="0">
                <a:latin typeface="Arial MT"/>
                <a:cs typeface="Arial MT"/>
              </a:rPr>
              <a:t>IN</a:t>
            </a:r>
            <a:r>
              <a:rPr sz="100" spc="20" dirty="0">
                <a:latin typeface="Arial MT"/>
                <a:cs typeface="Arial MT"/>
              </a:rPr>
              <a:t>           </a:t>
            </a: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R="127635" algn="ctr">
              <a:lnSpc>
                <a:spcPct val="100000"/>
              </a:lnSpc>
              <a:spcBef>
                <a:spcPts val="40"/>
              </a:spcBef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16" name="object 316"/>
          <p:cNvGrpSpPr/>
          <p:nvPr/>
        </p:nvGrpSpPr>
        <p:grpSpPr>
          <a:xfrm>
            <a:off x="6406794" y="4440664"/>
            <a:ext cx="1203325" cy="94615"/>
            <a:chOff x="6406794" y="4440664"/>
            <a:chExt cx="1203325" cy="94615"/>
          </a:xfrm>
        </p:grpSpPr>
        <p:sp>
          <p:nvSpPr>
            <p:cNvPr id="317" name="object 317"/>
            <p:cNvSpPr/>
            <p:nvPr/>
          </p:nvSpPr>
          <p:spPr>
            <a:xfrm>
              <a:off x="6452834" y="4516001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830"/>
                  </a:moveTo>
                  <a:lnTo>
                    <a:pt x="0" y="6520"/>
                  </a:lnTo>
                  <a:lnTo>
                    <a:pt x="1800" y="8350"/>
                  </a:lnTo>
                  <a:lnTo>
                    <a:pt x="6189" y="8350"/>
                  </a:lnTo>
                  <a:lnTo>
                    <a:pt x="7877" y="6520"/>
                  </a:lnTo>
                  <a:lnTo>
                    <a:pt x="7877" y="4232"/>
                  </a:lnTo>
                  <a:lnTo>
                    <a:pt x="7877" y="1830"/>
                  </a:lnTo>
                  <a:lnTo>
                    <a:pt x="6189" y="0"/>
                  </a:lnTo>
                  <a:lnTo>
                    <a:pt x="1800" y="0"/>
                  </a:lnTo>
                  <a:lnTo>
                    <a:pt x="0" y="183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452834" y="451600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877" y="4232"/>
                  </a:moveTo>
                  <a:lnTo>
                    <a:pt x="7877" y="1830"/>
                  </a:lnTo>
                  <a:lnTo>
                    <a:pt x="6189" y="0"/>
                  </a:lnTo>
                  <a:lnTo>
                    <a:pt x="3938" y="0"/>
                  </a:lnTo>
                  <a:lnTo>
                    <a:pt x="1800" y="0"/>
                  </a:lnTo>
                  <a:lnTo>
                    <a:pt x="0" y="1830"/>
                  </a:lnTo>
                  <a:lnTo>
                    <a:pt x="0" y="4232"/>
                  </a:lnTo>
                  <a:lnTo>
                    <a:pt x="0" y="6520"/>
                  </a:lnTo>
                  <a:lnTo>
                    <a:pt x="1800" y="8350"/>
                  </a:lnTo>
                  <a:lnTo>
                    <a:pt x="3938" y="8350"/>
                  </a:lnTo>
                  <a:lnTo>
                    <a:pt x="6189" y="8350"/>
                  </a:lnTo>
                  <a:lnTo>
                    <a:pt x="7877" y="6520"/>
                  </a:lnTo>
                  <a:lnTo>
                    <a:pt x="7877" y="42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434041" y="4526526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1715"/>
                  </a:moveTo>
                  <a:lnTo>
                    <a:pt x="0" y="5834"/>
                  </a:lnTo>
                  <a:lnTo>
                    <a:pt x="1687" y="7435"/>
                  </a:lnTo>
                  <a:lnTo>
                    <a:pt x="5627" y="7435"/>
                  </a:lnTo>
                  <a:lnTo>
                    <a:pt x="7202" y="5834"/>
                  </a:lnTo>
                  <a:lnTo>
                    <a:pt x="7202" y="3774"/>
                  </a:lnTo>
                  <a:lnTo>
                    <a:pt x="7202" y="1715"/>
                  </a:lnTo>
                  <a:lnTo>
                    <a:pt x="5627" y="0"/>
                  </a:lnTo>
                  <a:lnTo>
                    <a:pt x="1687" y="0"/>
                  </a:lnTo>
                  <a:lnTo>
                    <a:pt x="0" y="171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434040" y="4526526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202" y="3774"/>
                  </a:moveTo>
                  <a:lnTo>
                    <a:pt x="7202" y="1715"/>
                  </a:lnTo>
                  <a:lnTo>
                    <a:pt x="5626" y="0"/>
                  </a:lnTo>
                  <a:lnTo>
                    <a:pt x="3601" y="0"/>
                  </a:lnTo>
                  <a:lnTo>
                    <a:pt x="1688" y="0"/>
                  </a:lnTo>
                  <a:lnTo>
                    <a:pt x="0" y="1715"/>
                  </a:lnTo>
                  <a:lnTo>
                    <a:pt x="0" y="3774"/>
                  </a:lnTo>
                  <a:lnTo>
                    <a:pt x="0" y="5834"/>
                  </a:lnTo>
                  <a:lnTo>
                    <a:pt x="1688" y="7435"/>
                  </a:lnTo>
                  <a:lnTo>
                    <a:pt x="3601" y="7435"/>
                  </a:lnTo>
                  <a:lnTo>
                    <a:pt x="5626" y="7435"/>
                  </a:lnTo>
                  <a:lnTo>
                    <a:pt x="7202" y="5834"/>
                  </a:lnTo>
                  <a:lnTo>
                    <a:pt x="7202" y="37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408381" y="4513600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0" y="2973"/>
                  </a:moveTo>
                  <a:lnTo>
                    <a:pt x="0" y="10180"/>
                  </a:lnTo>
                  <a:lnTo>
                    <a:pt x="3150" y="13154"/>
                  </a:lnTo>
                  <a:lnTo>
                    <a:pt x="10916" y="13154"/>
                  </a:lnTo>
                  <a:lnTo>
                    <a:pt x="14067" y="10180"/>
                  </a:lnTo>
                  <a:lnTo>
                    <a:pt x="14067" y="6634"/>
                  </a:lnTo>
                  <a:lnTo>
                    <a:pt x="14067" y="2973"/>
                  </a:lnTo>
                  <a:lnTo>
                    <a:pt x="10916" y="0"/>
                  </a:lnTo>
                  <a:lnTo>
                    <a:pt x="3150" y="0"/>
                  </a:lnTo>
                  <a:lnTo>
                    <a:pt x="0" y="297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408382" y="4513599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067" y="6634"/>
                  </a:moveTo>
                  <a:lnTo>
                    <a:pt x="14067" y="2974"/>
                  </a:lnTo>
                  <a:lnTo>
                    <a:pt x="10916" y="0"/>
                  </a:lnTo>
                  <a:lnTo>
                    <a:pt x="7089" y="0"/>
                  </a:lnTo>
                  <a:lnTo>
                    <a:pt x="3151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3151" y="13155"/>
                  </a:lnTo>
                  <a:lnTo>
                    <a:pt x="7089" y="13155"/>
                  </a:lnTo>
                  <a:lnTo>
                    <a:pt x="10916" y="13155"/>
                  </a:lnTo>
                  <a:lnTo>
                    <a:pt x="14067" y="10181"/>
                  </a:lnTo>
                  <a:lnTo>
                    <a:pt x="14067" y="6634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276619" y="4442253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4">
                  <a:moveTo>
                    <a:pt x="0" y="0"/>
                  </a:moveTo>
                  <a:lnTo>
                    <a:pt x="0" y="90793"/>
                  </a:lnTo>
                  <a:lnTo>
                    <a:pt x="331764" y="90793"/>
                  </a:lnTo>
                  <a:lnTo>
                    <a:pt x="331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276619" y="4442252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4">
                  <a:moveTo>
                    <a:pt x="0" y="90794"/>
                  </a:move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lnTo>
                    <a:pt x="0" y="90794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5" name="object 325"/>
          <p:cNvSpPr txBox="1"/>
          <p:nvPr/>
        </p:nvSpPr>
        <p:spPr>
          <a:xfrm>
            <a:off x="7276620" y="4442252"/>
            <a:ext cx="332105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715"/>
              </a:lnSpc>
            </a:pPr>
            <a:r>
              <a:rPr sz="800" dirty="0">
                <a:solidFill>
                  <a:srgbClr val="0070C0"/>
                </a:solidFill>
                <a:latin typeface="Calibri"/>
                <a:cs typeface="Calibri"/>
              </a:rPr>
              <a:t>GMa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26" name="object 326"/>
          <p:cNvGrpSpPr/>
          <p:nvPr/>
        </p:nvGrpSpPr>
        <p:grpSpPr>
          <a:xfrm>
            <a:off x="4177500" y="2775223"/>
            <a:ext cx="2933700" cy="1752600"/>
            <a:chOff x="4177500" y="2775223"/>
            <a:chExt cx="2933700" cy="1752600"/>
          </a:xfrm>
        </p:grpSpPr>
        <p:sp>
          <p:nvSpPr>
            <p:cNvPr id="327" name="object 327"/>
            <p:cNvSpPr/>
            <p:nvPr/>
          </p:nvSpPr>
          <p:spPr>
            <a:xfrm>
              <a:off x="6368543" y="4311351"/>
              <a:ext cx="737870" cy="212090"/>
            </a:xfrm>
            <a:custGeom>
              <a:avLst/>
              <a:gdLst/>
              <a:ahLst/>
              <a:cxnLst/>
              <a:rect l="l" t="t" r="r" b="b"/>
              <a:pathLst>
                <a:path w="737870" h="212089">
                  <a:moveTo>
                    <a:pt x="0" y="0"/>
                  </a:moveTo>
                  <a:lnTo>
                    <a:pt x="0" y="67149"/>
                  </a:lnTo>
                  <a:lnTo>
                    <a:pt x="698866" y="67149"/>
                  </a:lnTo>
                  <a:lnTo>
                    <a:pt x="698866" y="211971"/>
                  </a:lnTo>
                </a:path>
                <a:path w="737870" h="212089">
                  <a:moveTo>
                    <a:pt x="159692" y="9723"/>
                  </a:moveTo>
                  <a:lnTo>
                    <a:pt x="159692" y="44499"/>
                  </a:lnTo>
                  <a:lnTo>
                    <a:pt x="737805" y="44499"/>
                  </a:lnTo>
                  <a:lnTo>
                    <a:pt x="737805" y="211971"/>
                  </a:lnTo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6320376" y="4147311"/>
              <a:ext cx="1270" cy="109220"/>
            </a:xfrm>
            <a:custGeom>
              <a:avLst/>
              <a:gdLst/>
              <a:ahLst/>
              <a:cxnLst/>
              <a:rect l="l" t="t" r="r" b="b"/>
              <a:pathLst>
                <a:path w="1270" h="109220">
                  <a:moveTo>
                    <a:pt x="0" y="0"/>
                  </a:moveTo>
                  <a:lnTo>
                    <a:pt x="1237" y="108673"/>
                  </a:lnTo>
                </a:path>
              </a:pathLst>
            </a:custGeom>
            <a:ln w="5626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6299771" y="4130611"/>
              <a:ext cx="43815" cy="164465"/>
            </a:xfrm>
            <a:custGeom>
              <a:avLst/>
              <a:gdLst/>
              <a:ahLst/>
              <a:cxnLst/>
              <a:rect l="l" t="t" r="r" b="b"/>
              <a:pathLst>
                <a:path w="43814" h="164464">
                  <a:moveTo>
                    <a:pt x="37033" y="25742"/>
                  </a:moveTo>
                  <a:lnTo>
                    <a:pt x="36804" y="7327"/>
                  </a:lnTo>
                  <a:lnTo>
                    <a:pt x="29375" y="0"/>
                  </a:lnTo>
                  <a:lnTo>
                    <a:pt x="11366" y="228"/>
                  </a:lnTo>
                  <a:lnTo>
                    <a:pt x="4051" y="7785"/>
                  </a:lnTo>
                  <a:lnTo>
                    <a:pt x="4279" y="26085"/>
                  </a:lnTo>
                  <a:lnTo>
                    <a:pt x="11709" y="33528"/>
                  </a:lnTo>
                  <a:lnTo>
                    <a:pt x="20828" y="33401"/>
                  </a:lnTo>
                  <a:lnTo>
                    <a:pt x="29832" y="33286"/>
                  </a:lnTo>
                  <a:lnTo>
                    <a:pt x="37033" y="25742"/>
                  </a:lnTo>
                  <a:close/>
                </a:path>
                <a:path w="43814" h="164464">
                  <a:moveTo>
                    <a:pt x="43675" y="119545"/>
                  </a:moveTo>
                  <a:lnTo>
                    <a:pt x="0" y="120116"/>
                  </a:lnTo>
                  <a:lnTo>
                    <a:pt x="22288" y="164160"/>
                  </a:lnTo>
                  <a:lnTo>
                    <a:pt x="43675" y="119545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6295955" y="3982012"/>
              <a:ext cx="48895" cy="165735"/>
            </a:xfrm>
            <a:custGeom>
              <a:avLst/>
              <a:gdLst/>
              <a:ahLst/>
              <a:cxnLst/>
              <a:rect l="l" t="t" r="r" b="b"/>
              <a:pathLst>
                <a:path w="48895" h="165735">
                  <a:moveTo>
                    <a:pt x="24420" y="0"/>
                  </a:moveTo>
                  <a:lnTo>
                    <a:pt x="24420" y="165298"/>
                  </a:lnTo>
                </a:path>
                <a:path w="48895" h="165735">
                  <a:moveTo>
                    <a:pt x="24420" y="49646"/>
                  </a:moveTo>
                  <a:lnTo>
                    <a:pt x="0" y="0"/>
                  </a:lnTo>
                </a:path>
                <a:path w="48895" h="165735">
                  <a:moveTo>
                    <a:pt x="48841" y="0"/>
                  </a:moveTo>
                  <a:lnTo>
                    <a:pt x="24420" y="49646"/>
                  </a:lnTo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181945" y="2779674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80251" y="0"/>
                  </a:moveTo>
                  <a:lnTo>
                    <a:pt x="0" y="0"/>
                  </a:lnTo>
                  <a:lnTo>
                    <a:pt x="0" y="146837"/>
                  </a:lnTo>
                  <a:lnTo>
                    <a:pt x="80251" y="146837"/>
                  </a:lnTo>
                  <a:lnTo>
                    <a:pt x="80251" y="0"/>
                  </a:lnTo>
                  <a:close/>
                </a:path>
                <a:path w="1541145" h="147319">
                  <a:moveTo>
                    <a:pt x="1540764" y="0"/>
                  </a:moveTo>
                  <a:lnTo>
                    <a:pt x="1460538" y="0"/>
                  </a:lnTo>
                  <a:lnTo>
                    <a:pt x="1460538" y="146837"/>
                  </a:lnTo>
                  <a:lnTo>
                    <a:pt x="1540764" y="146837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181945" y="2779668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62196" y="2779668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89" h="147319">
                  <a:moveTo>
                    <a:pt x="0" y="0"/>
                  </a:moveTo>
                  <a:lnTo>
                    <a:pt x="0" y="146836"/>
                  </a:lnTo>
                  <a:lnTo>
                    <a:pt x="1380290" y="146836"/>
                  </a:lnTo>
                  <a:lnTo>
                    <a:pt x="1380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262196" y="2779668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89" h="147319">
                  <a:moveTo>
                    <a:pt x="0" y="146835"/>
                  </a:moveTo>
                  <a:lnTo>
                    <a:pt x="1380290" y="146835"/>
                  </a:lnTo>
                  <a:lnTo>
                    <a:pt x="138029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272550" y="2853575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0"/>
                  </a:moveTo>
                  <a:lnTo>
                    <a:pt x="0" y="68809"/>
                  </a:lnTo>
                  <a:lnTo>
                    <a:pt x="501484" y="68809"/>
                  </a:lnTo>
                  <a:lnTo>
                    <a:pt x="501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272550" y="2853575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68810"/>
                  </a:moveTo>
                  <a:lnTo>
                    <a:pt x="501484" y="68810"/>
                  </a:lnTo>
                  <a:lnTo>
                    <a:pt x="501484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664949" y="279483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235"/>
                  </a:moveTo>
                  <a:lnTo>
                    <a:pt x="0" y="10181"/>
                  </a:lnTo>
                  <a:lnTo>
                    <a:pt x="226" y="11095"/>
                  </a:lnTo>
                  <a:lnTo>
                    <a:pt x="337" y="12011"/>
                  </a:lnTo>
                  <a:lnTo>
                    <a:pt x="7428" y="18188"/>
                  </a:lnTo>
                  <a:lnTo>
                    <a:pt x="8328" y="18417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2" y="18074"/>
                  </a:lnTo>
                  <a:lnTo>
                    <a:pt x="28809" y="17387"/>
                  </a:lnTo>
                  <a:lnTo>
                    <a:pt x="30272" y="16358"/>
                  </a:lnTo>
                  <a:lnTo>
                    <a:pt x="30835" y="15671"/>
                  </a:lnTo>
                  <a:lnTo>
                    <a:pt x="31511" y="15100"/>
                  </a:lnTo>
                  <a:lnTo>
                    <a:pt x="32073" y="14413"/>
                  </a:lnTo>
                  <a:lnTo>
                    <a:pt x="32974" y="12926"/>
                  </a:lnTo>
                  <a:lnTo>
                    <a:pt x="33312" y="12011"/>
                  </a:lnTo>
                  <a:lnTo>
                    <a:pt x="33536" y="10181"/>
                  </a:lnTo>
                  <a:lnTo>
                    <a:pt x="33761" y="9380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226" y="7435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664949" y="279483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61" y="9380"/>
                  </a:moveTo>
                  <a:lnTo>
                    <a:pt x="33536" y="8236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3376" y="2173"/>
                  </a:lnTo>
                  <a:lnTo>
                    <a:pt x="2700" y="2745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236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2138" y="15099"/>
                  </a:lnTo>
                  <a:lnTo>
                    <a:pt x="2700" y="15671"/>
                  </a:lnTo>
                  <a:lnTo>
                    <a:pt x="3376" y="16358"/>
                  </a:lnTo>
                  <a:lnTo>
                    <a:pt x="7427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1" y="18074"/>
                  </a:lnTo>
                  <a:lnTo>
                    <a:pt x="30835" y="15671"/>
                  </a:lnTo>
                  <a:lnTo>
                    <a:pt x="31510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536" y="10181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664949" y="2885664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51"/>
                  </a:moveTo>
                  <a:lnTo>
                    <a:pt x="0" y="10181"/>
                  </a:lnTo>
                  <a:lnTo>
                    <a:pt x="226" y="11097"/>
                  </a:lnTo>
                  <a:lnTo>
                    <a:pt x="337" y="12011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30835" y="15673"/>
                  </a:lnTo>
                  <a:lnTo>
                    <a:pt x="31511" y="15100"/>
                  </a:lnTo>
                  <a:lnTo>
                    <a:pt x="32073" y="14414"/>
                  </a:lnTo>
                  <a:lnTo>
                    <a:pt x="32974" y="12927"/>
                  </a:lnTo>
                  <a:lnTo>
                    <a:pt x="33312" y="12011"/>
                  </a:lnTo>
                  <a:lnTo>
                    <a:pt x="33536" y="10181"/>
                  </a:lnTo>
                  <a:lnTo>
                    <a:pt x="33761" y="9380"/>
                  </a:lnTo>
                  <a:lnTo>
                    <a:pt x="33536" y="8351"/>
                  </a:lnTo>
                  <a:lnTo>
                    <a:pt x="33312" y="6521"/>
                  </a:lnTo>
                  <a:lnTo>
                    <a:pt x="32974" y="5605"/>
                  </a:lnTo>
                  <a:lnTo>
                    <a:pt x="32073" y="4118"/>
                  </a:lnTo>
                  <a:lnTo>
                    <a:pt x="31511" y="3432"/>
                  </a:lnTo>
                  <a:lnTo>
                    <a:pt x="30835" y="2860"/>
                  </a:lnTo>
                  <a:lnTo>
                    <a:pt x="30272" y="2174"/>
                  </a:lnTo>
                  <a:lnTo>
                    <a:pt x="28809" y="1144"/>
                  </a:lnTo>
                  <a:lnTo>
                    <a:pt x="28022" y="687"/>
                  </a:lnTo>
                  <a:lnTo>
                    <a:pt x="27122" y="458"/>
                  </a:lnTo>
                  <a:lnTo>
                    <a:pt x="26221" y="344"/>
                  </a:lnTo>
                  <a:lnTo>
                    <a:pt x="25321" y="115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8328" y="115"/>
                  </a:lnTo>
                  <a:lnTo>
                    <a:pt x="7428" y="344"/>
                  </a:lnTo>
                  <a:lnTo>
                    <a:pt x="6527" y="458"/>
                  </a:lnTo>
                  <a:lnTo>
                    <a:pt x="226" y="7435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664949" y="288566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61" y="9380"/>
                  </a:moveTo>
                  <a:lnTo>
                    <a:pt x="33536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30835" y="2859"/>
                  </a:lnTo>
                  <a:lnTo>
                    <a:pt x="30272" y="2173"/>
                  </a:lnTo>
                  <a:lnTo>
                    <a:pt x="26221" y="343"/>
                  </a:lnTo>
                  <a:lnTo>
                    <a:pt x="25321" y="114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2138" y="15099"/>
                  </a:lnTo>
                  <a:lnTo>
                    <a:pt x="2700" y="15671"/>
                  </a:lnTo>
                  <a:lnTo>
                    <a:pt x="3376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626" y="17845"/>
                  </a:lnTo>
                  <a:lnTo>
                    <a:pt x="6527" y="18074"/>
                  </a:lnTo>
                  <a:lnTo>
                    <a:pt x="7427" y="18302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321" y="18417"/>
                  </a:lnTo>
                  <a:lnTo>
                    <a:pt x="26221" y="18302"/>
                  </a:lnTo>
                  <a:lnTo>
                    <a:pt x="27121" y="18074"/>
                  </a:lnTo>
                  <a:lnTo>
                    <a:pt x="28022" y="17845"/>
                  </a:lnTo>
                  <a:lnTo>
                    <a:pt x="28809" y="17387"/>
                  </a:lnTo>
                  <a:lnTo>
                    <a:pt x="29485" y="16930"/>
                  </a:lnTo>
                  <a:lnTo>
                    <a:pt x="30272" y="16358"/>
                  </a:lnTo>
                  <a:lnTo>
                    <a:pt x="30835" y="15671"/>
                  </a:lnTo>
                  <a:lnTo>
                    <a:pt x="31510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536" y="10181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206017" y="279838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237"/>
                  </a:moveTo>
                  <a:lnTo>
                    <a:pt x="0" y="10181"/>
                  </a:lnTo>
                  <a:lnTo>
                    <a:pt x="303" y="12011"/>
                  </a:lnTo>
                  <a:lnTo>
                    <a:pt x="8282" y="18303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5286" y="18303"/>
                  </a:lnTo>
                  <a:lnTo>
                    <a:pt x="27087" y="18074"/>
                  </a:lnTo>
                  <a:lnTo>
                    <a:pt x="33704" y="9265"/>
                  </a:lnTo>
                  <a:lnTo>
                    <a:pt x="33254" y="6520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303" y="6520"/>
                  </a:lnTo>
                  <a:lnTo>
                    <a:pt x="0" y="82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206017" y="2798383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5" y="9265"/>
                  </a:moveTo>
                  <a:lnTo>
                    <a:pt x="30846" y="2745"/>
                  </a:lnTo>
                  <a:lnTo>
                    <a:pt x="30250" y="2173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0" y="8236"/>
                  </a:lnTo>
                  <a:lnTo>
                    <a:pt x="0" y="9265"/>
                  </a:lnTo>
                  <a:lnTo>
                    <a:pt x="0" y="10181"/>
                  </a:lnTo>
                  <a:lnTo>
                    <a:pt x="157" y="11096"/>
                  </a:lnTo>
                  <a:lnTo>
                    <a:pt x="303" y="12011"/>
                  </a:lnTo>
                  <a:lnTo>
                    <a:pt x="607" y="12812"/>
                  </a:lnTo>
                  <a:lnTo>
                    <a:pt x="4816" y="17273"/>
                  </a:lnTo>
                  <a:lnTo>
                    <a:pt x="5570" y="17730"/>
                  </a:lnTo>
                  <a:lnTo>
                    <a:pt x="6470" y="18074"/>
                  </a:lnTo>
                  <a:lnTo>
                    <a:pt x="7382" y="18188"/>
                  </a:lnTo>
                  <a:lnTo>
                    <a:pt x="8282" y="18302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5287" y="18302"/>
                  </a:lnTo>
                  <a:lnTo>
                    <a:pt x="26187" y="18188"/>
                  </a:lnTo>
                  <a:lnTo>
                    <a:pt x="27088" y="18074"/>
                  </a:lnTo>
                  <a:lnTo>
                    <a:pt x="27988" y="17730"/>
                  </a:lnTo>
                  <a:lnTo>
                    <a:pt x="28742" y="17273"/>
                  </a:lnTo>
                  <a:lnTo>
                    <a:pt x="29496" y="16815"/>
                  </a:lnTo>
                  <a:lnTo>
                    <a:pt x="30250" y="16243"/>
                  </a:lnTo>
                  <a:lnTo>
                    <a:pt x="30846" y="15671"/>
                  </a:lnTo>
                  <a:lnTo>
                    <a:pt x="31454" y="15099"/>
                  </a:lnTo>
                  <a:lnTo>
                    <a:pt x="33559" y="10181"/>
                  </a:lnTo>
                  <a:lnTo>
                    <a:pt x="33705" y="92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206017" y="2889211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235"/>
                  </a:moveTo>
                  <a:lnTo>
                    <a:pt x="0" y="10180"/>
                  </a:lnTo>
                  <a:lnTo>
                    <a:pt x="303" y="12010"/>
                  </a:lnTo>
                  <a:lnTo>
                    <a:pt x="7382" y="18187"/>
                  </a:lnTo>
                  <a:lnTo>
                    <a:pt x="8282" y="18417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5286" y="18417"/>
                  </a:lnTo>
                  <a:lnTo>
                    <a:pt x="26187" y="18187"/>
                  </a:lnTo>
                  <a:lnTo>
                    <a:pt x="27087" y="18073"/>
                  </a:lnTo>
                  <a:lnTo>
                    <a:pt x="32500" y="13611"/>
                  </a:lnTo>
                  <a:lnTo>
                    <a:pt x="32961" y="12926"/>
                  </a:lnTo>
                  <a:lnTo>
                    <a:pt x="33254" y="12010"/>
                  </a:lnTo>
                  <a:lnTo>
                    <a:pt x="33704" y="9265"/>
                  </a:lnTo>
                  <a:lnTo>
                    <a:pt x="33254" y="6520"/>
                  </a:lnTo>
                  <a:lnTo>
                    <a:pt x="32961" y="5604"/>
                  </a:lnTo>
                  <a:lnTo>
                    <a:pt x="32500" y="4918"/>
                  </a:lnTo>
                  <a:lnTo>
                    <a:pt x="32050" y="4117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303" y="6520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206017" y="2889211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5" y="9265"/>
                  </a:moveTo>
                  <a:lnTo>
                    <a:pt x="33559" y="8236"/>
                  </a:lnTo>
                  <a:lnTo>
                    <a:pt x="33412" y="7435"/>
                  </a:lnTo>
                  <a:lnTo>
                    <a:pt x="33255" y="6520"/>
                  </a:lnTo>
                  <a:lnTo>
                    <a:pt x="32962" y="5605"/>
                  </a:lnTo>
                  <a:lnTo>
                    <a:pt x="32501" y="4918"/>
                  </a:lnTo>
                  <a:lnTo>
                    <a:pt x="32051" y="4118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2115" y="3431"/>
                  </a:lnTo>
                  <a:lnTo>
                    <a:pt x="1508" y="4118"/>
                  </a:lnTo>
                  <a:lnTo>
                    <a:pt x="1057" y="4918"/>
                  </a:lnTo>
                  <a:lnTo>
                    <a:pt x="607" y="5605"/>
                  </a:lnTo>
                  <a:lnTo>
                    <a:pt x="303" y="6520"/>
                  </a:lnTo>
                  <a:lnTo>
                    <a:pt x="157" y="7435"/>
                  </a:lnTo>
                  <a:lnTo>
                    <a:pt x="0" y="8236"/>
                  </a:lnTo>
                  <a:lnTo>
                    <a:pt x="0" y="9265"/>
                  </a:lnTo>
                  <a:lnTo>
                    <a:pt x="0" y="10181"/>
                  </a:lnTo>
                  <a:lnTo>
                    <a:pt x="157" y="11096"/>
                  </a:lnTo>
                  <a:lnTo>
                    <a:pt x="303" y="12011"/>
                  </a:lnTo>
                  <a:lnTo>
                    <a:pt x="607" y="12926"/>
                  </a:lnTo>
                  <a:lnTo>
                    <a:pt x="1057" y="13612"/>
                  </a:lnTo>
                  <a:lnTo>
                    <a:pt x="1508" y="14413"/>
                  </a:lnTo>
                  <a:lnTo>
                    <a:pt x="7382" y="18188"/>
                  </a:lnTo>
                  <a:lnTo>
                    <a:pt x="8282" y="18417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5287" y="18417"/>
                  </a:lnTo>
                  <a:lnTo>
                    <a:pt x="26187" y="18188"/>
                  </a:lnTo>
                  <a:lnTo>
                    <a:pt x="27088" y="18074"/>
                  </a:lnTo>
                  <a:lnTo>
                    <a:pt x="30846" y="15671"/>
                  </a:lnTo>
                  <a:lnTo>
                    <a:pt x="31454" y="15099"/>
                  </a:lnTo>
                  <a:lnTo>
                    <a:pt x="32051" y="14413"/>
                  </a:lnTo>
                  <a:lnTo>
                    <a:pt x="32501" y="13612"/>
                  </a:lnTo>
                  <a:lnTo>
                    <a:pt x="32962" y="12926"/>
                  </a:lnTo>
                  <a:lnTo>
                    <a:pt x="33255" y="12011"/>
                  </a:lnTo>
                  <a:lnTo>
                    <a:pt x="33412" y="11096"/>
                  </a:lnTo>
                  <a:lnTo>
                    <a:pt x="33559" y="10181"/>
                  </a:lnTo>
                  <a:lnTo>
                    <a:pt x="33705" y="92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5276294" y="2768752"/>
            <a:ext cx="442595" cy="13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4310" marR="87630" indent="-60325">
              <a:lnSpc>
                <a:spcPct val="120100"/>
              </a:lnSpc>
              <a:spcBef>
                <a:spcPts val="90"/>
              </a:spcBef>
            </a:pPr>
            <a:r>
              <a:rPr sz="300" b="1" spc="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00" b="1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" b="1" spc="5" dirty="0">
                <a:solidFill>
                  <a:srgbClr val="FFFFFF"/>
                </a:solidFill>
                <a:latin typeface="Calibri"/>
                <a:cs typeface="Calibri"/>
              </a:rPr>
              <a:t>c  </a:t>
            </a:r>
            <a:r>
              <a:rPr sz="300" b="1" spc="20" dirty="0">
                <a:solidFill>
                  <a:srgbClr val="FFFFFF"/>
                </a:solidFill>
                <a:latin typeface="Calibri"/>
                <a:cs typeface="Calibri"/>
              </a:rPr>
              <a:t>2400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346" name="object 346"/>
          <p:cNvGrpSpPr/>
          <p:nvPr/>
        </p:nvGrpSpPr>
        <p:grpSpPr>
          <a:xfrm>
            <a:off x="4308600" y="2869040"/>
            <a:ext cx="377190" cy="45720"/>
            <a:chOff x="4308600" y="2869040"/>
            <a:chExt cx="377190" cy="45720"/>
          </a:xfrm>
        </p:grpSpPr>
        <p:sp>
          <p:nvSpPr>
            <p:cNvPr id="347" name="object 347"/>
            <p:cNvSpPr/>
            <p:nvPr/>
          </p:nvSpPr>
          <p:spPr>
            <a:xfrm>
              <a:off x="4628555" y="2875069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0"/>
                  </a:moveTo>
                  <a:lnTo>
                    <a:pt x="0" y="38621"/>
                  </a:lnTo>
                  <a:lnTo>
                    <a:pt x="55797" y="38621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28556" y="2875068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38622"/>
                  </a:moveTo>
                  <a:lnTo>
                    <a:pt x="55796" y="38622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386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628555" y="2875168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0"/>
                  </a:moveTo>
                  <a:lnTo>
                    <a:pt x="0" y="16559"/>
                  </a:lnTo>
                  <a:lnTo>
                    <a:pt x="55797" y="16559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628556" y="2875168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16559"/>
                  </a:moveTo>
                  <a:lnTo>
                    <a:pt x="55796" y="16559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16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632393" y="2877729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60" h="31114">
                  <a:moveTo>
                    <a:pt x="0" y="0"/>
                  </a:moveTo>
                  <a:lnTo>
                    <a:pt x="0" y="30814"/>
                  </a:lnTo>
                  <a:lnTo>
                    <a:pt x="48126" y="30814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632393" y="2877729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60" h="31114">
                  <a:moveTo>
                    <a:pt x="0" y="30814"/>
                  </a:moveTo>
                  <a:lnTo>
                    <a:pt x="48127" y="30814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0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46799" y="2875091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5" h="3175">
                  <a:moveTo>
                    <a:pt x="0" y="0"/>
                  </a:moveTo>
                  <a:lnTo>
                    <a:pt x="0" y="3023"/>
                  </a:lnTo>
                  <a:lnTo>
                    <a:pt x="19312" y="3023"/>
                  </a:lnTo>
                  <a:lnTo>
                    <a:pt x="19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646798" y="2875091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5" h="3175">
                  <a:moveTo>
                    <a:pt x="0" y="3023"/>
                  </a:moveTo>
                  <a:lnTo>
                    <a:pt x="19313" y="3023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0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345115" y="2869992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20019"/>
                  </a:moveTo>
                  <a:lnTo>
                    <a:pt x="1554" y="27762"/>
                  </a:lnTo>
                  <a:lnTo>
                    <a:pt x="5791" y="34089"/>
                  </a:lnTo>
                  <a:lnTo>
                    <a:pt x="12073" y="38357"/>
                  </a:lnTo>
                  <a:lnTo>
                    <a:pt x="19761" y="39923"/>
                  </a:lnTo>
                  <a:lnTo>
                    <a:pt x="27456" y="38357"/>
                  </a:lnTo>
                  <a:lnTo>
                    <a:pt x="33741" y="34089"/>
                  </a:lnTo>
                  <a:lnTo>
                    <a:pt x="37980" y="27762"/>
                  </a:lnTo>
                  <a:lnTo>
                    <a:pt x="39535" y="20019"/>
                  </a:lnTo>
                  <a:lnTo>
                    <a:pt x="37980" y="12209"/>
                  </a:lnTo>
                  <a:lnTo>
                    <a:pt x="33741" y="5848"/>
                  </a:lnTo>
                  <a:lnTo>
                    <a:pt x="27456" y="1567"/>
                  </a:lnTo>
                  <a:lnTo>
                    <a:pt x="19761" y="0"/>
                  </a:lnTo>
                  <a:lnTo>
                    <a:pt x="12073" y="1567"/>
                  </a:lnTo>
                  <a:lnTo>
                    <a:pt x="5791" y="5848"/>
                  </a:lnTo>
                  <a:lnTo>
                    <a:pt x="1554" y="1220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345115" y="2869993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39534" y="20018"/>
                  </a:moveTo>
                  <a:lnTo>
                    <a:pt x="37980" y="12209"/>
                  </a:lnTo>
                  <a:lnTo>
                    <a:pt x="33741" y="5848"/>
                  </a:lnTo>
                  <a:lnTo>
                    <a:pt x="27456" y="1567"/>
                  </a:lnTo>
                  <a:lnTo>
                    <a:pt x="19761" y="0"/>
                  </a:lnTo>
                  <a:lnTo>
                    <a:pt x="12073" y="1567"/>
                  </a:lnTo>
                  <a:lnTo>
                    <a:pt x="5791" y="5848"/>
                  </a:lnTo>
                  <a:lnTo>
                    <a:pt x="1554" y="12209"/>
                  </a:lnTo>
                  <a:lnTo>
                    <a:pt x="0" y="20018"/>
                  </a:lnTo>
                  <a:lnTo>
                    <a:pt x="1554" y="27761"/>
                  </a:lnTo>
                  <a:lnTo>
                    <a:pt x="5791" y="34089"/>
                  </a:lnTo>
                  <a:lnTo>
                    <a:pt x="12073" y="38357"/>
                  </a:lnTo>
                  <a:lnTo>
                    <a:pt x="19761" y="39923"/>
                  </a:lnTo>
                  <a:lnTo>
                    <a:pt x="27456" y="38357"/>
                  </a:lnTo>
                  <a:lnTo>
                    <a:pt x="33741" y="34089"/>
                  </a:lnTo>
                  <a:lnTo>
                    <a:pt x="37980" y="27761"/>
                  </a:lnTo>
                  <a:lnTo>
                    <a:pt x="39534" y="20018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347928" y="2872624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0" y="7778"/>
                  </a:moveTo>
                  <a:lnTo>
                    <a:pt x="0" y="26882"/>
                  </a:lnTo>
                  <a:lnTo>
                    <a:pt x="7641" y="34660"/>
                  </a:lnTo>
                  <a:lnTo>
                    <a:pt x="26492" y="34660"/>
                  </a:lnTo>
                  <a:lnTo>
                    <a:pt x="34122" y="26882"/>
                  </a:lnTo>
                  <a:lnTo>
                    <a:pt x="34122" y="17387"/>
                  </a:lnTo>
                  <a:lnTo>
                    <a:pt x="34122" y="7778"/>
                  </a:lnTo>
                  <a:lnTo>
                    <a:pt x="26492" y="0"/>
                  </a:lnTo>
                  <a:lnTo>
                    <a:pt x="7641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347929" y="2872624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34121" y="17387"/>
                  </a:moveTo>
                  <a:lnTo>
                    <a:pt x="34121" y="7778"/>
                  </a:lnTo>
                  <a:lnTo>
                    <a:pt x="26491" y="0"/>
                  </a:lnTo>
                  <a:lnTo>
                    <a:pt x="17060" y="0"/>
                  </a:lnTo>
                  <a:lnTo>
                    <a:pt x="7641" y="0"/>
                  </a:lnTo>
                  <a:lnTo>
                    <a:pt x="0" y="7778"/>
                  </a:lnTo>
                  <a:lnTo>
                    <a:pt x="0" y="17387"/>
                  </a:lnTo>
                  <a:lnTo>
                    <a:pt x="0" y="26882"/>
                  </a:lnTo>
                  <a:lnTo>
                    <a:pt x="7641" y="34661"/>
                  </a:lnTo>
                  <a:lnTo>
                    <a:pt x="17060" y="34661"/>
                  </a:lnTo>
                  <a:lnTo>
                    <a:pt x="26491" y="34661"/>
                  </a:lnTo>
                  <a:lnTo>
                    <a:pt x="34121" y="26882"/>
                  </a:lnTo>
                  <a:lnTo>
                    <a:pt x="34121" y="1738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350517" y="28752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0" y="6634"/>
                  </a:moveTo>
                  <a:lnTo>
                    <a:pt x="0" y="22877"/>
                  </a:lnTo>
                  <a:lnTo>
                    <a:pt x="6437" y="29399"/>
                  </a:lnTo>
                  <a:lnTo>
                    <a:pt x="22293" y="29399"/>
                  </a:lnTo>
                  <a:lnTo>
                    <a:pt x="28731" y="22877"/>
                  </a:lnTo>
                  <a:lnTo>
                    <a:pt x="28731" y="14756"/>
                  </a:lnTo>
                  <a:lnTo>
                    <a:pt x="28731" y="6634"/>
                  </a:lnTo>
                  <a:lnTo>
                    <a:pt x="22293" y="0"/>
                  </a:lnTo>
                  <a:lnTo>
                    <a:pt x="6437" y="0"/>
                  </a:lnTo>
                  <a:lnTo>
                    <a:pt x="0" y="66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350517" y="28752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28731" y="14756"/>
                  </a:moveTo>
                  <a:lnTo>
                    <a:pt x="28731" y="6634"/>
                  </a:lnTo>
                  <a:lnTo>
                    <a:pt x="22293" y="0"/>
                  </a:lnTo>
                  <a:lnTo>
                    <a:pt x="14359" y="0"/>
                  </a:lnTo>
                  <a:lnTo>
                    <a:pt x="6437" y="0"/>
                  </a:lnTo>
                  <a:lnTo>
                    <a:pt x="0" y="6634"/>
                  </a:lnTo>
                  <a:lnTo>
                    <a:pt x="0" y="14756"/>
                  </a:lnTo>
                  <a:lnTo>
                    <a:pt x="0" y="22878"/>
                  </a:lnTo>
                  <a:lnTo>
                    <a:pt x="6437" y="29399"/>
                  </a:lnTo>
                  <a:lnTo>
                    <a:pt x="14359" y="29399"/>
                  </a:lnTo>
                  <a:lnTo>
                    <a:pt x="22293" y="29399"/>
                  </a:lnTo>
                  <a:lnTo>
                    <a:pt x="28731" y="22878"/>
                  </a:lnTo>
                  <a:lnTo>
                    <a:pt x="28731" y="147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357427" y="288234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32"/>
                  </a:moveTo>
                  <a:lnTo>
                    <a:pt x="0" y="11897"/>
                  </a:lnTo>
                  <a:lnTo>
                    <a:pt x="3342" y="15328"/>
                  </a:lnTo>
                  <a:lnTo>
                    <a:pt x="11568" y="15328"/>
                  </a:lnTo>
                  <a:lnTo>
                    <a:pt x="14911" y="11897"/>
                  </a:lnTo>
                  <a:lnTo>
                    <a:pt x="14911" y="7664"/>
                  </a:lnTo>
                  <a:lnTo>
                    <a:pt x="14911" y="3432"/>
                  </a:lnTo>
                  <a:lnTo>
                    <a:pt x="11568" y="0"/>
                  </a:lnTo>
                  <a:lnTo>
                    <a:pt x="3342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357427" y="288234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911" y="7664"/>
                  </a:moveTo>
                  <a:lnTo>
                    <a:pt x="14911" y="3431"/>
                  </a:lnTo>
                  <a:lnTo>
                    <a:pt x="11569" y="0"/>
                  </a:lnTo>
                  <a:lnTo>
                    <a:pt x="7450" y="0"/>
                  </a:lnTo>
                  <a:lnTo>
                    <a:pt x="3342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342" y="15328"/>
                  </a:lnTo>
                  <a:lnTo>
                    <a:pt x="7450" y="15328"/>
                  </a:lnTo>
                  <a:lnTo>
                    <a:pt x="11569" y="15328"/>
                  </a:lnTo>
                  <a:lnTo>
                    <a:pt x="14911" y="11896"/>
                  </a:lnTo>
                  <a:lnTo>
                    <a:pt x="14911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504616" y="2869992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20019"/>
                  </a:moveTo>
                  <a:lnTo>
                    <a:pt x="1554" y="27762"/>
                  </a:lnTo>
                  <a:lnTo>
                    <a:pt x="5793" y="34089"/>
                  </a:lnTo>
                  <a:lnTo>
                    <a:pt x="12078" y="38357"/>
                  </a:lnTo>
                  <a:lnTo>
                    <a:pt x="19773" y="39923"/>
                  </a:lnTo>
                  <a:lnTo>
                    <a:pt x="27466" y="38357"/>
                  </a:lnTo>
                  <a:lnTo>
                    <a:pt x="33747" y="34089"/>
                  </a:lnTo>
                  <a:lnTo>
                    <a:pt x="37982" y="27762"/>
                  </a:lnTo>
                  <a:lnTo>
                    <a:pt x="39535" y="20019"/>
                  </a:lnTo>
                  <a:lnTo>
                    <a:pt x="37982" y="12209"/>
                  </a:lnTo>
                  <a:lnTo>
                    <a:pt x="33747" y="5848"/>
                  </a:lnTo>
                  <a:lnTo>
                    <a:pt x="27466" y="1567"/>
                  </a:lnTo>
                  <a:lnTo>
                    <a:pt x="19773" y="0"/>
                  </a:lnTo>
                  <a:lnTo>
                    <a:pt x="12078" y="1567"/>
                  </a:lnTo>
                  <a:lnTo>
                    <a:pt x="5793" y="5848"/>
                  </a:lnTo>
                  <a:lnTo>
                    <a:pt x="1554" y="1220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504617" y="2869993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39534" y="20018"/>
                  </a:moveTo>
                  <a:lnTo>
                    <a:pt x="37982" y="12209"/>
                  </a:lnTo>
                  <a:lnTo>
                    <a:pt x="33747" y="5848"/>
                  </a:lnTo>
                  <a:lnTo>
                    <a:pt x="27466" y="1567"/>
                  </a:lnTo>
                  <a:lnTo>
                    <a:pt x="19773" y="0"/>
                  </a:lnTo>
                  <a:lnTo>
                    <a:pt x="12078" y="1567"/>
                  </a:lnTo>
                  <a:lnTo>
                    <a:pt x="5792" y="5848"/>
                  </a:lnTo>
                  <a:lnTo>
                    <a:pt x="1554" y="12209"/>
                  </a:lnTo>
                  <a:lnTo>
                    <a:pt x="0" y="20018"/>
                  </a:lnTo>
                  <a:lnTo>
                    <a:pt x="1554" y="27761"/>
                  </a:lnTo>
                  <a:lnTo>
                    <a:pt x="5792" y="34089"/>
                  </a:lnTo>
                  <a:lnTo>
                    <a:pt x="12078" y="38357"/>
                  </a:lnTo>
                  <a:lnTo>
                    <a:pt x="19773" y="39923"/>
                  </a:lnTo>
                  <a:lnTo>
                    <a:pt x="27466" y="38357"/>
                  </a:lnTo>
                  <a:lnTo>
                    <a:pt x="33747" y="34089"/>
                  </a:lnTo>
                  <a:lnTo>
                    <a:pt x="37982" y="27761"/>
                  </a:lnTo>
                  <a:lnTo>
                    <a:pt x="39534" y="20018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507430" y="2872624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0" y="7778"/>
                  </a:moveTo>
                  <a:lnTo>
                    <a:pt x="0" y="26882"/>
                  </a:lnTo>
                  <a:lnTo>
                    <a:pt x="7641" y="34660"/>
                  </a:lnTo>
                  <a:lnTo>
                    <a:pt x="26490" y="34660"/>
                  </a:lnTo>
                  <a:lnTo>
                    <a:pt x="34132" y="26882"/>
                  </a:lnTo>
                  <a:lnTo>
                    <a:pt x="34132" y="17387"/>
                  </a:lnTo>
                  <a:lnTo>
                    <a:pt x="34132" y="7778"/>
                  </a:lnTo>
                  <a:lnTo>
                    <a:pt x="26490" y="0"/>
                  </a:lnTo>
                  <a:lnTo>
                    <a:pt x="7641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507430" y="2872624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34133" y="17387"/>
                  </a:moveTo>
                  <a:lnTo>
                    <a:pt x="34133" y="7778"/>
                  </a:lnTo>
                  <a:lnTo>
                    <a:pt x="26491" y="0"/>
                  </a:lnTo>
                  <a:lnTo>
                    <a:pt x="17060" y="0"/>
                  </a:lnTo>
                  <a:lnTo>
                    <a:pt x="7641" y="0"/>
                  </a:lnTo>
                  <a:lnTo>
                    <a:pt x="0" y="7778"/>
                  </a:lnTo>
                  <a:lnTo>
                    <a:pt x="0" y="17387"/>
                  </a:lnTo>
                  <a:lnTo>
                    <a:pt x="0" y="26882"/>
                  </a:lnTo>
                  <a:lnTo>
                    <a:pt x="7641" y="34661"/>
                  </a:lnTo>
                  <a:lnTo>
                    <a:pt x="17060" y="34661"/>
                  </a:lnTo>
                  <a:lnTo>
                    <a:pt x="26491" y="34661"/>
                  </a:lnTo>
                  <a:lnTo>
                    <a:pt x="34133" y="26882"/>
                  </a:lnTo>
                  <a:lnTo>
                    <a:pt x="34133" y="1738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510019" y="28752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0" y="6634"/>
                  </a:moveTo>
                  <a:lnTo>
                    <a:pt x="0" y="22877"/>
                  </a:lnTo>
                  <a:lnTo>
                    <a:pt x="6437" y="29399"/>
                  </a:lnTo>
                  <a:lnTo>
                    <a:pt x="22305" y="29399"/>
                  </a:lnTo>
                  <a:lnTo>
                    <a:pt x="28731" y="22877"/>
                  </a:lnTo>
                  <a:lnTo>
                    <a:pt x="28731" y="14756"/>
                  </a:lnTo>
                  <a:lnTo>
                    <a:pt x="28731" y="6634"/>
                  </a:lnTo>
                  <a:lnTo>
                    <a:pt x="22305" y="0"/>
                  </a:lnTo>
                  <a:lnTo>
                    <a:pt x="6437" y="0"/>
                  </a:lnTo>
                  <a:lnTo>
                    <a:pt x="0" y="66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510019" y="287525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28731" y="14756"/>
                  </a:moveTo>
                  <a:lnTo>
                    <a:pt x="28731" y="6634"/>
                  </a:lnTo>
                  <a:lnTo>
                    <a:pt x="22305" y="0"/>
                  </a:lnTo>
                  <a:lnTo>
                    <a:pt x="14371" y="0"/>
                  </a:lnTo>
                  <a:lnTo>
                    <a:pt x="6437" y="0"/>
                  </a:lnTo>
                  <a:lnTo>
                    <a:pt x="0" y="6634"/>
                  </a:lnTo>
                  <a:lnTo>
                    <a:pt x="0" y="14756"/>
                  </a:lnTo>
                  <a:lnTo>
                    <a:pt x="0" y="22878"/>
                  </a:lnTo>
                  <a:lnTo>
                    <a:pt x="6437" y="29399"/>
                  </a:lnTo>
                  <a:lnTo>
                    <a:pt x="14371" y="29399"/>
                  </a:lnTo>
                  <a:lnTo>
                    <a:pt x="22305" y="29399"/>
                  </a:lnTo>
                  <a:lnTo>
                    <a:pt x="28731" y="22878"/>
                  </a:lnTo>
                  <a:lnTo>
                    <a:pt x="28731" y="147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516940" y="288234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0" y="3432"/>
                  </a:moveTo>
                  <a:lnTo>
                    <a:pt x="0" y="11897"/>
                  </a:lnTo>
                  <a:lnTo>
                    <a:pt x="3331" y="15328"/>
                  </a:lnTo>
                  <a:lnTo>
                    <a:pt x="11556" y="15328"/>
                  </a:lnTo>
                  <a:lnTo>
                    <a:pt x="14899" y="11897"/>
                  </a:lnTo>
                  <a:lnTo>
                    <a:pt x="14899" y="7664"/>
                  </a:lnTo>
                  <a:lnTo>
                    <a:pt x="14899" y="3432"/>
                  </a:lnTo>
                  <a:lnTo>
                    <a:pt x="11556" y="0"/>
                  </a:lnTo>
                  <a:lnTo>
                    <a:pt x="3331" y="0"/>
                  </a:lnTo>
                  <a:lnTo>
                    <a:pt x="0" y="3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516940" y="288234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4900" y="7664"/>
                  </a:moveTo>
                  <a:lnTo>
                    <a:pt x="14900" y="3431"/>
                  </a:lnTo>
                  <a:lnTo>
                    <a:pt x="11557" y="0"/>
                  </a:lnTo>
                  <a:lnTo>
                    <a:pt x="7450" y="0"/>
                  </a:lnTo>
                  <a:lnTo>
                    <a:pt x="3331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331" y="15328"/>
                  </a:lnTo>
                  <a:lnTo>
                    <a:pt x="7450" y="15328"/>
                  </a:lnTo>
                  <a:lnTo>
                    <a:pt x="11557" y="15328"/>
                  </a:lnTo>
                  <a:lnTo>
                    <a:pt x="14900" y="11896"/>
                  </a:lnTo>
                  <a:lnTo>
                    <a:pt x="14900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309553" y="288108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49" y="17846"/>
                  </a:lnTo>
                  <a:lnTo>
                    <a:pt x="13718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18" y="0"/>
                  </a:lnTo>
                  <a:lnTo>
                    <a:pt x="3949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309553" y="2881089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18" y="0"/>
                  </a:lnTo>
                  <a:lnTo>
                    <a:pt x="8834" y="0"/>
                  </a:lnTo>
                  <a:lnTo>
                    <a:pt x="3950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50" y="17845"/>
                  </a:lnTo>
                  <a:lnTo>
                    <a:pt x="8834" y="17845"/>
                  </a:lnTo>
                  <a:lnTo>
                    <a:pt x="13718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310803" y="288223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420" y="15443"/>
                  </a:lnTo>
                  <a:lnTo>
                    <a:pt x="11850" y="15443"/>
                  </a:lnTo>
                  <a:lnTo>
                    <a:pt x="15259" y="12011"/>
                  </a:lnTo>
                  <a:lnTo>
                    <a:pt x="15259" y="7778"/>
                  </a:lnTo>
                  <a:lnTo>
                    <a:pt x="15259" y="3431"/>
                  </a:lnTo>
                  <a:lnTo>
                    <a:pt x="11850" y="0"/>
                  </a:lnTo>
                  <a:lnTo>
                    <a:pt x="3420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310802" y="288223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60" y="7778"/>
                  </a:moveTo>
                  <a:lnTo>
                    <a:pt x="15260" y="3431"/>
                  </a:lnTo>
                  <a:lnTo>
                    <a:pt x="11850" y="0"/>
                  </a:lnTo>
                  <a:lnTo>
                    <a:pt x="7630" y="0"/>
                  </a:lnTo>
                  <a:lnTo>
                    <a:pt x="3421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421" y="15443"/>
                  </a:lnTo>
                  <a:lnTo>
                    <a:pt x="7630" y="15443"/>
                  </a:lnTo>
                  <a:lnTo>
                    <a:pt x="11850" y="15443"/>
                  </a:lnTo>
                  <a:lnTo>
                    <a:pt x="15260" y="12011"/>
                  </a:lnTo>
                  <a:lnTo>
                    <a:pt x="15260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311961" y="288337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1"/>
                  </a:lnTo>
                  <a:lnTo>
                    <a:pt x="2881" y="13154"/>
                  </a:lnTo>
                  <a:lnTo>
                    <a:pt x="9970" y="13154"/>
                  </a:lnTo>
                  <a:lnTo>
                    <a:pt x="12852" y="10181"/>
                  </a:lnTo>
                  <a:lnTo>
                    <a:pt x="12852" y="6634"/>
                  </a:lnTo>
                  <a:lnTo>
                    <a:pt x="12852" y="2974"/>
                  </a:lnTo>
                  <a:lnTo>
                    <a:pt x="9970" y="0"/>
                  </a:lnTo>
                  <a:lnTo>
                    <a:pt x="2881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311961" y="288337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51" y="6634"/>
                  </a:moveTo>
                  <a:lnTo>
                    <a:pt x="12851" y="2974"/>
                  </a:lnTo>
                  <a:lnTo>
                    <a:pt x="9970" y="0"/>
                  </a:lnTo>
                  <a:lnTo>
                    <a:pt x="6425" y="0"/>
                  </a:lnTo>
                  <a:lnTo>
                    <a:pt x="2880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80" y="13155"/>
                  </a:lnTo>
                  <a:lnTo>
                    <a:pt x="6425" y="13155"/>
                  </a:lnTo>
                  <a:lnTo>
                    <a:pt x="9970" y="13155"/>
                  </a:lnTo>
                  <a:lnTo>
                    <a:pt x="12851" y="10181"/>
                  </a:lnTo>
                  <a:lnTo>
                    <a:pt x="12851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315056" y="288658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487"/>
                  </a:moveTo>
                  <a:lnTo>
                    <a:pt x="0" y="5261"/>
                  </a:lnTo>
                  <a:lnTo>
                    <a:pt x="1497" y="6863"/>
                  </a:lnTo>
                  <a:lnTo>
                    <a:pt x="5176" y="6863"/>
                  </a:lnTo>
                  <a:lnTo>
                    <a:pt x="6662" y="5261"/>
                  </a:lnTo>
                  <a:lnTo>
                    <a:pt x="6662" y="3431"/>
                  </a:lnTo>
                  <a:lnTo>
                    <a:pt x="6662" y="1487"/>
                  </a:lnTo>
                  <a:lnTo>
                    <a:pt x="5176" y="0"/>
                  </a:lnTo>
                  <a:lnTo>
                    <a:pt x="1497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315056" y="288658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62" y="3431"/>
                  </a:moveTo>
                  <a:lnTo>
                    <a:pt x="6662" y="1487"/>
                  </a:lnTo>
                  <a:lnTo>
                    <a:pt x="5176" y="0"/>
                  </a:lnTo>
                  <a:lnTo>
                    <a:pt x="3331" y="0"/>
                  </a:lnTo>
                  <a:lnTo>
                    <a:pt x="1496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496" y="6863"/>
                  </a:lnTo>
                  <a:lnTo>
                    <a:pt x="3331" y="6863"/>
                  </a:lnTo>
                  <a:lnTo>
                    <a:pt x="5176" y="6863"/>
                  </a:lnTo>
                  <a:lnTo>
                    <a:pt x="6662" y="5262"/>
                  </a:lnTo>
                  <a:lnTo>
                    <a:pt x="666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9" name="object 379"/>
          <p:cNvSpPr txBox="1"/>
          <p:nvPr/>
        </p:nvSpPr>
        <p:spPr>
          <a:xfrm>
            <a:off x="4265505" y="2838303"/>
            <a:ext cx="7175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380" name="object 380"/>
          <p:cNvGrpSpPr/>
          <p:nvPr/>
        </p:nvGrpSpPr>
        <p:grpSpPr>
          <a:xfrm>
            <a:off x="4177500" y="2782665"/>
            <a:ext cx="1550035" cy="354330"/>
            <a:chOff x="4177500" y="2782665"/>
            <a:chExt cx="1550035" cy="354330"/>
          </a:xfrm>
        </p:grpSpPr>
        <p:sp>
          <p:nvSpPr>
            <p:cNvPr id="381" name="object 381"/>
            <p:cNvSpPr/>
            <p:nvPr/>
          </p:nvSpPr>
          <p:spPr>
            <a:xfrm>
              <a:off x="4564757" y="2866024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8" y="47782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564757" y="2866023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567245" y="2866218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60" h="43814">
                  <a:moveTo>
                    <a:pt x="43012" y="8121"/>
                  </a:moveTo>
                  <a:lnTo>
                    <a:pt x="43012" y="21277"/>
                  </a:lnTo>
                  <a:lnTo>
                    <a:pt x="44295" y="21277"/>
                  </a:lnTo>
                  <a:lnTo>
                    <a:pt x="44295" y="8808"/>
                  </a:lnTo>
                  <a:lnTo>
                    <a:pt x="47649" y="8808"/>
                  </a:lnTo>
                  <a:lnTo>
                    <a:pt x="47649" y="2172"/>
                  </a:lnTo>
                  <a:lnTo>
                    <a:pt x="47007" y="2172"/>
                  </a:lnTo>
                  <a:lnTo>
                    <a:pt x="47007" y="8121"/>
                  </a:lnTo>
                  <a:lnTo>
                    <a:pt x="43012" y="8121"/>
                  </a:lnTo>
                  <a:close/>
                </a:path>
                <a:path w="48260" h="43814">
                  <a:moveTo>
                    <a:pt x="3364" y="28369"/>
                  </a:moveTo>
                  <a:lnTo>
                    <a:pt x="3364" y="43240"/>
                  </a:lnTo>
                  <a:lnTo>
                    <a:pt x="44295" y="43240"/>
                  </a:lnTo>
                  <a:lnTo>
                    <a:pt x="44295" y="28369"/>
                  </a:lnTo>
                  <a:lnTo>
                    <a:pt x="43012" y="28369"/>
                  </a:lnTo>
                  <a:lnTo>
                    <a:pt x="43012" y="8121"/>
                  </a:lnTo>
                  <a:lnTo>
                    <a:pt x="33412" y="8121"/>
                  </a:lnTo>
                  <a:lnTo>
                    <a:pt x="33412" y="2172"/>
                  </a:lnTo>
                  <a:lnTo>
                    <a:pt x="30858" y="2172"/>
                  </a:lnTo>
                  <a:lnTo>
                    <a:pt x="30858" y="0"/>
                  </a:lnTo>
                  <a:lnTo>
                    <a:pt x="16475" y="0"/>
                  </a:lnTo>
                  <a:lnTo>
                    <a:pt x="16475" y="2172"/>
                  </a:lnTo>
                  <a:lnTo>
                    <a:pt x="13909" y="2172"/>
                  </a:lnTo>
                  <a:lnTo>
                    <a:pt x="13909" y="8121"/>
                  </a:lnTo>
                  <a:lnTo>
                    <a:pt x="4479" y="8121"/>
                  </a:lnTo>
                  <a:lnTo>
                    <a:pt x="4479" y="28369"/>
                  </a:lnTo>
                  <a:lnTo>
                    <a:pt x="3364" y="28369"/>
                  </a:lnTo>
                  <a:close/>
                </a:path>
                <a:path w="48260" h="43814">
                  <a:moveTo>
                    <a:pt x="0" y="2172"/>
                  </a:moveTo>
                  <a:lnTo>
                    <a:pt x="0" y="8808"/>
                  </a:lnTo>
                  <a:lnTo>
                    <a:pt x="3364" y="8808"/>
                  </a:lnTo>
                  <a:lnTo>
                    <a:pt x="3364" y="21277"/>
                  </a:lnTo>
                  <a:lnTo>
                    <a:pt x="4479" y="21277"/>
                  </a:lnTo>
                  <a:lnTo>
                    <a:pt x="4479" y="8121"/>
                  </a:lnTo>
                  <a:lnTo>
                    <a:pt x="483" y="8121"/>
                  </a:lnTo>
                  <a:lnTo>
                    <a:pt x="483" y="2172"/>
                  </a:lnTo>
                  <a:lnTo>
                    <a:pt x="0" y="2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567245" y="2866218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60" h="43814">
                  <a:moveTo>
                    <a:pt x="30858" y="0"/>
                  </a:moveTo>
                  <a:lnTo>
                    <a:pt x="30858" y="2173"/>
                  </a:lnTo>
                  <a:lnTo>
                    <a:pt x="33412" y="2173"/>
                  </a:lnTo>
                  <a:lnTo>
                    <a:pt x="33412" y="8121"/>
                  </a:lnTo>
                  <a:lnTo>
                    <a:pt x="44295" y="8121"/>
                  </a:lnTo>
                  <a:lnTo>
                    <a:pt x="44295" y="8808"/>
                  </a:lnTo>
                  <a:lnTo>
                    <a:pt x="47648" y="8808"/>
                  </a:lnTo>
                  <a:lnTo>
                    <a:pt x="47648" y="2173"/>
                  </a:lnTo>
                  <a:lnTo>
                    <a:pt x="47007" y="2173"/>
                  </a:lnTo>
                  <a:lnTo>
                    <a:pt x="47007" y="8121"/>
                  </a:lnTo>
                  <a:lnTo>
                    <a:pt x="44295" y="8121"/>
                  </a:lnTo>
                  <a:lnTo>
                    <a:pt x="44295" y="21277"/>
                  </a:lnTo>
                  <a:lnTo>
                    <a:pt x="43012" y="21277"/>
                  </a:lnTo>
                  <a:lnTo>
                    <a:pt x="43012" y="28369"/>
                  </a:lnTo>
                  <a:lnTo>
                    <a:pt x="44295" y="28369"/>
                  </a:lnTo>
                  <a:lnTo>
                    <a:pt x="44295" y="43240"/>
                  </a:lnTo>
                  <a:lnTo>
                    <a:pt x="3364" y="43240"/>
                  </a:lnTo>
                  <a:lnTo>
                    <a:pt x="3364" y="28369"/>
                  </a:lnTo>
                  <a:lnTo>
                    <a:pt x="4479" y="28369"/>
                  </a:lnTo>
                  <a:lnTo>
                    <a:pt x="4479" y="21277"/>
                  </a:lnTo>
                  <a:lnTo>
                    <a:pt x="3364" y="21277"/>
                  </a:lnTo>
                  <a:lnTo>
                    <a:pt x="3364" y="8121"/>
                  </a:lnTo>
                  <a:lnTo>
                    <a:pt x="483" y="8121"/>
                  </a:lnTo>
                  <a:lnTo>
                    <a:pt x="483" y="2173"/>
                  </a:lnTo>
                  <a:lnTo>
                    <a:pt x="0" y="2173"/>
                  </a:lnTo>
                  <a:lnTo>
                    <a:pt x="0" y="8808"/>
                  </a:lnTo>
                  <a:lnTo>
                    <a:pt x="3364" y="8808"/>
                  </a:lnTo>
                  <a:lnTo>
                    <a:pt x="3364" y="8121"/>
                  </a:lnTo>
                  <a:lnTo>
                    <a:pt x="13909" y="8121"/>
                  </a:lnTo>
                  <a:lnTo>
                    <a:pt x="13909" y="2173"/>
                  </a:lnTo>
                  <a:lnTo>
                    <a:pt x="16475" y="2173"/>
                  </a:lnTo>
                  <a:lnTo>
                    <a:pt x="16475" y="0"/>
                  </a:lnTo>
                  <a:lnTo>
                    <a:pt x="3085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600826" y="286810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600826" y="286810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567729" y="286810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567728" y="2868105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568032" y="286803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568032" y="286803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601592" y="286803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601591" y="286803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694379" y="2867178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39" h="46989">
                  <a:moveTo>
                    <a:pt x="0" y="0"/>
                  </a:moveTo>
                  <a:lnTo>
                    <a:pt x="0" y="46512"/>
                  </a:lnTo>
                  <a:lnTo>
                    <a:pt x="53074" y="46512"/>
                  </a:lnTo>
                  <a:lnTo>
                    <a:pt x="53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694380" y="2867178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39" h="46989">
                  <a:moveTo>
                    <a:pt x="0" y="46513"/>
                  </a:moveTo>
                  <a:lnTo>
                    <a:pt x="53074" y="46513"/>
                  </a:lnTo>
                  <a:lnTo>
                    <a:pt x="53074" y="0"/>
                  </a:lnTo>
                  <a:lnTo>
                    <a:pt x="0" y="0"/>
                  </a:lnTo>
                  <a:lnTo>
                    <a:pt x="0" y="46513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699748" y="2867248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5">
                  <a:moveTo>
                    <a:pt x="0" y="6863"/>
                  </a:moveTo>
                  <a:lnTo>
                    <a:pt x="0" y="39808"/>
                  </a:lnTo>
                  <a:lnTo>
                    <a:pt x="42000" y="39808"/>
                  </a:lnTo>
                  <a:lnTo>
                    <a:pt x="42000" y="6863"/>
                  </a:lnTo>
                  <a:lnTo>
                    <a:pt x="32613" y="6863"/>
                  </a:lnTo>
                  <a:lnTo>
                    <a:pt x="32613" y="0"/>
                  </a:lnTo>
                  <a:lnTo>
                    <a:pt x="9375" y="0"/>
                  </a:lnTo>
                  <a:lnTo>
                    <a:pt x="9375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699748" y="2867247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5">
                  <a:moveTo>
                    <a:pt x="0" y="39808"/>
                  </a:moveTo>
                  <a:lnTo>
                    <a:pt x="0" y="6863"/>
                  </a:lnTo>
                  <a:lnTo>
                    <a:pt x="9374" y="6863"/>
                  </a:lnTo>
                  <a:lnTo>
                    <a:pt x="9374" y="0"/>
                  </a:lnTo>
                  <a:lnTo>
                    <a:pt x="32613" y="0"/>
                  </a:lnTo>
                  <a:lnTo>
                    <a:pt x="32613" y="6863"/>
                  </a:lnTo>
                  <a:lnTo>
                    <a:pt x="41999" y="6863"/>
                  </a:lnTo>
                  <a:lnTo>
                    <a:pt x="41999" y="39808"/>
                  </a:lnTo>
                  <a:lnTo>
                    <a:pt x="0" y="3980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402543" y="2880974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80">
                  <a:moveTo>
                    <a:pt x="0" y="4347"/>
                  </a:moveTo>
                  <a:lnTo>
                    <a:pt x="0" y="13155"/>
                  </a:lnTo>
                  <a:lnTo>
                    <a:pt x="7630" y="17617"/>
                  </a:lnTo>
                  <a:lnTo>
                    <a:pt x="15271" y="13155"/>
                  </a:lnTo>
                  <a:lnTo>
                    <a:pt x="15271" y="4347"/>
                  </a:lnTo>
                  <a:lnTo>
                    <a:pt x="7630" y="0"/>
                  </a:lnTo>
                  <a:lnTo>
                    <a:pt x="0" y="434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402544" y="2880975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80">
                  <a:moveTo>
                    <a:pt x="15271" y="13155"/>
                  </a:moveTo>
                  <a:lnTo>
                    <a:pt x="15271" y="4346"/>
                  </a:lnTo>
                  <a:lnTo>
                    <a:pt x="7630" y="0"/>
                  </a:lnTo>
                  <a:lnTo>
                    <a:pt x="0" y="4346"/>
                  </a:lnTo>
                  <a:lnTo>
                    <a:pt x="0" y="13155"/>
                  </a:lnTo>
                  <a:lnTo>
                    <a:pt x="7630" y="17616"/>
                  </a:lnTo>
                  <a:lnTo>
                    <a:pt x="15271" y="1315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405965" y="2886123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0" y="3660"/>
                  </a:moveTo>
                  <a:lnTo>
                    <a:pt x="2104" y="7205"/>
                  </a:lnTo>
                  <a:lnTo>
                    <a:pt x="6313" y="7205"/>
                  </a:lnTo>
                  <a:lnTo>
                    <a:pt x="8428" y="3660"/>
                  </a:lnTo>
                  <a:lnTo>
                    <a:pt x="6313" y="0"/>
                  </a:lnTo>
                  <a:lnTo>
                    <a:pt x="2104" y="0"/>
                  </a:lnTo>
                  <a:lnTo>
                    <a:pt x="0" y="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405965" y="288612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6313" y="7206"/>
                  </a:moveTo>
                  <a:lnTo>
                    <a:pt x="8429" y="3660"/>
                  </a:lnTo>
                  <a:lnTo>
                    <a:pt x="6313" y="0"/>
                  </a:lnTo>
                  <a:lnTo>
                    <a:pt x="2104" y="0"/>
                  </a:lnTo>
                  <a:lnTo>
                    <a:pt x="0" y="3660"/>
                  </a:lnTo>
                  <a:lnTo>
                    <a:pt x="2104" y="7206"/>
                  </a:lnTo>
                  <a:lnTo>
                    <a:pt x="6313" y="720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477595" y="2880974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80">
                  <a:moveTo>
                    <a:pt x="0" y="4347"/>
                  </a:moveTo>
                  <a:lnTo>
                    <a:pt x="0" y="13155"/>
                  </a:lnTo>
                  <a:lnTo>
                    <a:pt x="7641" y="17617"/>
                  </a:lnTo>
                  <a:lnTo>
                    <a:pt x="15283" y="13155"/>
                  </a:lnTo>
                  <a:lnTo>
                    <a:pt x="15283" y="4347"/>
                  </a:lnTo>
                  <a:lnTo>
                    <a:pt x="7641" y="0"/>
                  </a:lnTo>
                  <a:lnTo>
                    <a:pt x="0" y="434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477596" y="2880975"/>
              <a:ext cx="15875" cy="17780"/>
            </a:xfrm>
            <a:custGeom>
              <a:avLst/>
              <a:gdLst/>
              <a:ahLst/>
              <a:cxnLst/>
              <a:rect l="l" t="t" r="r" b="b"/>
              <a:pathLst>
                <a:path w="15875" h="17780">
                  <a:moveTo>
                    <a:pt x="15282" y="13155"/>
                  </a:moveTo>
                  <a:lnTo>
                    <a:pt x="15282" y="4346"/>
                  </a:lnTo>
                  <a:lnTo>
                    <a:pt x="7641" y="0"/>
                  </a:lnTo>
                  <a:lnTo>
                    <a:pt x="0" y="4346"/>
                  </a:lnTo>
                  <a:lnTo>
                    <a:pt x="0" y="13155"/>
                  </a:lnTo>
                  <a:lnTo>
                    <a:pt x="7641" y="17616"/>
                  </a:lnTo>
                  <a:lnTo>
                    <a:pt x="15282" y="1315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481028" y="2886123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0" y="3660"/>
                  </a:moveTo>
                  <a:lnTo>
                    <a:pt x="2104" y="7205"/>
                  </a:lnTo>
                  <a:lnTo>
                    <a:pt x="6313" y="7205"/>
                  </a:lnTo>
                  <a:lnTo>
                    <a:pt x="8428" y="3660"/>
                  </a:lnTo>
                  <a:lnTo>
                    <a:pt x="6313" y="0"/>
                  </a:lnTo>
                  <a:lnTo>
                    <a:pt x="2104" y="0"/>
                  </a:lnTo>
                  <a:lnTo>
                    <a:pt x="0" y="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481028" y="288612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19">
                  <a:moveTo>
                    <a:pt x="6313" y="7206"/>
                  </a:moveTo>
                  <a:lnTo>
                    <a:pt x="8429" y="3660"/>
                  </a:lnTo>
                  <a:lnTo>
                    <a:pt x="6313" y="0"/>
                  </a:lnTo>
                  <a:lnTo>
                    <a:pt x="2104" y="0"/>
                  </a:lnTo>
                  <a:lnTo>
                    <a:pt x="0" y="3660"/>
                  </a:lnTo>
                  <a:lnTo>
                    <a:pt x="2104" y="7206"/>
                  </a:lnTo>
                  <a:lnTo>
                    <a:pt x="6313" y="720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417612" y="2872281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0" y="6062"/>
                  </a:moveTo>
                  <a:lnTo>
                    <a:pt x="0" y="7550"/>
                  </a:lnTo>
                  <a:lnTo>
                    <a:pt x="168" y="7893"/>
                  </a:lnTo>
                  <a:lnTo>
                    <a:pt x="168" y="8235"/>
                  </a:lnTo>
                  <a:lnTo>
                    <a:pt x="349" y="8807"/>
                  </a:lnTo>
                  <a:lnTo>
                    <a:pt x="349" y="9265"/>
                  </a:lnTo>
                  <a:lnTo>
                    <a:pt x="1891" y="16816"/>
                  </a:lnTo>
                  <a:lnTo>
                    <a:pt x="2228" y="17730"/>
                  </a:lnTo>
                  <a:lnTo>
                    <a:pt x="3432" y="24136"/>
                  </a:lnTo>
                  <a:lnTo>
                    <a:pt x="3950" y="26081"/>
                  </a:lnTo>
                  <a:lnTo>
                    <a:pt x="3950" y="26653"/>
                  </a:lnTo>
                  <a:lnTo>
                    <a:pt x="4119" y="27110"/>
                  </a:lnTo>
                  <a:lnTo>
                    <a:pt x="4119" y="27454"/>
                  </a:lnTo>
                  <a:lnTo>
                    <a:pt x="4288" y="27797"/>
                  </a:lnTo>
                  <a:lnTo>
                    <a:pt x="4457" y="28597"/>
                  </a:lnTo>
                  <a:lnTo>
                    <a:pt x="4457" y="28940"/>
                  </a:lnTo>
                  <a:lnTo>
                    <a:pt x="5143" y="30542"/>
                  </a:lnTo>
                  <a:lnTo>
                    <a:pt x="5492" y="30886"/>
                  </a:lnTo>
                  <a:lnTo>
                    <a:pt x="5661" y="31229"/>
                  </a:lnTo>
                  <a:lnTo>
                    <a:pt x="6009" y="31572"/>
                  </a:lnTo>
                  <a:lnTo>
                    <a:pt x="6178" y="31915"/>
                  </a:lnTo>
                  <a:lnTo>
                    <a:pt x="7889" y="33402"/>
                  </a:lnTo>
                  <a:lnTo>
                    <a:pt x="11153" y="35003"/>
                  </a:lnTo>
                  <a:lnTo>
                    <a:pt x="11840" y="35118"/>
                  </a:lnTo>
                  <a:lnTo>
                    <a:pt x="12526" y="35118"/>
                  </a:lnTo>
                  <a:lnTo>
                    <a:pt x="12875" y="35347"/>
                  </a:lnTo>
                  <a:lnTo>
                    <a:pt x="46838" y="35347"/>
                  </a:lnTo>
                  <a:lnTo>
                    <a:pt x="47188" y="35118"/>
                  </a:lnTo>
                  <a:lnTo>
                    <a:pt x="48560" y="35003"/>
                  </a:lnTo>
                  <a:lnTo>
                    <a:pt x="51824" y="33402"/>
                  </a:lnTo>
                  <a:lnTo>
                    <a:pt x="53535" y="31915"/>
                  </a:lnTo>
                  <a:lnTo>
                    <a:pt x="53704" y="31572"/>
                  </a:lnTo>
                  <a:lnTo>
                    <a:pt x="54052" y="31229"/>
                  </a:lnTo>
                  <a:lnTo>
                    <a:pt x="54221" y="30886"/>
                  </a:lnTo>
                  <a:lnTo>
                    <a:pt x="54570" y="30542"/>
                  </a:lnTo>
                  <a:lnTo>
                    <a:pt x="55257" y="28940"/>
                  </a:lnTo>
                  <a:lnTo>
                    <a:pt x="55426" y="27797"/>
                  </a:lnTo>
                  <a:lnTo>
                    <a:pt x="55594" y="27454"/>
                  </a:lnTo>
                  <a:lnTo>
                    <a:pt x="55594" y="27110"/>
                  </a:lnTo>
                  <a:lnTo>
                    <a:pt x="55763" y="26653"/>
                  </a:lnTo>
                  <a:lnTo>
                    <a:pt x="55763" y="26081"/>
                  </a:lnTo>
                  <a:lnTo>
                    <a:pt x="56281" y="24136"/>
                  </a:lnTo>
                  <a:lnTo>
                    <a:pt x="57316" y="18531"/>
                  </a:lnTo>
                  <a:lnTo>
                    <a:pt x="57654" y="17730"/>
                  </a:lnTo>
                  <a:lnTo>
                    <a:pt x="58858" y="11324"/>
                  </a:lnTo>
                  <a:lnTo>
                    <a:pt x="59364" y="9265"/>
                  </a:lnTo>
                  <a:lnTo>
                    <a:pt x="59364" y="8807"/>
                  </a:lnTo>
                  <a:lnTo>
                    <a:pt x="59545" y="8235"/>
                  </a:lnTo>
                  <a:lnTo>
                    <a:pt x="59545" y="7893"/>
                  </a:lnTo>
                  <a:lnTo>
                    <a:pt x="59714" y="7550"/>
                  </a:lnTo>
                  <a:lnTo>
                    <a:pt x="59714" y="6062"/>
                  </a:lnTo>
                  <a:lnTo>
                    <a:pt x="59545" y="5720"/>
                  </a:lnTo>
                  <a:lnTo>
                    <a:pt x="59545" y="5375"/>
                  </a:lnTo>
                  <a:lnTo>
                    <a:pt x="59364" y="5033"/>
                  </a:lnTo>
                  <a:lnTo>
                    <a:pt x="59364" y="4690"/>
                  </a:lnTo>
                  <a:lnTo>
                    <a:pt x="58858" y="3774"/>
                  </a:lnTo>
                  <a:lnTo>
                    <a:pt x="58858" y="3431"/>
                  </a:lnTo>
                  <a:lnTo>
                    <a:pt x="58689" y="3088"/>
                  </a:lnTo>
                  <a:lnTo>
                    <a:pt x="57823" y="2172"/>
                  </a:lnTo>
                  <a:lnTo>
                    <a:pt x="57485" y="1601"/>
                  </a:lnTo>
                  <a:lnTo>
                    <a:pt x="57136" y="1487"/>
                  </a:lnTo>
                  <a:lnTo>
                    <a:pt x="56968" y="1258"/>
                  </a:lnTo>
                  <a:lnTo>
                    <a:pt x="56630" y="1144"/>
                  </a:lnTo>
                  <a:lnTo>
                    <a:pt x="56450" y="914"/>
                  </a:lnTo>
                  <a:lnTo>
                    <a:pt x="56112" y="800"/>
                  </a:lnTo>
                  <a:lnTo>
                    <a:pt x="55594" y="342"/>
                  </a:lnTo>
                  <a:lnTo>
                    <a:pt x="55257" y="342"/>
                  </a:lnTo>
                  <a:lnTo>
                    <a:pt x="55077" y="228"/>
                  </a:lnTo>
                  <a:lnTo>
                    <a:pt x="54739" y="228"/>
                  </a:lnTo>
                  <a:lnTo>
                    <a:pt x="54390" y="0"/>
                  </a:lnTo>
                  <a:lnTo>
                    <a:pt x="53535" y="0"/>
                  </a:lnTo>
                  <a:lnTo>
                    <a:pt x="5323" y="0"/>
                  </a:lnTo>
                  <a:lnTo>
                    <a:pt x="4974" y="228"/>
                  </a:lnTo>
                  <a:lnTo>
                    <a:pt x="4636" y="228"/>
                  </a:lnTo>
                  <a:lnTo>
                    <a:pt x="4457" y="342"/>
                  </a:lnTo>
                  <a:lnTo>
                    <a:pt x="4119" y="342"/>
                  </a:lnTo>
                  <a:lnTo>
                    <a:pt x="3601" y="800"/>
                  </a:lnTo>
                  <a:lnTo>
                    <a:pt x="3263" y="914"/>
                  </a:lnTo>
                  <a:lnTo>
                    <a:pt x="3083" y="1144"/>
                  </a:lnTo>
                  <a:lnTo>
                    <a:pt x="2747" y="1258"/>
                  </a:lnTo>
                  <a:lnTo>
                    <a:pt x="2578" y="1487"/>
                  </a:lnTo>
                  <a:lnTo>
                    <a:pt x="2228" y="1601"/>
                  </a:lnTo>
                  <a:lnTo>
                    <a:pt x="1891" y="2172"/>
                  </a:lnTo>
                  <a:lnTo>
                    <a:pt x="1024" y="3088"/>
                  </a:lnTo>
                  <a:lnTo>
                    <a:pt x="855" y="3431"/>
                  </a:lnTo>
                  <a:lnTo>
                    <a:pt x="855" y="3774"/>
                  </a:lnTo>
                  <a:lnTo>
                    <a:pt x="349" y="4690"/>
                  </a:lnTo>
                  <a:lnTo>
                    <a:pt x="349" y="5033"/>
                  </a:lnTo>
                  <a:lnTo>
                    <a:pt x="168" y="5375"/>
                  </a:lnTo>
                  <a:lnTo>
                    <a:pt x="168" y="5720"/>
                  </a:lnTo>
                  <a:lnTo>
                    <a:pt x="0" y="606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417613" y="2872281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53534" y="0"/>
                  </a:moveTo>
                  <a:lnTo>
                    <a:pt x="54390" y="0"/>
                  </a:lnTo>
                  <a:lnTo>
                    <a:pt x="54738" y="228"/>
                  </a:lnTo>
                  <a:lnTo>
                    <a:pt x="55076" y="228"/>
                  </a:lnTo>
                  <a:lnTo>
                    <a:pt x="55256" y="343"/>
                  </a:lnTo>
                  <a:lnTo>
                    <a:pt x="55594" y="343"/>
                  </a:lnTo>
                  <a:lnTo>
                    <a:pt x="55943" y="571"/>
                  </a:lnTo>
                  <a:lnTo>
                    <a:pt x="56111" y="800"/>
                  </a:lnTo>
                  <a:lnTo>
                    <a:pt x="56449" y="915"/>
                  </a:lnTo>
                  <a:lnTo>
                    <a:pt x="56629" y="1143"/>
                  </a:lnTo>
                  <a:lnTo>
                    <a:pt x="56967" y="1258"/>
                  </a:lnTo>
                  <a:lnTo>
                    <a:pt x="57136" y="1487"/>
                  </a:lnTo>
                  <a:lnTo>
                    <a:pt x="57484" y="1601"/>
                  </a:lnTo>
                  <a:lnTo>
                    <a:pt x="57653" y="1830"/>
                  </a:lnTo>
                  <a:lnTo>
                    <a:pt x="57822" y="2173"/>
                  </a:lnTo>
                  <a:lnTo>
                    <a:pt x="58689" y="3088"/>
                  </a:lnTo>
                  <a:lnTo>
                    <a:pt x="58857" y="3431"/>
                  </a:lnTo>
                  <a:lnTo>
                    <a:pt x="58857" y="3774"/>
                  </a:lnTo>
                  <a:lnTo>
                    <a:pt x="59026" y="4118"/>
                  </a:lnTo>
                  <a:lnTo>
                    <a:pt x="59195" y="4346"/>
                  </a:lnTo>
                  <a:lnTo>
                    <a:pt x="59364" y="4690"/>
                  </a:lnTo>
                  <a:lnTo>
                    <a:pt x="59364" y="5033"/>
                  </a:lnTo>
                  <a:lnTo>
                    <a:pt x="59544" y="5376"/>
                  </a:lnTo>
                  <a:lnTo>
                    <a:pt x="59544" y="5719"/>
                  </a:lnTo>
                  <a:lnTo>
                    <a:pt x="59713" y="6062"/>
                  </a:lnTo>
                  <a:lnTo>
                    <a:pt x="59713" y="7549"/>
                  </a:lnTo>
                  <a:lnTo>
                    <a:pt x="59544" y="7893"/>
                  </a:lnTo>
                  <a:lnTo>
                    <a:pt x="59544" y="8236"/>
                  </a:lnTo>
                  <a:lnTo>
                    <a:pt x="59364" y="8808"/>
                  </a:lnTo>
                  <a:lnTo>
                    <a:pt x="59364" y="9265"/>
                  </a:lnTo>
                  <a:lnTo>
                    <a:pt x="59195" y="9837"/>
                  </a:lnTo>
                  <a:lnTo>
                    <a:pt x="58857" y="11324"/>
                  </a:lnTo>
                  <a:lnTo>
                    <a:pt x="58002" y="15786"/>
                  </a:lnTo>
                  <a:lnTo>
                    <a:pt x="57822" y="16815"/>
                  </a:lnTo>
                  <a:lnTo>
                    <a:pt x="57653" y="17730"/>
                  </a:lnTo>
                  <a:lnTo>
                    <a:pt x="57316" y="18531"/>
                  </a:lnTo>
                  <a:lnTo>
                    <a:pt x="57136" y="19675"/>
                  </a:lnTo>
                  <a:lnTo>
                    <a:pt x="56280" y="24137"/>
                  </a:lnTo>
                  <a:lnTo>
                    <a:pt x="55943" y="25509"/>
                  </a:lnTo>
                  <a:lnTo>
                    <a:pt x="55763" y="26081"/>
                  </a:lnTo>
                  <a:lnTo>
                    <a:pt x="55763" y="26653"/>
                  </a:lnTo>
                  <a:lnTo>
                    <a:pt x="55594" y="27111"/>
                  </a:lnTo>
                  <a:lnTo>
                    <a:pt x="55594" y="27454"/>
                  </a:lnTo>
                  <a:lnTo>
                    <a:pt x="55425" y="27797"/>
                  </a:lnTo>
                  <a:lnTo>
                    <a:pt x="55425" y="28026"/>
                  </a:lnTo>
                  <a:lnTo>
                    <a:pt x="55256" y="28598"/>
                  </a:lnTo>
                  <a:lnTo>
                    <a:pt x="55256" y="28941"/>
                  </a:lnTo>
                  <a:lnTo>
                    <a:pt x="55076" y="29284"/>
                  </a:lnTo>
                  <a:lnTo>
                    <a:pt x="54907" y="29856"/>
                  </a:lnTo>
                  <a:lnTo>
                    <a:pt x="54570" y="30543"/>
                  </a:lnTo>
                  <a:lnTo>
                    <a:pt x="54221" y="30886"/>
                  </a:lnTo>
                  <a:lnTo>
                    <a:pt x="54052" y="31229"/>
                  </a:lnTo>
                  <a:lnTo>
                    <a:pt x="53703" y="31572"/>
                  </a:lnTo>
                  <a:lnTo>
                    <a:pt x="53534" y="31915"/>
                  </a:lnTo>
                  <a:lnTo>
                    <a:pt x="53197" y="32258"/>
                  </a:lnTo>
                  <a:lnTo>
                    <a:pt x="52848" y="32487"/>
                  </a:lnTo>
                  <a:lnTo>
                    <a:pt x="52510" y="32830"/>
                  </a:lnTo>
                  <a:lnTo>
                    <a:pt x="52161" y="33059"/>
                  </a:lnTo>
                  <a:lnTo>
                    <a:pt x="51824" y="33402"/>
                  </a:lnTo>
                  <a:lnTo>
                    <a:pt x="49078" y="34775"/>
                  </a:lnTo>
                  <a:lnTo>
                    <a:pt x="48560" y="35004"/>
                  </a:lnTo>
                  <a:lnTo>
                    <a:pt x="48211" y="35004"/>
                  </a:lnTo>
                  <a:lnTo>
                    <a:pt x="47874" y="35118"/>
                  </a:lnTo>
                  <a:lnTo>
                    <a:pt x="47187" y="35118"/>
                  </a:lnTo>
                  <a:lnTo>
                    <a:pt x="46838" y="35347"/>
                  </a:lnTo>
                  <a:lnTo>
                    <a:pt x="12874" y="35347"/>
                  </a:lnTo>
                  <a:lnTo>
                    <a:pt x="12525" y="35118"/>
                  </a:lnTo>
                  <a:lnTo>
                    <a:pt x="11839" y="35118"/>
                  </a:lnTo>
                  <a:lnTo>
                    <a:pt x="11501" y="35004"/>
                  </a:lnTo>
                  <a:lnTo>
                    <a:pt x="11152" y="35004"/>
                  </a:lnTo>
                  <a:lnTo>
                    <a:pt x="10634" y="34775"/>
                  </a:lnTo>
                  <a:lnTo>
                    <a:pt x="7888" y="33402"/>
                  </a:lnTo>
                  <a:lnTo>
                    <a:pt x="7551" y="33059"/>
                  </a:lnTo>
                  <a:lnTo>
                    <a:pt x="7202" y="32830"/>
                  </a:lnTo>
                  <a:lnTo>
                    <a:pt x="6864" y="32487"/>
                  </a:lnTo>
                  <a:lnTo>
                    <a:pt x="6516" y="32258"/>
                  </a:lnTo>
                  <a:lnTo>
                    <a:pt x="6178" y="31915"/>
                  </a:lnTo>
                  <a:lnTo>
                    <a:pt x="6009" y="31572"/>
                  </a:lnTo>
                  <a:lnTo>
                    <a:pt x="5660" y="31229"/>
                  </a:lnTo>
                  <a:lnTo>
                    <a:pt x="5491" y="30886"/>
                  </a:lnTo>
                  <a:lnTo>
                    <a:pt x="5143" y="30543"/>
                  </a:lnTo>
                  <a:lnTo>
                    <a:pt x="4805" y="29856"/>
                  </a:lnTo>
                  <a:lnTo>
                    <a:pt x="4636" y="29284"/>
                  </a:lnTo>
                  <a:lnTo>
                    <a:pt x="4456" y="28941"/>
                  </a:lnTo>
                  <a:lnTo>
                    <a:pt x="4456" y="28598"/>
                  </a:lnTo>
                  <a:lnTo>
                    <a:pt x="4287" y="28026"/>
                  </a:lnTo>
                  <a:lnTo>
                    <a:pt x="4287" y="27797"/>
                  </a:lnTo>
                  <a:lnTo>
                    <a:pt x="4118" y="27454"/>
                  </a:lnTo>
                  <a:lnTo>
                    <a:pt x="4118" y="27111"/>
                  </a:lnTo>
                  <a:lnTo>
                    <a:pt x="3950" y="26653"/>
                  </a:lnTo>
                  <a:lnTo>
                    <a:pt x="3950" y="26081"/>
                  </a:lnTo>
                  <a:lnTo>
                    <a:pt x="3770" y="25509"/>
                  </a:lnTo>
                  <a:lnTo>
                    <a:pt x="3432" y="24137"/>
                  </a:lnTo>
                  <a:lnTo>
                    <a:pt x="2577" y="19675"/>
                  </a:lnTo>
                  <a:lnTo>
                    <a:pt x="2397" y="18531"/>
                  </a:lnTo>
                  <a:lnTo>
                    <a:pt x="2228" y="17730"/>
                  </a:lnTo>
                  <a:lnTo>
                    <a:pt x="1890" y="16815"/>
                  </a:lnTo>
                  <a:lnTo>
                    <a:pt x="1710" y="15786"/>
                  </a:lnTo>
                  <a:lnTo>
                    <a:pt x="855" y="11324"/>
                  </a:lnTo>
                  <a:lnTo>
                    <a:pt x="517" y="9837"/>
                  </a:lnTo>
                  <a:lnTo>
                    <a:pt x="348" y="9265"/>
                  </a:lnTo>
                  <a:lnTo>
                    <a:pt x="348" y="8808"/>
                  </a:lnTo>
                  <a:lnTo>
                    <a:pt x="168" y="8236"/>
                  </a:lnTo>
                  <a:lnTo>
                    <a:pt x="168" y="7893"/>
                  </a:lnTo>
                  <a:lnTo>
                    <a:pt x="0" y="7549"/>
                  </a:lnTo>
                  <a:lnTo>
                    <a:pt x="0" y="6062"/>
                  </a:lnTo>
                  <a:lnTo>
                    <a:pt x="168" y="5719"/>
                  </a:lnTo>
                  <a:lnTo>
                    <a:pt x="168" y="5376"/>
                  </a:lnTo>
                  <a:lnTo>
                    <a:pt x="348" y="5033"/>
                  </a:lnTo>
                  <a:lnTo>
                    <a:pt x="348" y="4690"/>
                  </a:lnTo>
                  <a:lnTo>
                    <a:pt x="517" y="4346"/>
                  </a:lnTo>
                  <a:lnTo>
                    <a:pt x="686" y="4118"/>
                  </a:lnTo>
                  <a:lnTo>
                    <a:pt x="855" y="3774"/>
                  </a:lnTo>
                  <a:lnTo>
                    <a:pt x="855" y="3431"/>
                  </a:lnTo>
                  <a:lnTo>
                    <a:pt x="1024" y="3088"/>
                  </a:lnTo>
                  <a:lnTo>
                    <a:pt x="1890" y="2173"/>
                  </a:lnTo>
                  <a:lnTo>
                    <a:pt x="2059" y="1830"/>
                  </a:lnTo>
                  <a:lnTo>
                    <a:pt x="2228" y="1601"/>
                  </a:lnTo>
                  <a:lnTo>
                    <a:pt x="2577" y="1487"/>
                  </a:lnTo>
                  <a:lnTo>
                    <a:pt x="2745" y="1258"/>
                  </a:lnTo>
                  <a:lnTo>
                    <a:pt x="3083" y="1143"/>
                  </a:lnTo>
                  <a:lnTo>
                    <a:pt x="3263" y="915"/>
                  </a:lnTo>
                  <a:lnTo>
                    <a:pt x="3601" y="800"/>
                  </a:lnTo>
                  <a:lnTo>
                    <a:pt x="3770" y="571"/>
                  </a:lnTo>
                  <a:lnTo>
                    <a:pt x="4118" y="343"/>
                  </a:lnTo>
                  <a:lnTo>
                    <a:pt x="4456" y="343"/>
                  </a:lnTo>
                  <a:lnTo>
                    <a:pt x="4636" y="228"/>
                  </a:lnTo>
                  <a:lnTo>
                    <a:pt x="4974" y="228"/>
                  </a:lnTo>
                  <a:lnTo>
                    <a:pt x="5323" y="0"/>
                  </a:lnTo>
                  <a:lnTo>
                    <a:pt x="53365" y="0"/>
                  </a:lnTo>
                  <a:lnTo>
                    <a:pt x="53534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425501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59" y="5375"/>
                  </a:lnTo>
                  <a:lnTo>
                    <a:pt x="3995" y="5375"/>
                  </a:lnTo>
                  <a:lnTo>
                    <a:pt x="5154" y="4231"/>
                  </a:lnTo>
                  <a:lnTo>
                    <a:pt x="5154" y="2744"/>
                  </a:lnTo>
                  <a:lnTo>
                    <a:pt x="5154" y="1257"/>
                  </a:lnTo>
                  <a:lnTo>
                    <a:pt x="3995" y="0"/>
                  </a:lnTo>
                  <a:lnTo>
                    <a:pt x="1159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425502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436317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48" y="5375"/>
                  </a:lnTo>
                  <a:lnTo>
                    <a:pt x="3995" y="5375"/>
                  </a:lnTo>
                  <a:lnTo>
                    <a:pt x="5143" y="4231"/>
                  </a:lnTo>
                  <a:lnTo>
                    <a:pt x="5143" y="2744"/>
                  </a:lnTo>
                  <a:lnTo>
                    <a:pt x="5143" y="1257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436317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745"/>
                  </a:moveTo>
                  <a:lnTo>
                    <a:pt x="5143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47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43" y="4232"/>
                  </a:lnTo>
                  <a:lnTo>
                    <a:pt x="5143" y="2745"/>
                  </a:lnTo>
                  <a:close/>
                </a:path>
                <a:path w="5714" h="5714">
                  <a:moveTo>
                    <a:pt x="5143" y="2745"/>
                  </a:moveTo>
                  <a:lnTo>
                    <a:pt x="5143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47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43" y="4232"/>
                  </a:lnTo>
                  <a:lnTo>
                    <a:pt x="5143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446952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59" y="5375"/>
                  </a:lnTo>
                  <a:lnTo>
                    <a:pt x="3995" y="5375"/>
                  </a:lnTo>
                  <a:lnTo>
                    <a:pt x="5153" y="4231"/>
                  </a:lnTo>
                  <a:lnTo>
                    <a:pt x="5153" y="2744"/>
                  </a:lnTo>
                  <a:lnTo>
                    <a:pt x="5153" y="1257"/>
                  </a:lnTo>
                  <a:lnTo>
                    <a:pt x="3995" y="0"/>
                  </a:lnTo>
                  <a:lnTo>
                    <a:pt x="1159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446952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457598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48" y="5375"/>
                  </a:lnTo>
                  <a:lnTo>
                    <a:pt x="3995" y="5375"/>
                  </a:lnTo>
                  <a:lnTo>
                    <a:pt x="5142" y="4231"/>
                  </a:lnTo>
                  <a:lnTo>
                    <a:pt x="5142" y="2744"/>
                  </a:lnTo>
                  <a:lnTo>
                    <a:pt x="5142" y="1257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457598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745"/>
                  </a:moveTo>
                  <a:lnTo>
                    <a:pt x="5143" y="1258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47" y="5376"/>
                  </a:lnTo>
                  <a:lnTo>
                    <a:pt x="2565" y="5376"/>
                  </a:lnTo>
                  <a:lnTo>
                    <a:pt x="3995" y="5376"/>
                  </a:lnTo>
                  <a:lnTo>
                    <a:pt x="5143" y="4232"/>
                  </a:lnTo>
                  <a:lnTo>
                    <a:pt x="5143" y="2745"/>
                  </a:lnTo>
                  <a:close/>
                </a:path>
                <a:path w="5714" h="5714">
                  <a:moveTo>
                    <a:pt x="5143" y="2745"/>
                  </a:moveTo>
                  <a:lnTo>
                    <a:pt x="5143" y="1258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47" y="5376"/>
                  </a:lnTo>
                  <a:lnTo>
                    <a:pt x="2565" y="5376"/>
                  </a:lnTo>
                  <a:lnTo>
                    <a:pt x="3995" y="5376"/>
                  </a:lnTo>
                  <a:lnTo>
                    <a:pt x="5143" y="4232"/>
                  </a:lnTo>
                  <a:lnTo>
                    <a:pt x="5143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468402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57"/>
                  </a:moveTo>
                  <a:lnTo>
                    <a:pt x="0" y="4231"/>
                  </a:lnTo>
                  <a:lnTo>
                    <a:pt x="1158" y="5375"/>
                  </a:lnTo>
                  <a:lnTo>
                    <a:pt x="3994" y="5375"/>
                  </a:lnTo>
                  <a:lnTo>
                    <a:pt x="5153" y="4231"/>
                  </a:lnTo>
                  <a:lnTo>
                    <a:pt x="5153" y="2744"/>
                  </a:lnTo>
                  <a:lnTo>
                    <a:pt x="5153" y="1257"/>
                  </a:lnTo>
                  <a:lnTo>
                    <a:pt x="3994" y="0"/>
                  </a:lnTo>
                  <a:lnTo>
                    <a:pt x="1158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468402" y="287514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  <a:path w="5714" h="5714">
                  <a:moveTo>
                    <a:pt x="5154" y="2745"/>
                  </a:moveTo>
                  <a:lnTo>
                    <a:pt x="5154" y="1258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59" y="5376"/>
                  </a:lnTo>
                  <a:lnTo>
                    <a:pt x="2577" y="5376"/>
                  </a:lnTo>
                  <a:lnTo>
                    <a:pt x="3995" y="5376"/>
                  </a:lnTo>
                  <a:lnTo>
                    <a:pt x="5154" y="4232"/>
                  </a:lnTo>
                  <a:lnTo>
                    <a:pt x="5154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420528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58" y="5262"/>
                  </a:lnTo>
                  <a:lnTo>
                    <a:pt x="3994" y="5262"/>
                  </a:lnTo>
                  <a:lnTo>
                    <a:pt x="5153" y="4118"/>
                  </a:lnTo>
                  <a:lnTo>
                    <a:pt x="5153" y="2631"/>
                  </a:lnTo>
                  <a:lnTo>
                    <a:pt x="5153" y="1144"/>
                  </a:lnTo>
                  <a:lnTo>
                    <a:pt x="3994" y="0"/>
                  </a:lnTo>
                  <a:lnTo>
                    <a:pt x="115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420527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431342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lnTo>
                    <a:pt x="5143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431342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65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65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441977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lnTo>
                    <a:pt x="5154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441977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452792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lnTo>
                    <a:pt x="5143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452792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65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65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65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463427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lnTo>
                    <a:pt x="5143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463427" y="28855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423105" y="289573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1"/>
                  </a:lnTo>
                  <a:lnTo>
                    <a:pt x="3995" y="5261"/>
                  </a:lnTo>
                  <a:lnTo>
                    <a:pt x="5142" y="4118"/>
                  </a:lnTo>
                  <a:lnTo>
                    <a:pt x="5142" y="2631"/>
                  </a:lnTo>
                  <a:lnTo>
                    <a:pt x="5142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423105" y="289573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433740" y="289573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58" y="5261"/>
                  </a:lnTo>
                  <a:lnTo>
                    <a:pt x="3995" y="5261"/>
                  </a:lnTo>
                  <a:lnTo>
                    <a:pt x="5153" y="4118"/>
                  </a:lnTo>
                  <a:lnTo>
                    <a:pt x="5153" y="2631"/>
                  </a:lnTo>
                  <a:lnTo>
                    <a:pt x="5153" y="1144"/>
                  </a:lnTo>
                  <a:lnTo>
                    <a:pt x="3995" y="0"/>
                  </a:lnTo>
                  <a:lnTo>
                    <a:pt x="115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433740" y="289573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444554" y="289573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48" y="5261"/>
                  </a:lnTo>
                  <a:lnTo>
                    <a:pt x="3995" y="5261"/>
                  </a:lnTo>
                  <a:lnTo>
                    <a:pt x="5143" y="4118"/>
                  </a:lnTo>
                  <a:lnTo>
                    <a:pt x="5143" y="2631"/>
                  </a:lnTo>
                  <a:lnTo>
                    <a:pt x="5143" y="1144"/>
                  </a:lnTo>
                  <a:lnTo>
                    <a:pt x="3995" y="0"/>
                  </a:lnTo>
                  <a:lnTo>
                    <a:pt x="114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444555" y="289573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  <a:path w="5714" h="5714">
                  <a:moveTo>
                    <a:pt x="5143" y="2631"/>
                  </a:moveTo>
                  <a:lnTo>
                    <a:pt x="5143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4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47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43" y="4118"/>
                  </a:lnTo>
                  <a:lnTo>
                    <a:pt x="5143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455189" y="289573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59" y="5261"/>
                  </a:lnTo>
                  <a:lnTo>
                    <a:pt x="3995" y="5261"/>
                  </a:lnTo>
                  <a:lnTo>
                    <a:pt x="5154" y="4118"/>
                  </a:lnTo>
                  <a:lnTo>
                    <a:pt x="5154" y="2631"/>
                  </a:lnTo>
                  <a:lnTo>
                    <a:pt x="5154" y="1144"/>
                  </a:lnTo>
                  <a:lnTo>
                    <a:pt x="3995" y="0"/>
                  </a:lnTo>
                  <a:lnTo>
                    <a:pt x="1159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455189" y="289573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465824" y="289573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144"/>
                  </a:moveTo>
                  <a:lnTo>
                    <a:pt x="0" y="4118"/>
                  </a:lnTo>
                  <a:lnTo>
                    <a:pt x="1159" y="5261"/>
                  </a:lnTo>
                  <a:lnTo>
                    <a:pt x="3995" y="5261"/>
                  </a:lnTo>
                  <a:lnTo>
                    <a:pt x="5154" y="4118"/>
                  </a:lnTo>
                  <a:lnTo>
                    <a:pt x="5154" y="2631"/>
                  </a:lnTo>
                  <a:lnTo>
                    <a:pt x="5154" y="1144"/>
                  </a:lnTo>
                  <a:lnTo>
                    <a:pt x="3995" y="0"/>
                  </a:lnTo>
                  <a:lnTo>
                    <a:pt x="1159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465824" y="2895731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  <a:path w="5714" h="5714">
                  <a:moveTo>
                    <a:pt x="5154" y="2631"/>
                  </a:moveTo>
                  <a:lnTo>
                    <a:pt x="5154" y="1143"/>
                  </a:lnTo>
                  <a:lnTo>
                    <a:pt x="3995" y="0"/>
                  </a:lnTo>
                  <a:lnTo>
                    <a:pt x="2577" y="0"/>
                  </a:lnTo>
                  <a:lnTo>
                    <a:pt x="1159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59" y="5262"/>
                  </a:lnTo>
                  <a:lnTo>
                    <a:pt x="2577" y="5262"/>
                  </a:lnTo>
                  <a:lnTo>
                    <a:pt x="3995" y="5262"/>
                  </a:lnTo>
                  <a:lnTo>
                    <a:pt x="5154" y="4118"/>
                  </a:lnTo>
                  <a:lnTo>
                    <a:pt x="515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6878" y="2807314"/>
              <a:ext cx="68094" cy="96416"/>
            </a:xfrm>
            <a:prstGeom prst="rect">
              <a:avLst/>
            </a:prstGeom>
          </p:spPr>
        </p:pic>
        <p:sp>
          <p:nvSpPr>
            <p:cNvPr id="438" name="object 438"/>
            <p:cNvSpPr/>
            <p:nvPr/>
          </p:nvSpPr>
          <p:spPr>
            <a:xfrm>
              <a:off x="5024153" y="2784253"/>
              <a:ext cx="612775" cy="138430"/>
            </a:xfrm>
            <a:custGeom>
              <a:avLst/>
              <a:gdLst/>
              <a:ahLst/>
              <a:cxnLst/>
              <a:rect l="l" t="t" r="r" b="b"/>
              <a:pathLst>
                <a:path w="612775" h="138430">
                  <a:moveTo>
                    <a:pt x="251974" y="138132"/>
                  </a:moveTo>
                  <a:lnTo>
                    <a:pt x="612459" y="138132"/>
                  </a:lnTo>
                  <a:lnTo>
                    <a:pt x="612459" y="517"/>
                  </a:lnTo>
                  <a:lnTo>
                    <a:pt x="251974" y="517"/>
                  </a:lnTo>
                  <a:lnTo>
                    <a:pt x="251974" y="138132"/>
                  </a:lnTo>
                  <a:close/>
                </a:path>
                <a:path w="612775" h="138430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062410" y="2799308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55" y="2857"/>
                  </a:moveTo>
                  <a:lnTo>
                    <a:pt x="10134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21" y="12801"/>
                  </a:lnTo>
                  <a:lnTo>
                    <a:pt x="10134" y="12801"/>
                  </a:lnTo>
                  <a:lnTo>
                    <a:pt x="13055" y="9944"/>
                  </a:lnTo>
                  <a:lnTo>
                    <a:pt x="13055" y="6400"/>
                  </a:lnTo>
                  <a:lnTo>
                    <a:pt x="13055" y="2857"/>
                  </a:lnTo>
                  <a:close/>
                </a:path>
                <a:path w="174625" h="35560">
                  <a:moveTo>
                    <a:pt x="14071" y="25501"/>
                  </a:moveTo>
                  <a:lnTo>
                    <a:pt x="11023" y="22529"/>
                  </a:lnTo>
                  <a:lnTo>
                    <a:pt x="3822" y="22529"/>
                  </a:lnTo>
                  <a:lnTo>
                    <a:pt x="901" y="25501"/>
                  </a:lnTo>
                  <a:lnTo>
                    <a:pt x="901" y="32600"/>
                  </a:lnTo>
                  <a:lnTo>
                    <a:pt x="3822" y="35458"/>
                  </a:lnTo>
                  <a:lnTo>
                    <a:pt x="11023" y="35458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01"/>
                  </a:lnTo>
                  <a:close/>
                </a:path>
                <a:path w="174625" h="35560">
                  <a:moveTo>
                    <a:pt x="33083" y="2857"/>
                  </a:moveTo>
                  <a:lnTo>
                    <a:pt x="30162" y="0"/>
                  </a:lnTo>
                  <a:lnTo>
                    <a:pt x="22961" y="0"/>
                  </a:lnTo>
                  <a:lnTo>
                    <a:pt x="20027" y="2857"/>
                  </a:lnTo>
                  <a:lnTo>
                    <a:pt x="20027" y="9944"/>
                  </a:lnTo>
                  <a:lnTo>
                    <a:pt x="22961" y="12801"/>
                  </a:lnTo>
                  <a:lnTo>
                    <a:pt x="30162" y="12801"/>
                  </a:lnTo>
                  <a:lnTo>
                    <a:pt x="33083" y="9944"/>
                  </a:lnTo>
                  <a:lnTo>
                    <a:pt x="33083" y="6400"/>
                  </a:lnTo>
                  <a:lnTo>
                    <a:pt x="33083" y="2857"/>
                  </a:lnTo>
                  <a:close/>
                </a:path>
                <a:path w="174625" h="35560">
                  <a:moveTo>
                    <a:pt x="34099" y="25501"/>
                  </a:moveTo>
                  <a:lnTo>
                    <a:pt x="31178" y="22529"/>
                  </a:lnTo>
                  <a:lnTo>
                    <a:pt x="23964" y="22529"/>
                  </a:lnTo>
                  <a:lnTo>
                    <a:pt x="21043" y="25501"/>
                  </a:lnTo>
                  <a:lnTo>
                    <a:pt x="21043" y="32600"/>
                  </a:lnTo>
                  <a:lnTo>
                    <a:pt x="23964" y="35458"/>
                  </a:lnTo>
                  <a:lnTo>
                    <a:pt x="31178" y="35458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01"/>
                  </a:lnTo>
                  <a:close/>
                </a:path>
                <a:path w="174625" h="35560">
                  <a:moveTo>
                    <a:pt x="53225" y="2857"/>
                  </a:moveTo>
                  <a:lnTo>
                    <a:pt x="50304" y="0"/>
                  </a:lnTo>
                  <a:lnTo>
                    <a:pt x="42989" y="0"/>
                  </a:lnTo>
                  <a:lnTo>
                    <a:pt x="40068" y="2857"/>
                  </a:lnTo>
                  <a:lnTo>
                    <a:pt x="40068" y="9944"/>
                  </a:lnTo>
                  <a:lnTo>
                    <a:pt x="42989" y="12801"/>
                  </a:lnTo>
                  <a:lnTo>
                    <a:pt x="50304" y="12801"/>
                  </a:lnTo>
                  <a:lnTo>
                    <a:pt x="53225" y="9944"/>
                  </a:lnTo>
                  <a:lnTo>
                    <a:pt x="53225" y="6400"/>
                  </a:lnTo>
                  <a:lnTo>
                    <a:pt x="53225" y="2857"/>
                  </a:lnTo>
                  <a:close/>
                </a:path>
                <a:path w="174625" h="35560">
                  <a:moveTo>
                    <a:pt x="54127" y="25501"/>
                  </a:moveTo>
                  <a:lnTo>
                    <a:pt x="51206" y="22529"/>
                  </a:lnTo>
                  <a:lnTo>
                    <a:pt x="44005" y="22529"/>
                  </a:lnTo>
                  <a:lnTo>
                    <a:pt x="41071" y="25501"/>
                  </a:lnTo>
                  <a:lnTo>
                    <a:pt x="41071" y="32600"/>
                  </a:lnTo>
                  <a:lnTo>
                    <a:pt x="44005" y="35458"/>
                  </a:lnTo>
                  <a:lnTo>
                    <a:pt x="51206" y="35458"/>
                  </a:lnTo>
                  <a:lnTo>
                    <a:pt x="54127" y="32600"/>
                  </a:lnTo>
                  <a:lnTo>
                    <a:pt x="54127" y="29057"/>
                  </a:lnTo>
                  <a:lnTo>
                    <a:pt x="54127" y="25501"/>
                  </a:lnTo>
                  <a:close/>
                </a:path>
                <a:path w="174625" h="35560">
                  <a:moveTo>
                    <a:pt x="73266" y="2857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210" y="2857"/>
                  </a:lnTo>
                  <a:lnTo>
                    <a:pt x="60210" y="9944"/>
                  </a:lnTo>
                  <a:lnTo>
                    <a:pt x="63131" y="12801"/>
                  </a:lnTo>
                  <a:lnTo>
                    <a:pt x="70332" y="12801"/>
                  </a:lnTo>
                  <a:lnTo>
                    <a:pt x="73266" y="9944"/>
                  </a:lnTo>
                  <a:lnTo>
                    <a:pt x="73266" y="6400"/>
                  </a:lnTo>
                  <a:lnTo>
                    <a:pt x="73266" y="2857"/>
                  </a:lnTo>
                  <a:close/>
                </a:path>
                <a:path w="174625" h="35560">
                  <a:moveTo>
                    <a:pt x="74168" y="25501"/>
                  </a:moveTo>
                  <a:lnTo>
                    <a:pt x="71234" y="22529"/>
                  </a:lnTo>
                  <a:lnTo>
                    <a:pt x="64033" y="22529"/>
                  </a:lnTo>
                  <a:lnTo>
                    <a:pt x="61112" y="25501"/>
                  </a:lnTo>
                  <a:lnTo>
                    <a:pt x="61112" y="32600"/>
                  </a:lnTo>
                  <a:lnTo>
                    <a:pt x="64033" y="35458"/>
                  </a:lnTo>
                  <a:lnTo>
                    <a:pt x="71234" y="35458"/>
                  </a:lnTo>
                  <a:lnTo>
                    <a:pt x="74168" y="32600"/>
                  </a:lnTo>
                  <a:lnTo>
                    <a:pt x="74168" y="29057"/>
                  </a:lnTo>
                  <a:lnTo>
                    <a:pt x="74168" y="25501"/>
                  </a:lnTo>
                  <a:close/>
                </a:path>
                <a:path w="174625" h="35560">
                  <a:moveTo>
                    <a:pt x="93294" y="2857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38" y="2857"/>
                  </a:lnTo>
                  <a:lnTo>
                    <a:pt x="80238" y="9944"/>
                  </a:lnTo>
                  <a:lnTo>
                    <a:pt x="83172" y="12801"/>
                  </a:lnTo>
                  <a:lnTo>
                    <a:pt x="90373" y="12801"/>
                  </a:lnTo>
                  <a:lnTo>
                    <a:pt x="93294" y="9944"/>
                  </a:lnTo>
                  <a:lnTo>
                    <a:pt x="93294" y="6400"/>
                  </a:lnTo>
                  <a:lnTo>
                    <a:pt x="93294" y="2857"/>
                  </a:lnTo>
                  <a:close/>
                </a:path>
                <a:path w="174625" h="35560">
                  <a:moveTo>
                    <a:pt x="94310" y="25501"/>
                  </a:moveTo>
                  <a:lnTo>
                    <a:pt x="91376" y="22529"/>
                  </a:lnTo>
                  <a:lnTo>
                    <a:pt x="84061" y="22529"/>
                  </a:lnTo>
                  <a:lnTo>
                    <a:pt x="81140" y="25501"/>
                  </a:lnTo>
                  <a:lnTo>
                    <a:pt x="81140" y="32600"/>
                  </a:lnTo>
                  <a:lnTo>
                    <a:pt x="84061" y="35458"/>
                  </a:lnTo>
                  <a:lnTo>
                    <a:pt x="91376" y="35458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01"/>
                  </a:lnTo>
                  <a:close/>
                </a:path>
                <a:path w="174625" h="35560">
                  <a:moveTo>
                    <a:pt x="113322" y="2857"/>
                  </a:moveTo>
                  <a:lnTo>
                    <a:pt x="110401" y="0"/>
                  </a:lnTo>
                  <a:lnTo>
                    <a:pt x="103200" y="0"/>
                  </a:lnTo>
                  <a:lnTo>
                    <a:pt x="100266" y="2857"/>
                  </a:lnTo>
                  <a:lnTo>
                    <a:pt x="100266" y="9944"/>
                  </a:lnTo>
                  <a:lnTo>
                    <a:pt x="103200" y="12801"/>
                  </a:lnTo>
                  <a:lnTo>
                    <a:pt x="110401" y="12801"/>
                  </a:lnTo>
                  <a:lnTo>
                    <a:pt x="113322" y="9944"/>
                  </a:lnTo>
                  <a:lnTo>
                    <a:pt x="113322" y="6400"/>
                  </a:lnTo>
                  <a:lnTo>
                    <a:pt x="113322" y="2857"/>
                  </a:lnTo>
                  <a:close/>
                </a:path>
                <a:path w="174625" h="35560">
                  <a:moveTo>
                    <a:pt x="114338" y="25501"/>
                  </a:moveTo>
                  <a:lnTo>
                    <a:pt x="111417" y="22529"/>
                  </a:lnTo>
                  <a:lnTo>
                    <a:pt x="104216" y="22529"/>
                  </a:lnTo>
                  <a:lnTo>
                    <a:pt x="101282" y="25501"/>
                  </a:lnTo>
                  <a:lnTo>
                    <a:pt x="101282" y="32600"/>
                  </a:lnTo>
                  <a:lnTo>
                    <a:pt x="104216" y="35458"/>
                  </a:lnTo>
                  <a:lnTo>
                    <a:pt x="111417" y="35458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01"/>
                  </a:lnTo>
                  <a:close/>
                </a:path>
                <a:path w="174625" h="35560">
                  <a:moveTo>
                    <a:pt x="133477" y="2857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857"/>
                  </a:lnTo>
                  <a:lnTo>
                    <a:pt x="120421" y="9944"/>
                  </a:lnTo>
                  <a:lnTo>
                    <a:pt x="123342" y="12801"/>
                  </a:lnTo>
                  <a:lnTo>
                    <a:pt x="130543" y="12801"/>
                  </a:lnTo>
                  <a:lnTo>
                    <a:pt x="133477" y="9944"/>
                  </a:lnTo>
                  <a:lnTo>
                    <a:pt x="133477" y="6400"/>
                  </a:lnTo>
                  <a:lnTo>
                    <a:pt x="133477" y="2857"/>
                  </a:lnTo>
                  <a:close/>
                </a:path>
                <a:path w="174625" h="35560">
                  <a:moveTo>
                    <a:pt x="134366" y="25501"/>
                  </a:moveTo>
                  <a:lnTo>
                    <a:pt x="131445" y="22529"/>
                  </a:lnTo>
                  <a:lnTo>
                    <a:pt x="124244" y="22529"/>
                  </a:lnTo>
                  <a:lnTo>
                    <a:pt x="121323" y="25501"/>
                  </a:lnTo>
                  <a:lnTo>
                    <a:pt x="121323" y="32600"/>
                  </a:lnTo>
                  <a:lnTo>
                    <a:pt x="124244" y="35458"/>
                  </a:lnTo>
                  <a:lnTo>
                    <a:pt x="131445" y="35458"/>
                  </a:lnTo>
                  <a:lnTo>
                    <a:pt x="134366" y="32600"/>
                  </a:lnTo>
                  <a:lnTo>
                    <a:pt x="134366" y="29057"/>
                  </a:lnTo>
                  <a:lnTo>
                    <a:pt x="134366" y="25501"/>
                  </a:lnTo>
                  <a:close/>
                </a:path>
                <a:path w="174625" h="35560">
                  <a:moveTo>
                    <a:pt x="153504" y="2857"/>
                  </a:moveTo>
                  <a:lnTo>
                    <a:pt x="150571" y="0"/>
                  </a:lnTo>
                  <a:lnTo>
                    <a:pt x="143370" y="0"/>
                  </a:lnTo>
                  <a:lnTo>
                    <a:pt x="140449" y="2857"/>
                  </a:lnTo>
                  <a:lnTo>
                    <a:pt x="140449" y="9944"/>
                  </a:lnTo>
                  <a:lnTo>
                    <a:pt x="143370" y="12801"/>
                  </a:lnTo>
                  <a:lnTo>
                    <a:pt x="150571" y="12801"/>
                  </a:lnTo>
                  <a:lnTo>
                    <a:pt x="153504" y="9944"/>
                  </a:lnTo>
                  <a:lnTo>
                    <a:pt x="153504" y="6400"/>
                  </a:lnTo>
                  <a:lnTo>
                    <a:pt x="153504" y="2857"/>
                  </a:lnTo>
                  <a:close/>
                </a:path>
                <a:path w="174625" h="35560">
                  <a:moveTo>
                    <a:pt x="154406" y="25501"/>
                  </a:moveTo>
                  <a:lnTo>
                    <a:pt x="151472" y="22529"/>
                  </a:lnTo>
                  <a:lnTo>
                    <a:pt x="144272" y="22529"/>
                  </a:lnTo>
                  <a:lnTo>
                    <a:pt x="141351" y="25501"/>
                  </a:lnTo>
                  <a:lnTo>
                    <a:pt x="141351" y="32600"/>
                  </a:lnTo>
                  <a:lnTo>
                    <a:pt x="144272" y="35458"/>
                  </a:lnTo>
                  <a:lnTo>
                    <a:pt x="151472" y="35458"/>
                  </a:lnTo>
                  <a:lnTo>
                    <a:pt x="154406" y="32600"/>
                  </a:lnTo>
                  <a:lnTo>
                    <a:pt x="154406" y="29057"/>
                  </a:lnTo>
                  <a:lnTo>
                    <a:pt x="154406" y="25501"/>
                  </a:lnTo>
                  <a:close/>
                </a:path>
                <a:path w="174625" h="35560">
                  <a:moveTo>
                    <a:pt x="173532" y="2857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77" y="2857"/>
                  </a:lnTo>
                  <a:lnTo>
                    <a:pt x="160477" y="9944"/>
                  </a:lnTo>
                  <a:lnTo>
                    <a:pt x="163410" y="12801"/>
                  </a:lnTo>
                  <a:lnTo>
                    <a:pt x="170611" y="12801"/>
                  </a:lnTo>
                  <a:lnTo>
                    <a:pt x="173532" y="9944"/>
                  </a:lnTo>
                  <a:lnTo>
                    <a:pt x="173532" y="6400"/>
                  </a:lnTo>
                  <a:lnTo>
                    <a:pt x="173532" y="2857"/>
                  </a:lnTo>
                  <a:close/>
                </a:path>
                <a:path w="174625" h="35560">
                  <a:moveTo>
                    <a:pt x="174548" y="25501"/>
                  </a:moveTo>
                  <a:lnTo>
                    <a:pt x="171627" y="22529"/>
                  </a:lnTo>
                  <a:lnTo>
                    <a:pt x="164312" y="22529"/>
                  </a:lnTo>
                  <a:lnTo>
                    <a:pt x="161378" y="25501"/>
                  </a:lnTo>
                  <a:lnTo>
                    <a:pt x="161378" y="32600"/>
                  </a:lnTo>
                  <a:lnTo>
                    <a:pt x="164312" y="35458"/>
                  </a:lnTo>
                  <a:lnTo>
                    <a:pt x="171627" y="35458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266561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2" y="16930"/>
                  </a:lnTo>
                  <a:lnTo>
                    <a:pt x="16656" y="13154"/>
                  </a:lnTo>
                  <a:lnTo>
                    <a:pt x="16656" y="8464"/>
                  </a:lnTo>
                  <a:lnTo>
                    <a:pt x="16656" y="3774"/>
                  </a:lnTo>
                  <a:lnTo>
                    <a:pt x="12942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266561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015825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8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8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015825" y="2810165"/>
              <a:ext cx="259715" cy="112395"/>
            </a:xfrm>
            <a:custGeom>
              <a:avLst/>
              <a:gdLst/>
              <a:ahLst/>
              <a:cxnLst/>
              <a:rect l="l" t="t" r="r" b="b"/>
              <a:pathLst>
                <a:path w="259714" h="112394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  <a:path w="259714" h="112394">
                  <a:moveTo>
                    <a:pt x="7652" y="112220"/>
                  </a:moveTo>
                  <a:lnTo>
                    <a:pt x="259672" y="112220"/>
                  </a:lnTo>
                  <a:lnTo>
                    <a:pt x="259672" y="43410"/>
                  </a:lnTo>
                  <a:lnTo>
                    <a:pt x="7652" y="43410"/>
                  </a:lnTo>
                  <a:lnTo>
                    <a:pt x="7652" y="11222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062753" y="2891281"/>
              <a:ext cx="173990" cy="13335"/>
            </a:xfrm>
            <a:custGeom>
              <a:avLst/>
              <a:gdLst/>
              <a:ahLst/>
              <a:cxnLst/>
              <a:rect l="l" t="t" r="r" b="b"/>
              <a:pathLst>
                <a:path w="173989" h="13335">
                  <a:moveTo>
                    <a:pt x="13042" y="2857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21" y="12801"/>
                  </a:lnTo>
                  <a:lnTo>
                    <a:pt x="10121" y="12801"/>
                  </a:lnTo>
                  <a:lnTo>
                    <a:pt x="13042" y="9944"/>
                  </a:lnTo>
                  <a:lnTo>
                    <a:pt x="13042" y="6400"/>
                  </a:lnTo>
                  <a:lnTo>
                    <a:pt x="13042" y="2857"/>
                  </a:lnTo>
                  <a:close/>
                </a:path>
                <a:path w="173989" h="13335">
                  <a:moveTo>
                    <a:pt x="33083" y="2857"/>
                  </a:moveTo>
                  <a:lnTo>
                    <a:pt x="30149" y="0"/>
                  </a:lnTo>
                  <a:lnTo>
                    <a:pt x="22948" y="0"/>
                  </a:lnTo>
                  <a:lnTo>
                    <a:pt x="20027" y="2857"/>
                  </a:lnTo>
                  <a:lnTo>
                    <a:pt x="20027" y="9944"/>
                  </a:lnTo>
                  <a:lnTo>
                    <a:pt x="22948" y="12801"/>
                  </a:lnTo>
                  <a:lnTo>
                    <a:pt x="30149" y="12801"/>
                  </a:lnTo>
                  <a:lnTo>
                    <a:pt x="33083" y="9944"/>
                  </a:lnTo>
                  <a:lnTo>
                    <a:pt x="33083" y="6400"/>
                  </a:lnTo>
                  <a:lnTo>
                    <a:pt x="33083" y="2857"/>
                  </a:lnTo>
                  <a:close/>
                </a:path>
                <a:path w="173989" h="13335">
                  <a:moveTo>
                    <a:pt x="53111" y="2857"/>
                  </a:moveTo>
                  <a:lnTo>
                    <a:pt x="50190" y="0"/>
                  </a:lnTo>
                  <a:lnTo>
                    <a:pt x="42989" y="0"/>
                  </a:lnTo>
                  <a:lnTo>
                    <a:pt x="40055" y="2857"/>
                  </a:lnTo>
                  <a:lnTo>
                    <a:pt x="40055" y="9944"/>
                  </a:lnTo>
                  <a:lnTo>
                    <a:pt x="42989" y="12801"/>
                  </a:lnTo>
                  <a:lnTo>
                    <a:pt x="50190" y="12801"/>
                  </a:lnTo>
                  <a:lnTo>
                    <a:pt x="53111" y="9944"/>
                  </a:lnTo>
                  <a:lnTo>
                    <a:pt x="53111" y="6400"/>
                  </a:lnTo>
                  <a:lnTo>
                    <a:pt x="53111" y="2857"/>
                  </a:lnTo>
                  <a:close/>
                </a:path>
                <a:path w="173989" h="13335">
                  <a:moveTo>
                    <a:pt x="73253" y="2857"/>
                  </a:moveTo>
                  <a:lnTo>
                    <a:pt x="70332" y="0"/>
                  </a:lnTo>
                  <a:lnTo>
                    <a:pt x="63017" y="0"/>
                  </a:lnTo>
                  <a:lnTo>
                    <a:pt x="60096" y="2857"/>
                  </a:lnTo>
                  <a:lnTo>
                    <a:pt x="60096" y="9944"/>
                  </a:lnTo>
                  <a:lnTo>
                    <a:pt x="63017" y="12801"/>
                  </a:lnTo>
                  <a:lnTo>
                    <a:pt x="70332" y="12801"/>
                  </a:lnTo>
                  <a:lnTo>
                    <a:pt x="73253" y="9944"/>
                  </a:lnTo>
                  <a:lnTo>
                    <a:pt x="73253" y="6400"/>
                  </a:lnTo>
                  <a:lnTo>
                    <a:pt x="73253" y="2857"/>
                  </a:lnTo>
                  <a:close/>
                </a:path>
                <a:path w="173989" h="13335">
                  <a:moveTo>
                    <a:pt x="93294" y="2857"/>
                  </a:moveTo>
                  <a:lnTo>
                    <a:pt x="90360" y="0"/>
                  </a:lnTo>
                  <a:lnTo>
                    <a:pt x="83159" y="0"/>
                  </a:lnTo>
                  <a:lnTo>
                    <a:pt x="80238" y="2857"/>
                  </a:lnTo>
                  <a:lnTo>
                    <a:pt x="80238" y="9944"/>
                  </a:lnTo>
                  <a:lnTo>
                    <a:pt x="83159" y="12801"/>
                  </a:lnTo>
                  <a:lnTo>
                    <a:pt x="90360" y="12801"/>
                  </a:lnTo>
                  <a:lnTo>
                    <a:pt x="93294" y="9944"/>
                  </a:lnTo>
                  <a:lnTo>
                    <a:pt x="93294" y="6400"/>
                  </a:lnTo>
                  <a:lnTo>
                    <a:pt x="93294" y="2857"/>
                  </a:lnTo>
                  <a:close/>
                </a:path>
                <a:path w="173989" h="13335">
                  <a:moveTo>
                    <a:pt x="113322" y="2857"/>
                  </a:moveTo>
                  <a:lnTo>
                    <a:pt x="110401" y="0"/>
                  </a:lnTo>
                  <a:lnTo>
                    <a:pt x="103187" y="0"/>
                  </a:lnTo>
                  <a:lnTo>
                    <a:pt x="100266" y="2857"/>
                  </a:lnTo>
                  <a:lnTo>
                    <a:pt x="100266" y="9944"/>
                  </a:lnTo>
                  <a:lnTo>
                    <a:pt x="103187" y="12801"/>
                  </a:lnTo>
                  <a:lnTo>
                    <a:pt x="110401" y="12801"/>
                  </a:lnTo>
                  <a:lnTo>
                    <a:pt x="113322" y="9944"/>
                  </a:lnTo>
                  <a:lnTo>
                    <a:pt x="113322" y="6400"/>
                  </a:lnTo>
                  <a:lnTo>
                    <a:pt x="113322" y="2857"/>
                  </a:lnTo>
                  <a:close/>
                </a:path>
                <a:path w="173989" h="13335">
                  <a:moveTo>
                    <a:pt x="133350" y="2857"/>
                  </a:moveTo>
                  <a:lnTo>
                    <a:pt x="130429" y="0"/>
                  </a:lnTo>
                  <a:lnTo>
                    <a:pt x="123228" y="0"/>
                  </a:lnTo>
                  <a:lnTo>
                    <a:pt x="120294" y="2857"/>
                  </a:lnTo>
                  <a:lnTo>
                    <a:pt x="120294" y="9944"/>
                  </a:lnTo>
                  <a:lnTo>
                    <a:pt x="123228" y="12801"/>
                  </a:lnTo>
                  <a:lnTo>
                    <a:pt x="130429" y="12801"/>
                  </a:lnTo>
                  <a:lnTo>
                    <a:pt x="133350" y="9944"/>
                  </a:lnTo>
                  <a:lnTo>
                    <a:pt x="133350" y="6400"/>
                  </a:lnTo>
                  <a:lnTo>
                    <a:pt x="133350" y="2857"/>
                  </a:lnTo>
                  <a:close/>
                </a:path>
                <a:path w="173989" h="13335">
                  <a:moveTo>
                    <a:pt x="153492" y="2857"/>
                  </a:moveTo>
                  <a:lnTo>
                    <a:pt x="150571" y="0"/>
                  </a:lnTo>
                  <a:lnTo>
                    <a:pt x="143256" y="0"/>
                  </a:lnTo>
                  <a:lnTo>
                    <a:pt x="140335" y="2857"/>
                  </a:lnTo>
                  <a:lnTo>
                    <a:pt x="140335" y="9944"/>
                  </a:lnTo>
                  <a:lnTo>
                    <a:pt x="143256" y="12801"/>
                  </a:lnTo>
                  <a:lnTo>
                    <a:pt x="150571" y="12801"/>
                  </a:lnTo>
                  <a:lnTo>
                    <a:pt x="153492" y="9944"/>
                  </a:lnTo>
                  <a:lnTo>
                    <a:pt x="153492" y="6400"/>
                  </a:lnTo>
                  <a:lnTo>
                    <a:pt x="153492" y="2857"/>
                  </a:lnTo>
                  <a:close/>
                </a:path>
                <a:path w="173989" h="13335">
                  <a:moveTo>
                    <a:pt x="173532" y="2857"/>
                  </a:moveTo>
                  <a:lnTo>
                    <a:pt x="170599" y="0"/>
                  </a:lnTo>
                  <a:lnTo>
                    <a:pt x="163398" y="0"/>
                  </a:lnTo>
                  <a:lnTo>
                    <a:pt x="160477" y="2857"/>
                  </a:lnTo>
                  <a:lnTo>
                    <a:pt x="160477" y="9944"/>
                  </a:lnTo>
                  <a:lnTo>
                    <a:pt x="163398" y="12801"/>
                  </a:lnTo>
                  <a:lnTo>
                    <a:pt x="170599" y="12801"/>
                  </a:lnTo>
                  <a:lnTo>
                    <a:pt x="173532" y="9944"/>
                  </a:lnTo>
                  <a:lnTo>
                    <a:pt x="173532" y="6400"/>
                  </a:lnTo>
                  <a:lnTo>
                    <a:pt x="173532" y="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265886" y="2879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4" y="16814"/>
                  </a:lnTo>
                  <a:lnTo>
                    <a:pt x="12942" y="16814"/>
                  </a:lnTo>
                  <a:lnTo>
                    <a:pt x="16656" y="13040"/>
                  </a:lnTo>
                  <a:lnTo>
                    <a:pt x="16656" y="8350"/>
                  </a:lnTo>
                  <a:lnTo>
                    <a:pt x="16656" y="3774"/>
                  </a:lnTo>
                  <a:lnTo>
                    <a:pt x="12942" y="0"/>
                  </a:lnTo>
                  <a:lnTo>
                    <a:pt x="3714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265886" y="287960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55" y="8350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941" y="16815"/>
                  </a:lnTo>
                  <a:lnTo>
                    <a:pt x="16655" y="13040"/>
                  </a:lnTo>
                  <a:lnTo>
                    <a:pt x="16655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015149" y="2879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941" y="16814"/>
                  </a:lnTo>
                  <a:lnTo>
                    <a:pt x="16656" y="13040"/>
                  </a:lnTo>
                  <a:lnTo>
                    <a:pt x="16656" y="8350"/>
                  </a:lnTo>
                  <a:lnTo>
                    <a:pt x="16656" y="3774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774024" y="2853575"/>
              <a:ext cx="257810" cy="69215"/>
            </a:xfrm>
            <a:custGeom>
              <a:avLst/>
              <a:gdLst/>
              <a:ahLst/>
              <a:cxnLst/>
              <a:rect l="l" t="t" r="r" b="b"/>
              <a:pathLst>
                <a:path w="257810" h="69214">
                  <a:moveTo>
                    <a:pt x="257781" y="34377"/>
                  </a:moveTo>
                  <a:lnTo>
                    <a:pt x="257781" y="29801"/>
                  </a:lnTo>
                  <a:lnTo>
                    <a:pt x="254067" y="26026"/>
                  </a:lnTo>
                  <a:lnTo>
                    <a:pt x="249453" y="26026"/>
                  </a:lnTo>
                  <a:lnTo>
                    <a:pt x="244839" y="26026"/>
                  </a:lnTo>
                  <a:lnTo>
                    <a:pt x="241125" y="29801"/>
                  </a:lnTo>
                  <a:lnTo>
                    <a:pt x="241125" y="34377"/>
                  </a:lnTo>
                  <a:lnTo>
                    <a:pt x="241125" y="39067"/>
                  </a:lnTo>
                  <a:lnTo>
                    <a:pt x="244839" y="42842"/>
                  </a:lnTo>
                  <a:lnTo>
                    <a:pt x="249453" y="42842"/>
                  </a:lnTo>
                  <a:lnTo>
                    <a:pt x="254067" y="42842"/>
                  </a:lnTo>
                  <a:lnTo>
                    <a:pt x="257781" y="39067"/>
                  </a:lnTo>
                  <a:lnTo>
                    <a:pt x="257781" y="34377"/>
                  </a:lnTo>
                  <a:close/>
                </a:path>
                <a:path w="257810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813236" y="2891281"/>
              <a:ext cx="173990" cy="13335"/>
            </a:xfrm>
            <a:custGeom>
              <a:avLst/>
              <a:gdLst/>
              <a:ahLst/>
              <a:cxnLst/>
              <a:rect l="l" t="t" r="r" b="b"/>
              <a:pathLst>
                <a:path w="173989" h="13335">
                  <a:moveTo>
                    <a:pt x="13093" y="2857"/>
                  </a:moveTo>
                  <a:lnTo>
                    <a:pt x="10147" y="0"/>
                  </a:lnTo>
                  <a:lnTo>
                    <a:pt x="2933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33" y="12801"/>
                  </a:lnTo>
                  <a:lnTo>
                    <a:pt x="10147" y="12801"/>
                  </a:lnTo>
                  <a:lnTo>
                    <a:pt x="13093" y="9944"/>
                  </a:lnTo>
                  <a:lnTo>
                    <a:pt x="13093" y="6400"/>
                  </a:lnTo>
                  <a:lnTo>
                    <a:pt x="13093" y="2857"/>
                  </a:lnTo>
                  <a:close/>
                </a:path>
                <a:path w="173989" h="13335">
                  <a:moveTo>
                    <a:pt x="33147" y="2857"/>
                  </a:moveTo>
                  <a:lnTo>
                    <a:pt x="30213" y="0"/>
                  </a:lnTo>
                  <a:lnTo>
                    <a:pt x="22987" y="0"/>
                  </a:lnTo>
                  <a:lnTo>
                    <a:pt x="20066" y="2857"/>
                  </a:lnTo>
                  <a:lnTo>
                    <a:pt x="20066" y="9944"/>
                  </a:lnTo>
                  <a:lnTo>
                    <a:pt x="22987" y="12801"/>
                  </a:lnTo>
                  <a:lnTo>
                    <a:pt x="30213" y="12801"/>
                  </a:lnTo>
                  <a:lnTo>
                    <a:pt x="33147" y="9944"/>
                  </a:lnTo>
                  <a:lnTo>
                    <a:pt x="33147" y="6400"/>
                  </a:lnTo>
                  <a:lnTo>
                    <a:pt x="33147" y="2857"/>
                  </a:lnTo>
                  <a:close/>
                </a:path>
                <a:path w="173989" h="13335">
                  <a:moveTo>
                    <a:pt x="53213" y="2857"/>
                  </a:moveTo>
                  <a:lnTo>
                    <a:pt x="50279" y="0"/>
                  </a:lnTo>
                  <a:lnTo>
                    <a:pt x="43053" y="0"/>
                  </a:lnTo>
                  <a:lnTo>
                    <a:pt x="40132" y="2857"/>
                  </a:lnTo>
                  <a:lnTo>
                    <a:pt x="40132" y="9944"/>
                  </a:lnTo>
                  <a:lnTo>
                    <a:pt x="43053" y="12801"/>
                  </a:lnTo>
                  <a:lnTo>
                    <a:pt x="50279" y="12801"/>
                  </a:lnTo>
                  <a:lnTo>
                    <a:pt x="53213" y="9944"/>
                  </a:lnTo>
                  <a:lnTo>
                    <a:pt x="53213" y="6400"/>
                  </a:lnTo>
                  <a:lnTo>
                    <a:pt x="53213" y="2857"/>
                  </a:lnTo>
                  <a:close/>
                </a:path>
                <a:path w="173989" h="13335">
                  <a:moveTo>
                    <a:pt x="73266" y="2857"/>
                  </a:moveTo>
                  <a:lnTo>
                    <a:pt x="70332" y="0"/>
                  </a:lnTo>
                  <a:lnTo>
                    <a:pt x="63119" y="0"/>
                  </a:lnTo>
                  <a:lnTo>
                    <a:pt x="60185" y="2857"/>
                  </a:lnTo>
                  <a:lnTo>
                    <a:pt x="60185" y="9944"/>
                  </a:lnTo>
                  <a:lnTo>
                    <a:pt x="63119" y="12801"/>
                  </a:lnTo>
                  <a:lnTo>
                    <a:pt x="70332" y="12801"/>
                  </a:lnTo>
                  <a:lnTo>
                    <a:pt x="73266" y="9944"/>
                  </a:lnTo>
                  <a:lnTo>
                    <a:pt x="73266" y="6400"/>
                  </a:lnTo>
                  <a:lnTo>
                    <a:pt x="73266" y="2857"/>
                  </a:lnTo>
                  <a:close/>
                </a:path>
                <a:path w="173989" h="13335">
                  <a:moveTo>
                    <a:pt x="93332" y="2857"/>
                  </a:moveTo>
                  <a:lnTo>
                    <a:pt x="90398" y="0"/>
                  </a:lnTo>
                  <a:lnTo>
                    <a:pt x="83185" y="0"/>
                  </a:lnTo>
                  <a:lnTo>
                    <a:pt x="80251" y="2857"/>
                  </a:lnTo>
                  <a:lnTo>
                    <a:pt x="80251" y="9944"/>
                  </a:lnTo>
                  <a:lnTo>
                    <a:pt x="83185" y="12801"/>
                  </a:lnTo>
                  <a:lnTo>
                    <a:pt x="90398" y="12801"/>
                  </a:lnTo>
                  <a:lnTo>
                    <a:pt x="93332" y="9944"/>
                  </a:lnTo>
                  <a:lnTo>
                    <a:pt x="93332" y="6400"/>
                  </a:lnTo>
                  <a:lnTo>
                    <a:pt x="93332" y="2857"/>
                  </a:lnTo>
                  <a:close/>
                </a:path>
                <a:path w="173989" h="13335">
                  <a:moveTo>
                    <a:pt x="113398" y="2857"/>
                  </a:moveTo>
                  <a:lnTo>
                    <a:pt x="110464" y="0"/>
                  </a:lnTo>
                  <a:lnTo>
                    <a:pt x="103251" y="0"/>
                  </a:lnTo>
                  <a:lnTo>
                    <a:pt x="100317" y="2857"/>
                  </a:lnTo>
                  <a:lnTo>
                    <a:pt x="100317" y="9944"/>
                  </a:lnTo>
                  <a:lnTo>
                    <a:pt x="103251" y="12801"/>
                  </a:lnTo>
                  <a:lnTo>
                    <a:pt x="110464" y="12801"/>
                  </a:lnTo>
                  <a:lnTo>
                    <a:pt x="113398" y="9944"/>
                  </a:lnTo>
                  <a:lnTo>
                    <a:pt x="113398" y="6400"/>
                  </a:lnTo>
                  <a:lnTo>
                    <a:pt x="113398" y="2857"/>
                  </a:lnTo>
                  <a:close/>
                </a:path>
                <a:path w="173989" h="13335">
                  <a:moveTo>
                    <a:pt x="133451" y="2857"/>
                  </a:moveTo>
                  <a:lnTo>
                    <a:pt x="130517" y="0"/>
                  </a:lnTo>
                  <a:lnTo>
                    <a:pt x="123304" y="0"/>
                  </a:lnTo>
                  <a:lnTo>
                    <a:pt x="120370" y="2857"/>
                  </a:lnTo>
                  <a:lnTo>
                    <a:pt x="120370" y="9944"/>
                  </a:lnTo>
                  <a:lnTo>
                    <a:pt x="123304" y="12801"/>
                  </a:lnTo>
                  <a:lnTo>
                    <a:pt x="130517" y="12801"/>
                  </a:lnTo>
                  <a:lnTo>
                    <a:pt x="133451" y="9944"/>
                  </a:lnTo>
                  <a:lnTo>
                    <a:pt x="133451" y="6400"/>
                  </a:lnTo>
                  <a:lnTo>
                    <a:pt x="133451" y="2857"/>
                  </a:lnTo>
                  <a:close/>
                </a:path>
                <a:path w="173989" h="13335">
                  <a:moveTo>
                    <a:pt x="153517" y="2857"/>
                  </a:moveTo>
                  <a:lnTo>
                    <a:pt x="150583" y="0"/>
                  </a:lnTo>
                  <a:lnTo>
                    <a:pt x="143370" y="0"/>
                  </a:lnTo>
                  <a:lnTo>
                    <a:pt x="140436" y="2857"/>
                  </a:lnTo>
                  <a:lnTo>
                    <a:pt x="140436" y="9944"/>
                  </a:lnTo>
                  <a:lnTo>
                    <a:pt x="143370" y="12801"/>
                  </a:lnTo>
                  <a:lnTo>
                    <a:pt x="150583" y="12801"/>
                  </a:lnTo>
                  <a:lnTo>
                    <a:pt x="153517" y="9944"/>
                  </a:lnTo>
                  <a:lnTo>
                    <a:pt x="153517" y="6400"/>
                  </a:lnTo>
                  <a:lnTo>
                    <a:pt x="153517" y="2857"/>
                  </a:lnTo>
                  <a:close/>
                </a:path>
                <a:path w="173989" h="13335">
                  <a:moveTo>
                    <a:pt x="173583" y="2857"/>
                  </a:moveTo>
                  <a:lnTo>
                    <a:pt x="170649" y="0"/>
                  </a:lnTo>
                  <a:lnTo>
                    <a:pt x="163436" y="0"/>
                  </a:lnTo>
                  <a:lnTo>
                    <a:pt x="160489" y="2857"/>
                  </a:lnTo>
                  <a:lnTo>
                    <a:pt x="160489" y="9944"/>
                  </a:lnTo>
                  <a:lnTo>
                    <a:pt x="163436" y="12801"/>
                  </a:lnTo>
                  <a:lnTo>
                    <a:pt x="170649" y="12801"/>
                  </a:lnTo>
                  <a:lnTo>
                    <a:pt x="173583" y="9944"/>
                  </a:lnTo>
                  <a:lnTo>
                    <a:pt x="173583" y="6400"/>
                  </a:lnTo>
                  <a:lnTo>
                    <a:pt x="173583" y="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016500" y="2879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29" y="16814"/>
                  </a:lnTo>
                  <a:lnTo>
                    <a:pt x="16543" y="13040"/>
                  </a:lnTo>
                  <a:lnTo>
                    <a:pt x="16543" y="8350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016500" y="287960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350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215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765729" y="2879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73" y="16814"/>
                  </a:lnTo>
                  <a:lnTo>
                    <a:pt x="16588" y="13040"/>
                  </a:lnTo>
                  <a:lnTo>
                    <a:pt x="16588" y="8350"/>
                  </a:lnTo>
                  <a:lnTo>
                    <a:pt x="16588" y="3774"/>
                  </a:lnTo>
                  <a:lnTo>
                    <a:pt x="12873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765729" y="2784253"/>
              <a:ext cx="260350" cy="112395"/>
            </a:xfrm>
            <a:custGeom>
              <a:avLst/>
              <a:gdLst/>
              <a:ahLst/>
              <a:cxnLst/>
              <a:rect l="l" t="t" r="r" b="b"/>
              <a:pathLst>
                <a:path w="260350" h="112394">
                  <a:moveTo>
                    <a:pt x="16588" y="103700"/>
                  </a:moveTo>
                  <a:lnTo>
                    <a:pt x="16588" y="99124"/>
                  </a:lnTo>
                  <a:lnTo>
                    <a:pt x="12874" y="95349"/>
                  </a:lnTo>
                  <a:lnTo>
                    <a:pt x="8294" y="95349"/>
                  </a:lnTo>
                  <a:lnTo>
                    <a:pt x="3713" y="95349"/>
                  </a:lnTo>
                  <a:lnTo>
                    <a:pt x="0" y="99124"/>
                  </a:lnTo>
                  <a:lnTo>
                    <a:pt x="0" y="103700"/>
                  </a:lnTo>
                  <a:lnTo>
                    <a:pt x="0" y="108390"/>
                  </a:lnTo>
                  <a:lnTo>
                    <a:pt x="3713" y="112165"/>
                  </a:lnTo>
                  <a:lnTo>
                    <a:pt x="8294" y="112165"/>
                  </a:lnTo>
                  <a:lnTo>
                    <a:pt x="12874" y="112165"/>
                  </a:lnTo>
                  <a:lnTo>
                    <a:pt x="16588" y="108390"/>
                  </a:lnTo>
                  <a:lnTo>
                    <a:pt x="16588" y="103700"/>
                  </a:lnTo>
                  <a:close/>
                </a:path>
                <a:path w="260350" h="112394">
                  <a:moveTo>
                    <a:pt x="8294" y="68810"/>
                  </a:moveTo>
                  <a:lnTo>
                    <a:pt x="260313" y="68810"/>
                  </a:lnTo>
                  <a:lnTo>
                    <a:pt x="260313" y="0"/>
                  </a:lnTo>
                  <a:lnTo>
                    <a:pt x="8294" y="0"/>
                  </a:lnTo>
                  <a:lnTo>
                    <a:pt x="8294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812309" y="2799308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68" y="2857"/>
                  </a:moveTo>
                  <a:lnTo>
                    <a:pt x="10147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21" y="12801"/>
                  </a:lnTo>
                  <a:lnTo>
                    <a:pt x="10147" y="12801"/>
                  </a:lnTo>
                  <a:lnTo>
                    <a:pt x="13068" y="9944"/>
                  </a:lnTo>
                  <a:lnTo>
                    <a:pt x="13068" y="6400"/>
                  </a:lnTo>
                  <a:lnTo>
                    <a:pt x="13068" y="2857"/>
                  </a:lnTo>
                  <a:close/>
                </a:path>
                <a:path w="174625" h="35560">
                  <a:moveTo>
                    <a:pt x="14020" y="25501"/>
                  </a:moveTo>
                  <a:lnTo>
                    <a:pt x="11074" y="22529"/>
                  </a:lnTo>
                  <a:lnTo>
                    <a:pt x="3860" y="22529"/>
                  </a:lnTo>
                  <a:lnTo>
                    <a:pt x="927" y="25501"/>
                  </a:lnTo>
                  <a:lnTo>
                    <a:pt x="927" y="32600"/>
                  </a:lnTo>
                  <a:lnTo>
                    <a:pt x="3860" y="35458"/>
                  </a:lnTo>
                  <a:lnTo>
                    <a:pt x="11074" y="35458"/>
                  </a:lnTo>
                  <a:lnTo>
                    <a:pt x="14020" y="32600"/>
                  </a:lnTo>
                  <a:lnTo>
                    <a:pt x="14020" y="29057"/>
                  </a:lnTo>
                  <a:lnTo>
                    <a:pt x="14020" y="25501"/>
                  </a:lnTo>
                  <a:close/>
                </a:path>
                <a:path w="174625" h="35560">
                  <a:moveTo>
                    <a:pt x="33134" y="2857"/>
                  </a:moveTo>
                  <a:lnTo>
                    <a:pt x="30200" y="0"/>
                  </a:lnTo>
                  <a:lnTo>
                    <a:pt x="22987" y="0"/>
                  </a:lnTo>
                  <a:lnTo>
                    <a:pt x="20053" y="2857"/>
                  </a:lnTo>
                  <a:lnTo>
                    <a:pt x="20053" y="9944"/>
                  </a:lnTo>
                  <a:lnTo>
                    <a:pt x="22987" y="12801"/>
                  </a:lnTo>
                  <a:lnTo>
                    <a:pt x="30200" y="12801"/>
                  </a:lnTo>
                  <a:lnTo>
                    <a:pt x="33134" y="9944"/>
                  </a:lnTo>
                  <a:lnTo>
                    <a:pt x="33134" y="6400"/>
                  </a:lnTo>
                  <a:lnTo>
                    <a:pt x="33134" y="2857"/>
                  </a:lnTo>
                  <a:close/>
                </a:path>
                <a:path w="174625" h="35560">
                  <a:moveTo>
                    <a:pt x="34074" y="25501"/>
                  </a:moveTo>
                  <a:lnTo>
                    <a:pt x="31140" y="22529"/>
                  </a:lnTo>
                  <a:lnTo>
                    <a:pt x="23914" y="22529"/>
                  </a:lnTo>
                  <a:lnTo>
                    <a:pt x="20993" y="25501"/>
                  </a:lnTo>
                  <a:lnTo>
                    <a:pt x="20993" y="32600"/>
                  </a:lnTo>
                  <a:lnTo>
                    <a:pt x="23914" y="35458"/>
                  </a:lnTo>
                  <a:lnTo>
                    <a:pt x="31140" y="35458"/>
                  </a:lnTo>
                  <a:lnTo>
                    <a:pt x="34074" y="32600"/>
                  </a:lnTo>
                  <a:lnTo>
                    <a:pt x="34074" y="29057"/>
                  </a:lnTo>
                  <a:lnTo>
                    <a:pt x="34074" y="25501"/>
                  </a:lnTo>
                  <a:close/>
                </a:path>
                <a:path w="174625" h="35560">
                  <a:moveTo>
                    <a:pt x="53187" y="2857"/>
                  </a:moveTo>
                  <a:lnTo>
                    <a:pt x="50266" y="0"/>
                  </a:lnTo>
                  <a:lnTo>
                    <a:pt x="43040" y="0"/>
                  </a:lnTo>
                  <a:lnTo>
                    <a:pt x="40119" y="2857"/>
                  </a:lnTo>
                  <a:lnTo>
                    <a:pt x="40119" y="9944"/>
                  </a:lnTo>
                  <a:lnTo>
                    <a:pt x="43040" y="12801"/>
                  </a:lnTo>
                  <a:lnTo>
                    <a:pt x="50266" y="12801"/>
                  </a:lnTo>
                  <a:lnTo>
                    <a:pt x="53187" y="9944"/>
                  </a:lnTo>
                  <a:lnTo>
                    <a:pt x="53187" y="6400"/>
                  </a:lnTo>
                  <a:lnTo>
                    <a:pt x="53187" y="2857"/>
                  </a:lnTo>
                  <a:close/>
                </a:path>
                <a:path w="174625" h="35560">
                  <a:moveTo>
                    <a:pt x="54140" y="25501"/>
                  </a:moveTo>
                  <a:lnTo>
                    <a:pt x="51206" y="22529"/>
                  </a:lnTo>
                  <a:lnTo>
                    <a:pt x="43980" y="22529"/>
                  </a:lnTo>
                  <a:lnTo>
                    <a:pt x="41059" y="25501"/>
                  </a:lnTo>
                  <a:lnTo>
                    <a:pt x="41059" y="32600"/>
                  </a:lnTo>
                  <a:lnTo>
                    <a:pt x="43980" y="35458"/>
                  </a:lnTo>
                  <a:lnTo>
                    <a:pt x="51206" y="35458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01"/>
                  </a:lnTo>
                  <a:close/>
                </a:path>
                <a:path w="174625" h="35560">
                  <a:moveTo>
                    <a:pt x="73253" y="2857"/>
                  </a:moveTo>
                  <a:lnTo>
                    <a:pt x="70332" y="0"/>
                  </a:lnTo>
                  <a:lnTo>
                    <a:pt x="63106" y="0"/>
                  </a:lnTo>
                  <a:lnTo>
                    <a:pt x="60185" y="2857"/>
                  </a:lnTo>
                  <a:lnTo>
                    <a:pt x="60185" y="9944"/>
                  </a:lnTo>
                  <a:lnTo>
                    <a:pt x="63106" y="12801"/>
                  </a:lnTo>
                  <a:lnTo>
                    <a:pt x="70332" y="12801"/>
                  </a:lnTo>
                  <a:lnTo>
                    <a:pt x="73253" y="9944"/>
                  </a:lnTo>
                  <a:lnTo>
                    <a:pt x="73253" y="6400"/>
                  </a:lnTo>
                  <a:lnTo>
                    <a:pt x="73253" y="2857"/>
                  </a:lnTo>
                  <a:close/>
                </a:path>
                <a:path w="174625" h="35560">
                  <a:moveTo>
                    <a:pt x="74193" y="25501"/>
                  </a:moveTo>
                  <a:lnTo>
                    <a:pt x="71259" y="22529"/>
                  </a:lnTo>
                  <a:lnTo>
                    <a:pt x="64046" y="22529"/>
                  </a:lnTo>
                  <a:lnTo>
                    <a:pt x="61112" y="25501"/>
                  </a:lnTo>
                  <a:lnTo>
                    <a:pt x="61112" y="32600"/>
                  </a:lnTo>
                  <a:lnTo>
                    <a:pt x="64046" y="35458"/>
                  </a:lnTo>
                  <a:lnTo>
                    <a:pt x="71259" y="35458"/>
                  </a:lnTo>
                  <a:lnTo>
                    <a:pt x="74193" y="32600"/>
                  </a:lnTo>
                  <a:lnTo>
                    <a:pt x="74193" y="29057"/>
                  </a:lnTo>
                  <a:lnTo>
                    <a:pt x="74193" y="25501"/>
                  </a:lnTo>
                  <a:close/>
                </a:path>
                <a:path w="174625" h="35560">
                  <a:moveTo>
                    <a:pt x="93319" y="2857"/>
                  </a:moveTo>
                  <a:lnTo>
                    <a:pt x="90385" y="0"/>
                  </a:lnTo>
                  <a:lnTo>
                    <a:pt x="83159" y="0"/>
                  </a:lnTo>
                  <a:lnTo>
                    <a:pt x="80238" y="2857"/>
                  </a:lnTo>
                  <a:lnTo>
                    <a:pt x="80238" y="9944"/>
                  </a:lnTo>
                  <a:lnTo>
                    <a:pt x="83159" y="12801"/>
                  </a:lnTo>
                  <a:lnTo>
                    <a:pt x="90385" y="12801"/>
                  </a:lnTo>
                  <a:lnTo>
                    <a:pt x="93319" y="9944"/>
                  </a:lnTo>
                  <a:lnTo>
                    <a:pt x="93319" y="6400"/>
                  </a:lnTo>
                  <a:lnTo>
                    <a:pt x="93319" y="2857"/>
                  </a:lnTo>
                  <a:close/>
                </a:path>
                <a:path w="174625" h="35560">
                  <a:moveTo>
                    <a:pt x="94259" y="25501"/>
                  </a:moveTo>
                  <a:lnTo>
                    <a:pt x="91325" y="22529"/>
                  </a:lnTo>
                  <a:lnTo>
                    <a:pt x="84112" y="22529"/>
                  </a:lnTo>
                  <a:lnTo>
                    <a:pt x="81178" y="25501"/>
                  </a:lnTo>
                  <a:lnTo>
                    <a:pt x="81178" y="32600"/>
                  </a:lnTo>
                  <a:lnTo>
                    <a:pt x="84112" y="35458"/>
                  </a:lnTo>
                  <a:lnTo>
                    <a:pt x="91325" y="35458"/>
                  </a:lnTo>
                  <a:lnTo>
                    <a:pt x="94259" y="32600"/>
                  </a:lnTo>
                  <a:lnTo>
                    <a:pt x="94259" y="29057"/>
                  </a:lnTo>
                  <a:lnTo>
                    <a:pt x="94259" y="25501"/>
                  </a:lnTo>
                  <a:close/>
                </a:path>
                <a:path w="174625" h="35560">
                  <a:moveTo>
                    <a:pt x="113372" y="2857"/>
                  </a:moveTo>
                  <a:lnTo>
                    <a:pt x="110451" y="0"/>
                  </a:lnTo>
                  <a:lnTo>
                    <a:pt x="103225" y="0"/>
                  </a:lnTo>
                  <a:lnTo>
                    <a:pt x="100304" y="2857"/>
                  </a:lnTo>
                  <a:lnTo>
                    <a:pt x="100304" y="9944"/>
                  </a:lnTo>
                  <a:lnTo>
                    <a:pt x="103225" y="12801"/>
                  </a:lnTo>
                  <a:lnTo>
                    <a:pt x="110451" y="12801"/>
                  </a:lnTo>
                  <a:lnTo>
                    <a:pt x="113372" y="9944"/>
                  </a:lnTo>
                  <a:lnTo>
                    <a:pt x="113372" y="6400"/>
                  </a:lnTo>
                  <a:lnTo>
                    <a:pt x="113372" y="2857"/>
                  </a:lnTo>
                  <a:close/>
                </a:path>
                <a:path w="174625" h="35560">
                  <a:moveTo>
                    <a:pt x="114325" y="25501"/>
                  </a:moveTo>
                  <a:lnTo>
                    <a:pt x="111391" y="22529"/>
                  </a:lnTo>
                  <a:lnTo>
                    <a:pt x="104178" y="22529"/>
                  </a:lnTo>
                  <a:lnTo>
                    <a:pt x="101244" y="25501"/>
                  </a:lnTo>
                  <a:lnTo>
                    <a:pt x="101244" y="32600"/>
                  </a:lnTo>
                  <a:lnTo>
                    <a:pt x="104178" y="35458"/>
                  </a:lnTo>
                  <a:lnTo>
                    <a:pt x="111391" y="35458"/>
                  </a:lnTo>
                  <a:lnTo>
                    <a:pt x="114325" y="32600"/>
                  </a:lnTo>
                  <a:lnTo>
                    <a:pt x="114325" y="29057"/>
                  </a:lnTo>
                  <a:lnTo>
                    <a:pt x="114325" y="25501"/>
                  </a:lnTo>
                  <a:close/>
                </a:path>
                <a:path w="174625" h="35560">
                  <a:moveTo>
                    <a:pt x="133438" y="2857"/>
                  </a:moveTo>
                  <a:lnTo>
                    <a:pt x="130517" y="0"/>
                  </a:lnTo>
                  <a:lnTo>
                    <a:pt x="123291" y="0"/>
                  </a:lnTo>
                  <a:lnTo>
                    <a:pt x="120370" y="2857"/>
                  </a:lnTo>
                  <a:lnTo>
                    <a:pt x="120370" y="9944"/>
                  </a:lnTo>
                  <a:lnTo>
                    <a:pt x="123291" y="12801"/>
                  </a:lnTo>
                  <a:lnTo>
                    <a:pt x="130517" y="12801"/>
                  </a:lnTo>
                  <a:lnTo>
                    <a:pt x="133438" y="9944"/>
                  </a:lnTo>
                  <a:lnTo>
                    <a:pt x="133438" y="6400"/>
                  </a:lnTo>
                  <a:lnTo>
                    <a:pt x="133438" y="2857"/>
                  </a:lnTo>
                  <a:close/>
                </a:path>
                <a:path w="174625" h="35560">
                  <a:moveTo>
                    <a:pt x="134378" y="25501"/>
                  </a:moveTo>
                  <a:lnTo>
                    <a:pt x="131445" y="22529"/>
                  </a:lnTo>
                  <a:lnTo>
                    <a:pt x="124231" y="22529"/>
                  </a:lnTo>
                  <a:lnTo>
                    <a:pt x="121297" y="25501"/>
                  </a:lnTo>
                  <a:lnTo>
                    <a:pt x="121297" y="32600"/>
                  </a:lnTo>
                  <a:lnTo>
                    <a:pt x="124231" y="35458"/>
                  </a:lnTo>
                  <a:lnTo>
                    <a:pt x="131445" y="35458"/>
                  </a:lnTo>
                  <a:lnTo>
                    <a:pt x="134378" y="32600"/>
                  </a:lnTo>
                  <a:lnTo>
                    <a:pt x="134378" y="29057"/>
                  </a:lnTo>
                  <a:lnTo>
                    <a:pt x="134378" y="25501"/>
                  </a:lnTo>
                  <a:close/>
                </a:path>
                <a:path w="174625" h="35560">
                  <a:moveTo>
                    <a:pt x="153492" y="2857"/>
                  </a:moveTo>
                  <a:lnTo>
                    <a:pt x="150571" y="0"/>
                  </a:lnTo>
                  <a:lnTo>
                    <a:pt x="143344" y="0"/>
                  </a:lnTo>
                  <a:lnTo>
                    <a:pt x="140423" y="2857"/>
                  </a:lnTo>
                  <a:lnTo>
                    <a:pt x="140423" y="9944"/>
                  </a:lnTo>
                  <a:lnTo>
                    <a:pt x="143344" y="12801"/>
                  </a:lnTo>
                  <a:lnTo>
                    <a:pt x="150571" y="12801"/>
                  </a:lnTo>
                  <a:lnTo>
                    <a:pt x="153492" y="9944"/>
                  </a:lnTo>
                  <a:lnTo>
                    <a:pt x="153492" y="6400"/>
                  </a:lnTo>
                  <a:lnTo>
                    <a:pt x="153492" y="2857"/>
                  </a:lnTo>
                  <a:close/>
                </a:path>
                <a:path w="174625" h="35560">
                  <a:moveTo>
                    <a:pt x="154444" y="25501"/>
                  </a:moveTo>
                  <a:lnTo>
                    <a:pt x="151511" y="22529"/>
                  </a:lnTo>
                  <a:lnTo>
                    <a:pt x="144297" y="22529"/>
                  </a:lnTo>
                  <a:lnTo>
                    <a:pt x="141363" y="25501"/>
                  </a:lnTo>
                  <a:lnTo>
                    <a:pt x="141363" y="32600"/>
                  </a:lnTo>
                  <a:lnTo>
                    <a:pt x="144297" y="35458"/>
                  </a:lnTo>
                  <a:lnTo>
                    <a:pt x="151511" y="35458"/>
                  </a:lnTo>
                  <a:lnTo>
                    <a:pt x="154444" y="32600"/>
                  </a:lnTo>
                  <a:lnTo>
                    <a:pt x="154444" y="29057"/>
                  </a:lnTo>
                  <a:lnTo>
                    <a:pt x="154444" y="25501"/>
                  </a:lnTo>
                  <a:close/>
                </a:path>
                <a:path w="174625" h="35560">
                  <a:moveTo>
                    <a:pt x="173558" y="2857"/>
                  </a:moveTo>
                  <a:lnTo>
                    <a:pt x="170637" y="0"/>
                  </a:lnTo>
                  <a:lnTo>
                    <a:pt x="163410" y="0"/>
                  </a:lnTo>
                  <a:lnTo>
                    <a:pt x="160489" y="2857"/>
                  </a:lnTo>
                  <a:lnTo>
                    <a:pt x="160489" y="9944"/>
                  </a:lnTo>
                  <a:lnTo>
                    <a:pt x="163410" y="12801"/>
                  </a:lnTo>
                  <a:lnTo>
                    <a:pt x="170637" y="12801"/>
                  </a:lnTo>
                  <a:lnTo>
                    <a:pt x="173558" y="9944"/>
                  </a:lnTo>
                  <a:lnTo>
                    <a:pt x="173558" y="6400"/>
                  </a:lnTo>
                  <a:lnTo>
                    <a:pt x="173558" y="2857"/>
                  </a:lnTo>
                  <a:close/>
                </a:path>
                <a:path w="174625" h="35560">
                  <a:moveTo>
                    <a:pt x="174510" y="25501"/>
                  </a:moveTo>
                  <a:lnTo>
                    <a:pt x="171577" y="22529"/>
                  </a:lnTo>
                  <a:lnTo>
                    <a:pt x="164363" y="22529"/>
                  </a:lnTo>
                  <a:lnTo>
                    <a:pt x="161417" y="25501"/>
                  </a:lnTo>
                  <a:lnTo>
                    <a:pt x="161417" y="32600"/>
                  </a:lnTo>
                  <a:lnTo>
                    <a:pt x="164363" y="35458"/>
                  </a:lnTo>
                  <a:lnTo>
                    <a:pt x="171577" y="35458"/>
                  </a:lnTo>
                  <a:lnTo>
                    <a:pt x="174510" y="32600"/>
                  </a:lnTo>
                  <a:lnTo>
                    <a:pt x="174510" y="29057"/>
                  </a:lnTo>
                  <a:lnTo>
                    <a:pt x="174510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016500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016500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215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765729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73" y="16930"/>
                  </a:lnTo>
                  <a:lnTo>
                    <a:pt x="16588" y="13154"/>
                  </a:lnTo>
                  <a:lnTo>
                    <a:pt x="16588" y="8464"/>
                  </a:lnTo>
                  <a:lnTo>
                    <a:pt x="16588" y="3774"/>
                  </a:lnTo>
                  <a:lnTo>
                    <a:pt x="12873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522645" y="2784253"/>
              <a:ext cx="259715" cy="69215"/>
            </a:xfrm>
            <a:custGeom>
              <a:avLst/>
              <a:gdLst/>
              <a:ahLst/>
              <a:cxnLst/>
              <a:rect l="l" t="t" r="r" b="b"/>
              <a:pathLst>
                <a:path w="259714" h="69214">
                  <a:moveTo>
                    <a:pt x="259672" y="34377"/>
                  </a:moveTo>
                  <a:lnTo>
                    <a:pt x="259672" y="29687"/>
                  </a:lnTo>
                  <a:lnTo>
                    <a:pt x="255958" y="25912"/>
                  </a:lnTo>
                  <a:lnTo>
                    <a:pt x="251378" y="25912"/>
                  </a:lnTo>
                  <a:lnTo>
                    <a:pt x="246797" y="25912"/>
                  </a:lnTo>
                  <a:lnTo>
                    <a:pt x="243084" y="29687"/>
                  </a:lnTo>
                  <a:lnTo>
                    <a:pt x="243084" y="34377"/>
                  </a:lnTo>
                  <a:lnTo>
                    <a:pt x="243084" y="39067"/>
                  </a:lnTo>
                  <a:lnTo>
                    <a:pt x="246797" y="42842"/>
                  </a:lnTo>
                  <a:lnTo>
                    <a:pt x="251378" y="42842"/>
                  </a:lnTo>
                  <a:lnTo>
                    <a:pt x="255958" y="42842"/>
                  </a:lnTo>
                  <a:lnTo>
                    <a:pt x="259672" y="39067"/>
                  </a:lnTo>
                  <a:lnTo>
                    <a:pt x="259672" y="34377"/>
                  </a:lnTo>
                  <a:close/>
                </a:path>
                <a:path w="259714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560925" y="2799308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81" y="2857"/>
                  </a:moveTo>
                  <a:lnTo>
                    <a:pt x="10147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21" y="12801"/>
                  </a:lnTo>
                  <a:lnTo>
                    <a:pt x="10147" y="12801"/>
                  </a:lnTo>
                  <a:lnTo>
                    <a:pt x="13081" y="9944"/>
                  </a:lnTo>
                  <a:lnTo>
                    <a:pt x="13081" y="6400"/>
                  </a:lnTo>
                  <a:lnTo>
                    <a:pt x="13081" y="2857"/>
                  </a:lnTo>
                  <a:close/>
                </a:path>
                <a:path w="174625" h="35560">
                  <a:moveTo>
                    <a:pt x="14020" y="25501"/>
                  </a:moveTo>
                  <a:lnTo>
                    <a:pt x="11087" y="22529"/>
                  </a:lnTo>
                  <a:lnTo>
                    <a:pt x="3860" y="22529"/>
                  </a:lnTo>
                  <a:lnTo>
                    <a:pt x="939" y="25501"/>
                  </a:lnTo>
                  <a:lnTo>
                    <a:pt x="939" y="32600"/>
                  </a:lnTo>
                  <a:lnTo>
                    <a:pt x="3860" y="35458"/>
                  </a:lnTo>
                  <a:lnTo>
                    <a:pt x="11087" y="35458"/>
                  </a:lnTo>
                  <a:lnTo>
                    <a:pt x="14020" y="32600"/>
                  </a:lnTo>
                  <a:lnTo>
                    <a:pt x="14020" y="29057"/>
                  </a:lnTo>
                  <a:lnTo>
                    <a:pt x="14020" y="25501"/>
                  </a:lnTo>
                  <a:close/>
                </a:path>
                <a:path w="174625" h="35560">
                  <a:moveTo>
                    <a:pt x="33147" y="2857"/>
                  </a:moveTo>
                  <a:lnTo>
                    <a:pt x="30200" y="0"/>
                  </a:lnTo>
                  <a:lnTo>
                    <a:pt x="22987" y="0"/>
                  </a:lnTo>
                  <a:lnTo>
                    <a:pt x="20053" y="2857"/>
                  </a:lnTo>
                  <a:lnTo>
                    <a:pt x="20053" y="9944"/>
                  </a:lnTo>
                  <a:lnTo>
                    <a:pt x="22987" y="12801"/>
                  </a:lnTo>
                  <a:lnTo>
                    <a:pt x="30200" y="12801"/>
                  </a:lnTo>
                  <a:lnTo>
                    <a:pt x="33147" y="9944"/>
                  </a:lnTo>
                  <a:lnTo>
                    <a:pt x="33147" y="6400"/>
                  </a:lnTo>
                  <a:lnTo>
                    <a:pt x="33147" y="2857"/>
                  </a:lnTo>
                  <a:close/>
                </a:path>
                <a:path w="174625" h="35560">
                  <a:moveTo>
                    <a:pt x="34074" y="25501"/>
                  </a:moveTo>
                  <a:lnTo>
                    <a:pt x="31153" y="22529"/>
                  </a:lnTo>
                  <a:lnTo>
                    <a:pt x="23926" y="22529"/>
                  </a:lnTo>
                  <a:lnTo>
                    <a:pt x="21005" y="25501"/>
                  </a:lnTo>
                  <a:lnTo>
                    <a:pt x="21005" y="32600"/>
                  </a:lnTo>
                  <a:lnTo>
                    <a:pt x="23926" y="35458"/>
                  </a:lnTo>
                  <a:lnTo>
                    <a:pt x="31153" y="35458"/>
                  </a:lnTo>
                  <a:lnTo>
                    <a:pt x="34074" y="32600"/>
                  </a:lnTo>
                  <a:lnTo>
                    <a:pt x="34074" y="29057"/>
                  </a:lnTo>
                  <a:lnTo>
                    <a:pt x="34074" y="25501"/>
                  </a:lnTo>
                  <a:close/>
                </a:path>
                <a:path w="174625" h="35560">
                  <a:moveTo>
                    <a:pt x="53200" y="2857"/>
                  </a:moveTo>
                  <a:lnTo>
                    <a:pt x="50266" y="0"/>
                  </a:lnTo>
                  <a:lnTo>
                    <a:pt x="43040" y="0"/>
                  </a:lnTo>
                  <a:lnTo>
                    <a:pt x="40119" y="2857"/>
                  </a:lnTo>
                  <a:lnTo>
                    <a:pt x="40119" y="9944"/>
                  </a:lnTo>
                  <a:lnTo>
                    <a:pt x="43040" y="12801"/>
                  </a:lnTo>
                  <a:lnTo>
                    <a:pt x="50266" y="12801"/>
                  </a:lnTo>
                  <a:lnTo>
                    <a:pt x="53200" y="9944"/>
                  </a:lnTo>
                  <a:lnTo>
                    <a:pt x="53200" y="6400"/>
                  </a:lnTo>
                  <a:lnTo>
                    <a:pt x="53200" y="2857"/>
                  </a:lnTo>
                  <a:close/>
                </a:path>
                <a:path w="174625" h="35560">
                  <a:moveTo>
                    <a:pt x="54140" y="25501"/>
                  </a:moveTo>
                  <a:lnTo>
                    <a:pt x="51219" y="22529"/>
                  </a:lnTo>
                  <a:lnTo>
                    <a:pt x="43992" y="22529"/>
                  </a:lnTo>
                  <a:lnTo>
                    <a:pt x="41071" y="25501"/>
                  </a:lnTo>
                  <a:lnTo>
                    <a:pt x="41071" y="32600"/>
                  </a:lnTo>
                  <a:lnTo>
                    <a:pt x="43992" y="35458"/>
                  </a:lnTo>
                  <a:lnTo>
                    <a:pt x="51219" y="35458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01"/>
                  </a:lnTo>
                  <a:close/>
                </a:path>
                <a:path w="174625" h="35560">
                  <a:moveTo>
                    <a:pt x="73266" y="2857"/>
                  </a:moveTo>
                  <a:lnTo>
                    <a:pt x="70332" y="0"/>
                  </a:lnTo>
                  <a:lnTo>
                    <a:pt x="63106" y="0"/>
                  </a:lnTo>
                  <a:lnTo>
                    <a:pt x="60185" y="2857"/>
                  </a:lnTo>
                  <a:lnTo>
                    <a:pt x="60185" y="9944"/>
                  </a:lnTo>
                  <a:lnTo>
                    <a:pt x="63106" y="12801"/>
                  </a:lnTo>
                  <a:lnTo>
                    <a:pt x="70332" y="12801"/>
                  </a:lnTo>
                  <a:lnTo>
                    <a:pt x="73266" y="9944"/>
                  </a:lnTo>
                  <a:lnTo>
                    <a:pt x="73266" y="6400"/>
                  </a:lnTo>
                  <a:lnTo>
                    <a:pt x="73266" y="2857"/>
                  </a:lnTo>
                  <a:close/>
                </a:path>
                <a:path w="174625" h="35560">
                  <a:moveTo>
                    <a:pt x="74193" y="25501"/>
                  </a:moveTo>
                  <a:lnTo>
                    <a:pt x="71272" y="22529"/>
                  </a:lnTo>
                  <a:lnTo>
                    <a:pt x="64046" y="22529"/>
                  </a:lnTo>
                  <a:lnTo>
                    <a:pt x="61125" y="25501"/>
                  </a:lnTo>
                  <a:lnTo>
                    <a:pt x="61125" y="32600"/>
                  </a:lnTo>
                  <a:lnTo>
                    <a:pt x="64046" y="35458"/>
                  </a:lnTo>
                  <a:lnTo>
                    <a:pt x="71272" y="35458"/>
                  </a:lnTo>
                  <a:lnTo>
                    <a:pt x="74193" y="32600"/>
                  </a:lnTo>
                  <a:lnTo>
                    <a:pt x="74193" y="29057"/>
                  </a:lnTo>
                  <a:lnTo>
                    <a:pt x="74193" y="25501"/>
                  </a:lnTo>
                  <a:close/>
                </a:path>
                <a:path w="174625" h="35560">
                  <a:moveTo>
                    <a:pt x="93332" y="2857"/>
                  </a:moveTo>
                  <a:lnTo>
                    <a:pt x="90385" y="0"/>
                  </a:lnTo>
                  <a:lnTo>
                    <a:pt x="83172" y="0"/>
                  </a:lnTo>
                  <a:lnTo>
                    <a:pt x="80238" y="2857"/>
                  </a:lnTo>
                  <a:lnTo>
                    <a:pt x="80238" y="9944"/>
                  </a:lnTo>
                  <a:lnTo>
                    <a:pt x="83172" y="12801"/>
                  </a:lnTo>
                  <a:lnTo>
                    <a:pt x="90385" y="12801"/>
                  </a:lnTo>
                  <a:lnTo>
                    <a:pt x="93332" y="9944"/>
                  </a:lnTo>
                  <a:lnTo>
                    <a:pt x="93332" y="6400"/>
                  </a:lnTo>
                  <a:lnTo>
                    <a:pt x="93332" y="2857"/>
                  </a:lnTo>
                  <a:close/>
                </a:path>
                <a:path w="174625" h="35560">
                  <a:moveTo>
                    <a:pt x="94259" y="25501"/>
                  </a:moveTo>
                  <a:lnTo>
                    <a:pt x="91338" y="22529"/>
                  </a:lnTo>
                  <a:lnTo>
                    <a:pt x="84112" y="22529"/>
                  </a:lnTo>
                  <a:lnTo>
                    <a:pt x="81191" y="25501"/>
                  </a:lnTo>
                  <a:lnTo>
                    <a:pt x="81191" y="32600"/>
                  </a:lnTo>
                  <a:lnTo>
                    <a:pt x="84112" y="35458"/>
                  </a:lnTo>
                  <a:lnTo>
                    <a:pt x="91338" y="35458"/>
                  </a:lnTo>
                  <a:lnTo>
                    <a:pt x="94259" y="32600"/>
                  </a:lnTo>
                  <a:lnTo>
                    <a:pt x="94259" y="29057"/>
                  </a:lnTo>
                  <a:lnTo>
                    <a:pt x="94259" y="25501"/>
                  </a:lnTo>
                  <a:close/>
                </a:path>
                <a:path w="174625" h="35560">
                  <a:moveTo>
                    <a:pt x="113385" y="2857"/>
                  </a:moveTo>
                  <a:lnTo>
                    <a:pt x="110451" y="0"/>
                  </a:lnTo>
                  <a:lnTo>
                    <a:pt x="103238" y="0"/>
                  </a:lnTo>
                  <a:lnTo>
                    <a:pt x="100304" y="2857"/>
                  </a:lnTo>
                  <a:lnTo>
                    <a:pt x="100304" y="9944"/>
                  </a:lnTo>
                  <a:lnTo>
                    <a:pt x="103238" y="12801"/>
                  </a:lnTo>
                  <a:lnTo>
                    <a:pt x="110451" y="12801"/>
                  </a:lnTo>
                  <a:lnTo>
                    <a:pt x="113385" y="9944"/>
                  </a:lnTo>
                  <a:lnTo>
                    <a:pt x="113385" y="6400"/>
                  </a:lnTo>
                  <a:lnTo>
                    <a:pt x="113385" y="2857"/>
                  </a:lnTo>
                  <a:close/>
                </a:path>
                <a:path w="174625" h="35560">
                  <a:moveTo>
                    <a:pt x="114325" y="25501"/>
                  </a:moveTo>
                  <a:lnTo>
                    <a:pt x="111404" y="22529"/>
                  </a:lnTo>
                  <a:lnTo>
                    <a:pt x="104178" y="22529"/>
                  </a:lnTo>
                  <a:lnTo>
                    <a:pt x="101257" y="25501"/>
                  </a:lnTo>
                  <a:lnTo>
                    <a:pt x="101257" y="32600"/>
                  </a:lnTo>
                  <a:lnTo>
                    <a:pt x="104178" y="35458"/>
                  </a:lnTo>
                  <a:lnTo>
                    <a:pt x="111404" y="35458"/>
                  </a:lnTo>
                  <a:lnTo>
                    <a:pt x="114325" y="32600"/>
                  </a:lnTo>
                  <a:lnTo>
                    <a:pt x="114325" y="29057"/>
                  </a:lnTo>
                  <a:lnTo>
                    <a:pt x="114325" y="25501"/>
                  </a:lnTo>
                  <a:close/>
                </a:path>
                <a:path w="174625" h="35560">
                  <a:moveTo>
                    <a:pt x="133451" y="2857"/>
                  </a:moveTo>
                  <a:lnTo>
                    <a:pt x="130517" y="0"/>
                  </a:lnTo>
                  <a:lnTo>
                    <a:pt x="123291" y="0"/>
                  </a:lnTo>
                  <a:lnTo>
                    <a:pt x="120370" y="2857"/>
                  </a:lnTo>
                  <a:lnTo>
                    <a:pt x="120370" y="9944"/>
                  </a:lnTo>
                  <a:lnTo>
                    <a:pt x="123291" y="12801"/>
                  </a:lnTo>
                  <a:lnTo>
                    <a:pt x="130517" y="12801"/>
                  </a:lnTo>
                  <a:lnTo>
                    <a:pt x="133451" y="9944"/>
                  </a:lnTo>
                  <a:lnTo>
                    <a:pt x="133451" y="6400"/>
                  </a:lnTo>
                  <a:lnTo>
                    <a:pt x="133451" y="2857"/>
                  </a:lnTo>
                  <a:close/>
                </a:path>
                <a:path w="174625" h="35560">
                  <a:moveTo>
                    <a:pt x="134378" y="25501"/>
                  </a:moveTo>
                  <a:lnTo>
                    <a:pt x="131457" y="22529"/>
                  </a:lnTo>
                  <a:lnTo>
                    <a:pt x="124231" y="22529"/>
                  </a:lnTo>
                  <a:lnTo>
                    <a:pt x="121310" y="25501"/>
                  </a:lnTo>
                  <a:lnTo>
                    <a:pt x="121310" y="32600"/>
                  </a:lnTo>
                  <a:lnTo>
                    <a:pt x="124231" y="35458"/>
                  </a:lnTo>
                  <a:lnTo>
                    <a:pt x="131457" y="35458"/>
                  </a:lnTo>
                  <a:lnTo>
                    <a:pt x="134378" y="32600"/>
                  </a:lnTo>
                  <a:lnTo>
                    <a:pt x="134378" y="29057"/>
                  </a:lnTo>
                  <a:lnTo>
                    <a:pt x="134378" y="25501"/>
                  </a:lnTo>
                  <a:close/>
                </a:path>
                <a:path w="174625" h="35560">
                  <a:moveTo>
                    <a:pt x="153504" y="2857"/>
                  </a:moveTo>
                  <a:lnTo>
                    <a:pt x="150571" y="0"/>
                  </a:lnTo>
                  <a:lnTo>
                    <a:pt x="143357" y="0"/>
                  </a:lnTo>
                  <a:lnTo>
                    <a:pt x="140423" y="2857"/>
                  </a:lnTo>
                  <a:lnTo>
                    <a:pt x="140423" y="9944"/>
                  </a:lnTo>
                  <a:lnTo>
                    <a:pt x="143357" y="12801"/>
                  </a:lnTo>
                  <a:lnTo>
                    <a:pt x="150571" y="12801"/>
                  </a:lnTo>
                  <a:lnTo>
                    <a:pt x="153504" y="9944"/>
                  </a:lnTo>
                  <a:lnTo>
                    <a:pt x="153504" y="6400"/>
                  </a:lnTo>
                  <a:lnTo>
                    <a:pt x="153504" y="2857"/>
                  </a:lnTo>
                  <a:close/>
                </a:path>
                <a:path w="174625" h="35560">
                  <a:moveTo>
                    <a:pt x="154444" y="25501"/>
                  </a:moveTo>
                  <a:lnTo>
                    <a:pt x="151523" y="22529"/>
                  </a:lnTo>
                  <a:lnTo>
                    <a:pt x="144297" y="22529"/>
                  </a:lnTo>
                  <a:lnTo>
                    <a:pt x="141376" y="25501"/>
                  </a:lnTo>
                  <a:lnTo>
                    <a:pt x="141376" y="32600"/>
                  </a:lnTo>
                  <a:lnTo>
                    <a:pt x="144297" y="35458"/>
                  </a:lnTo>
                  <a:lnTo>
                    <a:pt x="151523" y="35458"/>
                  </a:lnTo>
                  <a:lnTo>
                    <a:pt x="154444" y="32600"/>
                  </a:lnTo>
                  <a:lnTo>
                    <a:pt x="154444" y="29057"/>
                  </a:lnTo>
                  <a:lnTo>
                    <a:pt x="154444" y="25501"/>
                  </a:lnTo>
                  <a:close/>
                </a:path>
                <a:path w="174625" h="35560">
                  <a:moveTo>
                    <a:pt x="173570" y="2857"/>
                  </a:moveTo>
                  <a:lnTo>
                    <a:pt x="170637" y="0"/>
                  </a:lnTo>
                  <a:lnTo>
                    <a:pt x="163423" y="0"/>
                  </a:lnTo>
                  <a:lnTo>
                    <a:pt x="160489" y="2857"/>
                  </a:lnTo>
                  <a:lnTo>
                    <a:pt x="160489" y="9944"/>
                  </a:lnTo>
                  <a:lnTo>
                    <a:pt x="163423" y="12801"/>
                  </a:lnTo>
                  <a:lnTo>
                    <a:pt x="170637" y="12801"/>
                  </a:lnTo>
                  <a:lnTo>
                    <a:pt x="173570" y="9944"/>
                  </a:lnTo>
                  <a:lnTo>
                    <a:pt x="173570" y="6400"/>
                  </a:lnTo>
                  <a:lnTo>
                    <a:pt x="173570" y="2857"/>
                  </a:lnTo>
                  <a:close/>
                </a:path>
                <a:path w="174625" h="35560">
                  <a:moveTo>
                    <a:pt x="174510" y="25501"/>
                  </a:moveTo>
                  <a:lnTo>
                    <a:pt x="171589" y="22529"/>
                  </a:lnTo>
                  <a:lnTo>
                    <a:pt x="164363" y="22529"/>
                  </a:lnTo>
                  <a:lnTo>
                    <a:pt x="161429" y="25501"/>
                  </a:lnTo>
                  <a:lnTo>
                    <a:pt x="161429" y="32600"/>
                  </a:lnTo>
                  <a:lnTo>
                    <a:pt x="164363" y="35458"/>
                  </a:lnTo>
                  <a:lnTo>
                    <a:pt x="171589" y="35458"/>
                  </a:lnTo>
                  <a:lnTo>
                    <a:pt x="174510" y="32600"/>
                  </a:lnTo>
                  <a:lnTo>
                    <a:pt x="174510" y="29057"/>
                  </a:lnTo>
                  <a:lnTo>
                    <a:pt x="174510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765088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85" y="16930"/>
                  </a:lnTo>
                  <a:lnTo>
                    <a:pt x="16588" y="13154"/>
                  </a:lnTo>
                  <a:lnTo>
                    <a:pt x="16588" y="8464"/>
                  </a:lnTo>
                  <a:lnTo>
                    <a:pt x="16588" y="3774"/>
                  </a:lnTo>
                  <a:lnTo>
                    <a:pt x="12885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765088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8" y="8465"/>
                  </a:moveTo>
                  <a:lnTo>
                    <a:pt x="16588" y="3774"/>
                  </a:lnTo>
                  <a:lnTo>
                    <a:pt x="12885" y="0"/>
                  </a:lnTo>
                  <a:lnTo>
                    <a:pt x="8294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294" y="16930"/>
                  </a:lnTo>
                  <a:lnTo>
                    <a:pt x="12885" y="16930"/>
                  </a:lnTo>
                  <a:lnTo>
                    <a:pt x="16588" y="13155"/>
                  </a:lnTo>
                  <a:lnTo>
                    <a:pt x="16588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514350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4" y="16930"/>
                  </a:lnTo>
                  <a:lnTo>
                    <a:pt x="12875" y="16930"/>
                  </a:lnTo>
                  <a:lnTo>
                    <a:pt x="16588" y="13154"/>
                  </a:lnTo>
                  <a:lnTo>
                    <a:pt x="16588" y="8464"/>
                  </a:lnTo>
                  <a:lnTo>
                    <a:pt x="16588" y="3774"/>
                  </a:lnTo>
                  <a:lnTo>
                    <a:pt x="12875" y="0"/>
                  </a:lnTo>
                  <a:lnTo>
                    <a:pt x="3714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272550" y="2784253"/>
              <a:ext cx="258445" cy="69215"/>
            </a:xfrm>
            <a:custGeom>
              <a:avLst/>
              <a:gdLst/>
              <a:ahLst/>
              <a:cxnLst/>
              <a:rect l="l" t="t" r="r" b="b"/>
              <a:pathLst>
                <a:path w="258445" h="69214">
                  <a:moveTo>
                    <a:pt x="258389" y="34377"/>
                  </a:moveTo>
                  <a:lnTo>
                    <a:pt x="258389" y="29687"/>
                  </a:lnTo>
                  <a:lnTo>
                    <a:pt x="254675" y="25912"/>
                  </a:lnTo>
                  <a:lnTo>
                    <a:pt x="250095" y="25912"/>
                  </a:lnTo>
                  <a:lnTo>
                    <a:pt x="245514" y="25912"/>
                  </a:lnTo>
                  <a:lnTo>
                    <a:pt x="241801" y="29687"/>
                  </a:lnTo>
                  <a:lnTo>
                    <a:pt x="241801" y="34377"/>
                  </a:lnTo>
                  <a:lnTo>
                    <a:pt x="241801" y="39067"/>
                  </a:lnTo>
                  <a:lnTo>
                    <a:pt x="245514" y="42842"/>
                  </a:lnTo>
                  <a:lnTo>
                    <a:pt x="250095" y="42842"/>
                  </a:lnTo>
                  <a:lnTo>
                    <a:pt x="254675" y="42842"/>
                  </a:lnTo>
                  <a:lnTo>
                    <a:pt x="258389" y="39067"/>
                  </a:lnTo>
                  <a:lnTo>
                    <a:pt x="258389" y="34377"/>
                  </a:lnTo>
                  <a:close/>
                </a:path>
                <a:path w="258445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310824" y="2799308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68" y="2857"/>
                  </a:moveTo>
                  <a:lnTo>
                    <a:pt x="10147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44"/>
                  </a:lnTo>
                  <a:lnTo>
                    <a:pt x="2921" y="12801"/>
                  </a:lnTo>
                  <a:lnTo>
                    <a:pt x="10147" y="12801"/>
                  </a:lnTo>
                  <a:lnTo>
                    <a:pt x="13068" y="9944"/>
                  </a:lnTo>
                  <a:lnTo>
                    <a:pt x="13068" y="6400"/>
                  </a:lnTo>
                  <a:lnTo>
                    <a:pt x="13068" y="2857"/>
                  </a:lnTo>
                  <a:close/>
                </a:path>
                <a:path w="174625" h="35560">
                  <a:moveTo>
                    <a:pt x="14020" y="25501"/>
                  </a:moveTo>
                  <a:lnTo>
                    <a:pt x="11087" y="22529"/>
                  </a:lnTo>
                  <a:lnTo>
                    <a:pt x="3860" y="22529"/>
                  </a:lnTo>
                  <a:lnTo>
                    <a:pt x="939" y="25501"/>
                  </a:lnTo>
                  <a:lnTo>
                    <a:pt x="939" y="32600"/>
                  </a:lnTo>
                  <a:lnTo>
                    <a:pt x="3860" y="35458"/>
                  </a:lnTo>
                  <a:lnTo>
                    <a:pt x="11087" y="35458"/>
                  </a:lnTo>
                  <a:lnTo>
                    <a:pt x="14020" y="32600"/>
                  </a:lnTo>
                  <a:lnTo>
                    <a:pt x="14020" y="29057"/>
                  </a:lnTo>
                  <a:lnTo>
                    <a:pt x="14020" y="25501"/>
                  </a:lnTo>
                  <a:close/>
                </a:path>
                <a:path w="174625" h="35560">
                  <a:moveTo>
                    <a:pt x="33134" y="2857"/>
                  </a:moveTo>
                  <a:lnTo>
                    <a:pt x="30213" y="0"/>
                  </a:lnTo>
                  <a:lnTo>
                    <a:pt x="22987" y="0"/>
                  </a:lnTo>
                  <a:lnTo>
                    <a:pt x="20066" y="2857"/>
                  </a:lnTo>
                  <a:lnTo>
                    <a:pt x="20066" y="9944"/>
                  </a:lnTo>
                  <a:lnTo>
                    <a:pt x="22987" y="12801"/>
                  </a:lnTo>
                  <a:lnTo>
                    <a:pt x="30213" y="12801"/>
                  </a:lnTo>
                  <a:lnTo>
                    <a:pt x="33134" y="9944"/>
                  </a:lnTo>
                  <a:lnTo>
                    <a:pt x="33134" y="6400"/>
                  </a:lnTo>
                  <a:lnTo>
                    <a:pt x="33134" y="2857"/>
                  </a:lnTo>
                  <a:close/>
                </a:path>
                <a:path w="174625" h="35560">
                  <a:moveTo>
                    <a:pt x="34086" y="25501"/>
                  </a:moveTo>
                  <a:lnTo>
                    <a:pt x="31140" y="22529"/>
                  </a:lnTo>
                  <a:lnTo>
                    <a:pt x="23914" y="22529"/>
                  </a:lnTo>
                  <a:lnTo>
                    <a:pt x="20993" y="25501"/>
                  </a:lnTo>
                  <a:lnTo>
                    <a:pt x="20993" y="32600"/>
                  </a:lnTo>
                  <a:lnTo>
                    <a:pt x="23914" y="35458"/>
                  </a:lnTo>
                  <a:lnTo>
                    <a:pt x="31140" y="35458"/>
                  </a:lnTo>
                  <a:lnTo>
                    <a:pt x="34086" y="32600"/>
                  </a:lnTo>
                  <a:lnTo>
                    <a:pt x="34086" y="29057"/>
                  </a:lnTo>
                  <a:lnTo>
                    <a:pt x="34086" y="25501"/>
                  </a:lnTo>
                  <a:close/>
                </a:path>
                <a:path w="174625" h="35560">
                  <a:moveTo>
                    <a:pt x="53200" y="2857"/>
                  </a:moveTo>
                  <a:lnTo>
                    <a:pt x="50266" y="0"/>
                  </a:lnTo>
                  <a:lnTo>
                    <a:pt x="43053" y="0"/>
                  </a:lnTo>
                  <a:lnTo>
                    <a:pt x="40119" y="2857"/>
                  </a:lnTo>
                  <a:lnTo>
                    <a:pt x="40119" y="9944"/>
                  </a:lnTo>
                  <a:lnTo>
                    <a:pt x="43053" y="12801"/>
                  </a:lnTo>
                  <a:lnTo>
                    <a:pt x="50266" y="12801"/>
                  </a:lnTo>
                  <a:lnTo>
                    <a:pt x="53200" y="9944"/>
                  </a:lnTo>
                  <a:lnTo>
                    <a:pt x="53200" y="6400"/>
                  </a:lnTo>
                  <a:lnTo>
                    <a:pt x="53200" y="2857"/>
                  </a:lnTo>
                  <a:close/>
                </a:path>
                <a:path w="174625" h="35560">
                  <a:moveTo>
                    <a:pt x="54140" y="25501"/>
                  </a:moveTo>
                  <a:lnTo>
                    <a:pt x="51206" y="22529"/>
                  </a:lnTo>
                  <a:lnTo>
                    <a:pt x="43980" y="22529"/>
                  </a:lnTo>
                  <a:lnTo>
                    <a:pt x="41059" y="25501"/>
                  </a:lnTo>
                  <a:lnTo>
                    <a:pt x="41059" y="32600"/>
                  </a:lnTo>
                  <a:lnTo>
                    <a:pt x="43980" y="35458"/>
                  </a:lnTo>
                  <a:lnTo>
                    <a:pt x="51206" y="35458"/>
                  </a:lnTo>
                  <a:lnTo>
                    <a:pt x="54140" y="32600"/>
                  </a:lnTo>
                  <a:lnTo>
                    <a:pt x="54140" y="29057"/>
                  </a:lnTo>
                  <a:lnTo>
                    <a:pt x="54140" y="25501"/>
                  </a:lnTo>
                  <a:close/>
                </a:path>
                <a:path w="174625" h="35560">
                  <a:moveTo>
                    <a:pt x="73253" y="2857"/>
                  </a:moveTo>
                  <a:lnTo>
                    <a:pt x="70332" y="0"/>
                  </a:lnTo>
                  <a:lnTo>
                    <a:pt x="63106" y="0"/>
                  </a:lnTo>
                  <a:lnTo>
                    <a:pt x="60185" y="2857"/>
                  </a:lnTo>
                  <a:lnTo>
                    <a:pt x="60185" y="9944"/>
                  </a:lnTo>
                  <a:lnTo>
                    <a:pt x="63106" y="12801"/>
                  </a:lnTo>
                  <a:lnTo>
                    <a:pt x="70332" y="12801"/>
                  </a:lnTo>
                  <a:lnTo>
                    <a:pt x="73253" y="9944"/>
                  </a:lnTo>
                  <a:lnTo>
                    <a:pt x="73253" y="6400"/>
                  </a:lnTo>
                  <a:lnTo>
                    <a:pt x="73253" y="2857"/>
                  </a:lnTo>
                  <a:close/>
                </a:path>
                <a:path w="174625" h="35560">
                  <a:moveTo>
                    <a:pt x="74206" y="25501"/>
                  </a:moveTo>
                  <a:lnTo>
                    <a:pt x="71272" y="22529"/>
                  </a:lnTo>
                  <a:lnTo>
                    <a:pt x="64046" y="22529"/>
                  </a:lnTo>
                  <a:lnTo>
                    <a:pt x="61125" y="25501"/>
                  </a:lnTo>
                  <a:lnTo>
                    <a:pt x="61125" y="32600"/>
                  </a:lnTo>
                  <a:lnTo>
                    <a:pt x="64046" y="35458"/>
                  </a:lnTo>
                  <a:lnTo>
                    <a:pt x="71272" y="35458"/>
                  </a:lnTo>
                  <a:lnTo>
                    <a:pt x="74206" y="32600"/>
                  </a:lnTo>
                  <a:lnTo>
                    <a:pt x="74206" y="29057"/>
                  </a:lnTo>
                  <a:lnTo>
                    <a:pt x="74206" y="25501"/>
                  </a:lnTo>
                  <a:close/>
                </a:path>
                <a:path w="174625" h="35560">
                  <a:moveTo>
                    <a:pt x="93319" y="2857"/>
                  </a:moveTo>
                  <a:lnTo>
                    <a:pt x="90398" y="0"/>
                  </a:lnTo>
                  <a:lnTo>
                    <a:pt x="83172" y="0"/>
                  </a:lnTo>
                  <a:lnTo>
                    <a:pt x="80251" y="2857"/>
                  </a:lnTo>
                  <a:lnTo>
                    <a:pt x="80251" y="9944"/>
                  </a:lnTo>
                  <a:lnTo>
                    <a:pt x="83172" y="12801"/>
                  </a:lnTo>
                  <a:lnTo>
                    <a:pt x="90398" y="12801"/>
                  </a:lnTo>
                  <a:lnTo>
                    <a:pt x="93319" y="9944"/>
                  </a:lnTo>
                  <a:lnTo>
                    <a:pt x="93319" y="6400"/>
                  </a:lnTo>
                  <a:lnTo>
                    <a:pt x="93319" y="2857"/>
                  </a:lnTo>
                  <a:close/>
                </a:path>
                <a:path w="174625" h="35560">
                  <a:moveTo>
                    <a:pt x="94259" y="25501"/>
                  </a:moveTo>
                  <a:lnTo>
                    <a:pt x="91325" y="22529"/>
                  </a:lnTo>
                  <a:lnTo>
                    <a:pt x="84112" y="22529"/>
                  </a:lnTo>
                  <a:lnTo>
                    <a:pt x="81178" y="25501"/>
                  </a:lnTo>
                  <a:lnTo>
                    <a:pt x="81178" y="32600"/>
                  </a:lnTo>
                  <a:lnTo>
                    <a:pt x="84112" y="35458"/>
                  </a:lnTo>
                  <a:lnTo>
                    <a:pt x="91325" y="35458"/>
                  </a:lnTo>
                  <a:lnTo>
                    <a:pt x="94259" y="32600"/>
                  </a:lnTo>
                  <a:lnTo>
                    <a:pt x="94259" y="29057"/>
                  </a:lnTo>
                  <a:lnTo>
                    <a:pt x="94259" y="25501"/>
                  </a:lnTo>
                  <a:close/>
                </a:path>
                <a:path w="174625" h="35560">
                  <a:moveTo>
                    <a:pt x="113385" y="2857"/>
                  </a:moveTo>
                  <a:lnTo>
                    <a:pt x="110451" y="0"/>
                  </a:lnTo>
                  <a:lnTo>
                    <a:pt x="103238" y="0"/>
                  </a:lnTo>
                  <a:lnTo>
                    <a:pt x="100304" y="2857"/>
                  </a:lnTo>
                  <a:lnTo>
                    <a:pt x="100304" y="9944"/>
                  </a:lnTo>
                  <a:lnTo>
                    <a:pt x="103238" y="12801"/>
                  </a:lnTo>
                  <a:lnTo>
                    <a:pt x="110451" y="12801"/>
                  </a:lnTo>
                  <a:lnTo>
                    <a:pt x="113385" y="9944"/>
                  </a:lnTo>
                  <a:lnTo>
                    <a:pt x="113385" y="6400"/>
                  </a:lnTo>
                  <a:lnTo>
                    <a:pt x="113385" y="2857"/>
                  </a:lnTo>
                  <a:close/>
                </a:path>
                <a:path w="174625" h="35560">
                  <a:moveTo>
                    <a:pt x="114325" y="25501"/>
                  </a:moveTo>
                  <a:lnTo>
                    <a:pt x="111391" y="22529"/>
                  </a:lnTo>
                  <a:lnTo>
                    <a:pt x="104178" y="22529"/>
                  </a:lnTo>
                  <a:lnTo>
                    <a:pt x="101244" y="25501"/>
                  </a:lnTo>
                  <a:lnTo>
                    <a:pt x="101244" y="32600"/>
                  </a:lnTo>
                  <a:lnTo>
                    <a:pt x="104178" y="35458"/>
                  </a:lnTo>
                  <a:lnTo>
                    <a:pt x="111391" y="35458"/>
                  </a:lnTo>
                  <a:lnTo>
                    <a:pt x="114325" y="32600"/>
                  </a:lnTo>
                  <a:lnTo>
                    <a:pt x="114325" y="29057"/>
                  </a:lnTo>
                  <a:lnTo>
                    <a:pt x="114325" y="25501"/>
                  </a:lnTo>
                  <a:close/>
                </a:path>
                <a:path w="174625" h="35560">
                  <a:moveTo>
                    <a:pt x="133438" y="2857"/>
                  </a:moveTo>
                  <a:lnTo>
                    <a:pt x="130517" y="0"/>
                  </a:lnTo>
                  <a:lnTo>
                    <a:pt x="123291" y="0"/>
                  </a:lnTo>
                  <a:lnTo>
                    <a:pt x="120370" y="2857"/>
                  </a:lnTo>
                  <a:lnTo>
                    <a:pt x="120370" y="9944"/>
                  </a:lnTo>
                  <a:lnTo>
                    <a:pt x="123291" y="12801"/>
                  </a:lnTo>
                  <a:lnTo>
                    <a:pt x="130517" y="12801"/>
                  </a:lnTo>
                  <a:lnTo>
                    <a:pt x="133438" y="9944"/>
                  </a:lnTo>
                  <a:lnTo>
                    <a:pt x="133438" y="6400"/>
                  </a:lnTo>
                  <a:lnTo>
                    <a:pt x="133438" y="2857"/>
                  </a:lnTo>
                  <a:close/>
                </a:path>
                <a:path w="174625" h="35560">
                  <a:moveTo>
                    <a:pt x="134391" y="25501"/>
                  </a:moveTo>
                  <a:lnTo>
                    <a:pt x="131457" y="22529"/>
                  </a:lnTo>
                  <a:lnTo>
                    <a:pt x="124231" y="22529"/>
                  </a:lnTo>
                  <a:lnTo>
                    <a:pt x="121310" y="25501"/>
                  </a:lnTo>
                  <a:lnTo>
                    <a:pt x="121310" y="32600"/>
                  </a:lnTo>
                  <a:lnTo>
                    <a:pt x="124231" y="35458"/>
                  </a:lnTo>
                  <a:lnTo>
                    <a:pt x="131457" y="35458"/>
                  </a:lnTo>
                  <a:lnTo>
                    <a:pt x="134391" y="32600"/>
                  </a:lnTo>
                  <a:lnTo>
                    <a:pt x="134391" y="29057"/>
                  </a:lnTo>
                  <a:lnTo>
                    <a:pt x="134391" y="25501"/>
                  </a:lnTo>
                  <a:close/>
                </a:path>
                <a:path w="174625" h="35560">
                  <a:moveTo>
                    <a:pt x="153504" y="2857"/>
                  </a:moveTo>
                  <a:lnTo>
                    <a:pt x="150583" y="0"/>
                  </a:lnTo>
                  <a:lnTo>
                    <a:pt x="143357" y="0"/>
                  </a:lnTo>
                  <a:lnTo>
                    <a:pt x="140436" y="2857"/>
                  </a:lnTo>
                  <a:lnTo>
                    <a:pt x="140436" y="9944"/>
                  </a:lnTo>
                  <a:lnTo>
                    <a:pt x="143357" y="12801"/>
                  </a:lnTo>
                  <a:lnTo>
                    <a:pt x="150583" y="12801"/>
                  </a:lnTo>
                  <a:lnTo>
                    <a:pt x="153504" y="9944"/>
                  </a:lnTo>
                  <a:lnTo>
                    <a:pt x="153504" y="6400"/>
                  </a:lnTo>
                  <a:lnTo>
                    <a:pt x="153504" y="2857"/>
                  </a:lnTo>
                  <a:close/>
                </a:path>
                <a:path w="174625" h="35560">
                  <a:moveTo>
                    <a:pt x="154444" y="25501"/>
                  </a:moveTo>
                  <a:lnTo>
                    <a:pt x="151511" y="22529"/>
                  </a:lnTo>
                  <a:lnTo>
                    <a:pt x="144297" y="22529"/>
                  </a:lnTo>
                  <a:lnTo>
                    <a:pt x="141363" y="25501"/>
                  </a:lnTo>
                  <a:lnTo>
                    <a:pt x="141363" y="32600"/>
                  </a:lnTo>
                  <a:lnTo>
                    <a:pt x="144297" y="35458"/>
                  </a:lnTo>
                  <a:lnTo>
                    <a:pt x="151511" y="35458"/>
                  </a:lnTo>
                  <a:lnTo>
                    <a:pt x="154444" y="32600"/>
                  </a:lnTo>
                  <a:lnTo>
                    <a:pt x="154444" y="29057"/>
                  </a:lnTo>
                  <a:lnTo>
                    <a:pt x="154444" y="25501"/>
                  </a:lnTo>
                  <a:close/>
                </a:path>
                <a:path w="174625" h="35560">
                  <a:moveTo>
                    <a:pt x="173558" y="2857"/>
                  </a:moveTo>
                  <a:lnTo>
                    <a:pt x="170637" y="0"/>
                  </a:lnTo>
                  <a:lnTo>
                    <a:pt x="163410" y="0"/>
                  </a:lnTo>
                  <a:lnTo>
                    <a:pt x="160489" y="2857"/>
                  </a:lnTo>
                  <a:lnTo>
                    <a:pt x="160489" y="9944"/>
                  </a:lnTo>
                  <a:lnTo>
                    <a:pt x="163410" y="12801"/>
                  </a:lnTo>
                  <a:lnTo>
                    <a:pt x="170637" y="12801"/>
                  </a:lnTo>
                  <a:lnTo>
                    <a:pt x="173558" y="9944"/>
                  </a:lnTo>
                  <a:lnTo>
                    <a:pt x="173558" y="6400"/>
                  </a:lnTo>
                  <a:lnTo>
                    <a:pt x="173558" y="2857"/>
                  </a:lnTo>
                  <a:close/>
                </a:path>
                <a:path w="174625" h="35560">
                  <a:moveTo>
                    <a:pt x="174510" y="25501"/>
                  </a:moveTo>
                  <a:lnTo>
                    <a:pt x="171577" y="22529"/>
                  </a:lnTo>
                  <a:lnTo>
                    <a:pt x="164363" y="22529"/>
                  </a:lnTo>
                  <a:lnTo>
                    <a:pt x="161429" y="25501"/>
                  </a:lnTo>
                  <a:lnTo>
                    <a:pt x="161429" y="32600"/>
                  </a:lnTo>
                  <a:lnTo>
                    <a:pt x="164363" y="35458"/>
                  </a:lnTo>
                  <a:lnTo>
                    <a:pt x="171577" y="35458"/>
                  </a:lnTo>
                  <a:lnTo>
                    <a:pt x="174510" y="32600"/>
                  </a:lnTo>
                  <a:lnTo>
                    <a:pt x="174510" y="29057"/>
                  </a:lnTo>
                  <a:lnTo>
                    <a:pt x="174510" y="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514993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73" y="16930"/>
                  </a:lnTo>
                  <a:lnTo>
                    <a:pt x="16587" y="13154"/>
                  </a:lnTo>
                  <a:lnTo>
                    <a:pt x="16587" y="8464"/>
                  </a:lnTo>
                  <a:lnTo>
                    <a:pt x="16587" y="3774"/>
                  </a:lnTo>
                  <a:lnTo>
                    <a:pt x="12873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514993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8" y="8465"/>
                  </a:moveTo>
                  <a:lnTo>
                    <a:pt x="16588" y="3774"/>
                  </a:lnTo>
                  <a:lnTo>
                    <a:pt x="12874" y="0"/>
                  </a:lnTo>
                  <a:lnTo>
                    <a:pt x="8294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294" y="16930"/>
                  </a:lnTo>
                  <a:lnTo>
                    <a:pt x="12874" y="16930"/>
                  </a:lnTo>
                  <a:lnTo>
                    <a:pt x="16588" y="13155"/>
                  </a:lnTo>
                  <a:lnTo>
                    <a:pt x="16588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264256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02" y="16930"/>
                  </a:lnTo>
                  <a:lnTo>
                    <a:pt x="12873" y="16930"/>
                  </a:lnTo>
                  <a:lnTo>
                    <a:pt x="16588" y="13154"/>
                  </a:lnTo>
                  <a:lnTo>
                    <a:pt x="16588" y="8464"/>
                  </a:lnTo>
                  <a:lnTo>
                    <a:pt x="16588" y="3774"/>
                  </a:lnTo>
                  <a:lnTo>
                    <a:pt x="12873" y="0"/>
                  </a:lnTo>
                  <a:lnTo>
                    <a:pt x="3702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264256" y="281016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8" y="8465"/>
                  </a:moveTo>
                  <a:lnTo>
                    <a:pt x="16588" y="3774"/>
                  </a:lnTo>
                  <a:lnTo>
                    <a:pt x="12874" y="0"/>
                  </a:lnTo>
                  <a:lnTo>
                    <a:pt x="8294" y="0"/>
                  </a:lnTo>
                  <a:lnTo>
                    <a:pt x="3702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02" y="16930"/>
                  </a:lnTo>
                  <a:lnTo>
                    <a:pt x="8294" y="16930"/>
                  </a:lnTo>
                  <a:lnTo>
                    <a:pt x="12874" y="16930"/>
                  </a:lnTo>
                  <a:lnTo>
                    <a:pt x="16588" y="13155"/>
                  </a:lnTo>
                  <a:lnTo>
                    <a:pt x="16588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264256" y="287914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5"/>
                  </a:moveTo>
                  <a:lnTo>
                    <a:pt x="0" y="13041"/>
                  </a:lnTo>
                  <a:lnTo>
                    <a:pt x="3702" y="16816"/>
                  </a:lnTo>
                  <a:lnTo>
                    <a:pt x="12873" y="16816"/>
                  </a:lnTo>
                  <a:lnTo>
                    <a:pt x="16588" y="13041"/>
                  </a:lnTo>
                  <a:lnTo>
                    <a:pt x="16588" y="8351"/>
                  </a:lnTo>
                  <a:lnTo>
                    <a:pt x="16588" y="3775"/>
                  </a:lnTo>
                  <a:lnTo>
                    <a:pt x="12873" y="0"/>
                  </a:lnTo>
                  <a:lnTo>
                    <a:pt x="3702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264256" y="287914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8" y="8350"/>
                  </a:moveTo>
                  <a:lnTo>
                    <a:pt x="16588" y="3774"/>
                  </a:lnTo>
                  <a:lnTo>
                    <a:pt x="12874" y="0"/>
                  </a:lnTo>
                  <a:lnTo>
                    <a:pt x="8294" y="0"/>
                  </a:lnTo>
                  <a:lnTo>
                    <a:pt x="3702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02" y="16815"/>
                  </a:lnTo>
                  <a:lnTo>
                    <a:pt x="8294" y="16815"/>
                  </a:lnTo>
                  <a:lnTo>
                    <a:pt x="12874" y="16815"/>
                  </a:lnTo>
                  <a:lnTo>
                    <a:pt x="16588" y="13040"/>
                  </a:lnTo>
                  <a:lnTo>
                    <a:pt x="16588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181944" y="2985462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0"/>
                  </a:moveTo>
                  <a:lnTo>
                    <a:pt x="0" y="146834"/>
                  </a:lnTo>
                  <a:lnTo>
                    <a:pt x="1540771" y="146834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181945" y="2985462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  <a:path w="1541145" h="147319">
                  <a:moveTo>
                    <a:pt x="80251" y="146835"/>
                  </a:moveTo>
                  <a:lnTo>
                    <a:pt x="1460541" y="146835"/>
                  </a:lnTo>
                  <a:lnTo>
                    <a:pt x="1460541" y="0"/>
                  </a:lnTo>
                  <a:lnTo>
                    <a:pt x="80251" y="0"/>
                  </a:lnTo>
                  <a:lnTo>
                    <a:pt x="80251" y="146835"/>
                  </a:lnTo>
                  <a:close/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664949" y="3000630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51"/>
                  </a:moveTo>
                  <a:lnTo>
                    <a:pt x="0" y="10295"/>
                  </a:lnTo>
                  <a:lnTo>
                    <a:pt x="226" y="11211"/>
                  </a:lnTo>
                  <a:lnTo>
                    <a:pt x="337" y="12011"/>
                  </a:lnTo>
                  <a:lnTo>
                    <a:pt x="9340" y="18531"/>
                  </a:lnTo>
                  <a:lnTo>
                    <a:pt x="24196" y="18531"/>
                  </a:lnTo>
                  <a:lnTo>
                    <a:pt x="30835" y="15787"/>
                  </a:lnTo>
                  <a:lnTo>
                    <a:pt x="31511" y="15214"/>
                  </a:lnTo>
                  <a:lnTo>
                    <a:pt x="32524" y="13727"/>
                  </a:lnTo>
                  <a:lnTo>
                    <a:pt x="32974" y="12927"/>
                  </a:lnTo>
                  <a:lnTo>
                    <a:pt x="33312" y="12011"/>
                  </a:lnTo>
                  <a:lnTo>
                    <a:pt x="33536" y="10295"/>
                  </a:lnTo>
                  <a:lnTo>
                    <a:pt x="33761" y="9381"/>
                  </a:lnTo>
                  <a:lnTo>
                    <a:pt x="33536" y="8351"/>
                  </a:lnTo>
                  <a:lnTo>
                    <a:pt x="33312" y="6521"/>
                  </a:lnTo>
                  <a:lnTo>
                    <a:pt x="32974" y="5720"/>
                  </a:lnTo>
                  <a:lnTo>
                    <a:pt x="32073" y="4232"/>
                  </a:lnTo>
                  <a:lnTo>
                    <a:pt x="31511" y="3432"/>
                  </a:lnTo>
                  <a:lnTo>
                    <a:pt x="30835" y="2860"/>
                  </a:lnTo>
                  <a:lnTo>
                    <a:pt x="30272" y="2288"/>
                  </a:lnTo>
                  <a:lnTo>
                    <a:pt x="29485" y="1602"/>
                  </a:lnTo>
                  <a:lnTo>
                    <a:pt x="28022" y="801"/>
                  </a:lnTo>
                  <a:lnTo>
                    <a:pt x="27122" y="458"/>
                  </a:lnTo>
                  <a:lnTo>
                    <a:pt x="25321" y="229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8328" y="229"/>
                  </a:lnTo>
                  <a:lnTo>
                    <a:pt x="6527" y="458"/>
                  </a:lnTo>
                  <a:lnTo>
                    <a:pt x="5627" y="801"/>
                  </a:lnTo>
                  <a:lnTo>
                    <a:pt x="4839" y="1258"/>
                  </a:lnTo>
                  <a:lnTo>
                    <a:pt x="4051" y="1602"/>
                  </a:lnTo>
                  <a:lnTo>
                    <a:pt x="3376" y="2288"/>
                  </a:lnTo>
                  <a:lnTo>
                    <a:pt x="2701" y="2860"/>
                  </a:lnTo>
                  <a:lnTo>
                    <a:pt x="2138" y="3432"/>
                  </a:lnTo>
                  <a:lnTo>
                    <a:pt x="1125" y="4919"/>
                  </a:lnTo>
                  <a:lnTo>
                    <a:pt x="675" y="5720"/>
                  </a:lnTo>
                  <a:lnTo>
                    <a:pt x="337" y="6521"/>
                  </a:lnTo>
                  <a:lnTo>
                    <a:pt x="226" y="7435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664949" y="3000630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61" y="9380"/>
                  </a:moveTo>
                  <a:lnTo>
                    <a:pt x="33536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0835" y="2859"/>
                  </a:lnTo>
                  <a:lnTo>
                    <a:pt x="30272" y="2287"/>
                  </a:lnTo>
                  <a:lnTo>
                    <a:pt x="29485" y="1601"/>
                  </a:lnTo>
                  <a:lnTo>
                    <a:pt x="28809" y="1258"/>
                  </a:lnTo>
                  <a:lnTo>
                    <a:pt x="28022" y="800"/>
                  </a:lnTo>
                  <a:lnTo>
                    <a:pt x="27121" y="457"/>
                  </a:lnTo>
                  <a:lnTo>
                    <a:pt x="26221" y="343"/>
                  </a:lnTo>
                  <a:lnTo>
                    <a:pt x="25321" y="228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5626" y="800"/>
                  </a:lnTo>
                  <a:lnTo>
                    <a:pt x="4839" y="1258"/>
                  </a:lnTo>
                  <a:lnTo>
                    <a:pt x="4051" y="1601"/>
                  </a:lnTo>
                  <a:lnTo>
                    <a:pt x="3376" y="2287"/>
                  </a:lnTo>
                  <a:lnTo>
                    <a:pt x="2700" y="2859"/>
                  </a:lnTo>
                  <a:lnTo>
                    <a:pt x="2138" y="3431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210"/>
                  </a:lnTo>
                  <a:lnTo>
                    <a:pt x="3376" y="16358"/>
                  </a:lnTo>
                  <a:lnTo>
                    <a:pt x="4051" y="16930"/>
                  </a:lnTo>
                  <a:lnTo>
                    <a:pt x="4839" y="17387"/>
                  </a:lnTo>
                  <a:lnTo>
                    <a:pt x="5626" y="17845"/>
                  </a:lnTo>
                  <a:lnTo>
                    <a:pt x="6527" y="18074"/>
                  </a:lnTo>
                  <a:lnTo>
                    <a:pt x="7427" y="18302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195" y="18531"/>
                  </a:lnTo>
                  <a:lnTo>
                    <a:pt x="25321" y="18417"/>
                  </a:lnTo>
                  <a:lnTo>
                    <a:pt x="26221" y="18302"/>
                  </a:lnTo>
                  <a:lnTo>
                    <a:pt x="27121" y="18074"/>
                  </a:lnTo>
                  <a:lnTo>
                    <a:pt x="28022" y="17845"/>
                  </a:lnTo>
                  <a:lnTo>
                    <a:pt x="28809" y="17387"/>
                  </a:lnTo>
                  <a:lnTo>
                    <a:pt x="29485" y="16930"/>
                  </a:lnTo>
                  <a:lnTo>
                    <a:pt x="30272" y="16358"/>
                  </a:lnTo>
                  <a:lnTo>
                    <a:pt x="30835" y="15786"/>
                  </a:lnTo>
                  <a:lnTo>
                    <a:pt x="31510" y="15214"/>
                  </a:lnTo>
                  <a:lnTo>
                    <a:pt x="33536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664949" y="309145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50"/>
                  </a:moveTo>
                  <a:lnTo>
                    <a:pt x="0" y="10295"/>
                  </a:lnTo>
                  <a:lnTo>
                    <a:pt x="226" y="11210"/>
                  </a:lnTo>
                  <a:lnTo>
                    <a:pt x="337" y="12011"/>
                  </a:lnTo>
                  <a:lnTo>
                    <a:pt x="8328" y="18417"/>
                  </a:lnTo>
                  <a:lnTo>
                    <a:pt x="9340" y="18646"/>
                  </a:lnTo>
                  <a:lnTo>
                    <a:pt x="24196" y="18646"/>
                  </a:lnTo>
                  <a:lnTo>
                    <a:pt x="25321" y="18417"/>
                  </a:lnTo>
                  <a:lnTo>
                    <a:pt x="27122" y="18188"/>
                  </a:lnTo>
                  <a:lnTo>
                    <a:pt x="28022" y="17844"/>
                  </a:lnTo>
                  <a:lnTo>
                    <a:pt x="29485" y="16930"/>
                  </a:lnTo>
                  <a:lnTo>
                    <a:pt x="30272" y="16357"/>
                  </a:lnTo>
                  <a:lnTo>
                    <a:pt x="30835" y="15786"/>
                  </a:lnTo>
                  <a:lnTo>
                    <a:pt x="31511" y="15214"/>
                  </a:lnTo>
                  <a:lnTo>
                    <a:pt x="32524" y="13727"/>
                  </a:lnTo>
                  <a:lnTo>
                    <a:pt x="32974" y="12926"/>
                  </a:lnTo>
                  <a:lnTo>
                    <a:pt x="33312" y="12011"/>
                  </a:lnTo>
                  <a:lnTo>
                    <a:pt x="33536" y="10295"/>
                  </a:lnTo>
                  <a:lnTo>
                    <a:pt x="33761" y="9380"/>
                  </a:lnTo>
                  <a:lnTo>
                    <a:pt x="33536" y="8350"/>
                  </a:lnTo>
                  <a:lnTo>
                    <a:pt x="33312" y="6520"/>
                  </a:lnTo>
                  <a:lnTo>
                    <a:pt x="32974" y="5720"/>
                  </a:lnTo>
                  <a:lnTo>
                    <a:pt x="32073" y="4232"/>
                  </a:lnTo>
                  <a:lnTo>
                    <a:pt x="31511" y="3431"/>
                  </a:lnTo>
                  <a:lnTo>
                    <a:pt x="30835" y="2860"/>
                  </a:lnTo>
                  <a:lnTo>
                    <a:pt x="30272" y="2287"/>
                  </a:lnTo>
                  <a:lnTo>
                    <a:pt x="28809" y="1258"/>
                  </a:lnTo>
                  <a:lnTo>
                    <a:pt x="28022" y="800"/>
                  </a:lnTo>
                  <a:lnTo>
                    <a:pt x="27122" y="457"/>
                  </a:lnTo>
                  <a:lnTo>
                    <a:pt x="25321" y="228"/>
                  </a:lnTo>
                  <a:lnTo>
                    <a:pt x="24196" y="0"/>
                  </a:lnTo>
                  <a:lnTo>
                    <a:pt x="9340" y="0"/>
                  </a:lnTo>
                  <a:lnTo>
                    <a:pt x="8328" y="228"/>
                  </a:lnTo>
                  <a:lnTo>
                    <a:pt x="6527" y="457"/>
                  </a:lnTo>
                  <a:lnTo>
                    <a:pt x="226" y="743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664949" y="309145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61" y="9380"/>
                  </a:moveTo>
                  <a:lnTo>
                    <a:pt x="33536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0835" y="2859"/>
                  </a:lnTo>
                  <a:lnTo>
                    <a:pt x="30272" y="2287"/>
                  </a:lnTo>
                  <a:lnTo>
                    <a:pt x="25321" y="228"/>
                  </a:lnTo>
                  <a:lnTo>
                    <a:pt x="24195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7427" y="343"/>
                  </a:lnTo>
                  <a:lnTo>
                    <a:pt x="3376" y="2287"/>
                  </a:lnTo>
                  <a:lnTo>
                    <a:pt x="2700" y="2859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210"/>
                  </a:lnTo>
                  <a:lnTo>
                    <a:pt x="3376" y="16358"/>
                  </a:lnTo>
                  <a:lnTo>
                    <a:pt x="4051" y="16930"/>
                  </a:lnTo>
                  <a:lnTo>
                    <a:pt x="8327" y="18417"/>
                  </a:lnTo>
                  <a:lnTo>
                    <a:pt x="9340" y="18646"/>
                  </a:lnTo>
                  <a:lnTo>
                    <a:pt x="24195" y="18646"/>
                  </a:lnTo>
                  <a:lnTo>
                    <a:pt x="25321" y="18417"/>
                  </a:lnTo>
                  <a:lnTo>
                    <a:pt x="26221" y="18302"/>
                  </a:lnTo>
                  <a:lnTo>
                    <a:pt x="30835" y="15786"/>
                  </a:lnTo>
                  <a:lnTo>
                    <a:pt x="31510" y="15214"/>
                  </a:lnTo>
                  <a:lnTo>
                    <a:pt x="33536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206017" y="300417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50"/>
                  </a:moveTo>
                  <a:lnTo>
                    <a:pt x="0" y="10180"/>
                  </a:lnTo>
                  <a:lnTo>
                    <a:pt x="303" y="12010"/>
                  </a:lnTo>
                  <a:lnTo>
                    <a:pt x="607" y="12926"/>
                  </a:lnTo>
                  <a:lnTo>
                    <a:pt x="1507" y="14413"/>
                  </a:lnTo>
                  <a:lnTo>
                    <a:pt x="2115" y="15099"/>
                  </a:lnTo>
                  <a:lnTo>
                    <a:pt x="2711" y="15671"/>
                  </a:lnTo>
                  <a:lnTo>
                    <a:pt x="3319" y="16357"/>
                  </a:lnTo>
                  <a:lnTo>
                    <a:pt x="4062" y="16930"/>
                  </a:lnTo>
                  <a:lnTo>
                    <a:pt x="5570" y="17844"/>
                  </a:lnTo>
                  <a:lnTo>
                    <a:pt x="7382" y="18303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30847" y="15671"/>
                  </a:lnTo>
                  <a:lnTo>
                    <a:pt x="31454" y="15099"/>
                  </a:lnTo>
                  <a:lnTo>
                    <a:pt x="32050" y="14413"/>
                  </a:lnTo>
                  <a:lnTo>
                    <a:pt x="32500" y="13613"/>
                  </a:lnTo>
                  <a:lnTo>
                    <a:pt x="32961" y="12926"/>
                  </a:lnTo>
                  <a:lnTo>
                    <a:pt x="33254" y="12010"/>
                  </a:lnTo>
                  <a:lnTo>
                    <a:pt x="33704" y="9380"/>
                  </a:lnTo>
                  <a:lnTo>
                    <a:pt x="33254" y="6520"/>
                  </a:lnTo>
                  <a:lnTo>
                    <a:pt x="32961" y="5604"/>
                  </a:lnTo>
                  <a:lnTo>
                    <a:pt x="32500" y="4918"/>
                  </a:lnTo>
                  <a:lnTo>
                    <a:pt x="32050" y="4117"/>
                  </a:lnTo>
                  <a:lnTo>
                    <a:pt x="31454" y="3431"/>
                  </a:lnTo>
                  <a:lnTo>
                    <a:pt x="30847" y="2860"/>
                  </a:lnTo>
                  <a:lnTo>
                    <a:pt x="30250" y="2172"/>
                  </a:lnTo>
                  <a:lnTo>
                    <a:pt x="29495" y="1601"/>
                  </a:lnTo>
                  <a:lnTo>
                    <a:pt x="27988" y="685"/>
                  </a:lnTo>
                  <a:lnTo>
                    <a:pt x="27087" y="457"/>
                  </a:lnTo>
                  <a:lnTo>
                    <a:pt x="26187" y="342"/>
                  </a:lnTo>
                  <a:lnTo>
                    <a:pt x="25286" y="114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8282" y="114"/>
                  </a:lnTo>
                  <a:lnTo>
                    <a:pt x="7382" y="342"/>
                  </a:lnTo>
                  <a:lnTo>
                    <a:pt x="6470" y="457"/>
                  </a:lnTo>
                  <a:lnTo>
                    <a:pt x="5570" y="685"/>
                  </a:lnTo>
                  <a:lnTo>
                    <a:pt x="4062" y="1601"/>
                  </a:lnTo>
                  <a:lnTo>
                    <a:pt x="3319" y="2172"/>
                  </a:lnTo>
                  <a:lnTo>
                    <a:pt x="2711" y="2860"/>
                  </a:lnTo>
                  <a:lnTo>
                    <a:pt x="2115" y="3431"/>
                  </a:lnTo>
                  <a:lnTo>
                    <a:pt x="1507" y="4117"/>
                  </a:lnTo>
                  <a:lnTo>
                    <a:pt x="607" y="5604"/>
                  </a:lnTo>
                  <a:lnTo>
                    <a:pt x="303" y="6520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206017" y="300417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5" y="9380"/>
                  </a:moveTo>
                  <a:lnTo>
                    <a:pt x="32501" y="4918"/>
                  </a:lnTo>
                  <a:lnTo>
                    <a:pt x="32051" y="4118"/>
                  </a:lnTo>
                  <a:lnTo>
                    <a:pt x="31454" y="3431"/>
                  </a:lnTo>
                  <a:lnTo>
                    <a:pt x="30846" y="2859"/>
                  </a:lnTo>
                  <a:lnTo>
                    <a:pt x="30250" y="2173"/>
                  </a:lnTo>
                  <a:lnTo>
                    <a:pt x="26187" y="343"/>
                  </a:lnTo>
                  <a:lnTo>
                    <a:pt x="25287" y="114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8282" y="114"/>
                  </a:lnTo>
                  <a:lnTo>
                    <a:pt x="7382" y="343"/>
                  </a:lnTo>
                  <a:lnTo>
                    <a:pt x="6470" y="457"/>
                  </a:lnTo>
                  <a:lnTo>
                    <a:pt x="2712" y="2859"/>
                  </a:lnTo>
                  <a:lnTo>
                    <a:pt x="2115" y="3431"/>
                  </a:lnTo>
                  <a:lnTo>
                    <a:pt x="1508" y="4118"/>
                  </a:lnTo>
                  <a:lnTo>
                    <a:pt x="1057" y="4918"/>
                  </a:lnTo>
                  <a:lnTo>
                    <a:pt x="607" y="5605"/>
                  </a:lnTo>
                  <a:lnTo>
                    <a:pt x="303" y="6520"/>
                  </a:lnTo>
                  <a:lnTo>
                    <a:pt x="157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157" y="11096"/>
                  </a:lnTo>
                  <a:lnTo>
                    <a:pt x="303" y="12011"/>
                  </a:lnTo>
                  <a:lnTo>
                    <a:pt x="607" y="12926"/>
                  </a:lnTo>
                  <a:lnTo>
                    <a:pt x="1057" y="13612"/>
                  </a:lnTo>
                  <a:lnTo>
                    <a:pt x="1508" y="14413"/>
                  </a:lnTo>
                  <a:lnTo>
                    <a:pt x="2115" y="15099"/>
                  </a:lnTo>
                  <a:lnTo>
                    <a:pt x="2712" y="15671"/>
                  </a:lnTo>
                  <a:lnTo>
                    <a:pt x="3319" y="16358"/>
                  </a:lnTo>
                  <a:lnTo>
                    <a:pt x="4062" y="16930"/>
                  </a:lnTo>
                  <a:lnTo>
                    <a:pt x="4816" y="17387"/>
                  </a:lnTo>
                  <a:lnTo>
                    <a:pt x="5570" y="17845"/>
                  </a:lnTo>
                  <a:lnTo>
                    <a:pt x="6470" y="18074"/>
                  </a:lnTo>
                  <a:lnTo>
                    <a:pt x="7382" y="18302"/>
                  </a:lnTo>
                  <a:lnTo>
                    <a:pt x="8282" y="18417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8742" y="17387"/>
                  </a:lnTo>
                  <a:lnTo>
                    <a:pt x="29496" y="16930"/>
                  </a:lnTo>
                  <a:lnTo>
                    <a:pt x="30250" y="16358"/>
                  </a:lnTo>
                  <a:lnTo>
                    <a:pt x="30846" y="15671"/>
                  </a:lnTo>
                  <a:lnTo>
                    <a:pt x="31454" y="15099"/>
                  </a:lnTo>
                  <a:lnTo>
                    <a:pt x="32051" y="14413"/>
                  </a:lnTo>
                  <a:lnTo>
                    <a:pt x="32501" y="13612"/>
                  </a:lnTo>
                  <a:lnTo>
                    <a:pt x="32962" y="12926"/>
                  </a:lnTo>
                  <a:lnTo>
                    <a:pt x="33255" y="12011"/>
                  </a:lnTo>
                  <a:lnTo>
                    <a:pt x="33412" y="11096"/>
                  </a:lnTo>
                  <a:lnTo>
                    <a:pt x="33559" y="10181"/>
                  </a:lnTo>
                  <a:lnTo>
                    <a:pt x="33705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206017" y="309500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8351"/>
                  </a:moveTo>
                  <a:lnTo>
                    <a:pt x="0" y="10295"/>
                  </a:lnTo>
                  <a:lnTo>
                    <a:pt x="303" y="12011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32500" y="13613"/>
                  </a:lnTo>
                  <a:lnTo>
                    <a:pt x="32961" y="12927"/>
                  </a:lnTo>
                  <a:lnTo>
                    <a:pt x="33254" y="12011"/>
                  </a:lnTo>
                  <a:lnTo>
                    <a:pt x="33704" y="9380"/>
                  </a:lnTo>
                  <a:lnTo>
                    <a:pt x="33254" y="6520"/>
                  </a:lnTo>
                  <a:lnTo>
                    <a:pt x="32961" y="5605"/>
                  </a:lnTo>
                  <a:lnTo>
                    <a:pt x="32500" y="4918"/>
                  </a:lnTo>
                  <a:lnTo>
                    <a:pt x="32050" y="4118"/>
                  </a:lnTo>
                  <a:lnTo>
                    <a:pt x="31454" y="3431"/>
                  </a:lnTo>
                  <a:lnTo>
                    <a:pt x="29495" y="1601"/>
                  </a:lnTo>
                  <a:lnTo>
                    <a:pt x="28741" y="1258"/>
                  </a:lnTo>
                  <a:lnTo>
                    <a:pt x="27988" y="801"/>
                  </a:lnTo>
                  <a:lnTo>
                    <a:pt x="27087" y="458"/>
                  </a:lnTo>
                  <a:lnTo>
                    <a:pt x="26187" y="342"/>
                  </a:lnTo>
                  <a:lnTo>
                    <a:pt x="25286" y="114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8282" y="114"/>
                  </a:lnTo>
                  <a:lnTo>
                    <a:pt x="7382" y="342"/>
                  </a:lnTo>
                  <a:lnTo>
                    <a:pt x="6470" y="458"/>
                  </a:lnTo>
                  <a:lnTo>
                    <a:pt x="5570" y="801"/>
                  </a:lnTo>
                  <a:lnTo>
                    <a:pt x="4815" y="1258"/>
                  </a:lnTo>
                  <a:lnTo>
                    <a:pt x="4062" y="1601"/>
                  </a:lnTo>
                  <a:lnTo>
                    <a:pt x="2115" y="3431"/>
                  </a:lnTo>
                  <a:lnTo>
                    <a:pt x="1507" y="4118"/>
                  </a:lnTo>
                  <a:lnTo>
                    <a:pt x="607" y="5605"/>
                  </a:lnTo>
                  <a:lnTo>
                    <a:pt x="303" y="6520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206017" y="309500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33705" y="9380"/>
                  </a:moveTo>
                  <a:lnTo>
                    <a:pt x="32501" y="4918"/>
                  </a:lnTo>
                  <a:lnTo>
                    <a:pt x="32051" y="4118"/>
                  </a:lnTo>
                  <a:lnTo>
                    <a:pt x="31454" y="3431"/>
                  </a:lnTo>
                  <a:lnTo>
                    <a:pt x="30846" y="2859"/>
                  </a:lnTo>
                  <a:lnTo>
                    <a:pt x="30250" y="2287"/>
                  </a:lnTo>
                  <a:lnTo>
                    <a:pt x="29496" y="1601"/>
                  </a:lnTo>
                  <a:lnTo>
                    <a:pt x="28742" y="1258"/>
                  </a:lnTo>
                  <a:lnTo>
                    <a:pt x="27988" y="800"/>
                  </a:lnTo>
                  <a:lnTo>
                    <a:pt x="27088" y="457"/>
                  </a:lnTo>
                  <a:lnTo>
                    <a:pt x="26187" y="343"/>
                  </a:lnTo>
                  <a:lnTo>
                    <a:pt x="25287" y="114"/>
                  </a:lnTo>
                  <a:lnTo>
                    <a:pt x="24229" y="0"/>
                  </a:lnTo>
                  <a:lnTo>
                    <a:pt x="9329" y="0"/>
                  </a:lnTo>
                  <a:lnTo>
                    <a:pt x="8282" y="114"/>
                  </a:lnTo>
                  <a:lnTo>
                    <a:pt x="7382" y="343"/>
                  </a:lnTo>
                  <a:lnTo>
                    <a:pt x="6470" y="457"/>
                  </a:lnTo>
                  <a:lnTo>
                    <a:pt x="5570" y="800"/>
                  </a:lnTo>
                  <a:lnTo>
                    <a:pt x="4816" y="1258"/>
                  </a:lnTo>
                  <a:lnTo>
                    <a:pt x="4062" y="1601"/>
                  </a:lnTo>
                  <a:lnTo>
                    <a:pt x="1057" y="4918"/>
                  </a:lnTo>
                  <a:lnTo>
                    <a:pt x="607" y="5605"/>
                  </a:lnTo>
                  <a:lnTo>
                    <a:pt x="303" y="6520"/>
                  </a:lnTo>
                  <a:lnTo>
                    <a:pt x="157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157" y="11096"/>
                  </a:lnTo>
                  <a:lnTo>
                    <a:pt x="303" y="12011"/>
                  </a:lnTo>
                  <a:lnTo>
                    <a:pt x="607" y="12926"/>
                  </a:lnTo>
                  <a:lnTo>
                    <a:pt x="1057" y="13612"/>
                  </a:lnTo>
                  <a:lnTo>
                    <a:pt x="1508" y="14413"/>
                  </a:lnTo>
                  <a:lnTo>
                    <a:pt x="2115" y="15099"/>
                  </a:lnTo>
                  <a:lnTo>
                    <a:pt x="2712" y="15786"/>
                  </a:lnTo>
                  <a:lnTo>
                    <a:pt x="3319" y="16358"/>
                  </a:lnTo>
                  <a:lnTo>
                    <a:pt x="4062" y="16930"/>
                  </a:lnTo>
                  <a:lnTo>
                    <a:pt x="4816" y="17387"/>
                  </a:lnTo>
                  <a:lnTo>
                    <a:pt x="5570" y="17845"/>
                  </a:lnTo>
                  <a:lnTo>
                    <a:pt x="6470" y="18074"/>
                  </a:lnTo>
                  <a:lnTo>
                    <a:pt x="7382" y="18302"/>
                  </a:lnTo>
                  <a:lnTo>
                    <a:pt x="8282" y="18417"/>
                  </a:lnTo>
                  <a:lnTo>
                    <a:pt x="9329" y="18531"/>
                  </a:lnTo>
                  <a:lnTo>
                    <a:pt x="24229" y="18531"/>
                  </a:lnTo>
                  <a:lnTo>
                    <a:pt x="25287" y="18417"/>
                  </a:lnTo>
                  <a:lnTo>
                    <a:pt x="26187" y="18302"/>
                  </a:lnTo>
                  <a:lnTo>
                    <a:pt x="27088" y="18074"/>
                  </a:lnTo>
                  <a:lnTo>
                    <a:pt x="27988" y="17845"/>
                  </a:lnTo>
                  <a:lnTo>
                    <a:pt x="28742" y="17387"/>
                  </a:lnTo>
                  <a:lnTo>
                    <a:pt x="29496" y="16930"/>
                  </a:lnTo>
                  <a:lnTo>
                    <a:pt x="30250" y="16358"/>
                  </a:lnTo>
                  <a:lnTo>
                    <a:pt x="30846" y="15786"/>
                  </a:lnTo>
                  <a:lnTo>
                    <a:pt x="31454" y="15099"/>
                  </a:lnTo>
                  <a:lnTo>
                    <a:pt x="32051" y="14413"/>
                  </a:lnTo>
                  <a:lnTo>
                    <a:pt x="32501" y="13612"/>
                  </a:lnTo>
                  <a:lnTo>
                    <a:pt x="32962" y="12926"/>
                  </a:lnTo>
                  <a:lnTo>
                    <a:pt x="33255" y="12011"/>
                  </a:lnTo>
                  <a:lnTo>
                    <a:pt x="33412" y="11096"/>
                  </a:lnTo>
                  <a:lnTo>
                    <a:pt x="33559" y="10295"/>
                  </a:lnTo>
                  <a:lnTo>
                    <a:pt x="33705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625529" y="302531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0"/>
                  </a:moveTo>
                  <a:lnTo>
                    <a:pt x="0" y="93483"/>
                  </a:lnTo>
                  <a:lnTo>
                    <a:pt x="203998" y="93483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625528" y="302531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625529" y="3062775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8" y="1850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625528" y="3062775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627745" y="3027102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60" h="34289">
                  <a:moveTo>
                    <a:pt x="0" y="0"/>
                  </a:moveTo>
                  <a:lnTo>
                    <a:pt x="0" y="34272"/>
                  </a:lnTo>
                  <a:lnTo>
                    <a:pt x="48127" y="3427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627745" y="3027102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60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642150" y="3061312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642150" y="306131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627745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627745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642150" y="307933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642150" y="307934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677926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677927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692342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692343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677926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677927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692342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692343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729064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729064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743469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743469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729064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729064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743469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743469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780045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780044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794449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794449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780045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780044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794449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794449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555191" y="3030101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0"/>
                  </a:moveTo>
                  <a:lnTo>
                    <a:pt x="0" y="85838"/>
                  </a:lnTo>
                  <a:lnTo>
                    <a:pt x="53778" y="85838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555192" y="3030101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85837"/>
                  </a:moveTo>
                  <a:lnTo>
                    <a:pt x="53777" y="85837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858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557679" y="3030259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60" h="36194">
                  <a:moveTo>
                    <a:pt x="43012" y="6748"/>
                  </a:moveTo>
                  <a:lnTo>
                    <a:pt x="43012" y="17844"/>
                  </a:lnTo>
                  <a:lnTo>
                    <a:pt x="44283" y="17844"/>
                  </a:lnTo>
                  <a:lnTo>
                    <a:pt x="44283" y="7434"/>
                  </a:lnTo>
                  <a:lnTo>
                    <a:pt x="47649" y="7434"/>
                  </a:lnTo>
                  <a:lnTo>
                    <a:pt x="47649" y="1830"/>
                  </a:lnTo>
                  <a:lnTo>
                    <a:pt x="47006" y="1830"/>
                  </a:lnTo>
                  <a:lnTo>
                    <a:pt x="47006" y="6748"/>
                  </a:lnTo>
                  <a:lnTo>
                    <a:pt x="43012" y="6748"/>
                  </a:lnTo>
                  <a:close/>
                </a:path>
                <a:path w="48260" h="36194">
                  <a:moveTo>
                    <a:pt x="3352" y="23793"/>
                  </a:moveTo>
                  <a:lnTo>
                    <a:pt x="3352" y="36148"/>
                  </a:lnTo>
                  <a:lnTo>
                    <a:pt x="44283" y="36148"/>
                  </a:lnTo>
                  <a:lnTo>
                    <a:pt x="44283" y="23793"/>
                  </a:lnTo>
                  <a:lnTo>
                    <a:pt x="43012" y="23793"/>
                  </a:lnTo>
                  <a:lnTo>
                    <a:pt x="43012" y="6748"/>
                  </a:lnTo>
                  <a:lnTo>
                    <a:pt x="33412" y="6748"/>
                  </a:lnTo>
                  <a:lnTo>
                    <a:pt x="33412" y="1830"/>
                  </a:lnTo>
                  <a:lnTo>
                    <a:pt x="30857" y="1830"/>
                  </a:lnTo>
                  <a:lnTo>
                    <a:pt x="30857" y="0"/>
                  </a:lnTo>
                  <a:lnTo>
                    <a:pt x="16464" y="0"/>
                  </a:lnTo>
                  <a:lnTo>
                    <a:pt x="16464" y="1830"/>
                  </a:lnTo>
                  <a:lnTo>
                    <a:pt x="13909" y="1830"/>
                  </a:lnTo>
                  <a:lnTo>
                    <a:pt x="13909" y="6748"/>
                  </a:lnTo>
                  <a:lnTo>
                    <a:pt x="4478" y="6748"/>
                  </a:lnTo>
                  <a:lnTo>
                    <a:pt x="4478" y="23793"/>
                  </a:lnTo>
                  <a:lnTo>
                    <a:pt x="3352" y="23793"/>
                  </a:lnTo>
                  <a:close/>
                </a:path>
                <a:path w="48260" h="36194">
                  <a:moveTo>
                    <a:pt x="0" y="1830"/>
                  </a:moveTo>
                  <a:lnTo>
                    <a:pt x="0" y="7434"/>
                  </a:lnTo>
                  <a:lnTo>
                    <a:pt x="3352" y="7434"/>
                  </a:lnTo>
                  <a:lnTo>
                    <a:pt x="3352" y="17844"/>
                  </a:lnTo>
                  <a:lnTo>
                    <a:pt x="4478" y="17844"/>
                  </a:lnTo>
                  <a:lnTo>
                    <a:pt x="4478" y="6748"/>
                  </a:lnTo>
                  <a:lnTo>
                    <a:pt x="472" y="6748"/>
                  </a:lnTo>
                  <a:lnTo>
                    <a:pt x="472" y="1830"/>
                  </a:lnTo>
                  <a:lnTo>
                    <a:pt x="0" y="1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557679" y="3030258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60" h="36194">
                  <a:moveTo>
                    <a:pt x="30858" y="0"/>
                  </a:moveTo>
                  <a:lnTo>
                    <a:pt x="30858" y="1830"/>
                  </a:lnTo>
                  <a:lnTo>
                    <a:pt x="33412" y="1830"/>
                  </a:lnTo>
                  <a:lnTo>
                    <a:pt x="33412" y="6749"/>
                  </a:lnTo>
                  <a:lnTo>
                    <a:pt x="44284" y="6749"/>
                  </a:lnTo>
                  <a:lnTo>
                    <a:pt x="44284" y="7435"/>
                  </a:lnTo>
                  <a:lnTo>
                    <a:pt x="47648" y="7435"/>
                  </a:lnTo>
                  <a:lnTo>
                    <a:pt x="47648" y="1830"/>
                  </a:lnTo>
                  <a:lnTo>
                    <a:pt x="47007" y="1830"/>
                  </a:lnTo>
                  <a:lnTo>
                    <a:pt x="47007" y="6749"/>
                  </a:lnTo>
                  <a:lnTo>
                    <a:pt x="44284" y="6749"/>
                  </a:lnTo>
                  <a:lnTo>
                    <a:pt x="44284" y="17845"/>
                  </a:lnTo>
                  <a:lnTo>
                    <a:pt x="43012" y="17845"/>
                  </a:lnTo>
                  <a:lnTo>
                    <a:pt x="43012" y="23793"/>
                  </a:lnTo>
                  <a:lnTo>
                    <a:pt x="44284" y="23793"/>
                  </a:lnTo>
                  <a:lnTo>
                    <a:pt x="44284" y="36148"/>
                  </a:lnTo>
                  <a:lnTo>
                    <a:pt x="3353" y="36148"/>
                  </a:lnTo>
                  <a:lnTo>
                    <a:pt x="3353" y="23793"/>
                  </a:lnTo>
                  <a:lnTo>
                    <a:pt x="4479" y="23793"/>
                  </a:lnTo>
                  <a:lnTo>
                    <a:pt x="4479" y="17845"/>
                  </a:lnTo>
                  <a:lnTo>
                    <a:pt x="3353" y="17845"/>
                  </a:lnTo>
                  <a:lnTo>
                    <a:pt x="3353" y="6749"/>
                  </a:lnTo>
                  <a:lnTo>
                    <a:pt x="472" y="6749"/>
                  </a:lnTo>
                  <a:lnTo>
                    <a:pt x="472" y="1830"/>
                  </a:lnTo>
                  <a:lnTo>
                    <a:pt x="0" y="1830"/>
                  </a:lnTo>
                  <a:lnTo>
                    <a:pt x="0" y="7435"/>
                  </a:lnTo>
                  <a:lnTo>
                    <a:pt x="3353" y="7435"/>
                  </a:lnTo>
                  <a:lnTo>
                    <a:pt x="3353" y="6749"/>
                  </a:lnTo>
                  <a:lnTo>
                    <a:pt x="13909" y="6749"/>
                  </a:lnTo>
                  <a:lnTo>
                    <a:pt x="13909" y="1830"/>
                  </a:lnTo>
                  <a:lnTo>
                    <a:pt x="16464" y="1830"/>
                  </a:lnTo>
                  <a:lnTo>
                    <a:pt x="16464" y="0"/>
                  </a:lnTo>
                  <a:lnTo>
                    <a:pt x="3085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591249" y="303225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591249" y="303226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558151" y="303225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558151" y="3032260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557679" y="3079333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60" h="36194">
                  <a:moveTo>
                    <a:pt x="0" y="28713"/>
                  </a:moveTo>
                  <a:lnTo>
                    <a:pt x="0" y="34317"/>
                  </a:lnTo>
                  <a:lnTo>
                    <a:pt x="472" y="34317"/>
                  </a:lnTo>
                  <a:lnTo>
                    <a:pt x="472" y="29284"/>
                  </a:lnTo>
                  <a:lnTo>
                    <a:pt x="13909" y="29284"/>
                  </a:lnTo>
                  <a:lnTo>
                    <a:pt x="13909" y="34317"/>
                  </a:lnTo>
                  <a:lnTo>
                    <a:pt x="16464" y="34317"/>
                  </a:lnTo>
                  <a:lnTo>
                    <a:pt x="16464" y="36033"/>
                  </a:lnTo>
                  <a:lnTo>
                    <a:pt x="30857" y="36033"/>
                  </a:lnTo>
                  <a:lnTo>
                    <a:pt x="30857" y="34317"/>
                  </a:lnTo>
                  <a:lnTo>
                    <a:pt x="33412" y="34317"/>
                  </a:lnTo>
                  <a:lnTo>
                    <a:pt x="33412" y="29284"/>
                  </a:lnTo>
                  <a:lnTo>
                    <a:pt x="47006" y="29284"/>
                  </a:lnTo>
                  <a:lnTo>
                    <a:pt x="47006" y="34317"/>
                  </a:lnTo>
                  <a:lnTo>
                    <a:pt x="47649" y="34317"/>
                  </a:lnTo>
                  <a:lnTo>
                    <a:pt x="47649" y="28713"/>
                  </a:lnTo>
                  <a:lnTo>
                    <a:pt x="44283" y="28713"/>
                  </a:lnTo>
                  <a:lnTo>
                    <a:pt x="44283" y="18188"/>
                  </a:lnTo>
                  <a:lnTo>
                    <a:pt x="43012" y="18188"/>
                  </a:lnTo>
                  <a:lnTo>
                    <a:pt x="43012" y="0"/>
                  </a:lnTo>
                  <a:lnTo>
                    <a:pt x="4478" y="0"/>
                  </a:lnTo>
                  <a:lnTo>
                    <a:pt x="4478" y="18188"/>
                  </a:lnTo>
                  <a:lnTo>
                    <a:pt x="3352" y="18188"/>
                  </a:lnTo>
                  <a:lnTo>
                    <a:pt x="3352" y="28713"/>
                  </a:lnTo>
                  <a:lnTo>
                    <a:pt x="0" y="28713"/>
                  </a:lnTo>
                  <a:close/>
                </a:path>
                <a:path w="48260" h="36194">
                  <a:moveTo>
                    <a:pt x="43012" y="0"/>
                  </a:moveTo>
                  <a:lnTo>
                    <a:pt x="43012" y="12354"/>
                  </a:lnTo>
                  <a:lnTo>
                    <a:pt x="44283" y="12354"/>
                  </a:lnTo>
                  <a:lnTo>
                    <a:pt x="44283" y="0"/>
                  </a:lnTo>
                  <a:lnTo>
                    <a:pt x="43012" y="0"/>
                  </a:lnTo>
                  <a:close/>
                </a:path>
                <a:path w="48260" h="36194">
                  <a:moveTo>
                    <a:pt x="3352" y="0"/>
                  </a:moveTo>
                  <a:lnTo>
                    <a:pt x="3352" y="12354"/>
                  </a:lnTo>
                  <a:lnTo>
                    <a:pt x="4478" y="12354"/>
                  </a:lnTo>
                  <a:lnTo>
                    <a:pt x="4478" y="0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557679" y="3079333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60" h="36194">
                  <a:moveTo>
                    <a:pt x="30858" y="36033"/>
                  </a:moveTo>
                  <a:lnTo>
                    <a:pt x="30858" y="34318"/>
                  </a:lnTo>
                  <a:lnTo>
                    <a:pt x="33412" y="34318"/>
                  </a:lnTo>
                  <a:lnTo>
                    <a:pt x="33412" y="29284"/>
                  </a:lnTo>
                  <a:lnTo>
                    <a:pt x="44284" y="29284"/>
                  </a:lnTo>
                  <a:lnTo>
                    <a:pt x="44284" y="28712"/>
                  </a:lnTo>
                  <a:lnTo>
                    <a:pt x="47648" y="28712"/>
                  </a:lnTo>
                  <a:lnTo>
                    <a:pt x="47648" y="34318"/>
                  </a:lnTo>
                  <a:lnTo>
                    <a:pt x="47007" y="34318"/>
                  </a:lnTo>
                  <a:lnTo>
                    <a:pt x="47007" y="29284"/>
                  </a:lnTo>
                  <a:lnTo>
                    <a:pt x="44284" y="29284"/>
                  </a:lnTo>
                  <a:lnTo>
                    <a:pt x="44284" y="18188"/>
                  </a:lnTo>
                  <a:lnTo>
                    <a:pt x="43012" y="18188"/>
                  </a:lnTo>
                  <a:lnTo>
                    <a:pt x="43012" y="12354"/>
                  </a:lnTo>
                  <a:lnTo>
                    <a:pt x="44284" y="12354"/>
                  </a:lnTo>
                  <a:lnTo>
                    <a:pt x="44284" y="0"/>
                  </a:lnTo>
                  <a:lnTo>
                    <a:pt x="3353" y="0"/>
                  </a:lnTo>
                  <a:lnTo>
                    <a:pt x="3353" y="12354"/>
                  </a:lnTo>
                  <a:lnTo>
                    <a:pt x="4479" y="12354"/>
                  </a:lnTo>
                  <a:lnTo>
                    <a:pt x="4479" y="18188"/>
                  </a:lnTo>
                  <a:lnTo>
                    <a:pt x="3353" y="18188"/>
                  </a:lnTo>
                  <a:lnTo>
                    <a:pt x="3353" y="29284"/>
                  </a:lnTo>
                  <a:lnTo>
                    <a:pt x="472" y="29284"/>
                  </a:lnTo>
                  <a:lnTo>
                    <a:pt x="472" y="34318"/>
                  </a:lnTo>
                  <a:lnTo>
                    <a:pt x="0" y="34318"/>
                  </a:lnTo>
                  <a:lnTo>
                    <a:pt x="0" y="28712"/>
                  </a:lnTo>
                  <a:lnTo>
                    <a:pt x="3353" y="28712"/>
                  </a:lnTo>
                  <a:lnTo>
                    <a:pt x="3353" y="29284"/>
                  </a:lnTo>
                  <a:lnTo>
                    <a:pt x="13909" y="29284"/>
                  </a:lnTo>
                  <a:lnTo>
                    <a:pt x="13909" y="34318"/>
                  </a:lnTo>
                  <a:lnTo>
                    <a:pt x="16464" y="34318"/>
                  </a:lnTo>
                  <a:lnTo>
                    <a:pt x="16464" y="36033"/>
                  </a:lnTo>
                  <a:lnTo>
                    <a:pt x="30858" y="360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591249" y="31084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591249" y="31084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558151" y="31084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558151" y="310844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630064" y="3028998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4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4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4">
                  <a:moveTo>
                    <a:pt x="50653" y="30087"/>
                  </a:moveTo>
                  <a:lnTo>
                    <a:pt x="94411" y="30087"/>
                  </a:lnTo>
                  <a:lnTo>
                    <a:pt x="94411" y="0"/>
                  </a:lnTo>
                  <a:lnTo>
                    <a:pt x="50653" y="0"/>
                  </a:lnTo>
                  <a:lnTo>
                    <a:pt x="50653" y="30087"/>
                  </a:lnTo>
                  <a:close/>
                </a:path>
                <a:path w="196850" h="86994">
                  <a:moveTo>
                    <a:pt x="50653" y="86712"/>
                  </a:moveTo>
                  <a:lnTo>
                    <a:pt x="94411" y="86712"/>
                  </a:lnTo>
                  <a:lnTo>
                    <a:pt x="94411" y="56624"/>
                  </a:lnTo>
                  <a:lnTo>
                    <a:pt x="50653" y="56624"/>
                  </a:lnTo>
                  <a:lnTo>
                    <a:pt x="50653" y="86712"/>
                  </a:lnTo>
                  <a:close/>
                </a:path>
                <a:path w="196850" h="86994">
                  <a:moveTo>
                    <a:pt x="101949" y="30087"/>
                  </a:moveTo>
                  <a:lnTo>
                    <a:pt x="145706" y="30087"/>
                  </a:lnTo>
                  <a:lnTo>
                    <a:pt x="145706" y="0"/>
                  </a:lnTo>
                  <a:lnTo>
                    <a:pt x="101949" y="0"/>
                  </a:lnTo>
                  <a:lnTo>
                    <a:pt x="101949" y="30087"/>
                  </a:lnTo>
                  <a:close/>
                </a:path>
                <a:path w="196850" h="86994">
                  <a:moveTo>
                    <a:pt x="101949" y="86712"/>
                  </a:moveTo>
                  <a:lnTo>
                    <a:pt x="145706" y="86712"/>
                  </a:lnTo>
                  <a:lnTo>
                    <a:pt x="145706" y="56624"/>
                  </a:lnTo>
                  <a:lnTo>
                    <a:pt x="101949" y="56624"/>
                  </a:lnTo>
                  <a:lnTo>
                    <a:pt x="101949" y="86712"/>
                  </a:lnTo>
                  <a:close/>
                </a:path>
                <a:path w="196850" h="86994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4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558466" y="303207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558466" y="303207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592025" y="303207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592026" y="3032079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592025" y="310735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592026" y="310735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4558466" y="310735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558466" y="310735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4477259" y="3071588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6" y="47782"/>
                  </a:lnTo>
                  <a:lnTo>
                    <a:pt x="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477258" y="3071589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4479745" y="3071669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60" h="43814">
                  <a:moveTo>
                    <a:pt x="43012" y="8121"/>
                  </a:moveTo>
                  <a:lnTo>
                    <a:pt x="43012" y="21277"/>
                  </a:lnTo>
                  <a:lnTo>
                    <a:pt x="44283" y="21277"/>
                  </a:lnTo>
                  <a:lnTo>
                    <a:pt x="44283" y="8808"/>
                  </a:lnTo>
                  <a:lnTo>
                    <a:pt x="47649" y="8808"/>
                  </a:lnTo>
                  <a:lnTo>
                    <a:pt x="47649" y="2174"/>
                  </a:lnTo>
                  <a:lnTo>
                    <a:pt x="47007" y="2174"/>
                  </a:lnTo>
                  <a:lnTo>
                    <a:pt x="47007" y="8121"/>
                  </a:lnTo>
                  <a:lnTo>
                    <a:pt x="43012" y="8121"/>
                  </a:lnTo>
                  <a:close/>
                </a:path>
                <a:path w="48260" h="43814">
                  <a:moveTo>
                    <a:pt x="3354" y="28484"/>
                  </a:moveTo>
                  <a:lnTo>
                    <a:pt x="3354" y="43240"/>
                  </a:lnTo>
                  <a:lnTo>
                    <a:pt x="44283" y="43240"/>
                  </a:lnTo>
                  <a:lnTo>
                    <a:pt x="44283" y="28484"/>
                  </a:lnTo>
                  <a:lnTo>
                    <a:pt x="43012" y="28484"/>
                  </a:lnTo>
                  <a:lnTo>
                    <a:pt x="43012" y="8121"/>
                  </a:lnTo>
                  <a:lnTo>
                    <a:pt x="33412" y="8121"/>
                  </a:lnTo>
                  <a:lnTo>
                    <a:pt x="33412" y="2174"/>
                  </a:lnTo>
                  <a:lnTo>
                    <a:pt x="30858" y="2174"/>
                  </a:lnTo>
                  <a:lnTo>
                    <a:pt x="30858" y="0"/>
                  </a:lnTo>
                  <a:lnTo>
                    <a:pt x="16464" y="0"/>
                  </a:lnTo>
                  <a:lnTo>
                    <a:pt x="16464" y="2174"/>
                  </a:lnTo>
                  <a:lnTo>
                    <a:pt x="13909" y="2174"/>
                  </a:lnTo>
                  <a:lnTo>
                    <a:pt x="13909" y="8121"/>
                  </a:lnTo>
                  <a:lnTo>
                    <a:pt x="4479" y="8121"/>
                  </a:lnTo>
                  <a:lnTo>
                    <a:pt x="4479" y="28484"/>
                  </a:lnTo>
                  <a:lnTo>
                    <a:pt x="3354" y="28484"/>
                  </a:lnTo>
                  <a:close/>
                </a:path>
                <a:path w="48260" h="43814">
                  <a:moveTo>
                    <a:pt x="0" y="2174"/>
                  </a:moveTo>
                  <a:lnTo>
                    <a:pt x="0" y="8808"/>
                  </a:lnTo>
                  <a:lnTo>
                    <a:pt x="3354" y="8808"/>
                  </a:lnTo>
                  <a:lnTo>
                    <a:pt x="3354" y="21277"/>
                  </a:lnTo>
                  <a:lnTo>
                    <a:pt x="4479" y="21277"/>
                  </a:lnTo>
                  <a:lnTo>
                    <a:pt x="4479" y="8121"/>
                  </a:lnTo>
                  <a:lnTo>
                    <a:pt x="483" y="8121"/>
                  </a:lnTo>
                  <a:lnTo>
                    <a:pt x="483" y="2174"/>
                  </a:lnTo>
                  <a:lnTo>
                    <a:pt x="0" y="2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4479745" y="3071669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60" h="43814">
                  <a:moveTo>
                    <a:pt x="30858" y="0"/>
                  </a:moveTo>
                  <a:lnTo>
                    <a:pt x="30858" y="2173"/>
                  </a:lnTo>
                  <a:lnTo>
                    <a:pt x="33412" y="2173"/>
                  </a:lnTo>
                  <a:lnTo>
                    <a:pt x="33412" y="8121"/>
                  </a:lnTo>
                  <a:lnTo>
                    <a:pt x="44284" y="8121"/>
                  </a:lnTo>
                  <a:lnTo>
                    <a:pt x="44284" y="8808"/>
                  </a:lnTo>
                  <a:lnTo>
                    <a:pt x="47648" y="8808"/>
                  </a:lnTo>
                  <a:lnTo>
                    <a:pt x="47648" y="2173"/>
                  </a:lnTo>
                  <a:lnTo>
                    <a:pt x="47007" y="2173"/>
                  </a:lnTo>
                  <a:lnTo>
                    <a:pt x="47007" y="8121"/>
                  </a:lnTo>
                  <a:lnTo>
                    <a:pt x="44284" y="8121"/>
                  </a:lnTo>
                  <a:lnTo>
                    <a:pt x="44284" y="21277"/>
                  </a:lnTo>
                  <a:lnTo>
                    <a:pt x="43012" y="21277"/>
                  </a:lnTo>
                  <a:lnTo>
                    <a:pt x="43012" y="28483"/>
                  </a:lnTo>
                  <a:lnTo>
                    <a:pt x="44284" y="28483"/>
                  </a:lnTo>
                  <a:lnTo>
                    <a:pt x="44284" y="43240"/>
                  </a:lnTo>
                  <a:lnTo>
                    <a:pt x="3353" y="43240"/>
                  </a:lnTo>
                  <a:lnTo>
                    <a:pt x="3353" y="28483"/>
                  </a:lnTo>
                  <a:lnTo>
                    <a:pt x="4479" y="28483"/>
                  </a:lnTo>
                  <a:lnTo>
                    <a:pt x="4479" y="21277"/>
                  </a:lnTo>
                  <a:lnTo>
                    <a:pt x="3353" y="21277"/>
                  </a:lnTo>
                  <a:lnTo>
                    <a:pt x="3353" y="8121"/>
                  </a:lnTo>
                  <a:lnTo>
                    <a:pt x="483" y="8121"/>
                  </a:lnTo>
                  <a:lnTo>
                    <a:pt x="483" y="2173"/>
                  </a:lnTo>
                  <a:lnTo>
                    <a:pt x="0" y="2173"/>
                  </a:lnTo>
                  <a:lnTo>
                    <a:pt x="0" y="8808"/>
                  </a:lnTo>
                  <a:lnTo>
                    <a:pt x="3353" y="8808"/>
                  </a:lnTo>
                  <a:lnTo>
                    <a:pt x="3353" y="8121"/>
                  </a:lnTo>
                  <a:lnTo>
                    <a:pt x="13909" y="8121"/>
                  </a:lnTo>
                  <a:lnTo>
                    <a:pt x="13909" y="2173"/>
                  </a:lnTo>
                  <a:lnTo>
                    <a:pt x="16464" y="2173"/>
                  </a:lnTo>
                  <a:lnTo>
                    <a:pt x="16464" y="0"/>
                  </a:lnTo>
                  <a:lnTo>
                    <a:pt x="3085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4513327" y="30735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513327" y="30735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480229" y="30735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480229" y="30735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480533" y="307349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4480533" y="307349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4514093" y="307349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4514092" y="3073490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829696" y="302531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0"/>
                  </a:moveTo>
                  <a:lnTo>
                    <a:pt x="0" y="93483"/>
                  </a:lnTo>
                  <a:lnTo>
                    <a:pt x="203998" y="93483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829697" y="302531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829696" y="3062775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8" y="1850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829697" y="3062775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4831914" y="3027102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60" h="34289">
                  <a:moveTo>
                    <a:pt x="0" y="0"/>
                  </a:moveTo>
                  <a:lnTo>
                    <a:pt x="0" y="34272"/>
                  </a:lnTo>
                  <a:lnTo>
                    <a:pt x="48126" y="3427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831914" y="3027102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60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846318" y="3061312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846319" y="306131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4831914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6" y="34433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4831914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846318" y="307933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846319" y="307934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4882094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4882095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4896500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4896500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4882094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4882095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4896500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4896500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4933232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4933232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4947638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4947637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4933232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4933232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4947638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4947637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4984212" y="302694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984213" y="302694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4998618" y="3061150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540"/>
                  </a:lnTo>
                  <a:lnTo>
                    <a:pt x="19312" y="3540"/>
                  </a:lnTo>
                  <a:lnTo>
                    <a:pt x="19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998618" y="3061151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4984212" y="308276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4984213" y="3082765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60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4998618" y="307938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5" h="3810">
                  <a:moveTo>
                    <a:pt x="0" y="0"/>
                  </a:moveTo>
                  <a:lnTo>
                    <a:pt x="0" y="3378"/>
                  </a:lnTo>
                  <a:lnTo>
                    <a:pt x="19312" y="3378"/>
                  </a:lnTo>
                  <a:lnTo>
                    <a:pt x="19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834232" y="3028998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4">
                  <a:moveTo>
                    <a:pt x="164385" y="53767"/>
                  </a:moveTo>
                  <a:lnTo>
                    <a:pt x="183699" y="53767"/>
                  </a:lnTo>
                  <a:lnTo>
                    <a:pt x="183699" y="50388"/>
                  </a:lnTo>
                  <a:lnTo>
                    <a:pt x="164385" y="50388"/>
                  </a:lnTo>
                  <a:lnTo>
                    <a:pt x="164385" y="53767"/>
                  </a:lnTo>
                  <a:close/>
                </a:path>
                <a:path w="196850" h="86994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4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4">
                  <a:moveTo>
                    <a:pt x="50653" y="30087"/>
                  </a:moveTo>
                  <a:lnTo>
                    <a:pt x="94411" y="30087"/>
                  </a:lnTo>
                  <a:lnTo>
                    <a:pt x="94411" y="0"/>
                  </a:lnTo>
                  <a:lnTo>
                    <a:pt x="50653" y="0"/>
                  </a:lnTo>
                  <a:lnTo>
                    <a:pt x="50653" y="30087"/>
                  </a:lnTo>
                  <a:close/>
                </a:path>
                <a:path w="196850" h="86994">
                  <a:moveTo>
                    <a:pt x="50653" y="86712"/>
                  </a:moveTo>
                  <a:lnTo>
                    <a:pt x="94411" y="86712"/>
                  </a:lnTo>
                  <a:lnTo>
                    <a:pt x="94411" y="56624"/>
                  </a:lnTo>
                  <a:lnTo>
                    <a:pt x="50653" y="56624"/>
                  </a:lnTo>
                  <a:lnTo>
                    <a:pt x="50653" y="86712"/>
                  </a:lnTo>
                  <a:close/>
                </a:path>
                <a:path w="196850" h="86994">
                  <a:moveTo>
                    <a:pt x="101937" y="30087"/>
                  </a:moveTo>
                  <a:lnTo>
                    <a:pt x="145695" y="30087"/>
                  </a:lnTo>
                  <a:lnTo>
                    <a:pt x="145695" y="0"/>
                  </a:lnTo>
                  <a:lnTo>
                    <a:pt x="101937" y="0"/>
                  </a:lnTo>
                  <a:lnTo>
                    <a:pt x="101937" y="30087"/>
                  </a:lnTo>
                  <a:close/>
                </a:path>
                <a:path w="196850" h="86994">
                  <a:moveTo>
                    <a:pt x="101937" y="86712"/>
                  </a:moveTo>
                  <a:lnTo>
                    <a:pt x="145695" y="86712"/>
                  </a:lnTo>
                  <a:lnTo>
                    <a:pt x="145695" y="56624"/>
                  </a:lnTo>
                  <a:lnTo>
                    <a:pt x="101937" y="56624"/>
                  </a:lnTo>
                  <a:lnTo>
                    <a:pt x="101937" y="86712"/>
                  </a:lnTo>
                  <a:close/>
                </a:path>
                <a:path w="196850" h="86994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4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5054539" y="310061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3"/>
                  </a:moveTo>
                  <a:lnTo>
                    <a:pt x="0" y="13841"/>
                  </a:lnTo>
                  <a:lnTo>
                    <a:pt x="3938" y="17844"/>
                  </a:lnTo>
                  <a:lnTo>
                    <a:pt x="13728" y="17844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3"/>
                  </a:lnTo>
                  <a:lnTo>
                    <a:pt x="13728" y="0"/>
                  </a:lnTo>
                  <a:lnTo>
                    <a:pt x="3938" y="0"/>
                  </a:lnTo>
                  <a:lnTo>
                    <a:pt x="0" y="400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5054538" y="3100610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055775" y="310175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0"/>
                  </a:lnTo>
                  <a:lnTo>
                    <a:pt x="3488" y="15443"/>
                  </a:lnTo>
                  <a:lnTo>
                    <a:pt x="11929" y="15443"/>
                  </a:lnTo>
                  <a:lnTo>
                    <a:pt x="15306" y="12010"/>
                  </a:lnTo>
                  <a:lnTo>
                    <a:pt x="15306" y="7778"/>
                  </a:lnTo>
                  <a:lnTo>
                    <a:pt x="15306" y="3431"/>
                  </a:lnTo>
                  <a:lnTo>
                    <a:pt x="11929" y="0"/>
                  </a:lnTo>
                  <a:lnTo>
                    <a:pt x="3488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055776" y="310175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778"/>
                  </a:moveTo>
                  <a:lnTo>
                    <a:pt x="15305" y="3431"/>
                  </a:lnTo>
                  <a:lnTo>
                    <a:pt x="11929" y="0"/>
                  </a:lnTo>
                  <a:lnTo>
                    <a:pt x="7652" y="0"/>
                  </a:lnTo>
                  <a:lnTo>
                    <a:pt x="3488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488" y="15443"/>
                  </a:lnTo>
                  <a:lnTo>
                    <a:pt x="7652" y="15443"/>
                  </a:lnTo>
                  <a:lnTo>
                    <a:pt x="11929" y="15443"/>
                  </a:lnTo>
                  <a:lnTo>
                    <a:pt x="15305" y="12011"/>
                  </a:lnTo>
                  <a:lnTo>
                    <a:pt x="15305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5057014" y="310289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1"/>
                  </a:lnTo>
                  <a:lnTo>
                    <a:pt x="2813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5"/>
                  </a:lnTo>
                  <a:lnTo>
                    <a:pt x="12829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5057014" y="310289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060053" y="310610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487"/>
                  </a:moveTo>
                  <a:lnTo>
                    <a:pt x="0" y="5262"/>
                  </a:lnTo>
                  <a:lnTo>
                    <a:pt x="1463" y="6864"/>
                  </a:lnTo>
                  <a:lnTo>
                    <a:pt x="5176" y="6864"/>
                  </a:lnTo>
                  <a:lnTo>
                    <a:pt x="6639" y="5262"/>
                  </a:lnTo>
                  <a:lnTo>
                    <a:pt x="6639" y="3432"/>
                  </a:lnTo>
                  <a:lnTo>
                    <a:pt x="6639" y="1487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060053" y="310610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39" y="3431"/>
                  </a:moveTo>
                  <a:lnTo>
                    <a:pt x="6639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463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463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639" y="5262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5094489" y="310106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9" y="17846"/>
                  </a:lnTo>
                  <a:lnTo>
                    <a:pt x="13729" y="17846"/>
                  </a:lnTo>
                  <a:lnTo>
                    <a:pt x="17669" y="13841"/>
                  </a:lnTo>
                  <a:lnTo>
                    <a:pt x="17669" y="8923"/>
                  </a:lnTo>
                  <a:lnTo>
                    <a:pt x="17669" y="4004"/>
                  </a:lnTo>
                  <a:lnTo>
                    <a:pt x="13729" y="0"/>
                  </a:lnTo>
                  <a:lnTo>
                    <a:pt x="3939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5094489" y="310106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5095727" y="310221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488" y="15443"/>
                  </a:lnTo>
                  <a:lnTo>
                    <a:pt x="11929" y="15443"/>
                  </a:lnTo>
                  <a:lnTo>
                    <a:pt x="15304" y="12011"/>
                  </a:lnTo>
                  <a:lnTo>
                    <a:pt x="15304" y="7778"/>
                  </a:lnTo>
                  <a:lnTo>
                    <a:pt x="15304" y="3431"/>
                  </a:lnTo>
                  <a:lnTo>
                    <a:pt x="11929" y="0"/>
                  </a:lnTo>
                  <a:lnTo>
                    <a:pt x="3488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5095727" y="310221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778"/>
                  </a:moveTo>
                  <a:lnTo>
                    <a:pt x="15305" y="3431"/>
                  </a:lnTo>
                  <a:lnTo>
                    <a:pt x="11929" y="0"/>
                  </a:lnTo>
                  <a:lnTo>
                    <a:pt x="7652" y="0"/>
                  </a:lnTo>
                  <a:lnTo>
                    <a:pt x="3488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488" y="15443"/>
                  </a:lnTo>
                  <a:lnTo>
                    <a:pt x="7652" y="15443"/>
                  </a:lnTo>
                  <a:lnTo>
                    <a:pt x="11929" y="15443"/>
                  </a:lnTo>
                  <a:lnTo>
                    <a:pt x="15305" y="12011"/>
                  </a:lnTo>
                  <a:lnTo>
                    <a:pt x="15305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096965" y="310335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096965" y="310335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5100003" y="310655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487"/>
                  </a:moveTo>
                  <a:lnTo>
                    <a:pt x="0" y="5261"/>
                  </a:lnTo>
                  <a:lnTo>
                    <a:pt x="1463" y="6863"/>
                  </a:lnTo>
                  <a:lnTo>
                    <a:pt x="5177" y="6863"/>
                  </a:lnTo>
                  <a:lnTo>
                    <a:pt x="6640" y="5261"/>
                  </a:lnTo>
                  <a:lnTo>
                    <a:pt x="6640" y="3431"/>
                  </a:lnTo>
                  <a:lnTo>
                    <a:pt x="6640" y="1487"/>
                  </a:lnTo>
                  <a:lnTo>
                    <a:pt x="5177" y="0"/>
                  </a:lnTo>
                  <a:lnTo>
                    <a:pt x="1463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5100004" y="310655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39" y="3431"/>
                  </a:moveTo>
                  <a:lnTo>
                    <a:pt x="6639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463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463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639" y="5262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5142205" y="310106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9" y="17846"/>
                  </a:lnTo>
                  <a:lnTo>
                    <a:pt x="13729" y="17846"/>
                  </a:lnTo>
                  <a:lnTo>
                    <a:pt x="17669" y="13841"/>
                  </a:lnTo>
                  <a:lnTo>
                    <a:pt x="17669" y="8923"/>
                  </a:lnTo>
                  <a:lnTo>
                    <a:pt x="17669" y="4004"/>
                  </a:lnTo>
                  <a:lnTo>
                    <a:pt x="13729" y="0"/>
                  </a:lnTo>
                  <a:lnTo>
                    <a:pt x="3939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5142206" y="310106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5143444" y="310221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488" y="15443"/>
                  </a:lnTo>
                  <a:lnTo>
                    <a:pt x="11929" y="15443"/>
                  </a:lnTo>
                  <a:lnTo>
                    <a:pt x="15304" y="12011"/>
                  </a:lnTo>
                  <a:lnTo>
                    <a:pt x="15304" y="7778"/>
                  </a:lnTo>
                  <a:lnTo>
                    <a:pt x="15304" y="3431"/>
                  </a:lnTo>
                  <a:lnTo>
                    <a:pt x="11929" y="0"/>
                  </a:lnTo>
                  <a:lnTo>
                    <a:pt x="3488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5143444" y="310221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778"/>
                  </a:moveTo>
                  <a:lnTo>
                    <a:pt x="15305" y="3431"/>
                  </a:lnTo>
                  <a:lnTo>
                    <a:pt x="11929" y="0"/>
                  </a:lnTo>
                  <a:lnTo>
                    <a:pt x="7652" y="0"/>
                  </a:lnTo>
                  <a:lnTo>
                    <a:pt x="3488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488" y="15443"/>
                  </a:lnTo>
                  <a:lnTo>
                    <a:pt x="7652" y="15443"/>
                  </a:lnTo>
                  <a:lnTo>
                    <a:pt x="11929" y="15443"/>
                  </a:lnTo>
                  <a:lnTo>
                    <a:pt x="15305" y="12011"/>
                  </a:lnTo>
                  <a:lnTo>
                    <a:pt x="15305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5144682" y="310335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5144682" y="310335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5147720" y="310655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487"/>
                  </a:moveTo>
                  <a:lnTo>
                    <a:pt x="0" y="5261"/>
                  </a:lnTo>
                  <a:lnTo>
                    <a:pt x="1463" y="6863"/>
                  </a:lnTo>
                  <a:lnTo>
                    <a:pt x="5177" y="6863"/>
                  </a:lnTo>
                  <a:lnTo>
                    <a:pt x="6640" y="5261"/>
                  </a:lnTo>
                  <a:lnTo>
                    <a:pt x="6640" y="3431"/>
                  </a:lnTo>
                  <a:lnTo>
                    <a:pt x="6640" y="1487"/>
                  </a:lnTo>
                  <a:lnTo>
                    <a:pt x="5177" y="0"/>
                  </a:lnTo>
                  <a:lnTo>
                    <a:pt x="1463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5147720" y="310655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39" y="3431"/>
                  </a:moveTo>
                  <a:lnTo>
                    <a:pt x="6639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463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463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639" y="5262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2" name="object 612"/>
          <p:cNvSpPr txBox="1"/>
          <p:nvPr/>
        </p:nvSpPr>
        <p:spPr>
          <a:xfrm>
            <a:off x="4799609" y="2838303"/>
            <a:ext cx="448945" cy="4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055" algn="l"/>
                <a:tab pos="435609" algn="l"/>
              </a:tabLst>
            </a:pPr>
            <a:r>
              <a:rPr sz="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" spc="5" dirty="0">
                <a:latin typeface="Times New Roman"/>
                <a:cs typeface="Times New Roman"/>
              </a:rPr>
              <a:t>                       </a:t>
            </a:r>
            <a:r>
              <a:rPr sz="100" spc="-5" dirty="0">
                <a:latin typeface="Times New Roman"/>
                <a:cs typeface="Times New Roman"/>
              </a:rPr>
              <a:t> </a:t>
            </a:r>
            <a:r>
              <a:rPr sz="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613" name="object 613"/>
          <p:cNvSpPr txBox="1"/>
          <p:nvPr/>
        </p:nvSpPr>
        <p:spPr>
          <a:xfrm>
            <a:off x="5033960" y="3066462"/>
            <a:ext cx="19240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15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14" name="object 614"/>
          <p:cNvGrpSpPr/>
          <p:nvPr/>
        </p:nvGrpSpPr>
        <p:grpSpPr>
          <a:xfrm>
            <a:off x="5181205" y="3100573"/>
            <a:ext cx="19685" cy="20320"/>
            <a:chOff x="5181205" y="3100573"/>
            <a:chExt cx="19685" cy="20320"/>
          </a:xfrm>
        </p:grpSpPr>
        <p:sp>
          <p:nvSpPr>
            <p:cNvPr id="615" name="object 615"/>
            <p:cNvSpPr/>
            <p:nvPr/>
          </p:nvSpPr>
          <p:spPr>
            <a:xfrm>
              <a:off x="5182157" y="310152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9" y="17846"/>
                  </a:lnTo>
                  <a:lnTo>
                    <a:pt x="13729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3939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5182157" y="310152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5183395" y="310266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31"/>
                  </a:moveTo>
                  <a:lnTo>
                    <a:pt x="0" y="12011"/>
                  </a:lnTo>
                  <a:lnTo>
                    <a:pt x="3488" y="15443"/>
                  </a:lnTo>
                  <a:lnTo>
                    <a:pt x="11929" y="15443"/>
                  </a:lnTo>
                  <a:lnTo>
                    <a:pt x="15304" y="12011"/>
                  </a:lnTo>
                  <a:lnTo>
                    <a:pt x="15304" y="7778"/>
                  </a:lnTo>
                  <a:lnTo>
                    <a:pt x="15304" y="3431"/>
                  </a:lnTo>
                  <a:lnTo>
                    <a:pt x="11929" y="0"/>
                  </a:lnTo>
                  <a:lnTo>
                    <a:pt x="3488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5183395" y="310266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305" y="7778"/>
                  </a:moveTo>
                  <a:lnTo>
                    <a:pt x="15305" y="3431"/>
                  </a:lnTo>
                  <a:lnTo>
                    <a:pt x="11929" y="0"/>
                  </a:lnTo>
                  <a:lnTo>
                    <a:pt x="7652" y="0"/>
                  </a:lnTo>
                  <a:lnTo>
                    <a:pt x="3488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488" y="15443"/>
                  </a:lnTo>
                  <a:lnTo>
                    <a:pt x="7652" y="15443"/>
                  </a:lnTo>
                  <a:lnTo>
                    <a:pt x="11929" y="15443"/>
                  </a:lnTo>
                  <a:lnTo>
                    <a:pt x="15305" y="12011"/>
                  </a:lnTo>
                  <a:lnTo>
                    <a:pt x="15305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5184633" y="310381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2974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8" y="10180"/>
                  </a:lnTo>
                  <a:lnTo>
                    <a:pt x="12828" y="6634"/>
                  </a:lnTo>
                  <a:lnTo>
                    <a:pt x="12828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5184633" y="310381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5187671" y="310701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1487"/>
                  </a:moveTo>
                  <a:lnTo>
                    <a:pt x="0" y="5261"/>
                  </a:lnTo>
                  <a:lnTo>
                    <a:pt x="1463" y="6863"/>
                  </a:lnTo>
                  <a:lnTo>
                    <a:pt x="5176" y="6863"/>
                  </a:lnTo>
                  <a:lnTo>
                    <a:pt x="6639" y="5261"/>
                  </a:lnTo>
                  <a:lnTo>
                    <a:pt x="6639" y="3431"/>
                  </a:lnTo>
                  <a:lnTo>
                    <a:pt x="6639" y="1487"/>
                  </a:lnTo>
                  <a:lnTo>
                    <a:pt x="5176" y="0"/>
                  </a:lnTo>
                  <a:lnTo>
                    <a:pt x="1463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5187671" y="310701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639" y="3431"/>
                  </a:moveTo>
                  <a:lnTo>
                    <a:pt x="6639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463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463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639" y="5262"/>
                  </a:lnTo>
                  <a:lnTo>
                    <a:pt x="6639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3" name="object 623"/>
          <p:cNvSpPr txBox="1"/>
          <p:nvPr/>
        </p:nvSpPr>
        <p:spPr>
          <a:xfrm>
            <a:off x="5063445" y="3045928"/>
            <a:ext cx="120650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35" dirty="0">
                <a:latin typeface="Arial MT"/>
                <a:cs typeface="Arial MT"/>
              </a:rPr>
              <a:t>I</a:t>
            </a:r>
            <a:r>
              <a:rPr sz="100" spc="20" dirty="0">
                <a:latin typeface="Arial MT"/>
                <a:cs typeface="Arial MT"/>
              </a:rPr>
              <a:t>N</a:t>
            </a:r>
            <a:r>
              <a:rPr sz="100" dirty="0">
                <a:latin typeface="Arial MT"/>
                <a:cs typeface="Arial MT"/>
              </a:rPr>
              <a:t>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-20" dirty="0">
                <a:latin typeface="Arial MT"/>
                <a:cs typeface="Arial MT"/>
              </a:rPr>
              <a:t>OU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5055906" y="2985528"/>
            <a:ext cx="67945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b="1" spc="25" dirty="0">
                <a:latin typeface="Calibri"/>
                <a:cs typeface="Calibri"/>
              </a:rPr>
              <a:t>W</a:t>
            </a:r>
            <a:r>
              <a:rPr sz="300" b="1" spc="-40" dirty="0">
                <a:latin typeface="Calibri"/>
                <a:cs typeface="Calibri"/>
              </a:rPr>
              <a:t> 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5106875" y="2989751"/>
            <a:ext cx="162560" cy="723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05"/>
              </a:spcBef>
            </a:pPr>
            <a:r>
              <a:rPr sz="300" b="1" spc="15" dirty="0">
                <a:latin typeface="Calibri"/>
                <a:cs typeface="Calibri"/>
              </a:rPr>
              <a:t>R</a:t>
            </a:r>
            <a:r>
              <a:rPr sz="300" b="1" spc="10" dirty="0">
                <a:latin typeface="Calibri"/>
                <a:cs typeface="Calibri"/>
              </a:rPr>
              <a:t>-</a:t>
            </a:r>
            <a:r>
              <a:rPr sz="300" b="1" spc="15" dirty="0">
                <a:latin typeface="Calibri"/>
                <a:cs typeface="Calibri"/>
              </a:rPr>
              <a:t>Z</a:t>
            </a:r>
            <a:r>
              <a:rPr sz="300" b="1" spc="-30" dirty="0">
                <a:latin typeface="Calibri"/>
                <a:cs typeface="Calibri"/>
              </a:rPr>
              <a:t> </a:t>
            </a:r>
            <a:r>
              <a:rPr sz="300" b="1" spc="-25" dirty="0">
                <a:latin typeface="Calibri"/>
                <a:cs typeface="Calibri"/>
              </a:rPr>
              <a:t>1</a:t>
            </a:r>
            <a:r>
              <a:rPr sz="300" b="1" spc="15" dirty="0">
                <a:latin typeface="Calibri"/>
                <a:cs typeface="Calibri"/>
              </a:rPr>
              <a:t>6</a:t>
            </a:r>
            <a:endParaRPr sz="300">
              <a:latin typeface="Calibri"/>
              <a:cs typeface="Calibri"/>
            </a:endParaRPr>
          </a:p>
          <a:p>
            <a:pPr marR="13335" algn="ctr">
              <a:lnSpc>
                <a:spcPts val="10"/>
              </a:lnSpc>
              <a:spcBef>
                <a:spcPts val="100"/>
              </a:spcBef>
            </a:pPr>
            <a:r>
              <a:rPr sz="100" spc="20" dirty="0"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26" name="object 626"/>
          <p:cNvGrpSpPr/>
          <p:nvPr/>
        </p:nvGrpSpPr>
        <p:grpSpPr>
          <a:xfrm>
            <a:off x="4403106" y="3022862"/>
            <a:ext cx="1207770" cy="102235"/>
            <a:chOff x="4403106" y="3022862"/>
            <a:chExt cx="1207770" cy="102235"/>
          </a:xfrm>
        </p:grpSpPr>
        <p:sp>
          <p:nvSpPr>
            <p:cNvPr id="627" name="object 627"/>
            <p:cNvSpPr/>
            <p:nvPr/>
          </p:nvSpPr>
          <p:spPr>
            <a:xfrm>
              <a:off x="4449146" y="310221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944"/>
                  </a:moveTo>
                  <a:lnTo>
                    <a:pt x="0" y="6520"/>
                  </a:lnTo>
                  <a:lnTo>
                    <a:pt x="1777" y="8464"/>
                  </a:lnTo>
                  <a:lnTo>
                    <a:pt x="6144" y="8464"/>
                  </a:lnTo>
                  <a:lnTo>
                    <a:pt x="7910" y="6520"/>
                  </a:lnTo>
                  <a:lnTo>
                    <a:pt x="7910" y="4232"/>
                  </a:lnTo>
                  <a:lnTo>
                    <a:pt x="7910" y="1944"/>
                  </a:lnTo>
                  <a:lnTo>
                    <a:pt x="6144" y="0"/>
                  </a:lnTo>
                  <a:lnTo>
                    <a:pt x="1777" y="0"/>
                  </a:lnTo>
                  <a:lnTo>
                    <a:pt x="0" y="194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4449146" y="310221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911" y="4232"/>
                  </a:moveTo>
                  <a:lnTo>
                    <a:pt x="7911" y="1944"/>
                  </a:lnTo>
                  <a:lnTo>
                    <a:pt x="6144" y="0"/>
                  </a:lnTo>
                  <a:lnTo>
                    <a:pt x="3961" y="0"/>
                  </a:lnTo>
                  <a:lnTo>
                    <a:pt x="1778" y="0"/>
                  </a:lnTo>
                  <a:lnTo>
                    <a:pt x="0" y="1944"/>
                  </a:lnTo>
                  <a:lnTo>
                    <a:pt x="0" y="4232"/>
                  </a:lnTo>
                  <a:lnTo>
                    <a:pt x="0" y="6520"/>
                  </a:lnTo>
                  <a:lnTo>
                    <a:pt x="1778" y="8465"/>
                  </a:lnTo>
                  <a:lnTo>
                    <a:pt x="3961" y="8465"/>
                  </a:lnTo>
                  <a:lnTo>
                    <a:pt x="6144" y="8465"/>
                  </a:lnTo>
                  <a:lnTo>
                    <a:pt x="7911" y="6520"/>
                  </a:lnTo>
                  <a:lnTo>
                    <a:pt x="7911" y="42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4430374" y="3112851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1601"/>
                  </a:moveTo>
                  <a:lnTo>
                    <a:pt x="0" y="5718"/>
                  </a:lnTo>
                  <a:lnTo>
                    <a:pt x="1609" y="7320"/>
                  </a:lnTo>
                  <a:lnTo>
                    <a:pt x="5571" y="7320"/>
                  </a:lnTo>
                  <a:lnTo>
                    <a:pt x="7180" y="5718"/>
                  </a:lnTo>
                  <a:lnTo>
                    <a:pt x="7180" y="3660"/>
                  </a:lnTo>
                  <a:lnTo>
                    <a:pt x="7180" y="1601"/>
                  </a:lnTo>
                  <a:lnTo>
                    <a:pt x="5571" y="0"/>
                  </a:lnTo>
                  <a:lnTo>
                    <a:pt x="1609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4430374" y="3112850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179" y="3660"/>
                  </a:moveTo>
                  <a:lnTo>
                    <a:pt x="7179" y="1601"/>
                  </a:lnTo>
                  <a:lnTo>
                    <a:pt x="5570" y="0"/>
                  </a:lnTo>
                  <a:lnTo>
                    <a:pt x="3589" y="0"/>
                  </a:lnTo>
                  <a:lnTo>
                    <a:pt x="1609" y="0"/>
                  </a:lnTo>
                  <a:lnTo>
                    <a:pt x="0" y="1601"/>
                  </a:lnTo>
                  <a:lnTo>
                    <a:pt x="0" y="3660"/>
                  </a:lnTo>
                  <a:lnTo>
                    <a:pt x="0" y="5719"/>
                  </a:lnTo>
                  <a:lnTo>
                    <a:pt x="1609" y="7321"/>
                  </a:lnTo>
                  <a:lnTo>
                    <a:pt x="3589" y="7321"/>
                  </a:lnTo>
                  <a:lnTo>
                    <a:pt x="5570" y="7321"/>
                  </a:lnTo>
                  <a:lnTo>
                    <a:pt x="7179" y="5719"/>
                  </a:lnTo>
                  <a:lnTo>
                    <a:pt x="7179" y="36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4404693" y="3099809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0" y="2974"/>
                  </a:moveTo>
                  <a:lnTo>
                    <a:pt x="0" y="10295"/>
                  </a:lnTo>
                  <a:lnTo>
                    <a:pt x="3150" y="13270"/>
                  </a:lnTo>
                  <a:lnTo>
                    <a:pt x="10927" y="13270"/>
                  </a:lnTo>
                  <a:lnTo>
                    <a:pt x="14077" y="10295"/>
                  </a:lnTo>
                  <a:lnTo>
                    <a:pt x="14077" y="6635"/>
                  </a:lnTo>
                  <a:lnTo>
                    <a:pt x="14077" y="2974"/>
                  </a:lnTo>
                  <a:lnTo>
                    <a:pt x="10927" y="0"/>
                  </a:lnTo>
                  <a:lnTo>
                    <a:pt x="3150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4404693" y="3099810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078" y="6634"/>
                  </a:moveTo>
                  <a:lnTo>
                    <a:pt x="14078" y="2974"/>
                  </a:lnTo>
                  <a:lnTo>
                    <a:pt x="10927" y="0"/>
                  </a:lnTo>
                  <a:lnTo>
                    <a:pt x="7033" y="0"/>
                  </a:lnTo>
                  <a:lnTo>
                    <a:pt x="3151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295"/>
                  </a:lnTo>
                  <a:lnTo>
                    <a:pt x="3151" y="13269"/>
                  </a:lnTo>
                  <a:lnTo>
                    <a:pt x="7033" y="13269"/>
                  </a:lnTo>
                  <a:lnTo>
                    <a:pt x="10927" y="13269"/>
                  </a:lnTo>
                  <a:lnTo>
                    <a:pt x="14078" y="10295"/>
                  </a:lnTo>
                  <a:lnTo>
                    <a:pt x="14078" y="6634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5272976" y="3028576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5">
                  <a:moveTo>
                    <a:pt x="0" y="0"/>
                  </a:moveTo>
                  <a:lnTo>
                    <a:pt x="0" y="90794"/>
                  </a:ln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5272976" y="3028577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5">
                  <a:moveTo>
                    <a:pt x="0" y="90794"/>
                  </a:move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lnTo>
                    <a:pt x="0" y="90794"/>
                  </a:lnTo>
                  <a:close/>
                </a:path>
              </a:pathLst>
            </a:custGeom>
            <a:ln w="11426">
              <a:solidFill>
                <a:srgbClr val="9C4A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5" name="object 635"/>
          <p:cNvSpPr txBox="1"/>
          <p:nvPr/>
        </p:nvSpPr>
        <p:spPr>
          <a:xfrm>
            <a:off x="5322623" y="2987587"/>
            <a:ext cx="23050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20" dirty="0">
                <a:solidFill>
                  <a:srgbClr val="EA700D"/>
                </a:solidFill>
                <a:latin typeface="Calibri"/>
                <a:cs typeface="Calibri"/>
              </a:rPr>
              <a:t>G</a:t>
            </a:r>
            <a:r>
              <a:rPr sz="800" spc="-25" dirty="0">
                <a:solidFill>
                  <a:srgbClr val="EA700D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EA700D"/>
                </a:solidFill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36" name="object 636"/>
          <p:cNvGrpSpPr/>
          <p:nvPr/>
        </p:nvGrpSpPr>
        <p:grpSpPr>
          <a:xfrm>
            <a:off x="4287811" y="2563778"/>
            <a:ext cx="5465445" cy="550545"/>
            <a:chOff x="4287811" y="2563778"/>
            <a:chExt cx="5465445" cy="550545"/>
          </a:xfrm>
        </p:grpSpPr>
        <p:sp>
          <p:nvSpPr>
            <p:cNvPr id="637" name="object 637"/>
            <p:cNvSpPr/>
            <p:nvPr/>
          </p:nvSpPr>
          <p:spPr>
            <a:xfrm>
              <a:off x="4364877" y="2897676"/>
              <a:ext cx="737870" cy="212090"/>
            </a:xfrm>
            <a:custGeom>
              <a:avLst/>
              <a:gdLst/>
              <a:ahLst/>
              <a:cxnLst/>
              <a:rect l="l" t="t" r="r" b="b"/>
              <a:pathLst>
                <a:path w="737870" h="212089">
                  <a:moveTo>
                    <a:pt x="0" y="0"/>
                  </a:moveTo>
                  <a:lnTo>
                    <a:pt x="0" y="67149"/>
                  </a:lnTo>
                  <a:lnTo>
                    <a:pt x="698776" y="67149"/>
                  </a:lnTo>
                  <a:lnTo>
                    <a:pt x="698776" y="211856"/>
                  </a:lnTo>
                </a:path>
                <a:path w="737870" h="212089">
                  <a:moveTo>
                    <a:pt x="159613" y="9609"/>
                  </a:moveTo>
                  <a:lnTo>
                    <a:pt x="159613" y="44384"/>
                  </a:lnTo>
                  <a:lnTo>
                    <a:pt x="737715" y="44384"/>
                  </a:lnTo>
                  <a:lnTo>
                    <a:pt x="737715" y="211856"/>
                  </a:lnTo>
                </a:path>
              </a:pathLst>
            </a:custGeom>
            <a:ln w="850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4316654" y="2733636"/>
              <a:ext cx="1270" cy="108585"/>
            </a:xfrm>
            <a:custGeom>
              <a:avLst/>
              <a:gdLst/>
              <a:ahLst/>
              <a:cxnLst/>
              <a:rect l="l" t="t" r="r" b="b"/>
              <a:pathLst>
                <a:path w="1270" h="108585">
                  <a:moveTo>
                    <a:pt x="0" y="0"/>
                  </a:moveTo>
                  <a:lnTo>
                    <a:pt x="1271" y="108559"/>
                  </a:lnTo>
                </a:path>
              </a:pathLst>
            </a:custGeom>
            <a:ln w="5626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4296029" y="2716821"/>
              <a:ext cx="43815" cy="164465"/>
            </a:xfrm>
            <a:custGeom>
              <a:avLst/>
              <a:gdLst/>
              <a:ahLst/>
              <a:cxnLst/>
              <a:rect l="l" t="t" r="r" b="b"/>
              <a:pathLst>
                <a:path w="43814" h="164464">
                  <a:moveTo>
                    <a:pt x="37096" y="25742"/>
                  </a:moveTo>
                  <a:lnTo>
                    <a:pt x="36880" y="7442"/>
                  </a:lnTo>
                  <a:lnTo>
                    <a:pt x="29464" y="0"/>
                  </a:lnTo>
                  <a:lnTo>
                    <a:pt x="11379" y="228"/>
                  </a:lnTo>
                  <a:lnTo>
                    <a:pt x="4127" y="7785"/>
                  </a:lnTo>
                  <a:lnTo>
                    <a:pt x="4343" y="26200"/>
                  </a:lnTo>
                  <a:lnTo>
                    <a:pt x="11772" y="33515"/>
                  </a:lnTo>
                  <a:lnTo>
                    <a:pt x="20815" y="33401"/>
                  </a:lnTo>
                  <a:lnTo>
                    <a:pt x="29857" y="33286"/>
                  </a:lnTo>
                  <a:lnTo>
                    <a:pt x="37096" y="25742"/>
                  </a:lnTo>
                  <a:close/>
                </a:path>
                <a:path w="43814" h="164464">
                  <a:moveTo>
                    <a:pt x="43662" y="119545"/>
                  </a:moveTo>
                  <a:lnTo>
                    <a:pt x="0" y="120116"/>
                  </a:lnTo>
                  <a:lnTo>
                    <a:pt x="22352" y="164274"/>
                  </a:lnTo>
                  <a:lnTo>
                    <a:pt x="43662" y="119545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4292256" y="2568223"/>
              <a:ext cx="48895" cy="165735"/>
            </a:xfrm>
            <a:custGeom>
              <a:avLst/>
              <a:gdLst/>
              <a:ahLst/>
              <a:cxnLst/>
              <a:rect l="l" t="t" r="r" b="b"/>
              <a:pathLst>
                <a:path w="48895" h="165735">
                  <a:moveTo>
                    <a:pt x="24398" y="0"/>
                  </a:moveTo>
                  <a:lnTo>
                    <a:pt x="24398" y="165413"/>
                  </a:lnTo>
                </a:path>
                <a:path w="48895" h="165735">
                  <a:moveTo>
                    <a:pt x="24398" y="49646"/>
                  </a:moveTo>
                  <a:lnTo>
                    <a:pt x="0" y="0"/>
                  </a:lnTo>
                </a:path>
                <a:path w="48895" h="165735">
                  <a:moveTo>
                    <a:pt x="48796" y="0"/>
                  </a:moveTo>
                  <a:lnTo>
                    <a:pt x="24398" y="49646"/>
                  </a:lnTo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8207870" y="2776473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80238" y="0"/>
                  </a:moveTo>
                  <a:lnTo>
                    <a:pt x="0" y="0"/>
                  </a:lnTo>
                  <a:lnTo>
                    <a:pt x="0" y="146837"/>
                  </a:lnTo>
                  <a:lnTo>
                    <a:pt x="80238" y="146837"/>
                  </a:lnTo>
                  <a:lnTo>
                    <a:pt x="80238" y="0"/>
                  </a:lnTo>
                  <a:close/>
                </a:path>
                <a:path w="1541145" h="147319">
                  <a:moveTo>
                    <a:pt x="1540776" y="0"/>
                  </a:moveTo>
                  <a:lnTo>
                    <a:pt x="1460538" y="0"/>
                  </a:lnTo>
                  <a:lnTo>
                    <a:pt x="1460538" y="146837"/>
                  </a:lnTo>
                  <a:lnTo>
                    <a:pt x="1540776" y="146837"/>
                  </a:lnTo>
                  <a:lnTo>
                    <a:pt x="154077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8207879" y="2776465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8288120" y="2776465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90" h="147319">
                  <a:moveTo>
                    <a:pt x="0" y="0"/>
                  </a:moveTo>
                  <a:lnTo>
                    <a:pt x="0" y="146836"/>
                  </a:lnTo>
                  <a:lnTo>
                    <a:pt x="1380289" y="146836"/>
                  </a:lnTo>
                  <a:lnTo>
                    <a:pt x="13802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8288120" y="2776465"/>
              <a:ext cx="1380490" cy="147320"/>
            </a:xfrm>
            <a:custGeom>
              <a:avLst/>
              <a:gdLst/>
              <a:ahLst/>
              <a:cxnLst/>
              <a:rect l="l" t="t" r="r" b="b"/>
              <a:pathLst>
                <a:path w="1380490" h="147319">
                  <a:moveTo>
                    <a:pt x="0" y="146835"/>
                  </a:moveTo>
                  <a:lnTo>
                    <a:pt x="1380290" y="146835"/>
                  </a:lnTo>
                  <a:lnTo>
                    <a:pt x="138029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8298473" y="2850372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0"/>
                  </a:moveTo>
                  <a:lnTo>
                    <a:pt x="0" y="68809"/>
                  </a:lnTo>
                  <a:lnTo>
                    <a:pt x="501484" y="68809"/>
                  </a:lnTo>
                  <a:lnTo>
                    <a:pt x="501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8298473" y="2850372"/>
              <a:ext cx="501650" cy="69215"/>
            </a:xfrm>
            <a:custGeom>
              <a:avLst/>
              <a:gdLst/>
              <a:ahLst/>
              <a:cxnLst/>
              <a:rect l="l" t="t" r="r" b="b"/>
              <a:pathLst>
                <a:path w="501650" h="69214">
                  <a:moveTo>
                    <a:pt x="0" y="68810"/>
                  </a:moveTo>
                  <a:lnTo>
                    <a:pt x="501484" y="68810"/>
                  </a:lnTo>
                  <a:lnTo>
                    <a:pt x="501484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9690805" y="2791633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0"/>
                  </a:moveTo>
                  <a:lnTo>
                    <a:pt x="0" y="10181"/>
                  </a:lnTo>
                  <a:lnTo>
                    <a:pt x="225" y="11095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575" y="14413"/>
                  </a:lnTo>
                  <a:lnTo>
                    <a:pt x="2138" y="15100"/>
                  </a:lnTo>
                  <a:lnTo>
                    <a:pt x="2813" y="15671"/>
                  </a:lnTo>
                  <a:lnTo>
                    <a:pt x="3376" y="16357"/>
                  </a:lnTo>
                  <a:lnTo>
                    <a:pt x="4839" y="17387"/>
                  </a:lnTo>
                  <a:lnTo>
                    <a:pt x="5626" y="17844"/>
                  </a:lnTo>
                  <a:lnTo>
                    <a:pt x="6527" y="18074"/>
                  </a:lnTo>
                  <a:lnTo>
                    <a:pt x="7427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1" y="18074"/>
                  </a:lnTo>
                  <a:lnTo>
                    <a:pt x="33423" y="11095"/>
                  </a:lnTo>
                  <a:lnTo>
                    <a:pt x="33649" y="10181"/>
                  </a:lnTo>
                  <a:lnTo>
                    <a:pt x="33761" y="9380"/>
                  </a:lnTo>
                  <a:lnTo>
                    <a:pt x="33649" y="8350"/>
                  </a:lnTo>
                  <a:lnTo>
                    <a:pt x="33423" y="7435"/>
                  </a:lnTo>
                  <a:lnTo>
                    <a:pt x="33311" y="6520"/>
                  </a:lnTo>
                  <a:lnTo>
                    <a:pt x="26221" y="342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342"/>
                  </a:lnTo>
                  <a:lnTo>
                    <a:pt x="6527" y="457"/>
                  </a:lnTo>
                  <a:lnTo>
                    <a:pt x="5626" y="685"/>
                  </a:lnTo>
                  <a:lnTo>
                    <a:pt x="4163" y="1601"/>
                  </a:lnTo>
                  <a:lnTo>
                    <a:pt x="3376" y="2172"/>
                  </a:lnTo>
                  <a:lnTo>
                    <a:pt x="2813" y="2860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9690805" y="2791633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30948" y="2859"/>
                  </a:lnTo>
                  <a:lnTo>
                    <a:pt x="30272" y="2173"/>
                  </a:lnTo>
                  <a:lnTo>
                    <a:pt x="26221" y="343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2138" y="15099"/>
                  </a:lnTo>
                  <a:lnTo>
                    <a:pt x="2813" y="15671"/>
                  </a:lnTo>
                  <a:lnTo>
                    <a:pt x="3376" y="16358"/>
                  </a:lnTo>
                  <a:lnTo>
                    <a:pt x="7427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1" y="18074"/>
                  </a:lnTo>
                  <a:lnTo>
                    <a:pt x="30948" y="15671"/>
                  </a:lnTo>
                  <a:lnTo>
                    <a:pt x="31510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649" y="10181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9690805" y="2882461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1"/>
                  </a:moveTo>
                  <a:lnTo>
                    <a:pt x="0" y="10295"/>
                  </a:lnTo>
                  <a:lnTo>
                    <a:pt x="225" y="11097"/>
                  </a:lnTo>
                  <a:lnTo>
                    <a:pt x="337" y="12011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33423" y="11097"/>
                  </a:lnTo>
                  <a:lnTo>
                    <a:pt x="33649" y="10295"/>
                  </a:lnTo>
                  <a:lnTo>
                    <a:pt x="33761" y="9380"/>
                  </a:lnTo>
                  <a:lnTo>
                    <a:pt x="33649" y="8351"/>
                  </a:lnTo>
                  <a:lnTo>
                    <a:pt x="33423" y="7435"/>
                  </a:lnTo>
                  <a:lnTo>
                    <a:pt x="33311" y="6521"/>
                  </a:lnTo>
                  <a:lnTo>
                    <a:pt x="30272" y="2288"/>
                  </a:lnTo>
                  <a:lnTo>
                    <a:pt x="29597" y="1601"/>
                  </a:lnTo>
                  <a:lnTo>
                    <a:pt x="28809" y="1144"/>
                  </a:lnTo>
                  <a:lnTo>
                    <a:pt x="27121" y="458"/>
                  </a:lnTo>
                  <a:lnTo>
                    <a:pt x="26221" y="344"/>
                  </a:lnTo>
                  <a:lnTo>
                    <a:pt x="25321" y="115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5"/>
                  </a:lnTo>
                  <a:lnTo>
                    <a:pt x="7427" y="344"/>
                  </a:lnTo>
                  <a:lnTo>
                    <a:pt x="6527" y="458"/>
                  </a:lnTo>
                  <a:lnTo>
                    <a:pt x="4839" y="1144"/>
                  </a:lnTo>
                  <a:lnTo>
                    <a:pt x="4163" y="1601"/>
                  </a:lnTo>
                  <a:lnTo>
                    <a:pt x="3376" y="2288"/>
                  </a:lnTo>
                  <a:lnTo>
                    <a:pt x="2813" y="2860"/>
                  </a:lnTo>
                  <a:lnTo>
                    <a:pt x="2138" y="3432"/>
                  </a:lnTo>
                  <a:lnTo>
                    <a:pt x="1575" y="4118"/>
                  </a:lnTo>
                  <a:lnTo>
                    <a:pt x="675" y="5605"/>
                  </a:lnTo>
                  <a:lnTo>
                    <a:pt x="337" y="6521"/>
                  </a:lnTo>
                  <a:lnTo>
                    <a:pt x="225" y="7435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9690805" y="288246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30948" y="2859"/>
                  </a:lnTo>
                  <a:lnTo>
                    <a:pt x="30272" y="2287"/>
                  </a:lnTo>
                  <a:lnTo>
                    <a:pt x="29597" y="1601"/>
                  </a:lnTo>
                  <a:lnTo>
                    <a:pt x="28809" y="1143"/>
                  </a:lnTo>
                  <a:lnTo>
                    <a:pt x="28022" y="800"/>
                  </a:lnTo>
                  <a:lnTo>
                    <a:pt x="27121" y="457"/>
                  </a:lnTo>
                  <a:lnTo>
                    <a:pt x="26221" y="343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649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8231850" y="279517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237"/>
                  </a:moveTo>
                  <a:lnTo>
                    <a:pt x="0" y="10181"/>
                  </a:lnTo>
                  <a:lnTo>
                    <a:pt x="224" y="11095"/>
                  </a:lnTo>
                  <a:lnTo>
                    <a:pt x="337" y="12011"/>
                  </a:lnTo>
                  <a:lnTo>
                    <a:pt x="675" y="12927"/>
                  </a:lnTo>
                  <a:lnTo>
                    <a:pt x="2138" y="15100"/>
                  </a:lnTo>
                  <a:lnTo>
                    <a:pt x="2813" y="15671"/>
                  </a:lnTo>
                  <a:lnTo>
                    <a:pt x="3375" y="16244"/>
                  </a:lnTo>
                  <a:lnTo>
                    <a:pt x="4164" y="16930"/>
                  </a:lnTo>
                  <a:lnTo>
                    <a:pt x="5627" y="17731"/>
                  </a:lnTo>
                  <a:lnTo>
                    <a:pt x="6527" y="18074"/>
                  </a:lnTo>
                  <a:lnTo>
                    <a:pt x="7426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7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2" y="18074"/>
                  </a:lnTo>
                  <a:lnTo>
                    <a:pt x="28022" y="17731"/>
                  </a:lnTo>
                  <a:lnTo>
                    <a:pt x="28809" y="17273"/>
                  </a:lnTo>
                  <a:lnTo>
                    <a:pt x="29597" y="16930"/>
                  </a:lnTo>
                  <a:lnTo>
                    <a:pt x="30272" y="16244"/>
                  </a:lnTo>
                  <a:lnTo>
                    <a:pt x="30948" y="15671"/>
                  </a:lnTo>
                  <a:lnTo>
                    <a:pt x="31511" y="15100"/>
                  </a:lnTo>
                  <a:lnTo>
                    <a:pt x="32974" y="12927"/>
                  </a:lnTo>
                  <a:lnTo>
                    <a:pt x="33312" y="12011"/>
                  </a:lnTo>
                  <a:lnTo>
                    <a:pt x="33423" y="11095"/>
                  </a:lnTo>
                  <a:lnTo>
                    <a:pt x="33648" y="10181"/>
                  </a:lnTo>
                  <a:lnTo>
                    <a:pt x="33761" y="9265"/>
                  </a:lnTo>
                  <a:lnTo>
                    <a:pt x="33648" y="8237"/>
                  </a:lnTo>
                  <a:lnTo>
                    <a:pt x="33423" y="7435"/>
                  </a:lnTo>
                  <a:lnTo>
                    <a:pt x="33312" y="6520"/>
                  </a:lnTo>
                  <a:lnTo>
                    <a:pt x="24307" y="0"/>
                  </a:lnTo>
                  <a:lnTo>
                    <a:pt x="9340" y="0"/>
                  </a:lnTo>
                  <a:lnTo>
                    <a:pt x="224" y="7435"/>
                  </a:lnTo>
                  <a:lnTo>
                    <a:pt x="0" y="82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8231850" y="279517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265"/>
                  </a:moveTo>
                  <a:lnTo>
                    <a:pt x="33649" y="8236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804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30948" y="2745"/>
                  </a:lnTo>
                  <a:lnTo>
                    <a:pt x="30272" y="2173"/>
                  </a:lnTo>
                  <a:lnTo>
                    <a:pt x="29597" y="1601"/>
                  </a:lnTo>
                  <a:lnTo>
                    <a:pt x="28809" y="1143"/>
                  </a:lnTo>
                  <a:lnTo>
                    <a:pt x="28022" y="686"/>
                  </a:lnTo>
                  <a:lnTo>
                    <a:pt x="27121" y="457"/>
                  </a:lnTo>
                  <a:lnTo>
                    <a:pt x="26221" y="228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228"/>
                  </a:lnTo>
                  <a:lnTo>
                    <a:pt x="6527" y="457"/>
                  </a:lnTo>
                  <a:lnTo>
                    <a:pt x="5626" y="686"/>
                  </a:lnTo>
                  <a:lnTo>
                    <a:pt x="225" y="7435"/>
                  </a:lnTo>
                  <a:lnTo>
                    <a:pt x="0" y="8236"/>
                  </a:lnTo>
                  <a:lnTo>
                    <a:pt x="0" y="9265"/>
                  </a:lnTo>
                  <a:lnTo>
                    <a:pt x="0" y="10181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299"/>
                  </a:lnTo>
                  <a:lnTo>
                    <a:pt x="2138" y="15099"/>
                  </a:lnTo>
                  <a:lnTo>
                    <a:pt x="2813" y="15671"/>
                  </a:lnTo>
                  <a:lnTo>
                    <a:pt x="3376" y="16243"/>
                  </a:lnTo>
                  <a:lnTo>
                    <a:pt x="4163" y="16930"/>
                  </a:lnTo>
                  <a:lnTo>
                    <a:pt x="4839" y="17273"/>
                  </a:lnTo>
                  <a:lnTo>
                    <a:pt x="5626" y="17730"/>
                  </a:lnTo>
                  <a:lnTo>
                    <a:pt x="6527" y="18074"/>
                  </a:lnTo>
                  <a:lnTo>
                    <a:pt x="7427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1" y="18074"/>
                  </a:lnTo>
                  <a:lnTo>
                    <a:pt x="28022" y="17730"/>
                  </a:lnTo>
                  <a:lnTo>
                    <a:pt x="28809" y="17273"/>
                  </a:lnTo>
                  <a:lnTo>
                    <a:pt x="29597" y="16930"/>
                  </a:lnTo>
                  <a:lnTo>
                    <a:pt x="30272" y="16243"/>
                  </a:lnTo>
                  <a:lnTo>
                    <a:pt x="30948" y="15671"/>
                  </a:lnTo>
                  <a:lnTo>
                    <a:pt x="31510" y="15099"/>
                  </a:lnTo>
                  <a:lnTo>
                    <a:pt x="32073" y="14299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649" y="10181"/>
                  </a:lnTo>
                  <a:lnTo>
                    <a:pt x="33761" y="92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8231850" y="2886008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235"/>
                  </a:moveTo>
                  <a:lnTo>
                    <a:pt x="0" y="10180"/>
                  </a:lnTo>
                  <a:lnTo>
                    <a:pt x="224" y="11095"/>
                  </a:lnTo>
                  <a:lnTo>
                    <a:pt x="337" y="12010"/>
                  </a:lnTo>
                  <a:lnTo>
                    <a:pt x="675" y="12926"/>
                  </a:lnTo>
                  <a:lnTo>
                    <a:pt x="1576" y="14413"/>
                  </a:lnTo>
                  <a:lnTo>
                    <a:pt x="2138" y="15099"/>
                  </a:lnTo>
                  <a:lnTo>
                    <a:pt x="2813" y="15671"/>
                  </a:lnTo>
                  <a:lnTo>
                    <a:pt x="3375" y="16357"/>
                  </a:lnTo>
                  <a:lnTo>
                    <a:pt x="4838" y="17387"/>
                  </a:lnTo>
                  <a:lnTo>
                    <a:pt x="6527" y="18073"/>
                  </a:lnTo>
                  <a:lnTo>
                    <a:pt x="7426" y="18187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7" y="18531"/>
                  </a:lnTo>
                  <a:lnTo>
                    <a:pt x="25321" y="18417"/>
                  </a:lnTo>
                  <a:lnTo>
                    <a:pt x="26221" y="18187"/>
                  </a:lnTo>
                  <a:lnTo>
                    <a:pt x="27122" y="18073"/>
                  </a:lnTo>
                  <a:lnTo>
                    <a:pt x="33423" y="11095"/>
                  </a:lnTo>
                  <a:lnTo>
                    <a:pt x="33648" y="10180"/>
                  </a:lnTo>
                  <a:lnTo>
                    <a:pt x="33761" y="9380"/>
                  </a:lnTo>
                  <a:lnTo>
                    <a:pt x="33648" y="8235"/>
                  </a:lnTo>
                  <a:lnTo>
                    <a:pt x="33423" y="7434"/>
                  </a:lnTo>
                  <a:lnTo>
                    <a:pt x="33312" y="6520"/>
                  </a:lnTo>
                  <a:lnTo>
                    <a:pt x="24307" y="0"/>
                  </a:lnTo>
                  <a:lnTo>
                    <a:pt x="9340" y="0"/>
                  </a:lnTo>
                  <a:lnTo>
                    <a:pt x="224" y="7434"/>
                  </a:lnTo>
                  <a:lnTo>
                    <a:pt x="0" y="82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8231850" y="2886008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236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28809" y="1143"/>
                  </a:lnTo>
                  <a:lnTo>
                    <a:pt x="28022" y="686"/>
                  </a:lnTo>
                  <a:lnTo>
                    <a:pt x="27121" y="457"/>
                  </a:lnTo>
                  <a:lnTo>
                    <a:pt x="26221" y="228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228"/>
                  </a:lnTo>
                  <a:lnTo>
                    <a:pt x="6527" y="457"/>
                  </a:lnTo>
                  <a:lnTo>
                    <a:pt x="5626" y="686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236"/>
                  </a:lnTo>
                  <a:lnTo>
                    <a:pt x="0" y="9380"/>
                  </a:lnTo>
                  <a:lnTo>
                    <a:pt x="0" y="10181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2138" y="15099"/>
                  </a:lnTo>
                  <a:lnTo>
                    <a:pt x="2813" y="15671"/>
                  </a:lnTo>
                  <a:lnTo>
                    <a:pt x="3376" y="16358"/>
                  </a:lnTo>
                  <a:lnTo>
                    <a:pt x="7427" y="18188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5321" y="18417"/>
                  </a:lnTo>
                  <a:lnTo>
                    <a:pt x="26221" y="18188"/>
                  </a:lnTo>
                  <a:lnTo>
                    <a:pt x="27121" y="18074"/>
                  </a:lnTo>
                  <a:lnTo>
                    <a:pt x="30948" y="15671"/>
                  </a:lnTo>
                  <a:lnTo>
                    <a:pt x="31510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649" y="10181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5" name="object 655"/>
          <p:cNvSpPr txBox="1"/>
          <p:nvPr/>
        </p:nvSpPr>
        <p:spPr>
          <a:xfrm>
            <a:off x="9429506" y="2765663"/>
            <a:ext cx="237490" cy="13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390" marR="5080" indent="-60325">
              <a:lnSpc>
                <a:spcPct val="120100"/>
              </a:lnSpc>
              <a:spcBef>
                <a:spcPts val="90"/>
              </a:spcBef>
            </a:pPr>
            <a:r>
              <a:rPr sz="300" b="1" spc="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00" b="1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" b="1" spc="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" b="1" spc="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" b="1" spc="5" dirty="0">
                <a:solidFill>
                  <a:srgbClr val="FFFFFF"/>
                </a:solidFill>
                <a:latin typeface="Calibri"/>
                <a:cs typeface="Calibri"/>
              </a:rPr>
              <a:t>c  </a:t>
            </a:r>
            <a:r>
              <a:rPr sz="300" b="1" spc="20" dirty="0">
                <a:solidFill>
                  <a:srgbClr val="FFFFFF"/>
                </a:solidFill>
                <a:latin typeface="Calibri"/>
                <a:cs typeface="Calibri"/>
              </a:rPr>
              <a:t>2400</a:t>
            </a:r>
            <a:r>
              <a:rPr sz="3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656" name="object 656"/>
          <p:cNvGrpSpPr/>
          <p:nvPr/>
        </p:nvGrpSpPr>
        <p:grpSpPr>
          <a:xfrm>
            <a:off x="8334433" y="2865837"/>
            <a:ext cx="377190" cy="45720"/>
            <a:chOff x="8334433" y="2865837"/>
            <a:chExt cx="377190" cy="45720"/>
          </a:xfrm>
        </p:grpSpPr>
        <p:sp>
          <p:nvSpPr>
            <p:cNvPr id="657" name="object 657"/>
            <p:cNvSpPr/>
            <p:nvPr/>
          </p:nvSpPr>
          <p:spPr>
            <a:xfrm>
              <a:off x="8654434" y="2871980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0"/>
                  </a:moveTo>
                  <a:lnTo>
                    <a:pt x="0" y="38623"/>
                  </a:lnTo>
                  <a:lnTo>
                    <a:pt x="55797" y="38623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8654434" y="2871980"/>
              <a:ext cx="55880" cy="38735"/>
            </a:xfrm>
            <a:custGeom>
              <a:avLst/>
              <a:gdLst/>
              <a:ahLst/>
              <a:cxnLst/>
              <a:rect l="l" t="t" r="r" b="b"/>
              <a:pathLst>
                <a:path w="55879" h="38735">
                  <a:moveTo>
                    <a:pt x="0" y="38622"/>
                  </a:moveTo>
                  <a:lnTo>
                    <a:pt x="55796" y="38622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386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8654434" y="2871965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0"/>
                  </a:moveTo>
                  <a:lnTo>
                    <a:pt x="0" y="16559"/>
                  </a:lnTo>
                  <a:lnTo>
                    <a:pt x="55797" y="16559"/>
                  </a:lnTo>
                  <a:lnTo>
                    <a:pt x="557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8654434" y="2871965"/>
              <a:ext cx="55880" cy="17145"/>
            </a:xfrm>
            <a:custGeom>
              <a:avLst/>
              <a:gdLst/>
              <a:ahLst/>
              <a:cxnLst/>
              <a:rect l="l" t="t" r="r" b="b"/>
              <a:pathLst>
                <a:path w="55879" h="17144">
                  <a:moveTo>
                    <a:pt x="0" y="16559"/>
                  </a:moveTo>
                  <a:lnTo>
                    <a:pt x="55796" y="16559"/>
                  </a:lnTo>
                  <a:lnTo>
                    <a:pt x="55796" y="0"/>
                  </a:lnTo>
                  <a:lnTo>
                    <a:pt x="0" y="0"/>
                  </a:lnTo>
                  <a:lnTo>
                    <a:pt x="0" y="16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8658260" y="2874526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59" h="31114">
                  <a:moveTo>
                    <a:pt x="0" y="0"/>
                  </a:moveTo>
                  <a:lnTo>
                    <a:pt x="0" y="30814"/>
                  </a:lnTo>
                  <a:lnTo>
                    <a:pt x="48126" y="30814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8658260" y="2874526"/>
              <a:ext cx="48260" cy="31115"/>
            </a:xfrm>
            <a:custGeom>
              <a:avLst/>
              <a:gdLst/>
              <a:ahLst/>
              <a:cxnLst/>
              <a:rect l="l" t="t" r="r" b="b"/>
              <a:pathLst>
                <a:path w="48259" h="31114">
                  <a:moveTo>
                    <a:pt x="0" y="30814"/>
                  </a:moveTo>
                  <a:lnTo>
                    <a:pt x="48127" y="30814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0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8672665" y="2871889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0"/>
                  </a:moveTo>
                  <a:lnTo>
                    <a:pt x="0" y="3023"/>
                  </a:lnTo>
                  <a:lnTo>
                    <a:pt x="19314" y="3023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8672665" y="2871888"/>
              <a:ext cx="19685" cy="3175"/>
            </a:xfrm>
            <a:custGeom>
              <a:avLst/>
              <a:gdLst/>
              <a:ahLst/>
              <a:cxnLst/>
              <a:rect l="l" t="t" r="r" b="b"/>
              <a:pathLst>
                <a:path w="19684" h="3175">
                  <a:moveTo>
                    <a:pt x="0" y="3023"/>
                  </a:moveTo>
                  <a:lnTo>
                    <a:pt x="19313" y="3023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0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8370948" y="286679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20019"/>
                  </a:moveTo>
                  <a:lnTo>
                    <a:pt x="1559" y="27762"/>
                  </a:lnTo>
                  <a:lnTo>
                    <a:pt x="5810" y="34089"/>
                  </a:lnTo>
                  <a:lnTo>
                    <a:pt x="12107" y="38357"/>
                  </a:lnTo>
                  <a:lnTo>
                    <a:pt x="19806" y="39923"/>
                  </a:lnTo>
                  <a:lnTo>
                    <a:pt x="27507" y="38357"/>
                  </a:lnTo>
                  <a:lnTo>
                    <a:pt x="33804" y="34089"/>
                  </a:lnTo>
                  <a:lnTo>
                    <a:pt x="38054" y="27762"/>
                  </a:lnTo>
                  <a:lnTo>
                    <a:pt x="39613" y="20019"/>
                  </a:lnTo>
                  <a:lnTo>
                    <a:pt x="38054" y="12209"/>
                  </a:lnTo>
                  <a:lnTo>
                    <a:pt x="33804" y="5848"/>
                  </a:lnTo>
                  <a:lnTo>
                    <a:pt x="27507" y="1567"/>
                  </a:lnTo>
                  <a:lnTo>
                    <a:pt x="19806" y="0"/>
                  </a:lnTo>
                  <a:lnTo>
                    <a:pt x="12107" y="1567"/>
                  </a:lnTo>
                  <a:lnTo>
                    <a:pt x="5810" y="5848"/>
                  </a:lnTo>
                  <a:lnTo>
                    <a:pt x="1559" y="1220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8370948" y="286679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39613" y="20018"/>
                  </a:moveTo>
                  <a:lnTo>
                    <a:pt x="38053" y="12209"/>
                  </a:lnTo>
                  <a:lnTo>
                    <a:pt x="33803" y="5848"/>
                  </a:lnTo>
                  <a:lnTo>
                    <a:pt x="27506" y="1567"/>
                  </a:lnTo>
                  <a:lnTo>
                    <a:pt x="19806" y="0"/>
                  </a:lnTo>
                  <a:lnTo>
                    <a:pt x="12106" y="1567"/>
                  </a:lnTo>
                  <a:lnTo>
                    <a:pt x="5809" y="5848"/>
                  </a:lnTo>
                  <a:lnTo>
                    <a:pt x="1559" y="12209"/>
                  </a:lnTo>
                  <a:lnTo>
                    <a:pt x="0" y="20018"/>
                  </a:lnTo>
                  <a:lnTo>
                    <a:pt x="1559" y="27761"/>
                  </a:lnTo>
                  <a:lnTo>
                    <a:pt x="5809" y="34089"/>
                  </a:lnTo>
                  <a:lnTo>
                    <a:pt x="12106" y="38357"/>
                  </a:lnTo>
                  <a:lnTo>
                    <a:pt x="19806" y="39923"/>
                  </a:lnTo>
                  <a:lnTo>
                    <a:pt x="27506" y="38357"/>
                  </a:lnTo>
                  <a:lnTo>
                    <a:pt x="33803" y="34089"/>
                  </a:lnTo>
                  <a:lnTo>
                    <a:pt x="38053" y="27761"/>
                  </a:lnTo>
                  <a:lnTo>
                    <a:pt x="39613" y="20018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8373761" y="286942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0" y="7778"/>
                  </a:moveTo>
                  <a:lnTo>
                    <a:pt x="0" y="26882"/>
                  </a:lnTo>
                  <a:lnTo>
                    <a:pt x="7653" y="34660"/>
                  </a:lnTo>
                  <a:lnTo>
                    <a:pt x="26559" y="34660"/>
                  </a:lnTo>
                  <a:lnTo>
                    <a:pt x="34212" y="26882"/>
                  </a:lnTo>
                  <a:lnTo>
                    <a:pt x="34212" y="17387"/>
                  </a:lnTo>
                  <a:lnTo>
                    <a:pt x="34212" y="7778"/>
                  </a:lnTo>
                  <a:lnTo>
                    <a:pt x="26559" y="0"/>
                  </a:lnTo>
                  <a:lnTo>
                    <a:pt x="7653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8373762" y="286942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34211" y="17387"/>
                  </a:moveTo>
                  <a:lnTo>
                    <a:pt x="34211" y="7778"/>
                  </a:lnTo>
                  <a:lnTo>
                    <a:pt x="26559" y="0"/>
                  </a:lnTo>
                  <a:lnTo>
                    <a:pt x="17105" y="0"/>
                  </a:lnTo>
                  <a:lnTo>
                    <a:pt x="7652" y="0"/>
                  </a:lnTo>
                  <a:lnTo>
                    <a:pt x="0" y="7778"/>
                  </a:lnTo>
                  <a:lnTo>
                    <a:pt x="0" y="17387"/>
                  </a:lnTo>
                  <a:lnTo>
                    <a:pt x="0" y="26882"/>
                  </a:lnTo>
                  <a:lnTo>
                    <a:pt x="7652" y="34661"/>
                  </a:lnTo>
                  <a:lnTo>
                    <a:pt x="17105" y="34661"/>
                  </a:lnTo>
                  <a:lnTo>
                    <a:pt x="26559" y="34661"/>
                  </a:lnTo>
                  <a:lnTo>
                    <a:pt x="34211" y="26882"/>
                  </a:lnTo>
                  <a:lnTo>
                    <a:pt x="34211" y="1738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8376351" y="2872052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0" y="6634"/>
                  </a:moveTo>
                  <a:lnTo>
                    <a:pt x="0" y="22877"/>
                  </a:lnTo>
                  <a:lnTo>
                    <a:pt x="6526" y="29399"/>
                  </a:lnTo>
                  <a:lnTo>
                    <a:pt x="22395" y="29399"/>
                  </a:lnTo>
                  <a:lnTo>
                    <a:pt x="28809" y="22877"/>
                  </a:lnTo>
                  <a:lnTo>
                    <a:pt x="28809" y="14756"/>
                  </a:lnTo>
                  <a:lnTo>
                    <a:pt x="28809" y="6634"/>
                  </a:lnTo>
                  <a:lnTo>
                    <a:pt x="22395" y="0"/>
                  </a:lnTo>
                  <a:lnTo>
                    <a:pt x="6526" y="0"/>
                  </a:lnTo>
                  <a:lnTo>
                    <a:pt x="0" y="66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8376350" y="2872052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28809" y="14756"/>
                  </a:moveTo>
                  <a:lnTo>
                    <a:pt x="28809" y="6634"/>
                  </a:lnTo>
                  <a:lnTo>
                    <a:pt x="22395" y="0"/>
                  </a:lnTo>
                  <a:lnTo>
                    <a:pt x="14404" y="0"/>
                  </a:lnTo>
                  <a:lnTo>
                    <a:pt x="6527" y="0"/>
                  </a:lnTo>
                  <a:lnTo>
                    <a:pt x="0" y="6634"/>
                  </a:lnTo>
                  <a:lnTo>
                    <a:pt x="0" y="14756"/>
                  </a:lnTo>
                  <a:lnTo>
                    <a:pt x="0" y="22878"/>
                  </a:lnTo>
                  <a:lnTo>
                    <a:pt x="6527" y="29399"/>
                  </a:lnTo>
                  <a:lnTo>
                    <a:pt x="14404" y="29399"/>
                  </a:lnTo>
                  <a:lnTo>
                    <a:pt x="22395" y="29399"/>
                  </a:lnTo>
                  <a:lnTo>
                    <a:pt x="28809" y="22878"/>
                  </a:lnTo>
                  <a:lnTo>
                    <a:pt x="28809" y="147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8383328" y="28791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1897"/>
                  </a:lnTo>
                  <a:lnTo>
                    <a:pt x="3375" y="15328"/>
                  </a:lnTo>
                  <a:lnTo>
                    <a:pt x="11591" y="15328"/>
                  </a:lnTo>
                  <a:lnTo>
                    <a:pt x="14855" y="11897"/>
                  </a:lnTo>
                  <a:lnTo>
                    <a:pt x="14855" y="7664"/>
                  </a:lnTo>
                  <a:lnTo>
                    <a:pt x="14855" y="3431"/>
                  </a:lnTo>
                  <a:lnTo>
                    <a:pt x="11591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8383327" y="28791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855" y="7664"/>
                  </a:moveTo>
                  <a:lnTo>
                    <a:pt x="14855" y="3431"/>
                  </a:lnTo>
                  <a:lnTo>
                    <a:pt x="11591" y="0"/>
                  </a:lnTo>
                  <a:lnTo>
                    <a:pt x="7427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376" y="15328"/>
                  </a:lnTo>
                  <a:lnTo>
                    <a:pt x="7427" y="15328"/>
                  </a:lnTo>
                  <a:lnTo>
                    <a:pt x="11591" y="15328"/>
                  </a:lnTo>
                  <a:lnTo>
                    <a:pt x="14855" y="11896"/>
                  </a:lnTo>
                  <a:lnTo>
                    <a:pt x="14855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8530529" y="286679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20019"/>
                  </a:moveTo>
                  <a:lnTo>
                    <a:pt x="1542" y="27762"/>
                  </a:lnTo>
                  <a:lnTo>
                    <a:pt x="5753" y="34089"/>
                  </a:lnTo>
                  <a:lnTo>
                    <a:pt x="12011" y="38357"/>
                  </a:lnTo>
                  <a:lnTo>
                    <a:pt x="19693" y="39923"/>
                  </a:lnTo>
                  <a:lnTo>
                    <a:pt x="27394" y="38357"/>
                  </a:lnTo>
                  <a:lnTo>
                    <a:pt x="33691" y="34089"/>
                  </a:lnTo>
                  <a:lnTo>
                    <a:pt x="37941" y="27762"/>
                  </a:lnTo>
                  <a:lnTo>
                    <a:pt x="39500" y="20019"/>
                  </a:lnTo>
                  <a:lnTo>
                    <a:pt x="37941" y="12209"/>
                  </a:lnTo>
                  <a:lnTo>
                    <a:pt x="33691" y="5848"/>
                  </a:lnTo>
                  <a:lnTo>
                    <a:pt x="27394" y="1567"/>
                  </a:lnTo>
                  <a:lnTo>
                    <a:pt x="19693" y="0"/>
                  </a:lnTo>
                  <a:lnTo>
                    <a:pt x="12011" y="1567"/>
                  </a:lnTo>
                  <a:lnTo>
                    <a:pt x="5753" y="5848"/>
                  </a:lnTo>
                  <a:lnTo>
                    <a:pt x="1542" y="1220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8530528" y="286679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39501" y="20018"/>
                  </a:moveTo>
                  <a:lnTo>
                    <a:pt x="37941" y="12209"/>
                  </a:lnTo>
                  <a:lnTo>
                    <a:pt x="33691" y="5848"/>
                  </a:lnTo>
                  <a:lnTo>
                    <a:pt x="27394" y="1567"/>
                  </a:lnTo>
                  <a:lnTo>
                    <a:pt x="19694" y="0"/>
                  </a:lnTo>
                  <a:lnTo>
                    <a:pt x="12011" y="1567"/>
                  </a:lnTo>
                  <a:lnTo>
                    <a:pt x="5753" y="5848"/>
                  </a:lnTo>
                  <a:lnTo>
                    <a:pt x="1542" y="12209"/>
                  </a:lnTo>
                  <a:lnTo>
                    <a:pt x="0" y="20018"/>
                  </a:lnTo>
                  <a:lnTo>
                    <a:pt x="1542" y="27761"/>
                  </a:lnTo>
                  <a:lnTo>
                    <a:pt x="5753" y="34089"/>
                  </a:lnTo>
                  <a:lnTo>
                    <a:pt x="12011" y="38357"/>
                  </a:lnTo>
                  <a:lnTo>
                    <a:pt x="19694" y="39923"/>
                  </a:lnTo>
                  <a:lnTo>
                    <a:pt x="27394" y="38357"/>
                  </a:lnTo>
                  <a:lnTo>
                    <a:pt x="33691" y="34089"/>
                  </a:lnTo>
                  <a:lnTo>
                    <a:pt x="37941" y="27761"/>
                  </a:lnTo>
                  <a:lnTo>
                    <a:pt x="39501" y="20018"/>
                  </a:lnTo>
                  <a:close/>
                </a:path>
              </a:pathLst>
            </a:custGeom>
            <a:ln w="3175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8533342" y="286942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0" y="7778"/>
                  </a:moveTo>
                  <a:lnTo>
                    <a:pt x="0" y="26882"/>
                  </a:lnTo>
                  <a:lnTo>
                    <a:pt x="7653" y="34660"/>
                  </a:lnTo>
                  <a:lnTo>
                    <a:pt x="26446" y="34660"/>
                  </a:lnTo>
                  <a:lnTo>
                    <a:pt x="34099" y="26882"/>
                  </a:lnTo>
                  <a:lnTo>
                    <a:pt x="34099" y="17387"/>
                  </a:lnTo>
                  <a:lnTo>
                    <a:pt x="34099" y="7778"/>
                  </a:lnTo>
                  <a:lnTo>
                    <a:pt x="26446" y="0"/>
                  </a:lnTo>
                  <a:lnTo>
                    <a:pt x="7653" y="0"/>
                  </a:lnTo>
                  <a:lnTo>
                    <a:pt x="0" y="777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8533342" y="286942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34099" y="17387"/>
                  </a:moveTo>
                  <a:lnTo>
                    <a:pt x="34099" y="7778"/>
                  </a:lnTo>
                  <a:lnTo>
                    <a:pt x="26446" y="0"/>
                  </a:lnTo>
                  <a:lnTo>
                    <a:pt x="16993" y="0"/>
                  </a:lnTo>
                  <a:lnTo>
                    <a:pt x="7652" y="0"/>
                  </a:lnTo>
                  <a:lnTo>
                    <a:pt x="0" y="7778"/>
                  </a:lnTo>
                  <a:lnTo>
                    <a:pt x="0" y="17387"/>
                  </a:lnTo>
                  <a:lnTo>
                    <a:pt x="0" y="26882"/>
                  </a:lnTo>
                  <a:lnTo>
                    <a:pt x="7652" y="34661"/>
                  </a:lnTo>
                  <a:lnTo>
                    <a:pt x="16993" y="34661"/>
                  </a:lnTo>
                  <a:lnTo>
                    <a:pt x="26446" y="34661"/>
                  </a:lnTo>
                  <a:lnTo>
                    <a:pt x="34099" y="26882"/>
                  </a:lnTo>
                  <a:lnTo>
                    <a:pt x="34099" y="17387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8535930" y="2872052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0" y="6634"/>
                  </a:moveTo>
                  <a:lnTo>
                    <a:pt x="0" y="22877"/>
                  </a:lnTo>
                  <a:lnTo>
                    <a:pt x="6414" y="29399"/>
                  </a:lnTo>
                  <a:lnTo>
                    <a:pt x="22283" y="29399"/>
                  </a:lnTo>
                  <a:lnTo>
                    <a:pt x="28698" y="22877"/>
                  </a:lnTo>
                  <a:lnTo>
                    <a:pt x="28698" y="14756"/>
                  </a:lnTo>
                  <a:lnTo>
                    <a:pt x="28698" y="6634"/>
                  </a:lnTo>
                  <a:lnTo>
                    <a:pt x="22283" y="0"/>
                  </a:lnTo>
                  <a:lnTo>
                    <a:pt x="6414" y="0"/>
                  </a:lnTo>
                  <a:lnTo>
                    <a:pt x="0" y="6634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8535930" y="2872052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4">
                  <a:moveTo>
                    <a:pt x="28697" y="14756"/>
                  </a:moveTo>
                  <a:lnTo>
                    <a:pt x="28697" y="6634"/>
                  </a:lnTo>
                  <a:lnTo>
                    <a:pt x="22282" y="0"/>
                  </a:lnTo>
                  <a:lnTo>
                    <a:pt x="14292" y="0"/>
                  </a:lnTo>
                  <a:lnTo>
                    <a:pt x="6414" y="0"/>
                  </a:lnTo>
                  <a:lnTo>
                    <a:pt x="0" y="6634"/>
                  </a:lnTo>
                  <a:lnTo>
                    <a:pt x="0" y="14756"/>
                  </a:lnTo>
                  <a:lnTo>
                    <a:pt x="0" y="22878"/>
                  </a:lnTo>
                  <a:lnTo>
                    <a:pt x="6414" y="29399"/>
                  </a:lnTo>
                  <a:lnTo>
                    <a:pt x="14292" y="29399"/>
                  </a:lnTo>
                  <a:lnTo>
                    <a:pt x="22282" y="29399"/>
                  </a:lnTo>
                  <a:lnTo>
                    <a:pt x="28697" y="22878"/>
                  </a:lnTo>
                  <a:lnTo>
                    <a:pt x="28697" y="147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8542796" y="28791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1897"/>
                  </a:lnTo>
                  <a:lnTo>
                    <a:pt x="3375" y="15328"/>
                  </a:lnTo>
                  <a:lnTo>
                    <a:pt x="11591" y="15328"/>
                  </a:lnTo>
                  <a:lnTo>
                    <a:pt x="14966" y="11897"/>
                  </a:lnTo>
                  <a:lnTo>
                    <a:pt x="14966" y="7664"/>
                  </a:lnTo>
                  <a:lnTo>
                    <a:pt x="14966" y="3431"/>
                  </a:lnTo>
                  <a:lnTo>
                    <a:pt x="11591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8542795" y="28791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4967" y="7664"/>
                  </a:moveTo>
                  <a:lnTo>
                    <a:pt x="14967" y="3431"/>
                  </a:lnTo>
                  <a:lnTo>
                    <a:pt x="11591" y="0"/>
                  </a:lnTo>
                  <a:lnTo>
                    <a:pt x="7427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664"/>
                  </a:lnTo>
                  <a:lnTo>
                    <a:pt x="0" y="11896"/>
                  </a:lnTo>
                  <a:lnTo>
                    <a:pt x="3376" y="15328"/>
                  </a:lnTo>
                  <a:lnTo>
                    <a:pt x="7427" y="15328"/>
                  </a:lnTo>
                  <a:lnTo>
                    <a:pt x="11591" y="15328"/>
                  </a:lnTo>
                  <a:lnTo>
                    <a:pt x="14967" y="11896"/>
                  </a:lnTo>
                  <a:lnTo>
                    <a:pt x="14967" y="766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8335386" y="287788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4051" y="17846"/>
                  </a:lnTo>
                  <a:lnTo>
                    <a:pt x="13729" y="17846"/>
                  </a:lnTo>
                  <a:lnTo>
                    <a:pt x="17669" y="13841"/>
                  </a:lnTo>
                  <a:lnTo>
                    <a:pt x="17669" y="8923"/>
                  </a:lnTo>
                  <a:lnTo>
                    <a:pt x="17669" y="4004"/>
                  </a:lnTo>
                  <a:lnTo>
                    <a:pt x="13729" y="0"/>
                  </a:lnTo>
                  <a:lnTo>
                    <a:pt x="4051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8335386" y="287788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4051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4051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8336737" y="2879030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1"/>
                  </a:lnTo>
                  <a:lnTo>
                    <a:pt x="3375" y="15443"/>
                  </a:lnTo>
                  <a:lnTo>
                    <a:pt x="11816" y="15443"/>
                  </a:lnTo>
                  <a:lnTo>
                    <a:pt x="15191" y="12011"/>
                  </a:lnTo>
                  <a:lnTo>
                    <a:pt x="15191" y="7778"/>
                  </a:lnTo>
                  <a:lnTo>
                    <a:pt x="15191" y="3431"/>
                  </a:lnTo>
                  <a:lnTo>
                    <a:pt x="11816" y="0"/>
                  </a:lnTo>
                  <a:lnTo>
                    <a:pt x="3375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8336736" y="2879030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78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540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8337862" y="288017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8337862" y="288017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8340900" y="28833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487"/>
                  </a:moveTo>
                  <a:lnTo>
                    <a:pt x="0" y="5261"/>
                  </a:lnTo>
                  <a:lnTo>
                    <a:pt x="1576" y="6863"/>
                  </a:lnTo>
                  <a:lnTo>
                    <a:pt x="5177" y="6863"/>
                  </a:lnTo>
                  <a:lnTo>
                    <a:pt x="6752" y="5261"/>
                  </a:lnTo>
                  <a:lnTo>
                    <a:pt x="6752" y="3431"/>
                  </a:lnTo>
                  <a:lnTo>
                    <a:pt x="6752" y="1487"/>
                  </a:lnTo>
                  <a:lnTo>
                    <a:pt x="5177" y="0"/>
                  </a:lnTo>
                  <a:lnTo>
                    <a:pt x="1576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8340900" y="28833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262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9" name="object 689"/>
          <p:cNvSpPr txBox="1"/>
          <p:nvPr/>
        </p:nvSpPr>
        <p:spPr>
          <a:xfrm>
            <a:off x="8323698" y="2835100"/>
            <a:ext cx="5016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Calibri"/>
                <a:cs typeface="Calibri"/>
              </a:rPr>
              <a:t>GN</a:t>
            </a:r>
            <a:r>
              <a:rPr sz="100" spc="-50" dirty="0">
                <a:latin typeface="Calibri"/>
                <a:cs typeface="Calibri"/>
              </a:rPr>
              <a:t>S</a:t>
            </a:r>
            <a:r>
              <a:rPr sz="100" spc="15" dirty="0">
                <a:latin typeface="Calibri"/>
                <a:cs typeface="Calibri"/>
              </a:rPr>
              <a:t>S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690" name="object 690"/>
          <p:cNvGrpSpPr/>
          <p:nvPr/>
        </p:nvGrpSpPr>
        <p:grpSpPr>
          <a:xfrm>
            <a:off x="8203434" y="2779462"/>
            <a:ext cx="1550035" cy="354330"/>
            <a:chOff x="8203434" y="2779462"/>
            <a:chExt cx="1550035" cy="354330"/>
          </a:xfrm>
        </p:grpSpPr>
        <p:sp>
          <p:nvSpPr>
            <p:cNvPr id="691" name="object 691"/>
            <p:cNvSpPr/>
            <p:nvPr/>
          </p:nvSpPr>
          <p:spPr>
            <a:xfrm>
              <a:off x="8590624" y="2862935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8" y="47782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8590624" y="2862935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8593100" y="2863015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59" h="43814">
                  <a:moveTo>
                    <a:pt x="42989" y="8121"/>
                  </a:moveTo>
                  <a:lnTo>
                    <a:pt x="42989" y="21277"/>
                  </a:lnTo>
                  <a:lnTo>
                    <a:pt x="44339" y="21277"/>
                  </a:lnTo>
                  <a:lnTo>
                    <a:pt x="44339" y="8808"/>
                  </a:lnTo>
                  <a:lnTo>
                    <a:pt x="47716" y="8808"/>
                  </a:lnTo>
                  <a:lnTo>
                    <a:pt x="47716" y="2172"/>
                  </a:lnTo>
                  <a:lnTo>
                    <a:pt x="47040" y="2172"/>
                  </a:lnTo>
                  <a:lnTo>
                    <a:pt x="47040" y="8121"/>
                  </a:lnTo>
                  <a:lnTo>
                    <a:pt x="42989" y="8121"/>
                  </a:lnTo>
                  <a:close/>
                </a:path>
                <a:path w="48259" h="43814">
                  <a:moveTo>
                    <a:pt x="3375" y="28483"/>
                  </a:moveTo>
                  <a:lnTo>
                    <a:pt x="3375" y="43240"/>
                  </a:lnTo>
                  <a:lnTo>
                    <a:pt x="44339" y="43240"/>
                  </a:lnTo>
                  <a:lnTo>
                    <a:pt x="44339" y="28483"/>
                  </a:lnTo>
                  <a:lnTo>
                    <a:pt x="42989" y="28483"/>
                  </a:lnTo>
                  <a:lnTo>
                    <a:pt x="42989" y="8121"/>
                  </a:lnTo>
                  <a:lnTo>
                    <a:pt x="33423" y="8121"/>
                  </a:lnTo>
                  <a:lnTo>
                    <a:pt x="33423" y="2172"/>
                  </a:lnTo>
                  <a:lnTo>
                    <a:pt x="30835" y="2172"/>
                  </a:lnTo>
                  <a:lnTo>
                    <a:pt x="30835" y="0"/>
                  </a:lnTo>
                  <a:lnTo>
                    <a:pt x="16543" y="0"/>
                  </a:lnTo>
                  <a:lnTo>
                    <a:pt x="16543" y="2172"/>
                  </a:lnTo>
                  <a:lnTo>
                    <a:pt x="13954" y="2172"/>
                  </a:lnTo>
                  <a:lnTo>
                    <a:pt x="13954" y="8121"/>
                  </a:lnTo>
                  <a:lnTo>
                    <a:pt x="4500" y="8121"/>
                  </a:lnTo>
                  <a:lnTo>
                    <a:pt x="4500" y="28483"/>
                  </a:lnTo>
                  <a:lnTo>
                    <a:pt x="3375" y="28483"/>
                  </a:lnTo>
                  <a:close/>
                </a:path>
                <a:path w="48259" h="43814">
                  <a:moveTo>
                    <a:pt x="0" y="2172"/>
                  </a:moveTo>
                  <a:lnTo>
                    <a:pt x="0" y="8808"/>
                  </a:lnTo>
                  <a:lnTo>
                    <a:pt x="3375" y="8808"/>
                  </a:lnTo>
                  <a:lnTo>
                    <a:pt x="3375" y="21277"/>
                  </a:lnTo>
                  <a:lnTo>
                    <a:pt x="4500" y="21277"/>
                  </a:lnTo>
                  <a:lnTo>
                    <a:pt x="4500" y="8121"/>
                  </a:lnTo>
                  <a:lnTo>
                    <a:pt x="562" y="8121"/>
                  </a:lnTo>
                  <a:lnTo>
                    <a:pt x="562" y="2172"/>
                  </a:lnTo>
                  <a:lnTo>
                    <a:pt x="0" y="2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8593100" y="2863015"/>
              <a:ext cx="48260" cy="43815"/>
            </a:xfrm>
            <a:custGeom>
              <a:avLst/>
              <a:gdLst/>
              <a:ahLst/>
              <a:cxnLst/>
              <a:rect l="l" t="t" r="r" b="b"/>
              <a:pathLst>
                <a:path w="48259" h="43814">
                  <a:moveTo>
                    <a:pt x="30835" y="0"/>
                  </a:moveTo>
                  <a:lnTo>
                    <a:pt x="30835" y="2173"/>
                  </a:lnTo>
                  <a:lnTo>
                    <a:pt x="33424" y="2173"/>
                  </a:lnTo>
                  <a:lnTo>
                    <a:pt x="33424" y="8121"/>
                  </a:lnTo>
                  <a:lnTo>
                    <a:pt x="44340" y="8121"/>
                  </a:lnTo>
                  <a:lnTo>
                    <a:pt x="44340" y="8808"/>
                  </a:lnTo>
                  <a:lnTo>
                    <a:pt x="47716" y="8808"/>
                  </a:lnTo>
                  <a:lnTo>
                    <a:pt x="47716" y="2173"/>
                  </a:lnTo>
                  <a:lnTo>
                    <a:pt x="47041" y="2173"/>
                  </a:lnTo>
                  <a:lnTo>
                    <a:pt x="47041" y="8121"/>
                  </a:lnTo>
                  <a:lnTo>
                    <a:pt x="44340" y="8121"/>
                  </a:lnTo>
                  <a:lnTo>
                    <a:pt x="44340" y="21277"/>
                  </a:lnTo>
                  <a:lnTo>
                    <a:pt x="42989" y="21277"/>
                  </a:lnTo>
                  <a:lnTo>
                    <a:pt x="42989" y="28483"/>
                  </a:lnTo>
                  <a:lnTo>
                    <a:pt x="44340" y="28483"/>
                  </a:lnTo>
                  <a:lnTo>
                    <a:pt x="44340" y="43240"/>
                  </a:lnTo>
                  <a:lnTo>
                    <a:pt x="3376" y="43240"/>
                  </a:lnTo>
                  <a:lnTo>
                    <a:pt x="3376" y="28483"/>
                  </a:lnTo>
                  <a:lnTo>
                    <a:pt x="4501" y="28483"/>
                  </a:lnTo>
                  <a:lnTo>
                    <a:pt x="4501" y="21277"/>
                  </a:lnTo>
                  <a:lnTo>
                    <a:pt x="3376" y="21277"/>
                  </a:lnTo>
                  <a:lnTo>
                    <a:pt x="3376" y="8121"/>
                  </a:lnTo>
                  <a:lnTo>
                    <a:pt x="562" y="8121"/>
                  </a:lnTo>
                  <a:lnTo>
                    <a:pt x="562" y="2173"/>
                  </a:lnTo>
                  <a:lnTo>
                    <a:pt x="0" y="2173"/>
                  </a:lnTo>
                  <a:lnTo>
                    <a:pt x="0" y="8808"/>
                  </a:lnTo>
                  <a:lnTo>
                    <a:pt x="3376" y="8808"/>
                  </a:lnTo>
                  <a:lnTo>
                    <a:pt x="3376" y="8121"/>
                  </a:lnTo>
                  <a:lnTo>
                    <a:pt x="13954" y="8121"/>
                  </a:lnTo>
                  <a:lnTo>
                    <a:pt x="13954" y="2173"/>
                  </a:lnTo>
                  <a:lnTo>
                    <a:pt x="16543" y="2173"/>
                  </a:lnTo>
                  <a:lnTo>
                    <a:pt x="16543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8626749" y="286501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8626749" y="286501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8593663" y="286501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8593663" y="286501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8593888" y="286483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8593888" y="286483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8627425" y="286483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8627425" y="286483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8720269" y="2864089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40" h="46989">
                  <a:moveTo>
                    <a:pt x="0" y="0"/>
                  </a:moveTo>
                  <a:lnTo>
                    <a:pt x="0" y="46513"/>
                  </a:lnTo>
                  <a:lnTo>
                    <a:pt x="53074" y="46513"/>
                  </a:lnTo>
                  <a:lnTo>
                    <a:pt x="53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8720269" y="2864089"/>
              <a:ext cx="53340" cy="46990"/>
            </a:xfrm>
            <a:custGeom>
              <a:avLst/>
              <a:gdLst/>
              <a:ahLst/>
              <a:cxnLst/>
              <a:rect l="l" t="t" r="r" b="b"/>
              <a:pathLst>
                <a:path w="53340" h="46989">
                  <a:moveTo>
                    <a:pt x="0" y="46513"/>
                  </a:moveTo>
                  <a:lnTo>
                    <a:pt x="53074" y="46513"/>
                  </a:lnTo>
                  <a:lnTo>
                    <a:pt x="53074" y="0"/>
                  </a:lnTo>
                  <a:lnTo>
                    <a:pt x="0" y="0"/>
                  </a:lnTo>
                  <a:lnTo>
                    <a:pt x="0" y="46513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8725671" y="2864045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5">
                  <a:moveTo>
                    <a:pt x="0" y="6863"/>
                  </a:moveTo>
                  <a:lnTo>
                    <a:pt x="0" y="39808"/>
                  </a:lnTo>
                  <a:lnTo>
                    <a:pt x="41977" y="39808"/>
                  </a:lnTo>
                  <a:lnTo>
                    <a:pt x="41977" y="6863"/>
                  </a:lnTo>
                  <a:lnTo>
                    <a:pt x="32524" y="6863"/>
                  </a:lnTo>
                  <a:lnTo>
                    <a:pt x="32524" y="0"/>
                  </a:lnTo>
                  <a:lnTo>
                    <a:pt x="9340" y="0"/>
                  </a:lnTo>
                  <a:lnTo>
                    <a:pt x="9340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8725671" y="2864044"/>
              <a:ext cx="42545" cy="40005"/>
            </a:xfrm>
            <a:custGeom>
              <a:avLst/>
              <a:gdLst/>
              <a:ahLst/>
              <a:cxnLst/>
              <a:rect l="l" t="t" r="r" b="b"/>
              <a:pathLst>
                <a:path w="42545" h="40005">
                  <a:moveTo>
                    <a:pt x="0" y="39808"/>
                  </a:moveTo>
                  <a:lnTo>
                    <a:pt x="0" y="6863"/>
                  </a:lnTo>
                  <a:lnTo>
                    <a:pt x="9340" y="6863"/>
                  </a:lnTo>
                  <a:lnTo>
                    <a:pt x="9340" y="0"/>
                  </a:lnTo>
                  <a:lnTo>
                    <a:pt x="32523" y="0"/>
                  </a:lnTo>
                  <a:lnTo>
                    <a:pt x="32523" y="6863"/>
                  </a:lnTo>
                  <a:lnTo>
                    <a:pt x="41977" y="6863"/>
                  </a:lnTo>
                  <a:lnTo>
                    <a:pt x="41977" y="39808"/>
                  </a:lnTo>
                  <a:lnTo>
                    <a:pt x="0" y="39808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8428456" y="2877771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40" h="17780">
                  <a:moveTo>
                    <a:pt x="0" y="4347"/>
                  </a:moveTo>
                  <a:lnTo>
                    <a:pt x="0" y="13155"/>
                  </a:lnTo>
                  <a:lnTo>
                    <a:pt x="7651" y="17617"/>
                  </a:lnTo>
                  <a:lnTo>
                    <a:pt x="15191" y="13155"/>
                  </a:lnTo>
                  <a:lnTo>
                    <a:pt x="15191" y="4347"/>
                  </a:lnTo>
                  <a:lnTo>
                    <a:pt x="7651" y="0"/>
                  </a:lnTo>
                  <a:lnTo>
                    <a:pt x="0" y="434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8428456" y="2877772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40" h="17780">
                  <a:moveTo>
                    <a:pt x="15192" y="13155"/>
                  </a:moveTo>
                  <a:lnTo>
                    <a:pt x="15192" y="4346"/>
                  </a:lnTo>
                  <a:lnTo>
                    <a:pt x="7652" y="0"/>
                  </a:lnTo>
                  <a:lnTo>
                    <a:pt x="0" y="4346"/>
                  </a:lnTo>
                  <a:lnTo>
                    <a:pt x="0" y="13155"/>
                  </a:lnTo>
                  <a:lnTo>
                    <a:pt x="7652" y="17616"/>
                  </a:lnTo>
                  <a:lnTo>
                    <a:pt x="15192" y="1315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8431832" y="288292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0" y="3660"/>
                  </a:moveTo>
                  <a:lnTo>
                    <a:pt x="2138" y="7320"/>
                  </a:lnTo>
                  <a:lnTo>
                    <a:pt x="6301" y="7320"/>
                  </a:lnTo>
                  <a:lnTo>
                    <a:pt x="8440" y="3660"/>
                  </a:lnTo>
                  <a:lnTo>
                    <a:pt x="6301" y="0"/>
                  </a:lnTo>
                  <a:lnTo>
                    <a:pt x="2138" y="0"/>
                  </a:lnTo>
                  <a:lnTo>
                    <a:pt x="0" y="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8431832" y="2882919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6302" y="7321"/>
                  </a:moveTo>
                  <a:lnTo>
                    <a:pt x="8440" y="3660"/>
                  </a:lnTo>
                  <a:lnTo>
                    <a:pt x="6302" y="0"/>
                  </a:lnTo>
                  <a:lnTo>
                    <a:pt x="2138" y="0"/>
                  </a:lnTo>
                  <a:lnTo>
                    <a:pt x="0" y="3660"/>
                  </a:lnTo>
                  <a:lnTo>
                    <a:pt x="2138" y="7321"/>
                  </a:lnTo>
                  <a:lnTo>
                    <a:pt x="6302" y="7321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8503520" y="2877771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40" h="17780">
                  <a:moveTo>
                    <a:pt x="0" y="4347"/>
                  </a:moveTo>
                  <a:lnTo>
                    <a:pt x="0" y="13155"/>
                  </a:lnTo>
                  <a:lnTo>
                    <a:pt x="7651" y="17617"/>
                  </a:lnTo>
                  <a:lnTo>
                    <a:pt x="15191" y="13155"/>
                  </a:lnTo>
                  <a:lnTo>
                    <a:pt x="15191" y="4347"/>
                  </a:lnTo>
                  <a:lnTo>
                    <a:pt x="7651" y="0"/>
                  </a:lnTo>
                  <a:lnTo>
                    <a:pt x="0" y="434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8503519" y="2877772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40" h="17780">
                  <a:moveTo>
                    <a:pt x="15192" y="13155"/>
                  </a:moveTo>
                  <a:lnTo>
                    <a:pt x="15192" y="4346"/>
                  </a:lnTo>
                  <a:lnTo>
                    <a:pt x="7652" y="0"/>
                  </a:lnTo>
                  <a:lnTo>
                    <a:pt x="0" y="4346"/>
                  </a:lnTo>
                  <a:lnTo>
                    <a:pt x="0" y="13155"/>
                  </a:lnTo>
                  <a:lnTo>
                    <a:pt x="7652" y="17616"/>
                  </a:lnTo>
                  <a:lnTo>
                    <a:pt x="15192" y="13155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8506895" y="2882920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0" y="3660"/>
                  </a:moveTo>
                  <a:lnTo>
                    <a:pt x="2138" y="7320"/>
                  </a:lnTo>
                  <a:lnTo>
                    <a:pt x="6301" y="7320"/>
                  </a:lnTo>
                  <a:lnTo>
                    <a:pt x="8440" y="3660"/>
                  </a:lnTo>
                  <a:lnTo>
                    <a:pt x="6301" y="0"/>
                  </a:lnTo>
                  <a:lnTo>
                    <a:pt x="2138" y="0"/>
                  </a:lnTo>
                  <a:lnTo>
                    <a:pt x="0" y="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8506895" y="2882919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90" h="7619">
                  <a:moveTo>
                    <a:pt x="6302" y="7321"/>
                  </a:moveTo>
                  <a:lnTo>
                    <a:pt x="8440" y="3660"/>
                  </a:lnTo>
                  <a:lnTo>
                    <a:pt x="6302" y="0"/>
                  </a:lnTo>
                  <a:lnTo>
                    <a:pt x="2138" y="0"/>
                  </a:lnTo>
                  <a:lnTo>
                    <a:pt x="0" y="3660"/>
                  </a:lnTo>
                  <a:lnTo>
                    <a:pt x="2138" y="7321"/>
                  </a:lnTo>
                  <a:lnTo>
                    <a:pt x="6302" y="7321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8443536" y="2869078"/>
              <a:ext cx="59690" cy="35560"/>
            </a:xfrm>
            <a:custGeom>
              <a:avLst/>
              <a:gdLst/>
              <a:ahLst/>
              <a:cxnLst/>
              <a:rect l="l" t="t" r="r" b="b"/>
              <a:pathLst>
                <a:path w="59690" h="35560">
                  <a:moveTo>
                    <a:pt x="0" y="6062"/>
                  </a:moveTo>
                  <a:lnTo>
                    <a:pt x="0" y="7550"/>
                  </a:lnTo>
                  <a:lnTo>
                    <a:pt x="111" y="8235"/>
                  </a:lnTo>
                  <a:lnTo>
                    <a:pt x="337" y="8807"/>
                  </a:lnTo>
                  <a:lnTo>
                    <a:pt x="337" y="9265"/>
                  </a:lnTo>
                  <a:lnTo>
                    <a:pt x="1687" y="15786"/>
                  </a:lnTo>
                  <a:lnTo>
                    <a:pt x="1800" y="16816"/>
                  </a:lnTo>
                  <a:lnTo>
                    <a:pt x="2363" y="18646"/>
                  </a:lnTo>
                  <a:lnTo>
                    <a:pt x="2475" y="19674"/>
                  </a:lnTo>
                  <a:lnTo>
                    <a:pt x="3375" y="24136"/>
                  </a:lnTo>
                  <a:lnTo>
                    <a:pt x="3938" y="26081"/>
                  </a:lnTo>
                  <a:lnTo>
                    <a:pt x="4051" y="27453"/>
                  </a:lnTo>
                  <a:lnTo>
                    <a:pt x="4276" y="27912"/>
                  </a:lnTo>
                  <a:lnTo>
                    <a:pt x="4389" y="28940"/>
                  </a:lnTo>
                  <a:lnTo>
                    <a:pt x="4613" y="29284"/>
                  </a:lnTo>
                  <a:lnTo>
                    <a:pt x="4725" y="29856"/>
                  </a:lnTo>
                  <a:lnTo>
                    <a:pt x="5063" y="30542"/>
                  </a:lnTo>
                  <a:lnTo>
                    <a:pt x="6526" y="32373"/>
                  </a:lnTo>
                  <a:lnTo>
                    <a:pt x="6864" y="32487"/>
                  </a:lnTo>
                  <a:lnTo>
                    <a:pt x="7877" y="33402"/>
                  </a:lnTo>
                  <a:lnTo>
                    <a:pt x="11140" y="35003"/>
                  </a:lnTo>
                  <a:lnTo>
                    <a:pt x="11816" y="35118"/>
                  </a:lnTo>
                  <a:lnTo>
                    <a:pt x="12491" y="35118"/>
                  </a:lnTo>
                  <a:lnTo>
                    <a:pt x="12829" y="35347"/>
                  </a:lnTo>
                  <a:lnTo>
                    <a:pt x="46816" y="35347"/>
                  </a:lnTo>
                  <a:lnTo>
                    <a:pt x="47153" y="35118"/>
                  </a:lnTo>
                  <a:lnTo>
                    <a:pt x="48503" y="35003"/>
                  </a:lnTo>
                  <a:lnTo>
                    <a:pt x="51767" y="33402"/>
                  </a:lnTo>
                  <a:lnTo>
                    <a:pt x="52779" y="32487"/>
                  </a:lnTo>
                  <a:lnTo>
                    <a:pt x="53117" y="32373"/>
                  </a:lnTo>
                  <a:lnTo>
                    <a:pt x="54018" y="31229"/>
                  </a:lnTo>
                  <a:lnTo>
                    <a:pt x="54131" y="30886"/>
                  </a:lnTo>
                  <a:lnTo>
                    <a:pt x="54918" y="29856"/>
                  </a:lnTo>
                  <a:lnTo>
                    <a:pt x="55031" y="29284"/>
                  </a:lnTo>
                  <a:lnTo>
                    <a:pt x="55256" y="28940"/>
                  </a:lnTo>
                  <a:lnTo>
                    <a:pt x="55256" y="28597"/>
                  </a:lnTo>
                  <a:lnTo>
                    <a:pt x="55594" y="27453"/>
                  </a:lnTo>
                  <a:lnTo>
                    <a:pt x="55706" y="26653"/>
                  </a:lnTo>
                  <a:lnTo>
                    <a:pt x="55706" y="26081"/>
                  </a:lnTo>
                  <a:lnTo>
                    <a:pt x="56268" y="24136"/>
                  </a:lnTo>
                  <a:lnTo>
                    <a:pt x="57282" y="18646"/>
                  </a:lnTo>
                  <a:lnTo>
                    <a:pt x="57619" y="17730"/>
                  </a:lnTo>
                  <a:lnTo>
                    <a:pt x="57731" y="16816"/>
                  </a:lnTo>
                  <a:lnTo>
                    <a:pt x="59194" y="9837"/>
                  </a:lnTo>
                  <a:lnTo>
                    <a:pt x="59307" y="8807"/>
                  </a:lnTo>
                  <a:lnTo>
                    <a:pt x="59532" y="8235"/>
                  </a:lnTo>
                  <a:lnTo>
                    <a:pt x="59645" y="7550"/>
                  </a:lnTo>
                  <a:lnTo>
                    <a:pt x="59645" y="6062"/>
                  </a:lnTo>
                  <a:lnTo>
                    <a:pt x="59532" y="5375"/>
                  </a:lnTo>
                  <a:lnTo>
                    <a:pt x="59307" y="5033"/>
                  </a:lnTo>
                  <a:lnTo>
                    <a:pt x="59194" y="4347"/>
                  </a:lnTo>
                  <a:lnTo>
                    <a:pt x="58969" y="4117"/>
                  </a:lnTo>
                  <a:lnTo>
                    <a:pt x="58856" y="3431"/>
                  </a:lnTo>
                  <a:lnTo>
                    <a:pt x="58632" y="3088"/>
                  </a:lnTo>
                  <a:lnTo>
                    <a:pt x="57731" y="2172"/>
                  </a:lnTo>
                  <a:lnTo>
                    <a:pt x="57619" y="1830"/>
                  </a:lnTo>
                  <a:lnTo>
                    <a:pt x="57395" y="1601"/>
                  </a:lnTo>
                  <a:lnTo>
                    <a:pt x="57057" y="1487"/>
                  </a:lnTo>
                  <a:lnTo>
                    <a:pt x="56944" y="1258"/>
                  </a:lnTo>
                  <a:lnTo>
                    <a:pt x="56606" y="1144"/>
                  </a:lnTo>
                  <a:lnTo>
                    <a:pt x="56381" y="914"/>
                  </a:lnTo>
                  <a:lnTo>
                    <a:pt x="56043" y="800"/>
                  </a:lnTo>
                  <a:lnTo>
                    <a:pt x="55932" y="571"/>
                  </a:lnTo>
                  <a:lnTo>
                    <a:pt x="55256" y="457"/>
                  </a:lnTo>
                  <a:lnTo>
                    <a:pt x="55031" y="228"/>
                  </a:lnTo>
                  <a:lnTo>
                    <a:pt x="54693" y="228"/>
                  </a:lnTo>
                  <a:lnTo>
                    <a:pt x="54356" y="0"/>
                  </a:lnTo>
                  <a:lnTo>
                    <a:pt x="53455" y="0"/>
                  </a:lnTo>
                  <a:lnTo>
                    <a:pt x="5289" y="0"/>
                  </a:lnTo>
                  <a:lnTo>
                    <a:pt x="4951" y="228"/>
                  </a:lnTo>
                  <a:lnTo>
                    <a:pt x="4613" y="228"/>
                  </a:lnTo>
                  <a:lnTo>
                    <a:pt x="4389" y="457"/>
                  </a:lnTo>
                  <a:lnTo>
                    <a:pt x="3713" y="571"/>
                  </a:lnTo>
                  <a:lnTo>
                    <a:pt x="3600" y="800"/>
                  </a:lnTo>
                  <a:lnTo>
                    <a:pt x="3262" y="914"/>
                  </a:lnTo>
                  <a:lnTo>
                    <a:pt x="3037" y="1144"/>
                  </a:lnTo>
                  <a:lnTo>
                    <a:pt x="2700" y="1258"/>
                  </a:lnTo>
                  <a:lnTo>
                    <a:pt x="2475" y="1487"/>
                  </a:lnTo>
                  <a:lnTo>
                    <a:pt x="2137" y="1601"/>
                  </a:lnTo>
                  <a:lnTo>
                    <a:pt x="787" y="3431"/>
                  </a:lnTo>
                  <a:lnTo>
                    <a:pt x="674" y="4117"/>
                  </a:lnTo>
                  <a:lnTo>
                    <a:pt x="449" y="4347"/>
                  </a:lnTo>
                  <a:lnTo>
                    <a:pt x="337" y="5033"/>
                  </a:lnTo>
                  <a:lnTo>
                    <a:pt x="111" y="5375"/>
                  </a:lnTo>
                  <a:lnTo>
                    <a:pt x="0" y="606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8443536" y="2869078"/>
              <a:ext cx="59690" cy="35560"/>
            </a:xfrm>
            <a:custGeom>
              <a:avLst/>
              <a:gdLst/>
              <a:ahLst/>
              <a:cxnLst/>
              <a:rect l="l" t="t" r="r" b="b"/>
              <a:pathLst>
                <a:path w="59690" h="35560">
                  <a:moveTo>
                    <a:pt x="53455" y="0"/>
                  </a:moveTo>
                  <a:lnTo>
                    <a:pt x="54356" y="0"/>
                  </a:lnTo>
                  <a:lnTo>
                    <a:pt x="54693" y="228"/>
                  </a:lnTo>
                  <a:lnTo>
                    <a:pt x="55031" y="228"/>
                  </a:lnTo>
                  <a:lnTo>
                    <a:pt x="55256" y="457"/>
                  </a:lnTo>
                  <a:lnTo>
                    <a:pt x="55594" y="457"/>
                  </a:lnTo>
                  <a:lnTo>
                    <a:pt x="55931" y="571"/>
                  </a:lnTo>
                  <a:lnTo>
                    <a:pt x="56044" y="800"/>
                  </a:lnTo>
                  <a:lnTo>
                    <a:pt x="56382" y="915"/>
                  </a:lnTo>
                  <a:lnTo>
                    <a:pt x="56607" y="1143"/>
                  </a:lnTo>
                  <a:lnTo>
                    <a:pt x="56944" y="1258"/>
                  </a:lnTo>
                  <a:lnTo>
                    <a:pt x="57057" y="1487"/>
                  </a:lnTo>
                  <a:lnTo>
                    <a:pt x="57394" y="1601"/>
                  </a:lnTo>
                  <a:lnTo>
                    <a:pt x="57619" y="1830"/>
                  </a:lnTo>
                  <a:lnTo>
                    <a:pt x="57732" y="2173"/>
                  </a:lnTo>
                  <a:lnTo>
                    <a:pt x="58632" y="3088"/>
                  </a:lnTo>
                  <a:lnTo>
                    <a:pt x="58857" y="3431"/>
                  </a:lnTo>
                  <a:lnTo>
                    <a:pt x="58857" y="3774"/>
                  </a:lnTo>
                  <a:lnTo>
                    <a:pt x="58970" y="4118"/>
                  </a:lnTo>
                  <a:lnTo>
                    <a:pt x="59195" y="4346"/>
                  </a:lnTo>
                  <a:lnTo>
                    <a:pt x="59308" y="4690"/>
                  </a:lnTo>
                  <a:lnTo>
                    <a:pt x="59308" y="5033"/>
                  </a:lnTo>
                  <a:lnTo>
                    <a:pt x="59533" y="5376"/>
                  </a:lnTo>
                  <a:lnTo>
                    <a:pt x="59533" y="5719"/>
                  </a:lnTo>
                  <a:lnTo>
                    <a:pt x="59645" y="6062"/>
                  </a:lnTo>
                  <a:lnTo>
                    <a:pt x="59645" y="7549"/>
                  </a:lnTo>
                  <a:lnTo>
                    <a:pt x="59533" y="7893"/>
                  </a:lnTo>
                  <a:lnTo>
                    <a:pt x="59533" y="8236"/>
                  </a:lnTo>
                  <a:lnTo>
                    <a:pt x="59308" y="8808"/>
                  </a:lnTo>
                  <a:lnTo>
                    <a:pt x="59308" y="9265"/>
                  </a:lnTo>
                  <a:lnTo>
                    <a:pt x="59195" y="9837"/>
                  </a:lnTo>
                  <a:lnTo>
                    <a:pt x="58857" y="11324"/>
                  </a:lnTo>
                  <a:lnTo>
                    <a:pt x="57957" y="15786"/>
                  </a:lnTo>
                  <a:lnTo>
                    <a:pt x="57732" y="16815"/>
                  </a:lnTo>
                  <a:lnTo>
                    <a:pt x="57619" y="17730"/>
                  </a:lnTo>
                  <a:lnTo>
                    <a:pt x="57282" y="18646"/>
                  </a:lnTo>
                  <a:lnTo>
                    <a:pt x="57057" y="19675"/>
                  </a:lnTo>
                  <a:lnTo>
                    <a:pt x="56269" y="24137"/>
                  </a:lnTo>
                  <a:lnTo>
                    <a:pt x="55931" y="25509"/>
                  </a:lnTo>
                  <a:lnTo>
                    <a:pt x="55706" y="26081"/>
                  </a:lnTo>
                  <a:lnTo>
                    <a:pt x="55706" y="26653"/>
                  </a:lnTo>
                  <a:lnTo>
                    <a:pt x="55594" y="27111"/>
                  </a:lnTo>
                  <a:lnTo>
                    <a:pt x="55594" y="27454"/>
                  </a:lnTo>
                  <a:lnTo>
                    <a:pt x="55369" y="27912"/>
                  </a:lnTo>
                  <a:lnTo>
                    <a:pt x="55256" y="28598"/>
                  </a:lnTo>
                  <a:lnTo>
                    <a:pt x="55256" y="28941"/>
                  </a:lnTo>
                  <a:lnTo>
                    <a:pt x="55031" y="29284"/>
                  </a:lnTo>
                  <a:lnTo>
                    <a:pt x="54919" y="29856"/>
                  </a:lnTo>
                  <a:lnTo>
                    <a:pt x="54468" y="30543"/>
                  </a:lnTo>
                  <a:lnTo>
                    <a:pt x="54131" y="30886"/>
                  </a:lnTo>
                  <a:lnTo>
                    <a:pt x="54018" y="31229"/>
                  </a:lnTo>
                  <a:lnTo>
                    <a:pt x="53681" y="31572"/>
                  </a:lnTo>
                  <a:lnTo>
                    <a:pt x="53455" y="31915"/>
                  </a:lnTo>
                  <a:lnTo>
                    <a:pt x="53118" y="32373"/>
                  </a:lnTo>
                  <a:lnTo>
                    <a:pt x="52780" y="32487"/>
                  </a:lnTo>
                  <a:lnTo>
                    <a:pt x="52443" y="32830"/>
                  </a:lnTo>
                  <a:lnTo>
                    <a:pt x="52105" y="33059"/>
                  </a:lnTo>
                  <a:lnTo>
                    <a:pt x="51767" y="33402"/>
                  </a:lnTo>
                  <a:lnTo>
                    <a:pt x="49066" y="34775"/>
                  </a:lnTo>
                  <a:lnTo>
                    <a:pt x="48504" y="35004"/>
                  </a:lnTo>
                  <a:lnTo>
                    <a:pt x="48166" y="35004"/>
                  </a:lnTo>
                  <a:lnTo>
                    <a:pt x="47829" y="35118"/>
                  </a:lnTo>
                  <a:lnTo>
                    <a:pt x="47153" y="35118"/>
                  </a:lnTo>
                  <a:lnTo>
                    <a:pt x="46816" y="35347"/>
                  </a:lnTo>
                  <a:lnTo>
                    <a:pt x="12829" y="35347"/>
                  </a:lnTo>
                  <a:lnTo>
                    <a:pt x="12491" y="35118"/>
                  </a:lnTo>
                  <a:lnTo>
                    <a:pt x="11816" y="35118"/>
                  </a:lnTo>
                  <a:lnTo>
                    <a:pt x="11478" y="35004"/>
                  </a:lnTo>
                  <a:lnTo>
                    <a:pt x="11141" y="35004"/>
                  </a:lnTo>
                  <a:lnTo>
                    <a:pt x="10578" y="34775"/>
                  </a:lnTo>
                  <a:lnTo>
                    <a:pt x="7877" y="33402"/>
                  </a:lnTo>
                  <a:lnTo>
                    <a:pt x="7540" y="33059"/>
                  </a:lnTo>
                  <a:lnTo>
                    <a:pt x="7202" y="32830"/>
                  </a:lnTo>
                  <a:lnTo>
                    <a:pt x="6864" y="32487"/>
                  </a:lnTo>
                  <a:lnTo>
                    <a:pt x="6527" y="32373"/>
                  </a:lnTo>
                  <a:lnTo>
                    <a:pt x="6189" y="31915"/>
                  </a:lnTo>
                  <a:lnTo>
                    <a:pt x="5964" y="31572"/>
                  </a:lnTo>
                  <a:lnTo>
                    <a:pt x="5626" y="31229"/>
                  </a:lnTo>
                  <a:lnTo>
                    <a:pt x="5401" y="30886"/>
                  </a:lnTo>
                  <a:lnTo>
                    <a:pt x="5064" y="30543"/>
                  </a:lnTo>
                  <a:lnTo>
                    <a:pt x="4726" y="29856"/>
                  </a:lnTo>
                  <a:lnTo>
                    <a:pt x="4614" y="29284"/>
                  </a:lnTo>
                  <a:lnTo>
                    <a:pt x="4389" y="28941"/>
                  </a:lnTo>
                  <a:lnTo>
                    <a:pt x="4389" y="28598"/>
                  </a:lnTo>
                  <a:lnTo>
                    <a:pt x="4276" y="28026"/>
                  </a:lnTo>
                  <a:lnTo>
                    <a:pt x="4051" y="27454"/>
                  </a:lnTo>
                  <a:lnTo>
                    <a:pt x="4051" y="27111"/>
                  </a:lnTo>
                  <a:lnTo>
                    <a:pt x="3938" y="26653"/>
                  </a:lnTo>
                  <a:lnTo>
                    <a:pt x="3938" y="26081"/>
                  </a:lnTo>
                  <a:lnTo>
                    <a:pt x="3713" y="25509"/>
                  </a:lnTo>
                  <a:lnTo>
                    <a:pt x="3376" y="24137"/>
                  </a:lnTo>
                  <a:lnTo>
                    <a:pt x="2475" y="19675"/>
                  </a:lnTo>
                  <a:lnTo>
                    <a:pt x="2363" y="18646"/>
                  </a:lnTo>
                  <a:lnTo>
                    <a:pt x="2138" y="17730"/>
                  </a:lnTo>
                  <a:lnTo>
                    <a:pt x="1800" y="16815"/>
                  </a:lnTo>
                  <a:lnTo>
                    <a:pt x="1688" y="15786"/>
                  </a:lnTo>
                  <a:lnTo>
                    <a:pt x="787" y="11324"/>
                  </a:lnTo>
                  <a:lnTo>
                    <a:pt x="450" y="9837"/>
                  </a:lnTo>
                  <a:lnTo>
                    <a:pt x="337" y="9265"/>
                  </a:lnTo>
                  <a:lnTo>
                    <a:pt x="337" y="8808"/>
                  </a:lnTo>
                  <a:lnTo>
                    <a:pt x="112" y="8236"/>
                  </a:lnTo>
                  <a:lnTo>
                    <a:pt x="112" y="7893"/>
                  </a:lnTo>
                  <a:lnTo>
                    <a:pt x="0" y="7549"/>
                  </a:lnTo>
                  <a:lnTo>
                    <a:pt x="0" y="6062"/>
                  </a:lnTo>
                  <a:lnTo>
                    <a:pt x="112" y="5719"/>
                  </a:lnTo>
                  <a:lnTo>
                    <a:pt x="112" y="5376"/>
                  </a:lnTo>
                  <a:lnTo>
                    <a:pt x="337" y="5033"/>
                  </a:lnTo>
                  <a:lnTo>
                    <a:pt x="337" y="4690"/>
                  </a:lnTo>
                  <a:lnTo>
                    <a:pt x="450" y="4346"/>
                  </a:lnTo>
                  <a:lnTo>
                    <a:pt x="675" y="4118"/>
                  </a:lnTo>
                  <a:lnTo>
                    <a:pt x="787" y="3774"/>
                  </a:lnTo>
                  <a:lnTo>
                    <a:pt x="787" y="3431"/>
                  </a:lnTo>
                  <a:lnTo>
                    <a:pt x="1012" y="3088"/>
                  </a:lnTo>
                  <a:lnTo>
                    <a:pt x="1800" y="2173"/>
                  </a:lnTo>
                  <a:lnTo>
                    <a:pt x="2025" y="1830"/>
                  </a:lnTo>
                  <a:lnTo>
                    <a:pt x="2138" y="1601"/>
                  </a:lnTo>
                  <a:lnTo>
                    <a:pt x="2475" y="1487"/>
                  </a:lnTo>
                  <a:lnTo>
                    <a:pt x="2700" y="1258"/>
                  </a:lnTo>
                  <a:lnTo>
                    <a:pt x="3038" y="1143"/>
                  </a:lnTo>
                  <a:lnTo>
                    <a:pt x="3263" y="915"/>
                  </a:lnTo>
                  <a:lnTo>
                    <a:pt x="3601" y="800"/>
                  </a:lnTo>
                  <a:lnTo>
                    <a:pt x="3713" y="571"/>
                  </a:lnTo>
                  <a:lnTo>
                    <a:pt x="4051" y="457"/>
                  </a:lnTo>
                  <a:lnTo>
                    <a:pt x="4389" y="457"/>
                  </a:lnTo>
                  <a:lnTo>
                    <a:pt x="4614" y="228"/>
                  </a:lnTo>
                  <a:lnTo>
                    <a:pt x="4951" y="228"/>
                  </a:lnTo>
                  <a:lnTo>
                    <a:pt x="5289" y="0"/>
                  </a:lnTo>
                  <a:lnTo>
                    <a:pt x="53343" y="0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8451414" y="28719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3938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8451414" y="287193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8462218" y="28719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3938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8462217" y="287193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8472796" y="28719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57"/>
                  </a:moveTo>
                  <a:lnTo>
                    <a:pt x="0" y="4231"/>
                  </a:lnTo>
                  <a:lnTo>
                    <a:pt x="1238" y="5375"/>
                  </a:lnTo>
                  <a:lnTo>
                    <a:pt x="4051" y="5375"/>
                  </a:lnTo>
                  <a:lnTo>
                    <a:pt x="5176" y="4231"/>
                  </a:lnTo>
                  <a:lnTo>
                    <a:pt x="5176" y="2744"/>
                  </a:lnTo>
                  <a:lnTo>
                    <a:pt x="5176" y="1257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8472796" y="287193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237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8483487" y="28719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57"/>
                  </a:moveTo>
                  <a:lnTo>
                    <a:pt x="0" y="4231"/>
                  </a:lnTo>
                  <a:lnTo>
                    <a:pt x="1126" y="5375"/>
                  </a:lnTo>
                  <a:lnTo>
                    <a:pt x="3939" y="5375"/>
                  </a:lnTo>
                  <a:lnTo>
                    <a:pt x="5177" y="4231"/>
                  </a:lnTo>
                  <a:lnTo>
                    <a:pt x="5177" y="2744"/>
                  </a:lnTo>
                  <a:lnTo>
                    <a:pt x="5177" y="1257"/>
                  </a:lnTo>
                  <a:lnTo>
                    <a:pt x="3939" y="0"/>
                  </a:lnTo>
                  <a:lnTo>
                    <a:pt x="1126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8483487" y="287193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8494291" y="28719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257"/>
                  </a:moveTo>
                  <a:lnTo>
                    <a:pt x="0" y="4231"/>
                  </a:lnTo>
                  <a:lnTo>
                    <a:pt x="1125" y="5375"/>
                  </a:lnTo>
                  <a:lnTo>
                    <a:pt x="3939" y="5375"/>
                  </a:lnTo>
                  <a:lnTo>
                    <a:pt x="5177" y="4231"/>
                  </a:lnTo>
                  <a:lnTo>
                    <a:pt x="5177" y="2744"/>
                  </a:lnTo>
                  <a:lnTo>
                    <a:pt x="5177" y="1257"/>
                  </a:lnTo>
                  <a:lnTo>
                    <a:pt x="3939" y="0"/>
                  </a:lnTo>
                  <a:lnTo>
                    <a:pt x="1125" y="0"/>
                  </a:lnTo>
                  <a:lnTo>
                    <a:pt x="0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8494291" y="287193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  <a:path w="5715" h="5714">
                  <a:moveTo>
                    <a:pt x="5176" y="2745"/>
                  </a:moveTo>
                  <a:lnTo>
                    <a:pt x="5176" y="1258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258"/>
                  </a:lnTo>
                  <a:lnTo>
                    <a:pt x="0" y="2745"/>
                  </a:lnTo>
                  <a:lnTo>
                    <a:pt x="0" y="4232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176" y="4232"/>
                  </a:lnTo>
                  <a:lnTo>
                    <a:pt x="5176" y="27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8446462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3938" y="5377"/>
                  </a:lnTo>
                  <a:lnTo>
                    <a:pt x="5063" y="4118"/>
                  </a:lnTo>
                  <a:lnTo>
                    <a:pt x="5063" y="2631"/>
                  </a:lnTo>
                  <a:lnTo>
                    <a:pt x="5063" y="1144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8446462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8457266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3938" y="5377"/>
                  </a:lnTo>
                  <a:lnTo>
                    <a:pt x="5063" y="4118"/>
                  </a:lnTo>
                  <a:lnTo>
                    <a:pt x="5063" y="2631"/>
                  </a:lnTo>
                  <a:lnTo>
                    <a:pt x="5063" y="1144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8457266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475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8467844" y="288234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4051" y="5377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8467844" y="288234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8478648" y="288234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4051" y="5377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8478648" y="288234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4051" y="5376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8489339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44"/>
                  </a:moveTo>
                  <a:lnTo>
                    <a:pt x="0" y="4118"/>
                  </a:lnTo>
                  <a:lnTo>
                    <a:pt x="1125" y="5377"/>
                  </a:lnTo>
                  <a:lnTo>
                    <a:pt x="3939" y="5377"/>
                  </a:lnTo>
                  <a:lnTo>
                    <a:pt x="5064" y="4118"/>
                  </a:lnTo>
                  <a:lnTo>
                    <a:pt x="5064" y="2631"/>
                  </a:lnTo>
                  <a:lnTo>
                    <a:pt x="5064" y="1144"/>
                  </a:lnTo>
                  <a:lnTo>
                    <a:pt x="3939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8489339" y="2882347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376"/>
                  </a:lnTo>
                  <a:lnTo>
                    <a:pt x="2588" y="5376"/>
                  </a:lnTo>
                  <a:lnTo>
                    <a:pt x="3938" y="5376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8448938" y="289252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238" y="5261"/>
                  </a:lnTo>
                  <a:lnTo>
                    <a:pt x="4051" y="5261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238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8448938" y="289252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237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237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237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8459629" y="289252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126" y="5261"/>
                  </a:lnTo>
                  <a:lnTo>
                    <a:pt x="3939" y="5261"/>
                  </a:lnTo>
                  <a:lnTo>
                    <a:pt x="5177" y="4118"/>
                  </a:lnTo>
                  <a:lnTo>
                    <a:pt x="5177" y="2631"/>
                  </a:lnTo>
                  <a:lnTo>
                    <a:pt x="5177" y="1144"/>
                  </a:lnTo>
                  <a:lnTo>
                    <a:pt x="3939" y="0"/>
                  </a:lnTo>
                  <a:lnTo>
                    <a:pt x="1126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8459629" y="289252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3938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3938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3938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8470432" y="289252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125" y="5261"/>
                  </a:lnTo>
                  <a:lnTo>
                    <a:pt x="4051" y="5261"/>
                  </a:lnTo>
                  <a:lnTo>
                    <a:pt x="5177" y="4118"/>
                  </a:lnTo>
                  <a:lnTo>
                    <a:pt x="5177" y="2631"/>
                  </a:lnTo>
                  <a:lnTo>
                    <a:pt x="5177" y="1144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8470433" y="289252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8481125" y="2892529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0" y="1144"/>
                  </a:moveTo>
                  <a:lnTo>
                    <a:pt x="0" y="4118"/>
                  </a:lnTo>
                  <a:lnTo>
                    <a:pt x="1125" y="5261"/>
                  </a:lnTo>
                  <a:lnTo>
                    <a:pt x="3938" y="5261"/>
                  </a:lnTo>
                  <a:lnTo>
                    <a:pt x="5063" y="4118"/>
                  </a:lnTo>
                  <a:lnTo>
                    <a:pt x="5063" y="2631"/>
                  </a:lnTo>
                  <a:lnTo>
                    <a:pt x="5063" y="1144"/>
                  </a:lnTo>
                  <a:lnTo>
                    <a:pt x="3938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8481124" y="2892528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475" y="5262"/>
                  </a:lnTo>
                  <a:lnTo>
                    <a:pt x="3938" y="5262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  <a:path w="5079" h="5714">
                  <a:moveTo>
                    <a:pt x="5064" y="2631"/>
                  </a:moveTo>
                  <a:lnTo>
                    <a:pt x="5064" y="1143"/>
                  </a:lnTo>
                  <a:lnTo>
                    <a:pt x="3938" y="0"/>
                  </a:lnTo>
                  <a:lnTo>
                    <a:pt x="2475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475" y="5262"/>
                  </a:lnTo>
                  <a:lnTo>
                    <a:pt x="3938" y="5262"/>
                  </a:lnTo>
                  <a:lnTo>
                    <a:pt x="5064" y="4118"/>
                  </a:lnTo>
                  <a:lnTo>
                    <a:pt x="5064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8491702" y="289252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1144"/>
                  </a:moveTo>
                  <a:lnTo>
                    <a:pt x="0" y="4118"/>
                  </a:lnTo>
                  <a:lnTo>
                    <a:pt x="1125" y="5261"/>
                  </a:lnTo>
                  <a:lnTo>
                    <a:pt x="4051" y="5261"/>
                  </a:lnTo>
                  <a:lnTo>
                    <a:pt x="5176" y="4118"/>
                  </a:lnTo>
                  <a:lnTo>
                    <a:pt x="5176" y="2631"/>
                  </a:lnTo>
                  <a:lnTo>
                    <a:pt x="5176" y="1144"/>
                  </a:lnTo>
                  <a:lnTo>
                    <a:pt x="4051" y="0"/>
                  </a:lnTo>
                  <a:lnTo>
                    <a:pt x="1125" y="0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8491703" y="289252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  <a:path w="5715" h="5714">
                  <a:moveTo>
                    <a:pt x="5176" y="2631"/>
                  </a:moveTo>
                  <a:lnTo>
                    <a:pt x="5176" y="1143"/>
                  </a:lnTo>
                  <a:lnTo>
                    <a:pt x="4051" y="0"/>
                  </a:lnTo>
                  <a:lnTo>
                    <a:pt x="2588" y="0"/>
                  </a:lnTo>
                  <a:lnTo>
                    <a:pt x="1125" y="0"/>
                  </a:lnTo>
                  <a:lnTo>
                    <a:pt x="0" y="1143"/>
                  </a:lnTo>
                  <a:lnTo>
                    <a:pt x="0" y="2631"/>
                  </a:lnTo>
                  <a:lnTo>
                    <a:pt x="0" y="4118"/>
                  </a:lnTo>
                  <a:lnTo>
                    <a:pt x="1125" y="5262"/>
                  </a:lnTo>
                  <a:lnTo>
                    <a:pt x="2588" y="5262"/>
                  </a:lnTo>
                  <a:lnTo>
                    <a:pt x="4051" y="5262"/>
                  </a:lnTo>
                  <a:lnTo>
                    <a:pt x="5176" y="4118"/>
                  </a:lnTo>
                  <a:lnTo>
                    <a:pt x="5176" y="2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7" name="object 7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2734" y="2804111"/>
              <a:ext cx="68094" cy="96416"/>
            </a:xfrm>
            <a:prstGeom prst="rect">
              <a:avLst/>
            </a:prstGeom>
          </p:spPr>
        </p:pic>
        <p:sp>
          <p:nvSpPr>
            <p:cNvPr id="748" name="object 748"/>
            <p:cNvSpPr/>
            <p:nvPr/>
          </p:nvSpPr>
          <p:spPr>
            <a:xfrm>
              <a:off x="9050008" y="2781050"/>
              <a:ext cx="612775" cy="138430"/>
            </a:xfrm>
            <a:custGeom>
              <a:avLst/>
              <a:gdLst/>
              <a:ahLst/>
              <a:cxnLst/>
              <a:rect l="l" t="t" r="r" b="b"/>
              <a:pathLst>
                <a:path w="612775" h="138430">
                  <a:moveTo>
                    <a:pt x="251974" y="138132"/>
                  </a:moveTo>
                  <a:lnTo>
                    <a:pt x="612448" y="138132"/>
                  </a:lnTo>
                  <a:lnTo>
                    <a:pt x="612448" y="517"/>
                  </a:lnTo>
                  <a:lnTo>
                    <a:pt x="251974" y="517"/>
                  </a:lnTo>
                  <a:lnTo>
                    <a:pt x="251974" y="138132"/>
                  </a:lnTo>
                  <a:close/>
                </a:path>
                <a:path w="612775" h="138430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9088260" y="2796095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55" y="2870"/>
                  </a:moveTo>
                  <a:lnTo>
                    <a:pt x="10134" y="0"/>
                  </a:lnTo>
                  <a:lnTo>
                    <a:pt x="2933" y="0"/>
                  </a:lnTo>
                  <a:lnTo>
                    <a:pt x="0" y="2870"/>
                  </a:lnTo>
                  <a:lnTo>
                    <a:pt x="0" y="9956"/>
                  </a:lnTo>
                  <a:lnTo>
                    <a:pt x="2933" y="12814"/>
                  </a:lnTo>
                  <a:lnTo>
                    <a:pt x="10134" y="12814"/>
                  </a:lnTo>
                  <a:lnTo>
                    <a:pt x="13055" y="9956"/>
                  </a:lnTo>
                  <a:lnTo>
                    <a:pt x="13055" y="6413"/>
                  </a:lnTo>
                  <a:lnTo>
                    <a:pt x="13055" y="2870"/>
                  </a:lnTo>
                  <a:close/>
                </a:path>
                <a:path w="174625" h="35560">
                  <a:moveTo>
                    <a:pt x="14071" y="25514"/>
                  </a:moveTo>
                  <a:lnTo>
                    <a:pt x="11150" y="22542"/>
                  </a:lnTo>
                  <a:lnTo>
                    <a:pt x="3949" y="22542"/>
                  </a:lnTo>
                  <a:lnTo>
                    <a:pt x="1016" y="25514"/>
                  </a:lnTo>
                  <a:lnTo>
                    <a:pt x="1016" y="32613"/>
                  </a:lnTo>
                  <a:lnTo>
                    <a:pt x="3949" y="35471"/>
                  </a:lnTo>
                  <a:lnTo>
                    <a:pt x="11150" y="35471"/>
                  </a:lnTo>
                  <a:lnTo>
                    <a:pt x="14071" y="32613"/>
                  </a:lnTo>
                  <a:lnTo>
                    <a:pt x="14071" y="29057"/>
                  </a:lnTo>
                  <a:lnTo>
                    <a:pt x="14071" y="25514"/>
                  </a:lnTo>
                  <a:close/>
                </a:path>
                <a:path w="174625" h="35560">
                  <a:moveTo>
                    <a:pt x="33210" y="2870"/>
                  </a:moveTo>
                  <a:lnTo>
                    <a:pt x="30276" y="0"/>
                  </a:lnTo>
                  <a:lnTo>
                    <a:pt x="22961" y="0"/>
                  </a:lnTo>
                  <a:lnTo>
                    <a:pt x="20040" y="2870"/>
                  </a:lnTo>
                  <a:lnTo>
                    <a:pt x="20040" y="9956"/>
                  </a:lnTo>
                  <a:lnTo>
                    <a:pt x="22961" y="12814"/>
                  </a:lnTo>
                  <a:lnTo>
                    <a:pt x="30276" y="12814"/>
                  </a:lnTo>
                  <a:lnTo>
                    <a:pt x="33210" y="9956"/>
                  </a:lnTo>
                  <a:lnTo>
                    <a:pt x="33210" y="6413"/>
                  </a:lnTo>
                  <a:lnTo>
                    <a:pt x="33210" y="2870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78" y="22542"/>
                  </a:lnTo>
                  <a:lnTo>
                    <a:pt x="23977" y="22542"/>
                  </a:lnTo>
                  <a:lnTo>
                    <a:pt x="21056" y="25514"/>
                  </a:lnTo>
                  <a:lnTo>
                    <a:pt x="21056" y="32613"/>
                  </a:lnTo>
                  <a:lnTo>
                    <a:pt x="23977" y="35471"/>
                  </a:lnTo>
                  <a:lnTo>
                    <a:pt x="31178" y="35471"/>
                  </a:lnTo>
                  <a:lnTo>
                    <a:pt x="34099" y="32613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38" y="2870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870"/>
                  </a:lnTo>
                  <a:lnTo>
                    <a:pt x="40182" y="9956"/>
                  </a:lnTo>
                  <a:lnTo>
                    <a:pt x="43103" y="12814"/>
                  </a:lnTo>
                  <a:lnTo>
                    <a:pt x="50304" y="12814"/>
                  </a:lnTo>
                  <a:lnTo>
                    <a:pt x="53238" y="9956"/>
                  </a:lnTo>
                  <a:lnTo>
                    <a:pt x="53238" y="6413"/>
                  </a:lnTo>
                  <a:lnTo>
                    <a:pt x="53238" y="2870"/>
                  </a:lnTo>
                  <a:close/>
                </a:path>
                <a:path w="174625" h="35560">
                  <a:moveTo>
                    <a:pt x="54140" y="25514"/>
                  </a:moveTo>
                  <a:lnTo>
                    <a:pt x="51206" y="22542"/>
                  </a:lnTo>
                  <a:lnTo>
                    <a:pt x="44005" y="22542"/>
                  </a:lnTo>
                  <a:lnTo>
                    <a:pt x="41084" y="25514"/>
                  </a:lnTo>
                  <a:lnTo>
                    <a:pt x="41084" y="32613"/>
                  </a:lnTo>
                  <a:lnTo>
                    <a:pt x="44005" y="35471"/>
                  </a:lnTo>
                  <a:lnTo>
                    <a:pt x="51206" y="35471"/>
                  </a:lnTo>
                  <a:lnTo>
                    <a:pt x="54140" y="32613"/>
                  </a:lnTo>
                  <a:lnTo>
                    <a:pt x="54140" y="29057"/>
                  </a:lnTo>
                  <a:lnTo>
                    <a:pt x="54140" y="25514"/>
                  </a:lnTo>
                  <a:close/>
                </a:path>
                <a:path w="174625" h="35560">
                  <a:moveTo>
                    <a:pt x="73266" y="2870"/>
                  </a:moveTo>
                  <a:lnTo>
                    <a:pt x="70345" y="0"/>
                  </a:lnTo>
                  <a:lnTo>
                    <a:pt x="63144" y="0"/>
                  </a:lnTo>
                  <a:lnTo>
                    <a:pt x="60210" y="2870"/>
                  </a:lnTo>
                  <a:lnTo>
                    <a:pt x="60210" y="9956"/>
                  </a:lnTo>
                  <a:lnTo>
                    <a:pt x="63144" y="12814"/>
                  </a:lnTo>
                  <a:lnTo>
                    <a:pt x="70345" y="12814"/>
                  </a:lnTo>
                  <a:lnTo>
                    <a:pt x="73266" y="9956"/>
                  </a:lnTo>
                  <a:lnTo>
                    <a:pt x="73266" y="6413"/>
                  </a:lnTo>
                  <a:lnTo>
                    <a:pt x="73266" y="2870"/>
                  </a:lnTo>
                  <a:close/>
                </a:path>
                <a:path w="174625" h="35560">
                  <a:moveTo>
                    <a:pt x="74282" y="25514"/>
                  </a:moveTo>
                  <a:lnTo>
                    <a:pt x="71361" y="22542"/>
                  </a:lnTo>
                  <a:lnTo>
                    <a:pt x="64046" y="22542"/>
                  </a:lnTo>
                  <a:lnTo>
                    <a:pt x="61112" y="25514"/>
                  </a:lnTo>
                  <a:lnTo>
                    <a:pt x="61112" y="32613"/>
                  </a:lnTo>
                  <a:lnTo>
                    <a:pt x="64046" y="35471"/>
                  </a:lnTo>
                  <a:lnTo>
                    <a:pt x="71361" y="35471"/>
                  </a:lnTo>
                  <a:lnTo>
                    <a:pt x="74282" y="32613"/>
                  </a:lnTo>
                  <a:lnTo>
                    <a:pt x="74282" y="29057"/>
                  </a:lnTo>
                  <a:lnTo>
                    <a:pt x="74282" y="25514"/>
                  </a:lnTo>
                  <a:close/>
                </a:path>
                <a:path w="174625" h="35560">
                  <a:moveTo>
                    <a:pt x="93306" y="2870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51" y="2870"/>
                  </a:lnTo>
                  <a:lnTo>
                    <a:pt x="80251" y="9956"/>
                  </a:lnTo>
                  <a:lnTo>
                    <a:pt x="83172" y="12814"/>
                  </a:lnTo>
                  <a:lnTo>
                    <a:pt x="90373" y="12814"/>
                  </a:lnTo>
                  <a:lnTo>
                    <a:pt x="93306" y="9956"/>
                  </a:lnTo>
                  <a:lnTo>
                    <a:pt x="93306" y="6413"/>
                  </a:lnTo>
                  <a:lnTo>
                    <a:pt x="93306" y="2870"/>
                  </a:lnTo>
                  <a:close/>
                </a:path>
                <a:path w="174625" h="35560">
                  <a:moveTo>
                    <a:pt x="94310" y="25514"/>
                  </a:moveTo>
                  <a:lnTo>
                    <a:pt x="91389" y="22542"/>
                  </a:lnTo>
                  <a:lnTo>
                    <a:pt x="84188" y="22542"/>
                  </a:lnTo>
                  <a:lnTo>
                    <a:pt x="81254" y="25514"/>
                  </a:lnTo>
                  <a:lnTo>
                    <a:pt x="81254" y="32613"/>
                  </a:lnTo>
                  <a:lnTo>
                    <a:pt x="84188" y="35471"/>
                  </a:lnTo>
                  <a:lnTo>
                    <a:pt x="91389" y="35471"/>
                  </a:lnTo>
                  <a:lnTo>
                    <a:pt x="94310" y="32613"/>
                  </a:lnTo>
                  <a:lnTo>
                    <a:pt x="94310" y="29057"/>
                  </a:lnTo>
                  <a:lnTo>
                    <a:pt x="94310" y="25514"/>
                  </a:lnTo>
                  <a:close/>
                </a:path>
                <a:path w="174625" h="35560">
                  <a:moveTo>
                    <a:pt x="113449" y="2870"/>
                  </a:moveTo>
                  <a:lnTo>
                    <a:pt x="110515" y="0"/>
                  </a:lnTo>
                  <a:lnTo>
                    <a:pt x="103200" y="0"/>
                  </a:lnTo>
                  <a:lnTo>
                    <a:pt x="100279" y="2870"/>
                  </a:lnTo>
                  <a:lnTo>
                    <a:pt x="100279" y="9956"/>
                  </a:lnTo>
                  <a:lnTo>
                    <a:pt x="103200" y="12814"/>
                  </a:lnTo>
                  <a:lnTo>
                    <a:pt x="110515" y="12814"/>
                  </a:lnTo>
                  <a:lnTo>
                    <a:pt x="113449" y="9956"/>
                  </a:lnTo>
                  <a:lnTo>
                    <a:pt x="113449" y="6413"/>
                  </a:lnTo>
                  <a:lnTo>
                    <a:pt x="113449" y="2870"/>
                  </a:lnTo>
                  <a:close/>
                </a:path>
                <a:path w="174625" h="35560">
                  <a:moveTo>
                    <a:pt x="114350" y="25514"/>
                  </a:moveTo>
                  <a:lnTo>
                    <a:pt x="111417" y="22542"/>
                  </a:lnTo>
                  <a:lnTo>
                    <a:pt x="104216" y="22542"/>
                  </a:lnTo>
                  <a:lnTo>
                    <a:pt x="101295" y="25514"/>
                  </a:lnTo>
                  <a:lnTo>
                    <a:pt x="101295" y="32613"/>
                  </a:lnTo>
                  <a:lnTo>
                    <a:pt x="104216" y="35471"/>
                  </a:lnTo>
                  <a:lnTo>
                    <a:pt x="111417" y="35471"/>
                  </a:lnTo>
                  <a:lnTo>
                    <a:pt x="114350" y="32613"/>
                  </a:lnTo>
                  <a:lnTo>
                    <a:pt x="114350" y="29057"/>
                  </a:lnTo>
                  <a:lnTo>
                    <a:pt x="114350" y="25514"/>
                  </a:lnTo>
                  <a:close/>
                </a:path>
                <a:path w="174625" h="35560">
                  <a:moveTo>
                    <a:pt x="133477" y="2870"/>
                  </a:moveTo>
                  <a:lnTo>
                    <a:pt x="130556" y="0"/>
                  </a:lnTo>
                  <a:lnTo>
                    <a:pt x="123342" y="0"/>
                  </a:lnTo>
                  <a:lnTo>
                    <a:pt x="120421" y="2870"/>
                  </a:lnTo>
                  <a:lnTo>
                    <a:pt x="120421" y="9956"/>
                  </a:lnTo>
                  <a:lnTo>
                    <a:pt x="123342" y="12814"/>
                  </a:lnTo>
                  <a:lnTo>
                    <a:pt x="130556" y="12814"/>
                  </a:lnTo>
                  <a:lnTo>
                    <a:pt x="133477" y="9956"/>
                  </a:lnTo>
                  <a:lnTo>
                    <a:pt x="133477" y="6413"/>
                  </a:lnTo>
                  <a:lnTo>
                    <a:pt x="133477" y="2870"/>
                  </a:lnTo>
                  <a:close/>
                </a:path>
                <a:path w="174625" h="35560">
                  <a:moveTo>
                    <a:pt x="134378" y="25514"/>
                  </a:moveTo>
                  <a:lnTo>
                    <a:pt x="131445" y="22542"/>
                  </a:lnTo>
                  <a:lnTo>
                    <a:pt x="124244" y="22542"/>
                  </a:lnTo>
                  <a:lnTo>
                    <a:pt x="121323" y="25514"/>
                  </a:lnTo>
                  <a:lnTo>
                    <a:pt x="121323" y="32613"/>
                  </a:lnTo>
                  <a:lnTo>
                    <a:pt x="124244" y="35471"/>
                  </a:lnTo>
                  <a:lnTo>
                    <a:pt x="131445" y="35471"/>
                  </a:lnTo>
                  <a:lnTo>
                    <a:pt x="134378" y="32613"/>
                  </a:lnTo>
                  <a:lnTo>
                    <a:pt x="134378" y="29057"/>
                  </a:lnTo>
                  <a:lnTo>
                    <a:pt x="134378" y="25514"/>
                  </a:lnTo>
                  <a:close/>
                </a:path>
                <a:path w="174625" h="35560">
                  <a:moveTo>
                    <a:pt x="153504" y="2870"/>
                  </a:moveTo>
                  <a:lnTo>
                    <a:pt x="150583" y="0"/>
                  </a:lnTo>
                  <a:lnTo>
                    <a:pt x="143383" y="0"/>
                  </a:lnTo>
                  <a:lnTo>
                    <a:pt x="140449" y="2870"/>
                  </a:lnTo>
                  <a:lnTo>
                    <a:pt x="140449" y="9956"/>
                  </a:lnTo>
                  <a:lnTo>
                    <a:pt x="143383" y="12814"/>
                  </a:lnTo>
                  <a:lnTo>
                    <a:pt x="150583" y="12814"/>
                  </a:lnTo>
                  <a:lnTo>
                    <a:pt x="153504" y="9956"/>
                  </a:lnTo>
                  <a:lnTo>
                    <a:pt x="153504" y="6413"/>
                  </a:lnTo>
                  <a:lnTo>
                    <a:pt x="153504" y="2870"/>
                  </a:lnTo>
                  <a:close/>
                </a:path>
                <a:path w="174625" h="35560">
                  <a:moveTo>
                    <a:pt x="154520" y="25514"/>
                  </a:moveTo>
                  <a:lnTo>
                    <a:pt x="151599" y="22542"/>
                  </a:lnTo>
                  <a:lnTo>
                    <a:pt x="144284" y="22542"/>
                  </a:lnTo>
                  <a:lnTo>
                    <a:pt x="141351" y="25514"/>
                  </a:lnTo>
                  <a:lnTo>
                    <a:pt x="141351" y="32613"/>
                  </a:lnTo>
                  <a:lnTo>
                    <a:pt x="144284" y="35471"/>
                  </a:lnTo>
                  <a:lnTo>
                    <a:pt x="151599" y="35471"/>
                  </a:lnTo>
                  <a:lnTo>
                    <a:pt x="154520" y="32613"/>
                  </a:lnTo>
                  <a:lnTo>
                    <a:pt x="154520" y="29057"/>
                  </a:lnTo>
                  <a:lnTo>
                    <a:pt x="154520" y="25514"/>
                  </a:lnTo>
                  <a:close/>
                </a:path>
                <a:path w="174625" h="35560">
                  <a:moveTo>
                    <a:pt x="173545" y="2870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89" y="2870"/>
                  </a:lnTo>
                  <a:lnTo>
                    <a:pt x="160489" y="9956"/>
                  </a:lnTo>
                  <a:lnTo>
                    <a:pt x="163410" y="12814"/>
                  </a:lnTo>
                  <a:lnTo>
                    <a:pt x="170611" y="12814"/>
                  </a:lnTo>
                  <a:lnTo>
                    <a:pt x="173545" y="9956"/>
                  </a:lnTo>
                  <a:lnTo>
                    <a:pt x="173545" y="6413"/>
                  </a:lnTo>
                  <a:lnTo>
                    <a:pt x="173545" y="2870"/>
                  </a:lnTo>
                  <a:close/>
                </a:path>
                <a:path w="174625" h="35560">
                  <a:moveTo>
                    <a:pt x="174548" y="25514"/>
                  </a:moveTo>
                  <a:lnTo>
                    <a:pt x="171627" y="22542"/>
                  </a:lnTo>
                  <a:lnTo>
                    <a:pt x="164426" y="22542"/>
                  </a:lnTo>
                  <a:lnTo>
                    <a:pt x="161493" y="25514"/>
                  </a:lnTo>
                  <a:lnTo>
                    <a:pt x="161493" y="32613"/>
                  </a:lnTo>
                  <a:lnTo>
                    <a:pt x="164426" y="35471"/>
                  </a:lnTo>
                  <a:lnTo>
                    <a:pt x="171627" y="35471"/>
                  </a:lnTo>
                  <a:lnTo>
                    <a:pt x="174548" y="32613"/>
                  </a:lnTo>
                  <a:lnTo>
                    <a:pt x="174548" y="29057"/>
                  </a:lnTo>
                  <a:lnTo>
                    <a:pt x="174548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9292417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2" y="16930"/>
                  </a:lnTo>
                  <a:lnTo>
                    <a:pt x="16655" y="13154"/>
                  </a:lnTo>
                  <a:lnTo>
                    <a:pt x="16655" y="8464"/>
                  </a:lnTo>
                  <a:lnTo>
                    <a:pt x="16655" y="3774"/>
                  </a:lnTo>
                  <a:lnTo>
                    <a:pt x="12942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9292417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9041680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1" y="16930"/>
                  </a:lnTo>
                  <a:lnTo>
                    <a:pt x="16655" y="13154"/>
                  </a:lnTo>
                  <a:lnTo>
                    <a:pt x="16655" y="8464"/>
                  </a:lnTo>
                  <a:lnTo>
                    <a:pt x="16655" y="3774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9041680" y="2806962"/>
              <a:ext cx="259715" cy="112395"/>
            </a:xfrm>
            <a:custGeom>
              <a:avLst/>
              <a:gdLst/>
              <a:ahLst/>
              <a:cxnLst/>
              <a:rect l="l" t="t" r="r" b="b"/>
              <a:pathLst>
                <a:path w="259715" h="112394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  <a:path w="259715" h="112394">
                  <a:moveTo>
                    <a:pt x="7652" y="112220"/>
                  </a:moveTo>
                  <a:lnTo>
                    <a:pt x="259672" y="112220"/>
                  </a:lnTo>
                  <a:lnTo>
                    <a:pt x="259672" y="43410"/>
                  </a:lnTo>
                  <a:lnTo>
                    <a:pt x="7652" y="43410"/>
                  </a:lnTo>
                  <a:lnTo>
                    <a:pt x="7652" y="11222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9087587" y="2865424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169" y="2857"/>
                  </a:moveTo>
                  <a:lnTo>
                    <a:pt x="10248" y="0"/>
                  </a:lnTo>
                  <a:lnTo>
                    <a:pt x="3048" y="0"/>
                  </a:lnTo>
                  <a:lnTo>
                    <a:pt x="0" y="2857"/>
                  </a:lnTo>
                  <a:lnTo>
                    <a:pt x="0" y="9956"/>
                  </a:lnTo>
                  <a:lnTo>
                    <a:pt x="3048" y="12928"/>
                  </a:lnTo>
                  <a:lnTo>
                    <a:pt x="10248" y="12928"/>
                  </a:lnTo>
                  <a:lnTo>
                    <a:pt x="13169" y="9956"/>
                  </a:lnTo>
                  <a:lnTo>
                    <a:pt x="13169" y="6400"/>
                  </a:lnTo>
                  <a:lnTo>
                    <a:pt x="13169" y="2857"/>
                  </a:lnTo>
                  <a:close/>
                </a:path>
                <a:path w="174625" h="35560">
                  <a:moveTo>
                    <a:pt x="14071" y="25514"/>
                  </a:moveTo>
                  <a:lnTo>
                    <a:pt x="11150" y="22644"/>
                  </a:lnTo>
                  <a:lnTo>
                    <a:pt x="3937" y="22644"/>
                  </a:lnTo>
                  <a:lnTo>
                    <a:pt x="1016" y="25514"/>
                  </a:lnTo>
                  <a:lnTo>
                    <a:pt x="1016" y="32600"/>
                  </a:lnTo>
                  <a:lnTo>
                    <a:pt x="3937" y="35458"/>
                  </a:lnTo>
                  <a:lnTo>
                    <a:pt x="11150" y="35458"/>
                  </a:lnTo>
                  <a:lnTo>
                    <a:pt x="14071" y="32600"/>
                  </a:lnTo>
                  <a:lnTo>
                    <a:pt x="14071" y="29057"/>
                  </a:lnTo>
                  <a:lnTo>
                    <a:pt x="14071" y="25514"/>
                  </a:lnTo>
                  <a:close/>
                </a:path>
                <a:path w="174625" h="35560">
                  <a:moveTo>
                    <a:pt x="33197" y="2857"/>
                  </a:moveTo>
                  <a:lnTo>
                    <a:pt x="30276" y="0"/>
                  </a:lnTo>
                  <a:lnTo>
                    <a:pt x="23075" y="0"/>
                  </a:lnTo>
                  <a:lnTo>
                    <a:pt x="20142" y="2857"/>
                  </a:lnTo>
                  <a:lnTo>
                    <a:pt x="20142" y="9956"/>
                  </a:lnTo>
                  <a:lnTo>
                    <a:pt x="23075" y="12928"/>
                  </a:lnTo>
                  <a:lnTo>
                    <a:pt x="30276" y="12928"/>
                  </a:lnTo>
                  <a:lnTo>
                    <a:pt x="33197" y="9956"/>
                  </a:lnTo>
                  <a:lnTo>
                    <a:pt x="33197" y="6400"/>
                  </a:lnTo>
                  <a:lnTo>
                    <a:pt x="33197" y="2857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78" y="22644"/>
                  </a:lnTo>
                  <a:lnTo>
                    <a:pt x="23977" y="22644"/>
                  </a:lnTo>
                  <a:lnTo>
                    <a:pt x="21043" y="25514"/>
                  </a:lnTo>
                  <a:lnTo>
                    <a:pt x="21043" y="32600"/>
                  </a:lnTo>
                  <a:lnTo>
                    <a:pt x="23977" y="35458"/>
                  </a:lnTo>
                  <a:lnTo>
                    <a:pt x="31178" y="35458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38" y="2857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857"/>
                  </a:lnTo>
                  <a:lnTo>
                    <a:pt x="40182" y="9956"/>
                  </a:lnTo>
                  <a:lnTo>
                    <a:pt x="43103" y="12928"/>
                  </a:lnTo>
                  <a:lnTo>
                    <a:pt x="50304" y="12928"/>
                  </a:lnTo>
                  <a:lnTo>
                    <a:pt x="53238" y="9956"/>
                  </a:lnTo>
                  <a:lnTo>
                    <a:pt x="53238" y="6400"/>
                  </a:lnTo>
                  <a:lnTo>
                    <a:pt x="53238" y="2857"/>
                  </a:lnTo>
                  <a:close/>
                </a:path>
                <a:path w="174625" h="35560">
                  <a:moveTo>
                    <a:pt x="54241" y="25514"/>
                  </a:moveTo>
                  <a:lnTo>
                    <a:pt x="51320" y="22644"/>
                  </a:lnTo>
                  <a:lnTo>
                    <a:pt x="44005" y="22644"/>
                  </a:lnTo>
                  <a:lnTo>
                    <a:pt x="41084" y="25514"/>
                  </a:lnTo>
                  <a:lnTo>
                    <a:pt x="41084" y="32600"/>
                  </a:lnTo>
                  <a:lnTo>
                    <a:pt x="44005" y="35458"/>
                  </a:lnTo>
                  <a:lnTo>
                    <a:pt x="51320" y="35458"/>
                  </a:lnTo>
                  <a:lnTo>
                    <a:pt x="54241" y="32600"/>
                  </a:lnTo>
                  <a:lnTo>
                    <a:pt x="54241" y="29057"/>
                  </a:lnTo>
                  <a:lnTo>
                    <a:pt x="54241" y="25514"/>
                  </a:lnTo>
                  <a:close/>
                </a:path>
                <a:path w="174625" h="35560">
                  <a:moveTo>
                    <a:pt x="73380" y="2857"/>
                  </a:moveTo>
                  <a:lnTo>
                    <a:pt x="70345" y="0"/>
                  </a:lnTo>
                  <a:lnTo>
                    <a:pt x="63131" y="0"/>
                  </a:lnTo>
                  <a:lnTo>
                    <a:pt x="60210" y="2857"/>
                  </a:lnTo>
                  <a:lnTo>
                    <a:pt x="60210" y="9956"/>
                  </a:lnTo>
                  <a:lnTo>
                    <a:pt x="63131" y="12928"/>
                  </a:lnTo>
                  <a:lnTo>
                    <a:pt x="70345" y="12928"/>
                  </a:lnTo>
                  <a:lnTo>
                    <a:pt x="73380" y="9956"/>
                  </a:lnTo>
                  <a:lnTo>
                    <a:pt x="73380" y="6400"/>
                  </a:lnTo>
                  <a:lnTo>
                    <a:pt x="73380" y="2857"/>
                  </a:lnTo>
                  <a:close/>
                </a:path>
                <a:path w="174625" h="35560">
                  <a:moveTo>
                    <a:pt x="74282" y="25514"/>
                  </a:moveTo>
                  <a:lnTo>
                    <a:pt x="71348" y="22644"/>
                  </a:lnTo>
                  <a:lnTo>
                    <a:pt x="64147" y="22644"/>
                  </a:lnTo>
                  <a:lnTo>
                    <a:pt x="61226" y="25514"/>
                  </a:lnTo>
                  <a:lnTo>
                    <a:pt x="61226" y="32600"/>
                  </a:lnTo>
                  <a:lnTo>
                    <a:pt x="64147" y="35458"/>
                  </a:lnTo>
                  <a:lnTo>
                    <a:pt x="71348" y="35458"/>
                  </a:lnTo>
                  <a:lnTo>
                    <a:pt x="74282" y="32600"/>
                  </a:lnTo>
                  <a:lnTo>
                    <a:pt x="74282" y="29057"/>
                  </a:lnTo>
                  <a:lnTo>
                    <a:pt x="74282" y="25514"/>
                  </a:lnTo>
                  <a:close/>
                </a:path>
                <a:path w="174625" h="35560">
                  <a:moveTo>
                    <a:pt x="93408" y="2857"/>
                  </a:moveTo>
                  <a:lnTo>
                    <a:pt x="90487" y="0"/>
                  </a:lnTo>
                  <a:lnTo>
                    <a:pt x="83286" y="0"/>
                  </a:lnTo>
                  <a:lnTo>
                    <a:pt x="80352" y="2857"/>
                  </a:lnTo>
                  <a:lnTo>
                    <a:pt x="80352" y="9956"/>
                  </a:lnTo>
                  <a:lnTo>
                    <a:pt x="83286" y="12928"/>
                  </a:lnTo>
                  <a:lnTo>
                    <a:pt x="90487" y="12928"/>
                  </a:lnTo>
                  <a:lnTo>
                    <a:pt x="93408" y="9956"/>
                  </a:lnTo>
                  <a:lnTo>
                    <a:pt x="93408" y="6400"/>
                  </a:lnTo>
                  <a:lnTo>
                    <a:pt x="93408" y="2857"/>
                  </a:lnTo>
                  <a:close/>
                </a:path>
                <a:path w="174625" h="35560">
                  <a:moveTo>
                    <a:pt x="94310" y="25514"/>
                  </a:moveTo>
                  <a:lnTo>
                    <a:pt x="91389" y="22644"/>
                  </a:lnTo>
                  <a:lnTo>
                    <a:pt x="84188" y="22644"/>
                  </a:lnTo>
                  <a:lnTo>
                    <a:pt x="81254" y="25514"/>
                  </a:lnTo>
                  <a:lnTo>
                    <a:pt x="81254" y="32600"/>
                  </a:lnTo>
                  <a:lnTo>
                    <a:pt x="84188" y="35458"/>
                  </a:lnTo>
                  <a:lnTo>
                    <a:pt x="91389" y="35458"/>
                  </a:lnTo>
                  <a:lnTo>
                    <a:pt x="94310" y="32600"/>
                  </a:lnTo>
                  <a:lnTo>
                    <a:pt x="94310" y="29057"/>
                  </a:lnTo>
                  <a:lnTo>
                    <a:pt x="94310" y="25514"/>
                  </a:lnTo>
                  <a:close/>
                </a:path>
                <a:path w="174625" h="35560">
                  <a:moveTo>
                    <a:pt x="113449" y="2857"/>
                  </a:moveTo>
                  <a:lnTo>
                    <a:pt x="110515" y="0"/>
                  </a:lnTo>
                  <a:lnTo>
                    <a:pt x="103314" y="0"/>
                  </a:lnTo>
                  <a:lnTo>
                    <a:pt x="100393" y="2857"/>
                  </a:lnTo>
                  <a:lnTo>
                    <a:pt x="100393" y="9956"/>
                  </a:lnTo>
                  <a:lnTo>
                    <a:pt x="103314" y="12928"/>
                  </a:lnTo>
                  <a:lnTo>
                    <a:pt x="110515" y="12928"/>
                  </a:lnTo>
                  <a:lnTo>
                    <a:pt x="113449" y="9956"/>
                  </a:lnTo>
                  <a:lnTo>
                    <a:pt x="113449" y="6400"/>
                  </a:lnTo>
                  <a:lnTo>
                    <a:pt x="113449" y="2857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17" y="22644"/>
                  </a:lnTo>
                  <a:lnTo>
                    <a:pt x="104216" y="22644"/>
                  </a:lnTo>
                  <a:lnTo>
                    <a:pt x="101282" y="25514"/>
                  </a:lnTo>
                  <a:lnTo>
                    <a:pt x="101282" y="32600"/>
                  </a:lnTo>
                  <a:lnTo>
                    <a:pt x="104216" y="35458"/>
                  </a:lnTo>
                  <a:lnTo>
                    <a:pt x="111417" y="35458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77" y="2857"/>
                  </a:moveTo>
                  <a:lnTo>
                    <a:pt x="130543" y="0"/>
                  </a:lnTo>
                  <a:lnTo>
                    <a:pt x="123342" y="0"/>
                  </a:lnTo>
                  <a:lnTo>
                    <a:pt x="120421" y="2857"/>
                  </a:lnTo>
                  <a:lnTo>
                    <a:pt x="120421" y="9956"/>
                  </a:lnTo>
                  <a:lnTo>
                    <a:pt x="123342" y="12928"/>
                  </a:lnTo>
                  <a:lnTo>
                    <a:pt x="130543" y="12928"/>
                  </a:lnTo>
                  <a:lnTo>
                    <a:pt x="133477" y="9956"/>
                  </a:lnTo>
                  <a:lnTo>
                    <a:pt x="133477" y="6400"/>
                  </a:lnTo>
                  <a:lnTo>
                    <a:pt x="133477" y="2857"/>
                  </a:lnTo>
                  <a:close/>
                </a:path>
                <a:path w="174625" h="35560">
                  <a:moveTo>
                    <a:pt x="134493" y="25514"/>
                  </a:moveTo>
                  <a:lnTo>
                    <a:pt x="131559" y="22644"/>
                  </a:lnTo>
                  <a:lnTo>
                    <a:pt x="124244" y="22644"/>
                  </a:lnTo>
                  <a:lnTo>
                    <a:pt x="121323" y="25514"/>
                  </a:lnTo>
                  <a:lnTo>
                    <a:pt x="121323" y="32600"/>
                  </a:lnTo>
                  <a:lnTo>
                    <a:pt x="124244" y="35458"/>
                  </a:lnTo>
                  <a:lnTo>
                    <a:pt x="131559" y="35458"/>
                  </a:lnTo>
                  <a:lnTo>
                    <a:pt x="134493" y="32600"/>
                  </a:lnTo>
                  <a:lnTo>
                    <a:pt x="134493" y="29057"/>
                  </a:lnTo>
                  <a:lnTo>
                    <a:pt x="134493" y="25514"/>
                  </a:lnTo>
                  <a:close/>
                </a:path>
                <a:path w="174625" h="35560">
                  <a:moveTo>
                    <a:pt x="153619" y="2857"/>
                  </a:moveTo>
                  <a:lnTo>
                    <a:pt x="150698" y="0"/>
                  </a:lnTo>
                  <a:lnTo>
                    <a:pt x="143383" y="0"/>
                  </a:lnTo>
                  <a:lnTo>
                    <a:pt x="140449" y="2857"/>
                  </a:lnTo>
                  <a:lnTo>
                    <a:pt x="140449" y="9956"/>
                  </a:lnTo>
                  <a:lnTo>
                    <a:pt x="143383" y="12928"/>
                  </a:lnTo>
                  <a:lnTo>
                    <a:pt x="150698" y="12928"/>
                  </a:lnTo>
                  <a:lnTo>
                    <a:pt x="153619" y="9956"/>
                  </a:lnTo>
                  <a:lnTo>
                    <a:pt x="153619" y="6400"/>
                  </a:lnTo>
                  <a:lnTo>
                    <a:pt x="153619" y="2857"/>
                  </a:lnTo>
                  <a:close/>
                </a:path>
                <a:path w="174625" h="35560">
                  <a:moveTo>
                    <a:pt x="154520" y="25514"/>
                  </a:moveTo>
                  <a:lnTo>
                    <a:pt x="151599" y="22644"/>
                  </a:lnTo>
                  <a:lnTo>
                    <a:pt x="144386" y="22644"/>
                  </a:lnTo>
                  <a:lnTo>
                    <a:pt x="141465" y="25514"/>
                  </a:lnTo>
                  <a:lnTo>
                    <a:pt x="141465" y="32600"/>
                  </a:lnTo>
                  <a:lnTo>
                    <a:pt x="144386" y="35458"/>
                  </a:lnTo>
                  <a:lnTo>
                    <a:pt x="151599" y="35458"/>
                  </a:lnTo>
                  <a:lnTo>
                    <a:pt x="154520" y="32600"/>
                  </a:lnTo>
                  <a:lnTo>
                    <a:pt x="154520" y="29057"/>
                  </a:lnTo>
                  <a:lnTo>
                    <a:pt x="154520" y="25514"/>
                  </a:lnTo>
                  <a:close/>
                </a:path>
                <a:path w="174625" h="35560">
                  <a:moveTo>
                    <a:pt x="173647" y="2857"/>
                  </a:moveTo>
                  <a:lnTo>
                    <a:pt x="170726" y="0"/>
                  </a:lnTo>
                  <a:lnTo>
                    <a:pt x="163525" y="0"/>
                  </a:lnTo>
                  <a:lnTo>
                    <a:pt x="160591" y="2857"/>
                  </a:lnTo>
                  <a:lnTo>
                    <a:pt x="160591" y="9956"/>
                  </a:lnTo>
                  <a:lnTo>
                    <a:pt x="163525" y="12928"/>
                  </a:lnTo>
                  <a:lnTo>
                    <a:pt x="170726" y="12928"/>
                  </a:lnTo>
                  <a:lnTo>
                    <a:pt x="173647" y="9956"/>
                  </a:lnTo>
                  <a:lnTo>
                    <a:pt x="173647" y="6400"/>
                  </a:lnTo>
                  <a:lnTo>
                    <a:pt x="173647" y="2857"/>
                  </a:lnTo>
                  <a:close/>
                </a:path>
                <a:path w="174625" h="35560">
                  <a:moveTo>
                    <a:pt x="174548" y="25514"/>
                  </a:moveTo>
                  <a:lnTo>
                    <a:pt x="171627" y="22644"/>
                  </a:lnTo>
                  <a:lnTo>
                    <a:pt x="164426" y="22644"/>
                  </a:lnTo>
                  <a:lnTo>
                    <a:pt x="161493" y="25514"/>
                  </a:lnTo>
                  <a:lnTo>
                    <a:pt x="161493" y="32600"/>
                  </a:lnTo>
                  <a:lnTo>
                    <a:pt x="164426" y="35458"/>
                  </a:lnTo>
                  <a:lnTo>
                    <a:pt x="171627" y="35458"/>
                  </a:lnTo>
                  <a:lnTo>
                    <a:pt x="174548" y="32600"/>
                  </a:lnTo>
                  <a:lnTo>
                    <a:pt x="174548" y="29057"/>
                  </a:lnTo>
                  <a:lnTo>
                    <a:pt x="174548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9291855" y="2876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29" y="16814"/>
                  </a:lnTo>
                  <a:lnTo>
                    <a:pt x="16543" y="13040"/>
                  </a:lnTo>
                  <a:lnTo>
                    <a:pt x="16543" y="8350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9291855" y="287639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350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215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215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9041118" y="2876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29" y="16814"/>
                  </a:lnTo>
                  <a:lnTo>
                    <a:pt x="16543" y="13040"/>
                  </a:lnTo>
                  <a:lnTo>
                    <a:pt x="16543" y="8350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8799947" y="2850372"/>
              <a:ext cx="257810" cy="69215"/>
            </a:xfrm>
            <a:custGeom>
              <a:avLst/>
              <a:gdLst/>
              <a:ahLst/>
              <a:cxnLst/>
              <a:rect l="l" t="t" r="r" b="b"/>
              <a:pathLst>
                <a:path w="257809" h="69214">
                  <a:moveTo>
                    <a:pt x="257714" y="34377"/>
                  </a:moveTo>
                  <a:lnTo>
                    <a:pt x="257714" y="29801"/>
                  </a:lnTo>
                  <a:lnTo>
                    <a:pt x="254000" y="26026"/>
                  </a:lnTo>
                  <a:lnTo>
                    <a:pt x="249386" y="26026"/>
                  </a:lnTo>
                  <a:lnTo>
                    <a:pt x="244884" y="26026"/>
                  </a:lnTo>
                  <a:lnTo>
                    <a:pt x="241170" y="29801"/>
                  </a:lnTo>
                  <a:lnTo>
                    <a:pt x="241170" y="34377"/>
                  </a:lnTo>
                  <a:lnTo>
                    <a:pt x="241170" y="39067"/>
                  </a:lnTo>
                  <a:lnTo>
                    <a:pt x="244884" y="42842"/>
                  </a:lnTo>
                  <a:lnTo>
                    <a:pt x="249386" y="42842"/>
                  </a:lnTo>
                  <a:lnTo>
                    <a:pt x="254000" y="42842"/>
                  </a:lnTo>
                  <a:lnTo>
                    <a:pt x="257714" y="39067"/>
                  </a:lnTo>
                  <a:lnTo>
                    <a:pt x="257714" y="34377"/>
                  </a:lnTo>
                  <a:close/>
                </a:path>
                <a:path w="257809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8838210" y="2865424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42" y="2857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857"/>
                  </a:lnTo>
                  <a:lnTo>
                    <a:pt x="0" y="9956"/>
                  </a:lnTo>
                  <a:lnTo>
                    <a:pt x="2921" y="12928"/>
                  </a:lnTo>
                  <a:lnTo>
                    <a:pt x="10121" y="12928"/>
                  </a:lnTo>
                  <a:lnTo>
                    <a:pt x="13042" y="9956"/>
                  </a:lnTo>
                  <a:lnTo>
                    <a:pt x="13042" y="6400"/>
                  </a:lnTo>
                  <a:lnTo>
                    <a:pt x="13042" y="2857"/>
                  </a:lnTo>
                  <a:close/>
                </a:path>
                <a:path w="174625" h="35560">
                  <a:moveTo>
                    <a:pt x="13944" y="25514"/>
                  </a:moveTo>
                  <a:lnTo>
                    <a:pt x="11023" y="22644"/>
                  </a:lnTo>
                  <a:lnTo>
                    <a:pt x="3822" y="22644"/>
                  </a:lnTo>
                  <a:lnTo>
                    <a:pt x="889" y="25514"/>
                  </a:lnTo>
                  <a:lnTo>
                    <a:pt x="889" y="32600"/>
                  </a:lnTo>
                  <a:lnTo>
                    <a:pt x="3822" y="35458"/>
                  </a:lnTo>
                  <a:lnTo>
                    <a:pt x="11023" y="35458"/>
                  </a:lnTo>
                  <a:lnTo>
                    <a:pt x="13944" y="32600"/>
                  </a:lnTo>
                  <a:lnTo>
                    <a:pt x="13944" y="29057"/>
                  </a:lnTo>
                  <a:lnTo>
                    <a:pt x="13944" y="25514"/>
                  </a:lnTo>
                  <a:close/>
                </a:path>
                <a:path w="174625" h="35560">
                  <a:moveTo>
                    <a:pt x="33083" y="2857"/>
                  </a:moveTo>
                  <a:lnTo>
                    <a:pt x="30149" y="0"/>
                  </a:lnTo>
                  <a:lnTo>
                    <a:pt x="22948" y="0"/>
                  </a:lnTo>
                  <a:lnTo>
                    <a:pt x="20027" y="2857"/>
                  </a:lnTo>
                  <a:lnTo>
                    <a:pt x="20027" y="9956"/>
                  </a:lnTo>
                  <a:lnTo>
                    <a:pt x="22948" y="12928"/>
                  </a:lnTo>
                  <a:lnTo>
                    <a:pt x="30149" y="12928"/>
                  </a:lnTo>
                  <a:lnTo>
                    <a:pt x="33083" y="9956"/>
                  </a:lnTo>
                  <a:lnTo>
                    <a:pt x="33083" y="6400"/>
                  </a:lnTo>
                  <a:lnTo>
                    <a:pt x="33083" y="2857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65" y="22644"/>
                  </a:lnTo>
                  <a:lnTo>
                    <a:pt x="23850" y="22644"/>
                  </a:lnTo>
                  <a:lnTo>
                    <a:pt x="20929" y="25514"/>
                  </a:lnTo>
                  <a:lnTo>
                    <a:pt x="20929" y="32600"/>
                  </a:lnTo>
                  <a:lnTo>
                    <a:pt x="23850" y="35458"/>
                  </a:lnTo>
                  <a:lnTo>
                    <a:pt x="31165" y="35458"/>
                  </a:lnTo>
                  <a:lnTo>
                    <a:pt x="34099" y="32600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25" y="2857"/>
                  </a:moveTo>
                  <a:lnTo>
                    <a:pt x="50304" y="0"/>
                  </a:lnTo>
                  <a:lnTo>
                    <a:pt x="42989" y="0"/>
                  </a:lnTo>
                  <a:lnTo>
                    <a:pt x="40055" y="2857"/>
                  </a:lnTo>
                  <a:lnTo>
                    <a:pt x="40055" y="9956"/>
                  </a:lnTo>
                  <a:lnTo>
                    <a:pt x="42989" y="12928"/>
                  </a:lnTo>
                  <a:lnTo>
                    <a:pt x="50304" y="12928"/>
                  </a:lnTo>
                  <a:lnTo>
                    <a:pt x="53225" y="9956"/>
                  </a:lnTo>
                  <a:lnTo>
                    <a:pt x="53225" y="6400"/>
                  </a:lnTo>
                  <a:lnTo>
                    <a:pt x="53225" y="2857"/>
                  </a:lnTo>
                  <a:close/>
                </a:path>
                <a:path w="174625" h="35560">
                  <a:moveTo>
                    <a:pt x="54127" y="25514"/>
                  </a:moveTo>
                  <a:lnTo>
                    <a:pt x="51193" y="22644"/>
                  </a:lnTo>
                  <a:lnTo>
                    <a:pt x="43992" y="22644"/>
                  </a:lnTo>
                  <a:lnTo>
                    <a:pt x="41071" y="25514"/>
                  </a:lnTo>
                  <a:lnTo>
                    <a:pt x="41071" y="32600"/>
                  </a:lnTo>
                  <a:lnTo>
                    <a:pt x="43992" y="35458"/>
                  </a:lnTo>
                  <a:lnTo>
                    <a:pt x="51193" y="35458"/>
                  </a:lnTo>
                  <a:lnTo>
                    <a:pt x="54127" y="32600"/>
                  </a:lnTo>
                  <a:lnTo>
                    <a:pt x="54127" y="29057"/>
                  </a:lnTo>
                  <a:lnTo>
                    <a:pt x="54127" y="25514"/>
                  </a:lnTo>
                  <a:close/>
                </a:path>
                <a:path w="174625" h="35560">
                  <a:moveTo>
                    <a:pt x="73253" y="2857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198" y="2857"/>
                  </a:lnTo>
                  <a:lnTo>
                    <a:pt x="60198" y="9956"/>
                  </a:lnTo>
                  <a:lnTo>
                    <a:pt x="63131" y="12928"/>
                  </a:lnTo>
                  <a:lnTo>
                    <a:pt x="70332" y="12928"/>
                  </a:lnTo>
                  <a:lnTo>
                    <a:pt x="73253" y="9956"/>
                  </a:lnTo>
                  <a:lnTo>
                    <a:pt x="73253" y="6400"/>
                  </a:lnTo>
                  <a:lnTo>
                    <a:pt x="73253" y="2857"/>
                  </a:lnTo>
                  <a:close/>
                </a:path>
                <a:path w="174625" h="35560">
                  <a:moveTo>
                    <a:pt x="74155" y="25514"/>
                  </a:moveTo>
                  <a:lnTo>
                    <a:pt x="71234" y="22644"/>
                  </a:lnTo>
                  <a:lnTo>
                    <a:pt x="64033" y="22644"/>
                  </a:lnTo>
                  <a:lnTo>
                    <a:pt x="61099" y="25514"/>
                  </a:lnTo>
                  <a:lnTo>
                    <a:pt x="61099" y="32600"/>
                  </a:lnTo>
                  <a:lnTo>
                    <a:pt x="64033" y="35458"/>
                  </a:lnTo>
                  <a:lnTo>
                    <a:pt x="71234" y="35458"/>
                  </a:lnTo>
                  <a:lnTo>
                    <a:pt x="74155" y="32600"/>
                  </a:lnTo>
                  <a:lnTo>
                    <a:pt x="74155" y="29057"/>
                  </a:lnTo>
                  <a:lnTo>
                    <a:pt x="74155" y="25514"/>
                  </a:lnTo>
                  <a:close/>
                </a:path>
                <a:path w="174625" h="35560">
                  <a:moveTo>
                    <a:pt x="93294" y="2857"/>
                  </a:moveTo>
                  <a:lnTo>
                    <a:pt x="90360" y="0"/>
                  </a:lnTo>
                  <a:lnTo>
                    <a:pt x="83159" y="0"/>
                  </a:lnTo>
                  <a:lnTo>
                    <a:pt x="80238" y="2857"/>
                  </a:lnTo>
                  <a:lnTo>
                    <a:pt x="80238" y="9956"/>
                  </a:lnTo>
                  <a:lnTo>
                    <a:pt x="83159" y="12928"/>
                  </a:lnTo>
                  <a:lnTo>
                    <a:pt x="90360" y="12928"/>
                  </a:lnTo>
                  <a:lnTo>
                    <a:pt x="93294" y="9956"/>
                  </a:lnTo>
                  <a:lnTo>
                    <a:pt x="93294" y="6400"/>
                  </a:lnTo>
                  <a:lnTo>
                    <a:pt x="93294" y="2857"/>
                  </a:lnTo>
                  <a:close/>
                </a:path>
                <a:path w="174625" h="35560">
                  <a:moveTo>
                    <a:pt x="94195" y="25514"/>
                  </a:moveTo>
                  <a:lnTo>
                    <a:pt x="91262" y="22644"/>
                  </a:lnTo>
                  <a:lnTo>
                    <a:pt x="84061" y="22644"/>
                  </a:lnTo>
                  <a:lnTo>
                    <a:pt x="81140" y="25514"/>
                  </a:lnTo>
                  <a:lnTo>
                    <a:pt x="81140" y="32600"/>
                  </a:lnTo>
                  <a:lnTo>
                    <a:pt x="84061" y="35458"/>
                  </a:lnTo>
                  <a:lnTo>
                    <a:pt x="91262" y="35458"/>
                  </a:lnTo>
                  <a:lnTo>
                    <a:pt x="94195" y="32600"/>
                  </a:lnTo>
                  <a:lnTo>
                    <a:pt x="94195" y="29057"/>
                  </a:lnTo>
                  <a:lnTo>
                    <a:pt x="94195" y="25514"/>
                  </a:lnTo>
                  <a:close/>
                </a:path>
                <a:path w="174625" h="35560">
                  <a:moveTo>
                    <a:pt x="113322" y="2857"/>
                  </a:moveTo>
                  <a:lnTo>
                    <a:pt x="110401" y="0"/>
                  </a:lnTo>
                  <a:lnTo>
                    <a:pt x="103187" y="0"/>
                  </a:lnTo>
                  <a:lnTo>
                    <a:pt x="100266" y="2857"/>
                  </a:lnTo>
                  <a:lnTo>
                    <a:pt x="100266" y="9956"/>
                  </a:lnTo>
                  <a:lnTo>
                    <a:pt x="103187" y="12928"/>
                  </a:lnTo>
                  <a:lnTo>
                    <a:pt x="110401" y="12928"/>
                  </a:lnTo>
                  <a:lnTo>
                    <a:pt x="113322" y="9956"/>
                  </a:lnTo>
                  <a:lnTo>
                    <a:pt x="113322" y="6400"/>
                  </a:lnTo>
                  <a:lnTo>
                    <a:pt x="113322" y="2857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04" y="22644"/>
                  </a:lnTo>
                  <a:lnTo>
                    <a:pt x="104089" y="22644"/>
                  </a:lnTo>
                  <a:lnTo>
                    <a:pt x="101168" y="25514"/>
                  </a:lnTo>
                  <a:lnTo>
                    <a:pt x="101168" y="32600"/>
                  </a:lnTo>
                  <a:lnTo>
                    <a:pt x="104089" y="35458"/>
                  </a:lnTo>
                  <a:lnTo>
                    <a:pt x="111404" y="35458"/>
                  </a:lnTo>
                  <a:lnTo>
                    <a:pt x="114338" y="32600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64" y="2857"/>
                  </a:moveTo>
                  <a:lnTo>
                    <a:pt x="130543" y="0"/>
                  </a:lnTo>
                  <a:lnTo>
                    <a:pt x="123228" y="0"/>
                  </a:lnTo>
                  <a:lnTo>
                    <a:pt x="120294" y="2857"/>
                  </a:lnTo>
                  <a:lnTo>
                    <a:pt x="120294" y="9956"/>
                  </a:lnTo>
                  <a:lnTo>
                    <a:pt x="123228" y="12928"/>
                  </a:lnTo>
                  <a:lnTo>
                    <a:pt x="130543" y="12928"/>
                  </a:lnTo>
                  <a:lnTo>
                    <a:pt x="133464" y="9956"/>
                  </a:lnTo>
                  <a:lnTo>
                    <a:pt x="133464" y="6400"/>
                  </a:lnTo>
                  <a:lnTo>
                    <a:pt x="133464" y="2857"/>
                  </a:lnTo>
                  <a:close/>
                </a:path>
                <a:path w="174625" h="35560">
                  <a:moveTo>
                    <a:pt x="134366" y="25514"/>
                  </a:moveTo>
                  <a:lnTo>
                    <a:pt x="131445" y="22644"/>
                  </a:lnTo>
                  <a:lnTo>
                    <a:pt x="124231" y="22644"/>
                  </a:lnTo>
                  <a:lnTo>
                    <a:pt x="121310" y="25514"/>
                  </a:lnTo>
                  <a:lnTo>
                    <a:pt x="121310" y="32600"/>
                  </a:lnTo>
                  <a:lnTo>
                    <a:pt x="124231" y="35458"/>
                  </a:lnTo>
                  <a:lnTo>
                    <a:pt x="131445" y="35458"/>
                  </a:lnTo>
                  <a:lnTo>
                    <a:pt x="134366" y="32600"/>
                  </a:lnTo>
                  <a:lnTo>
                    <a:pt x="134366" y="29057"/>
                  </a:lnTo>
                  <a:lnTo>
                    <a:pt x="134366" y="25514"/>
                  </a:lnTo>
                  <a:close/>
                </a:path>
                <a:path w="174625" h="35560">
                  <a:moveTo>
                    <a:pt x="153492" y="2857"/>
                  </a:moveTo>
                  <a:lnTo>
                    <a:pt x="150571" y="0"/>
                  </a:lnTo>
                  <a:lnTo>
                    <a:pt x="143370" y="0"/>
                  </a:lnTo>
                  <a:lnTo>
                    <a:pt x="140449" y="2857"/>
                  </a:lnTo>
                  <a:lnTo>
                    <a:pt x="140449" y="9956"/>
                  </a:lnTo>
                  <a:lnTo>
                    <a:pt x="143370" y="12928"/>
                  </a:lnTo>
                  <a:lnTo>
                    <a:pt x="150571" y="12928"/>
                  </a:lnTo>
                  <a:lnTo>
                    <a:pt x="153492" y="9956"/>
                  </a:lnTo>
                  <a:lnTo>
                    <a:pt x="153492" y="6400"/>
                  </a:lnTo>
                  <a:lnTo>
                    <a:pt x="153492" y="2857"/>
                  </a:lnTo>
                  <a:close/>
                </a:path>
                <a:path w="174625" h="35560">
                  <a:moveTo>
                    <a:pt x="154393" y="25514"/>
                  </a:moveTo>
                  <a:lnTo>
                    <a:pt x="151472" y="22644"/>
                  </a:lnTo>
                  <a:lnTo>
                    <a:pt x="144272" y="22644"/>
                  </a:lnTo>
                  <a:lnTo>
                    <a:pt x="141338" y="25514"/>
                  </a:lnTo>
                  <a:lnTo>
                    <a:pt x="141338" y="32600"/>
                  </a:lnTo>
                  <a:lnTo>
                    <a:pt x="144272" y="35458"/>
                  </a:lnTo>
                  <a:lnTo>
                    <a:pt x="151472" y="35458"/>
                  </a:lnTo>
                  <a:lnTo>
                    <a:pt x="154393" y="32600"/>
                  </a:lnTo>
                  <a:lnTo>
                    <a:pt x="154393" y="29057"/>
                  </a:lnTo>
                  <a:lnTo>
                    <a:pt x="154393" y="25514"/>
                  </a:lnTo>
                  <a:close/>
                </a:path>
                <a:path w="174625" h="35560">
                  <a:moveTo>
                    <a:pt x="173532" y="2857"/>
                  </a:moveTo>
                  <a:lnTo>
                    <a:pt x="170599" y="0"/>
                  </a:lnTo>
                  <a:lnTo>
                    <a:pt x="163398" y="0"/>
                  </a:lnTo>
                  <a:lnTo>
                    <a:pt x="160477" y="2857"/>
                  </a:lnTo>
                  <a:lnTo>
                    <a:pt x="160477" y="9956"/>
                  </a:lnTo>
                  <a:lnTo>
                    <a:pt x="163398" y="12928"/>
                  </a:lnTo>
                  <a:lnTo>
                    <a:pt x="170599" y="12928"/>
                  </a:lnTo>
                  <a:lnTo>
                    <a:pt x="173532" y="9956"/>
                  </a:lnTo>
                  <a:lnTo>
                    <a:pt x="173532" y="6400"/>
                  </a:lnTo>
                  <a:lnTo>
                    <a:pt x="173532" y="2857"/>
                  </a:lnTo>
                  <a:close/>
                </a:path>
                <a:path w="174625" h="35560">
                  <a:moveTo>
                    <a:pt x="174434" y="25514"/>
                  </a:moveTo>
                  <a:lnTo>
                    <a:pt x="171500" y="22644"/>
                  </a:lnTo>
                  <a:lnTo>
                    <a:pt x="164299" y="22644"/>
                  </a:lnTo>
                  <a:lnTo>
                    <a:pt x="161378" y="25514"/>
                  </a:lnTo>
                  <a:lnTo>
                    <a:pt x="161378" y="32600"/>
                  </a:lnTo>
                  <a:lnTo>
                    <a:pt x="164299" y="35458"/>
                  </a:lnTo>
                  <a:lnTo>
                    <a:pt x="171500" y="35458"/>
                  </a:lnTo>
                  <a:lnTo>
                    <a:pt x="174434" y="32600"/>
                  </a:lnTo>
                  <a:lnTo>
                    <a:pt x="174434" y="29057"/>
                  </a:lnTo>
                  <a:lnTo>
                    <a:pt x="174434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9042356" y="2876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29" y="16814"/>
                  </a:lnTo>
                  <a:lnTo>
                    <a:pt x="16543" y="13040"/>
                  </a:lnTo>
                  <a:lnTo>
                    <a:pt x="16543" y="8350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9042356" y="287639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350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8791619" y="2876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040"/>
                  </a:lnTo>
                  <a:lnTo>
                    <a:pt x="3713" y="16814"/>
                  </a:lnTo>
                  <a:lnTo>
                    <a:pt x="12829" y="16814"/>
                  </a:lnTo>
                  <a:lnTo>
                    <a:pt x="16543" y="13040"/>
                  </a:lnTo>
                  <a:lnTo>
                    <a:pt x="16543" y="8350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8791619" y="2781050"/>
              <a:ext cx="260350" cy="112395"/>
            </a:xfrm>
            <a:custGeom>
              <a:avLst/>
              <a:gdLst/>
              <a:ahLst/>
              <a:cxnLst/>
              <a:rect l="l" t="t" r="r" b="b"/>
              <a:pathLst>
                <a:path w="260350" h="112394">
                  <a:moveTo>
                    <a:pt x="16543" y="103700"/>
                  </a:moveTo>
                  <a:lnTo>
                    <a:pt x="16543" y="99124"/>
                  </a:lnTo>
                  <a:lnTo>
                    <a:pt x="12829" y="95349"/>
                  </a:lnTo>
                  <a:lnTo>
                    <a:pt x="8327" y="95349"/>
                  </a:lnTo>
                  <a:lnTo>
                    <a:pt x="3713" y="95349"/>
                  </a:lnTo>
                  <a:lnTo>
                    <a:pt x="0" y="99124"/>
                  </a:lnTo>
                  <a:lnTo>
                    <a:pt x="0" y="103700"/>
                  </a:lnTo>
                  <a:lnTo>
                    <a:pt x="0" y="108390"/>
                  </a:lnTo>
                  <a:lnTo>
                    <a:pt x="3713" y="112165"/>
                  </a:lnTo>
                  <a:lnTo>
                    <a:pt x="8327" y="112165"/>
                  </a:lnTo>
                  <a:lnTo>
                    <a:pt x="12829" y="112165"/>
                  </a:lnTo>
                  <a:lnTo>
                    <a:pt x="16543" y="108390"/>
                  </a:lnTo>
                  <a:lnTo>
                    <a:pt x="16543" y="103700"/>
                  </a:lnTo>
                  <a:close/>
                </a:path>
                <a:path w="260350" h="112394">
                  <a:moveTo>
                    <a:pt x="8327" y="68810"/>
                  </a:moveTo>
                  <a:lnTo>
                    <a:pt x="260347" y="68810"/>
                  </a:lnTo>
                  <a:lnTo>
                    <a:pt x="260347" y="0"/>
                  </a:lnTo>
                  <a:lnTo>
                    <a:pt x="8327" y="0"/>
                  </a:lnTo>
                  <a:lnTo>
                    <a:pt x="8327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8838210" y="2796095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42" y="2870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870"/>
                  </a:lnTo>
                  <a:lnTo>
                    <a:pt x="0" y="9956"/>
                  </a:lnTo>
                  <a:lnTo>
                    <a:pt x="2921" y="12814"/>
                  </a:lnTo>
                  <a:lnTo>
                    <a:pt x="10121" y="12814"/>
                  </a:lnTo>
                  <a:lnTo>
                    <a:pt x="13042" y="9956"/>
                  </a:lnTo>
                  <a:lnTo>
                    <a:pt x="13042" y="6413"/>
                  </a:lnTo>
                  <a:lnTo>
                    <a:pt x="13042" y="2870"/>
                  </a:lnTo>
                  <a:close/>
                </a:path>
                <a:path w="174625" h="35560">
                  <a:moveTo>
                    <a:pt x="13944" y="25514"/>
                  </a:moveTo>
                  <a:lnTo>
                    <a:pt x="11023" y="22542"/>
                  </a:lnTo>
                  <a:lnTo>
                    <a:pt x="3822" y="22542"/>
                  </a:lnTo>
                  <a:lnTo>
                    <a:pt x="889" y="25514"/>
                  </a:lnTo>
                  <a:lnTo>
                    <a:pt x="889" y="32613"/>
                  </a:lnTo>
                  <a:lnTo>
                    <a:pt x="3822" y="35471"/>
                  </a:lnTo>
                  <a:lnTo>
                    <a:pt x="11023" y="35471"/>
                  </a:lnTo>
                  <a:lnTo>
                    <a:pt x="13944" y="32613"/>
                  </a:lnTo>
                  <a:lnTo>
                    <a:pt x="13944" y="29057"/>
                  </a:lnTo>
                  <a:lnTo>
                    <a:pt x="13944" y="25514"/>
                  </a:lnTo>
                  <a:close/>
                </a:path>
                <a:path w="174625" h="35560">
                  <a:moveTo>
                    <a:pt x="33083" y="2870"/>
                  </a:moveTo>
                  <a:lnTo>
                    <a:pt x="30149" y="0"/>
                  </a:lnTo>
                  <a:lnTo>
                    <a:pt x="22948" y="0"/>
                  </a:lnTo>
                  <a:lnTo>
                    <a:pt x="20027" y="2870"/>
                  </a:lnTo>
                  <a:lnTo>
                    <a:pt x="20027" y="9956"/>
                  </a:lnTo>
                  <a:lnTo>
                    <a:pt x="22948" y="12814"/>
                  </a:lnTo>
                  <a:lnTo>
                    <a:pt x="30149" y="12814"/>
                  </a:lnTo>
                  <a:lnTo>
                    <a:pt x="33083" y="9956"/>
                  </a:lnTo>
                  <a:lnTo>
                    <a:pt x="33083" y="6413"/>
                  </a:lnTo>
                  <a:lnTo>
                    <a:pt x="33083" y="2870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65" y="22542"/>
                  </a:lnTo>
                  <a:lnTo>
                    <a:pt x="23850" y="22542"/>
                  </a:lnTo>
                  <a:lnTo>
                    <a:pt x="20929" y="25514"/>
                  </a:lnTo>
                  <a:lnTo>
                    <a:pt x="20929" y="32613"/>
                  </a:lnTo>
                  <a:lnTo>
                    <a:pt x="23850" y="35471"/>
                  </a:lnTo>
                  <a:lnTo>
                    <a:pt x="31165" y="35471"/>
                  </a:lnTo>
                  <a:lnTo>
                    <a:pt x="34099" y="32613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25" y="2870"/>
                  </a:moveTo>
                  <a:lnTo>
                    <a:pt x="50304" y="0"/>
                  </a:lnTo>
                  <a:lnTo>
                    <a:pt x="42989" y="0"/>
                  </a:lnTo>
                  <a:lnTo>
                    <a:pt x="40055" y="2870"/>
                  </a:lnTo>
                  <a:lnTo>
                    <a:pt x="40055" y="9956"/>
                  </a:lnTo>
                  <a:lnTo>
                    <a:pt x="42989" y="12814"/>
                  </a:lnTo>
                  <a:lnTo>
                    <a:pt x="50304" y="12814"/>
                  </a:lnTo>
                  <a:lnTo>
                    <a:pt x="53225" y="9956"/>
                  </a:lnTo>
                  <a:lnTo>
                    <a:pt x="53225" y="6413"/>
                  </a:lnTo>
                  <a:lnTo>
                    <a:pt x="53225" y="2870"/>
                  </a:lnTo>
                  <a:close/>
                </a:path>
                <a:path w="174625" h="35560">
                  <a:moveTo>
                    <a:pt x="54127" y="25514"/>
                  </a:moveTo>
                  <a:lnTo>
                    <a:pt x="51193" y="22542"/>
                  </a:lnTo>
                  <a:lnTo>
                    <a:pt x="43992" y="22542"/>
                  </a:lnTo>
                  <a:lnTo>
                    <a:pt x="41071" y="25514"/>
                  </a:lnTo>
                  <a:lnTo>
                    <a:pt x="41071" y="32613"/>
                  </a:lnTo>
                  <a:lnTo>
                    <a:pt x="43992" y="35471"/>
                  </a:lnTo>
                  <a:lnTo>
                    <a:pt x="51193" y="35471"/>
                  </a:lnTo>
                  <a:lnTo>
                    <a:pt x="54127" y="32613"/>
                  </a:lnTo>
                  <a:lnTo>
                    <a:pt x="54127" y="29057"/>
                  </a:lnTo>
                  <a:lnTo>
                    <a:pt x="54127" y="25514"/>
                  </a:lnTo>
                  <a:close/>
                </a:path>
                <a:path w="174625" h="35560">
                  <a:moveTo>
                    <a:pt x="73253" y="2870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198" y="2870"/>
                  </a:lnTo>
                  <a:lnTo>
                    <a:pt x="60198" y="9956"/>
                  </a:lnTo>
                  <a:lnTo>
                    <a:pt x="63131" y="12814"/>
                  </a:lnTo>
                  <a:lnTo>
                    <a:pt x="70332" y="12814"/>
                  </a:lnTo>
                  <a:lnTo>
                    <a:pt x="73253" y="9956"/>
                  </a:lnTo>
                  <a:lnTo>
                    <a:pt x="73253" y="6413"/>
                  </a:lnTo>
                  <a:lnTo>
                    <a:pt x="73253" y="2870"/>
                  </a:lnTo>
                  <a:close/>
                </a:path>
                <a:path w="174625" h="35560">
                  <a:moveTo>
                    <a:pt x="74155" y="25514"/>
                  </a:moveTo>
                  <a:lnTo>
                    <a:pt x="71234" y="22542"/>
                  </a:lnTo>
                  <a:lnTo>
                    <a:pt x="64033" y="22542"/>
                  </a:lnTo>
                  <a:lnTo>
                    <a:pt x="61099" y="25514"/>
                  </a:lnTo>
                  <a:lnTo>
                    <a:pt x="61099" y="32613"/>
                  </a:lnTo>
                  <a:lnTo>
                    <a:pt x="64033" y="35471"/>
                  </a:lnTo>
                  <a:lnTo>
                    <a:pt x="71234" y="35471"/>
                  </a:lnTo>
                  <a:lnTo>
                    <a:pt x="74155" y="32613"/>
                  </a:lnTo>
                  <a:lnTo>
                    <a:pt x="74155" y="29057"/>
                  </a:lnTo>
                  <a:lnTo>
                    <a:pt x="74155" y="25514"/>
                  </a:lnTo>
                  <a:close/>
                </a:path>
                <a:path w="174625" h="35560">
                  <a:moveTo>
                    <a:pt x="93294" y="2870"/>
                  </a:moveTo>
                  <a:lnTo>
                    <a:pt x="90360" y="0"/>
                  </a:lnTo>
                  <a:lnTo>
                    <a:pt x="83159" y="0"/>
                  </a:lnTo>
                  <a:lnTo>
                    <a:pt x="80238" y="2870"/>
                  </a:lnTo>
                  <a:lnTo>
                    <a:pt x="80238" y="9956"/>
                  </a:lnTo>
                  <a:lnTo>
                    <a:pt x="83159" y="12814"/>
                  </a:lnTo>
                  <a:lnTo>
                    <a:pt x="90360" y="12814"/>
                  </a:lnTo>
                  <a:lnTo>
                    <a:pt x="93294" y="9956"/>
                  </a:lnTo>
                  <a:lnTo>
                    <a:pt x="93294" y="6413"/>
                  </a:lnTo>
                  <a:lnTo>
                    <a:pt x="93294" y="2870"/>
                  </a:lnTo>
                  <a:close/>
                </a:path>
                <a:path w="174625" h="35560">
                  <a:moveTo>
                    <a:pt x="94195" y="25514"/>
                  </a:moveTo>
                  <a:lnTo>
                    <a:pt x="91262" y="22542"/>
                  </a:lnTo>
                  <a:lnTo>
                    <a:pt x="84061" y="22542"/>
                  </a:lnTo>
                  <a:lnTo>
                    <a:pt x="81140" y="25514"/>
                  </a:lnTo>
                  <a:lnTo>
                    <a:pt x="81140" y="32613"/>
                  </a:lnTo>
                  <a:lnTo>
                    <a:pt x="84061" y="35471"/>
                  </a:lnTo>
                  <a:lnTo>
                    <a:pt x="91262" y="35471"/>
                  </a:lnTo>
                  <a:lnTo>
                    <a:pt x="94195" y="32613"/>
                  </a:lnTo>
                  <a:lnTo>
                    <a:pt x="94195" y="29057"/>
                  </a:lnTo>
                  <a:lnTo>
                    <a:pt x="94195" y="25514"/>
                  </a:lnTo>
                  <a:close/>
                </a:path>
                <a:path w="174625" h="35560">
                  <a:moveTo>
                    <a:pt x="113322" y="2870"/>
                  </a:moveTo>
                  <a:lnTo>
                    <a:pt x="110401" y="0"/>
                  </a:lnTo>
                  <a:lnTo>
                    <a:pt x="103187" y="0"/>
                  </a:lnTo>
                  <a:lnTo>
                    <a:pt x="100266" y="2870"/>
                  </a:lnTo>
                  <a:lnTo>
                    <a:pt x="100266" y="9956"/>
                  </a:lnTo>
                  <a:lnTo>
                    <a:pt x="103187" y="12814"/>
                  </a:lnTo>
                  <a:lnTo>
                    <a:pt x="110401" y="12814"/>
                  </a:lnTo>
                  <a:lnTo>
                    <a:pt x="113322" y="9956"/>
                  </a:lnTo>
                  <a:lnTo>
                    <a:pt x="113322" y="6413"/>
                  </a:lnTo>
                  <a:lnTo>
                    <a:pt x="113322" y="2870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04" y="22542"/>
                  </a:lnTo>
                  <a:lnTo>
                    <a:pt x="104089" y="22542"/>
                  </a:lnTo>
                  <a:lnTo>
                    <a:pt x="101168" y="25514"/>
                  </a:lnTo>
                  <a:lnTo>
                    <a:pt x="101168" y="32613"/>
                  </a:lnTo>
                  <a:lnTo>
                    <a:pt x="104089" y="35471"/>
                  </a:lnTo>
                  <a:lnTo>
                    <a:pt x="111404" y="35471"/>
                  </a:lnTo>
                  <a:lnTo>
                    <a:pt x="114338" y="32613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64" y="2870"/>
                  </a:moveTo>
                  <a:lnTo>
                    <a:pt x="130543" y="0"/>
                  </a:lnTo>
                  <a:lnTo>
                    <a:pt x="123228" y="0"/>
                  </a:lnTo>
                  <a:lnTo>
                    <a:pt x="120294" y="2870"/>
                  </a:lnTo>
                  <a:lnTo>
                    <a:pt x="120294" y="9956"/>
                  </a:lnTo>
                  <a:lnTo>
                    <a:pt x="123228" y="12814"/>
                  </a:lnTo>
                  <a:lnTo>
                    <a:pt x="130543" y="12814"/>
                  </a:lnTo>
                  <a:lnTo>
                    <a:pt x="133464" y="9956"/>
                  </a:lnTo>
                  <a:lnTo>
                    <a:pt x="133464" y="6413"/>
                  </a:lnTo>
                  <a:lnTo>
                    <a:pt x="133464" y="2870"/>
                  </a:lnTo>
                  <a:close/>
                </a:path>
                <a:path w="174625" h="35560">
                  <a:moveTo>
                    <a:pt x="134366" y="25514"/>
                  </a:moveTo>
                  <a:lnTo>
                    <a:pt x="131445" y="22542"/>
                  </a:lnTo>
                  <a:lnTo>
                    <a:pt x="124231" y="22542"/>
                  </a:lnTo>
                  <a:lnTo>
                    <a:pt x="121310" y="25514"/>
                  </a:lnTo>
                  <a:lnTo>
                    <a:pt x="121310" y="32613"/>
                  </a:lnTo>
                  <a:lnTo>
                    <a:pt x="124231" y="35471"/>
                  </a:lnTo>
                  <a:lnTo>
                    <a:pt x="131445" y="35471"/>
                  </a:lnTo>
                  <a:lnTo>
                    <a:pt x="134366" y="32613"/>
                  </a:lnTo>
                  <a:lnTo>
                    <a:pt x="134366" y="29057"/>
                  </a:lnTo>
                  <a:lnTo>
                    <a:pt x="134366" y="25514"/>
                  </a:lnTo>
                  <a:close/>
                </a:path>
                <a:path w="174625" h="35560">
                  <a:moveTo>
                    <a:pt x="153492" y="2870"/>
                  </a:moveTo>
                  <a:lnTo>
                    <a:pt x="150571" y="0"/>
                  </a:lnTo>
                  <a:lnTo>
                    <a:pt x="143370" y="0"/>
                  </a:lnTo>
                  <a:lnTo>
                    <a:pt x="140449" y="2870"/>
                  </a:lnTo>
                  <a:lnTo>
                    <a:pt x="140449" y="9956"/>
                  </a:lnTo>
                  <a:lnTo>
                    <a:pt x="143370" y="12814"/>
                  </a:lnTo>
                  <a:lnTo>
                    <a:pt x="150571" y="12814"/>
                  </a:lnTo>
                  <a:lnTo>
                    <a:pt x="153492" y="9956"/>
                  </a:lnTo>
                  <a:lnTo>
                    <a:pt x="153492" y="6413"/>
                  </a:lnTo>
                  <a:lnTo>
                    <a:pt x="153492" y="2870"/>
                  </a:lnTo>
                  <a:close/>
                </a:path>
                <a:path w="174625" h="35560">
                  <a:moveTo>
                    <a:pt x="154393" y="25514"/>
                  </a:moveTo>
                  <a:lnTo>
                    <a:pt x="151472" y="22542"/>
                  </a:lnTo>
                  <a:lnTo>
                    <a:pt x="144272" y="22542"/>
                  </a:lnTo>
                  <a:lnTo>
                    <a:pt x="141338" y="25514"/>
                  </a:lnTo>
                  <a:lnTo>
                    <a:pt x="141338" y="32613"/>
                  </a:lnTo>
                  <a:lnTo>
                    <a:pt x="144272" y="35471"/>
                  </a:lnTo>
                  <a:lnTo>
                    <a:pt x="151472" y="35471"/>
                  </a:lnTo>
                  <a:lnTo>
                    <a:pt x="154393" y="32613"/>
                  </a:lnTo>
                  <a:lnTo>
                    <a:pt x="154393" y="29057"/>
                  </a:lnTo>
                  <a:lnTo>
                    <a:pt x="154393" y="25514"/>
                  </a:lnTo>
                  <a:close/>
                </a:path>
                <a:path w="174625" h="35560">
                  <a:moveTo>
                    <a:pt x="173532" y="2870"/>
                  </a:moveTo>
                  <a:lnTo>
                    <a:pt x="170599" y="0"/>
                  </a:lnTo>
                  <a:lnTo>
                    <a:pt x="163398" y="0"/>
                  </a:lnTo>
                  <a:lnTo>
                    <a:pt x="160477" y="2870"/>
                  </a:lnTo>
                  <a:lnTo>
                    <a:pt x="160477" y="9956"/>
                  </a:lnTo>
                  <a:lnTo>
                    <a:pt x="163398" y="12814"/>
                  </a:lnTo>
                  <a:lnTo>
                    <a:pt x="170599" y="12814"/>
                  </a:lnTo>
                  <a:lnTo>
                    <a:pt x="173532" y="9956"/>
                  </a:lnTo>
                  <a:lnTo>
                    <a:pt x="173532" y="6413"/>
                  </a:lnTo>
                  <a:lnTo>
                    <a:pt x="173532" y="2870"/>
                  </a:lnTo>
                  <a:close/>
                </a:path>
                <a:path w="174625" h="35560">
                  <a:moveTo>
                    <a:pt x="174434" y="25514"/>
                  </a:moveTo>
                  <a:lnTo>
                    <a:pt x="171500" y="22542"/>
                  </a:lnTo>
                  <a:lnTo>
                    <a:pt x="164299" y="22542"/>
                  </a:lnTo>
                  <a:lnTo>
                    <a:pt x="161378" y="25514"/>
                  </a:lnTo>
                  <a:lnTo>
                    <a:pt x="161378" y="32613"/>
                  </a:lnTo>
                  <a:lnTo>
                    <a:pt x="164299" y="35471"/>
                  </a:lnTo>
                  <a:lnTo>
                    <a:pt x="171500" y="35471"/>
                  </a:lnTo>
                  <a:lnTo>
                    <a:pt x="174434" y="32613"/>
                  </a:lnTo>
                  <a:lnTo>
                    <a:pt x="174434" y="29057"/>
                  </a:lnTo>
                  <a:lnTo>
                    <a:pt x="174434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9042356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9042356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8791619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8548535" y="2781050"/>
              <a:ext cx="259715" cy="69215"/>
            </a:xfrm>
            <a:custGeom>
              <a:avLst/>
              <a:gdLst/>
              <a:ahLst/>
              <a:cxnLst/>
              <a:rect l="l" t="t" r="r" b="b"/>
              <a:pathLst>
                <a:path w="259715" h="69214">
                  <a:moveTo>
                    <a:pt x="259627" y="34377"/>
                  </a:moveTo>
                  <a:lnTo>
                    <a:pt x="259627" y="29687"/>
                  </a:lnTo>
                  <a:lnTo>
                    <a:pt x="255913" y="25912"/>
                  </a:lnTo>
                  <a:lnTo>
                    <a:pt x="251411" y="25912"/>
                  </a:lnTo>
                  <a:lnTo>
                    <a:pt x="246797" y="25912"/>
                  </a:lnTo>
                  <a:lnTo>
                    <a:pt x="243084" y="29687"/>
                  </a:lnTo>
                  <a:lnTo>
                    <a:pt x="243084" y="34377"/>
                  </a:lnTo>
                  <a:lnTo>
                    <a:pt x="243084" y="39067"/>
                  </a:lnTo>
                  <a:lnTo>
                    <a:pt x="246797" y="42842"/>
                  </a:lnTo>
                  <a:lnTo>
                    <a:pt x="251411" y="42842"/>
                  </a:lnTo>
                  <a:lnTo>
                    <a:pt x="255913" y="42842"/>
                  </a:lnTo>
                  <a:lnTo>
                    <a:pt x="259627" y="39067"/>
                  </a:lnTo>
                  <a:lnTo>
                    <a:pt x="259627" y="34377"/>
                  </a:lnTo>
                  <a:close/>
                </a:path>
                <a:path w="259715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8586788" y="2796095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55" y="2870"/>
                  </a:moveTo>
                  <a:lnTo>
                    <a:pt x="10134" y="0"/>
                  </a:lnTo>
                  <a:lnTo>
                    <a:pt x="2933" y="0"/>
                  </a:lnTo>
                  <a:lnTo>
                    <a:pt x="0" y="2870"/>
                  </a:lnTo>
                  <a:lnTo>
                    <a:pt x="0" y="9956"/>
                  </a:lnTo>
                  <a:lnTo>
                    <a:pt x="2933" y="12814"/>
                  </a:lnTo>
                  <a:lnTo>
                    <a:pt x="10134" y="12814"/>
                  </a:lnTo>
                  <a:lnTo>
                    <a:pt x="13055" y="9956"/>
                  </a:lnTo>
                  <a:lnTo>
                    <a:pt x="13055" y="6413"/>
                  </a:lnTo>
                  <a:lnTo>
                    <a:pt x="13055" y="2870"/>
                  </a:lnTo>
                  <a:close/>
                </a:path>
                <a:path w="174625" h="35560">
                  <a:moveTo>
                    <a:pt x="14071" y="25514"/>
                  </a:moveTo>
                  <a:lnTo>
                    <a:pt x="11150" y="22542"/>
                  </a:lnTo>
                  <a:lnTo>
                    <a:pt x="3835" y="22542"/>
                  </a:lnTo>
                  <a:lnTo>
                    <a:pt x="901" y="25514"/>
                  </a:lnTo>
                  <a:lnTo>
                    <a:pt x="901" y="32613"/>
                  </a:lnTo>
                  <a:lnTo>
                    <a:pt x="3835" y="35471"/>
                  </a:lnTo>
                  <a:lnTo>
                    <a:pt x="11150" y="35471"/>
                  </a:lnTo>
                  <a:lnTo>
                    <a:pt x="14071" y="32613"/>
                  </a:lnTo>
                  <a:lnTo>
                    <a:pt x="14071" y="29057"/>
                  </a:lnTo>
                  <a:lnTo>
                    <a:pt x="14071" y="25514"/>
                  </a:lnTo>
                  <a:close/>
                </a:path>
                <a:path w="174625" h="35560">
                  <a:moveTo>
                    <a:pt x="33197" y="2870"/>
                  </a:moveTo>
                  <a:lnTo>
                    <a:pt x="30276" y="0"/>
                  </a:lnTo>
                  <a:lnTo>
                    <a:pt x="22961" y="0"/>
                  </a:lnTo>
                  <a:lnTo>
                    <a:pt x="20040" y="2870"/>
                  </a:lnTo>
                  <a:lnTo>
                    <a:pt x="20040" y="9956"/>
                  </a:lnTo>
                  <a:lnTo>
                    <a:pt x="22961" y="12814"/>
                  </a:lnTo>
                  <a:lnTo>
                    <a:pt x="30276" y="12814"/>
                  </a:lnTo>
                  <a:lnTo>
                    <a:pt x="33197" y="9956"/>
                  </a:lnTo>
                  <a:lnTo>
                    <a:pt x="33197" y="6413"/>
                  </a:lnTo>
                  <a:lnTo>
                    <a:pt x="33197" y="2870"/>
                  </a:lnTo>
                  <a:close/>
                </a:path>
                <a:path w="174625" h="35560">
                  <a:moveTo>
                    <a:pt x="34099" y="25514"/>
                  </a:moveTo>
                  <a:lnTo>
                    <a:pt x="31178" y="22542"/>
                  </a:lnTo>
                  <a:lnTo>
                    <a:pt x="23977" y="22542"/>
                  </a:lnTo>
                  <a:lnTo>
                    <a:pt x="21043" y="25514"/>
                  </a:lnTo>
                  <a:lnTo>
                    <a:pt x="21043" y="32613"/>
                  </a:lnTo>
                  <a:lnTo>
                    <a:pt x="23977" y="35471"/>
                  </a:lnTo>
                  <a:lnTo>
                    <a:pt x="31178" y="35471"/>
                  </a:lnTo>
                  <a:lnTo>
                    <a:pt x="34099" y="32613"/>
                  </a:lnTo>
                  <a:lnTo>
                    <a:pt x="34099" y="29057"/>
                  </a:lnTo>
                  <a:lnTo>
                    <a:pt x="34099" y="25514"/>
                  </a:lnTo>
                  <a:close/>
                </a:path>
                <a:path w="174625" h="35560">
                  <a:moveTo>
                    <a:pt x="53238" y="2870"/>
                  </a:moveTo>
                  <a:lnTo>
                    <a:pt x="50304" y="0"/>
                  </a:lnTo>
                  <a:lnTo>
                    <a:pt x="43103" y="0"/>
                  </a:lnTo>
                  <a:lnTo>
                    <a:pt x="40182" y="2870"/>
                  </a:lnTo>
                  <a:lnTo>
                    <a:pt x="40182" y="9956"/>
                  </a:lnTo>
                  <a:lnTo>
                    <a:pt x="43103" y="12814"/>
                  </a:lnTo>
                  <a:lnTo>
                    <a:pt x="50304" y="12814"/>
                  </a:lnTo>
                  <a:lnTo>
                    <a:pt x="53238" y="9956"/>
                  </a:lnTo>
                  <a:lnTo>
                    <a:pt x="53238" y="6413"/>
                  </a:lnTo>
                  <a:lnTo>
                    <a:pt x="53238" y="2870"/>
                  </a:lnTo>
                  <a:close/>
                </a:path>
                <a:path w="174625" h="35560">
                  <a:moveTo>
                    <a:pt x="54140" y="25514"/>
                  </a:moveTo>
                  <a:lnTo>
                    <a:pt x="51206" y="22542"/>
                  </a:lnTo>
                  <a:lnTo>
                    <a:pt x="44005" y="22542"/>
                  </a:lnTo>
                  <a:lnTo>
                    <a:pt x="41084" y="25514"/>
                  </a:lnTo>
                  <a:lnTo>
                    <a:pt x="41084" y="32613"/>
                  </a:lnTo>
                  <a:lnTo>
                    <a:pt x="44005" y="35471"/>
                  </a:lnTo>
                  <a:lnTo>
                    <a:pt x="51206" y="35471"/>
                  </a:lnTo>
                  <a:lnTo>
                    <a:pt x="54140" y="32613"/>
                  </a:lnTo>
                  <a:lnTo>
                    <a:pt x="54140" y="29057"/>
                  </a:lnTo>
                  <a:lnTo>
                    <a:pt x="54140" y="25514"/>
                  </a:lnTo>
                  <a:close/>
                </a:path>
                <a:path w="174625" h="35560">
                  <a:moveTo>
                    <a:pt x="73266" y="2870"/>
                  </a:moveTo>
                  <a:lnTo>
                    <a:pt x="70345" y="0"/>
                  </a:lnTo>
                  <a:lnTo>
                    <a:pt x="63144" y="0"/>
                  </a:lnTo>
                  <a:lnTo>
                    <a:pt x="60210" y="2870"/>
                  </a:lnTo>
                  <a:lnTo>
                    <a:pt x="60210" y="9956"/>
                  </a:lnTo>
                  <a:lnTo>
                    <a:pt x="63144" y="12814"/>
                  </a:lnTo>
                  <a:lnTo>
                    <a:pt x="70345" y="12814"/>
                  </a:lnTo>
                  <a:lnTo>
                    <a:pt x="73266" y="9956"/>
                  </a:lnTo>
                  <a:lnTo>
                    <a:pt x="73266" y="6413"/>
                  </a:lnTo>
                  <a:lnTo>
                    <a:pt x="73266" y="2870"/>
                  </a:lnTo>
                  <a:close/>
                </a:path>
                <a:path w="174625" h="35560">
                  <a:moveTo>
                    <a:pt x="74168" y="25514"/>
                  </a:moveTo>
                  <a:lnTo>
                    <a:pt x="71247" y="22542"/>
                  </a:lnTo>
                  <a:lnTo>
                    <a:pt x="64033" y="22542"/>
                  </a:lnTo>
                  <a:lnTo>
                    <a:pt x="61112" y="25514"/>
                  </a:lnTo>
                  <a:lnTo>
                    <a:pt x="61112" y="32613"/>
                  </a:lnTo>
                  <a:lnTo>
                    <a:pt x="64033" y="35471"/>
                  </a:lnTo>
                  <a:lnTo>
                    <a:pt x="71247" y="35471"/>
                  </a:lnTo>
                  <a:lnTo>
                    <a:pt x="74168" y="32613"/>
                  </a:lnTo>
                  <a:lnTo>
                    <a:pt x="74168" y="29057"/>
                  </a:lnTo>
                  <a:lnTo>
                    <a:pt x="74168" y="25514"/>
                  </a:lnTo>
                  <a:close/>
                </a:path>
                <a:path w="174625" h="35560">
                  <a:moveTo>
                    <a:pt x="93294" y="2870"/>
                  </a:moveTo>
                  <a:lnTo>
                    <a:pt x="90373" y="0"/>
                  </a:lnTo>
                  <a:lnTo>
                    <a:pt x="83172" y="0"/>
                  </a:lnTo>
                  <a:lnTo>
                    <a:pt x="80251" y="2870"/>
                  </a:lnTo>
                  <a:lnTo>
                    <a:pt x="80251" y="9956"/>
                  </a:lnTo>
                  <a:lnTo>
                    <a:pt x="83172" y="12814"/>
                  </a:lnTo>
                  <a:lnTo>
                    <a:pt x="90373" y="12814"/>
                  </a:lnTo>
                  <a:lnTo>
                    <a:pt x="93294" y="9956"/>
                  </a:lnTo>
                  <a:lnTo>
                    <a:pt x="93294" y="6413"/>
                  </a:lnTo>
                  <a:lnTo>
                    <a:pt x="93294" y="2870"/>
                  </a:lnTo>
                  <a:close/>
                </a:path>
                <a:path w="174625" h="35560">
                  <a:moveTo>
                    <a:pt x="94310" y="25514"/>
                  </a:moveTo>
                  <a:lnTo>
                    <a:pt x="91389" y="22542"/>
                  </a:lnTo>
                  <a:lnTo>
                    <a:pt x="84188" y="22542"/>
                  </a:lnTo>
                  <a:lnTo>
                    <a:pt x="81254" y="25514"/>
                  </a:lnTo>
                  <a:lnTo>
                    <a:pt x="81254" y="32613"/>
                  </a:lnTo>
                  <a:lnTo>
                    <a:pt x="84188" y="35471"/>
                  </a:lnTo>
                  <a:lnTo>
                    <a:pt x="91389" y="35471"/>
                  </a:lnTo>
                  <a:lnTo>
                    <a:pt x="94310" y="32613"/>
                  </a:lnTo>
                  <a:lnTo>
                    <a:pt x="94310" y="29057"/>
                  </a:lnTo>
                  <a:lnTo>
                    <a:pt x="94310" y="25514"/>
                  </a:lnTo>
                  <a:close/>
                </a:path>
                <a:path w="174625" h="35560">
                  <a:moveTo>
                    <a:pt x="113449" y="2870"/>
                  </a:moveTo>
                  <a:lnTo>
                    <a:pt x="110515" y="0"/>
                  </a:lnTo>
                  <a:lnTo>
                    <a:pt x="103200" y="0"/>
                  </a:lnTo>
                  <a:lnTo>
                    <a:pt x="100279" y="2870"/>
                  </a:lnTo>
                  <a:lnTo>
                    <a:pt x="100279" y="9956"/>
                  </a:lnTo>
                  <a:lnTo>
                    <a:pt x="103200" y="12814"/>
                  </a:lnTo>
                  <a:lnTo>
                    <a:pt x="110515" y="12814"/>
                  </a:lnTo>
                  <a:lnTo>
                    <a:pt x="113449" y="9956"/>
                  </a:lnTo>
                  <a:lnTo>
                    <a:pt x="113449" y="6413"/>
                  </a:lnTo>
                  <a:lnTo>
                    <a:pt x="113449" y="2870"/>
                  </a:lnTo>
                  <a:close/>
                </a:path>
                <a:path w="174625" h="35560">
                  <a:moveTo>
                    <a:pt x="114350" y="25514"/>
                  </a:moveTo>
                  <a:lnTo>
                    <a:pt x="111417" y="22542"/>
                  </a:lnTo>
                  <a:lnTo>
                    <a:pt x="104216" y="22542"/>
                  </a:lnTo>
                  <a:lnTo>
                    <a:pt x="101295" y="25514"/>
                  </a:lnTo>
                  <a:lnTo>
                    <a:pt x="101295" y="32613"/>
                  </a:lnTo>
                  <a:lnTo>
                    <a:pt x="104216" y="35471"/>
                  </a:lnTo>
                  <a:lnTo>
                    <a:pt x="111417" y="35471"/>
                  </a:lnTo>
                  <a:lnTo>
                    <a:pt x="114350" y="32613"/>
                  </a:lnTo>
                  <a:lnTo>
                    <a:pt x="114350" y="29057"/>
                  </a:lnTo>
                  <a:lnTo>
                    <a:pt x="114350" y="25514"/>
                  </a:lnTo>
                  <a:close/>
                </a:path>
                <a:path w="174625" h="35560">
                  <a:moveTo>
                    <a:pt x="133477" y="2870"/>
                  </a:moveTo>
                  <a:lnTo>
                    <a:pt x="130556" y="0"/>
                  </a:lnTo>
                  <a:lnTo>
                    <a:pt x="123342" y="0"/>
                  </a:lnTo>
                  <a:lnTo>
                    <a:pt x="120421" y="2870"/>
                  </a:lnTo>
                  <a:lnTo>
                    <a:pt x="120421" y="9956"/>
                  </a:lnTo>
                  <a:lnTo>
                    <a:pt x="123342" y="12814"/>
                  </a:lnTo>
                  <a:lnTo>
                    <a:pt x="130556" y="12814"/>
                  </a:lnTo>
                  <a:lnTo>
                    <a:pt x="133477" y="9956"/>
                  </a:lnTo>
                  <a:lnTo>
                    <a:pt x="133477" y="6413"/>
                  </a:lnTo>
                  <a:lnTo>
                    <a:pt x="133477" y="2870"/>
                  </a:lnTo>
                  <a:close/>
                </a:path>
                <a:path w="174625" h="35560">
                  <a:moveTo>
                    <a:pt x="134378" y="25514"/>
                  </a:moveTo>
                  <a:lnTo>
                    <a:pt x="131445" y="22542"/>
                  </a:lnTo>
                  <a:lnTo>
                    <a:pt x="124244" y="22542"/>
                  </a:lnTo>
                  <a:lnTo>
                    <a:pt x="121323" y="25514"/>
                  </a:lnTo>
                  <a:lnTo>
                    <a:pt x="121323" y="32613"/>
                  </a:lnTo>
                  <a:lnTo>
                    <a:pt x="124244" y="35471"/>
                  </a:lnTo>
                  <a:lnTo>
                    <a:pt x="131445" y="35471"/>
                  </a:lnTo>
                  <a:lnTo>
                    <a:pt x="134378" y="32613"/>
                  </a:lnTo>
                  <a:lnTo>
                    <a:pt x="134378" y="29057"/>
                  </a:lnTo>
                  <a:lnTo>
                    <a:pt x="134378" y="25514"/>
                  </a:lnTo>
                  <a:close/>
                </a:path>
                <a:path w="174625" h="35560">
                  <a:moveTo>
                    <a:pt x="153504" y="2870"/>
                  </a:moveTo>
                  <a:lnTo>
                    <a:pt x="150583" y="0"/>
                  </a:lnTo>
                  <a:lnTo>
                    <a:pt x="143383" y="0"/>
                  </a:lnTo>
                  <a:lnTo>
                    <a:pt x="140449" y="2870"/>
                  </a:lnTo>
                  <a:lnTo>
                    <a:pt x="140449" y="9956"/>
                  </a:lnTo>
                  <a:lnTo>
                    <a:pt x="143383" y="12814"/>
                  </a:lnTo>
                  <a:lnTo>
                    <a:pt x="150583" y="12814"/>
                  </a:lnTo>
                  <a:lnTo>
                    <a:pt x="153504" y="9956"/>
                  </a:lnTo>
                  <a:lnTo>
                    <a:pt x="153504" y="6413"/>
                  </a:lnTo>
                  <a:lnTo>
                    <a:pt x="153504" y="2870"/>
                  </a:lnTo>
                  <a:close/>
                </a:path>
                <a:path w="174625" h="35560">
                  <a:moveTo>
                    <a:pt x="154520" y="25514"/>
                  </a:moveTo>
                  <a:lnTo>
                    <a:pt x="151599" y="22542"/>
                  </a:lnTo>
                  <a:lnTo>
                    <a:pt x="144284" y="22542"/>
                  </a:lnTo>
                  <a:lnTo>
                    <a:pt x="141351" y="25514"/>
                  </a:lnTo>
                  <a:lnTo>
                    <a:pt x="141351" y="32613"/>
                  </a:lnTo>
                  <a:lnTo>
                    <a:pt x="144284" y="35471"/>
                  </a:lnTo>
                  <a:lnTo>
                    <a:pt x="151599" y="35471"/>
                  </a:lnTo>
                  <a:lnTo>
                    <a:pt x="154520" y="32613"/>
                  </a:lnTo>
                  <a:lnTo>
                    <a:pt x="154520" y="29057"/>
                  </a:lnTo>
                  <a:lnTo>
                    <a:pt x="154520" y="25514"/>
                  </a:lnTo>
                  <a:close/>
                </a:path>
                <a:path w="174625" h="35560">
                  <a:moveTo>
                    <a:pt x="173545" y="2870"/>
                  </a:moveTo>
                  <a:lnTo>
                    <a:pt x="170611" y="0"/>
                  </a:lnTo>
                  <a:lnTo>
                    <a:pt x="163410" y="0"/>
                  </a:lnTo>
                  <a:lnTo>
                    <a:pt x="160489" y="2870"/>
                  </a:lnTo>
                  <a:lnTo>
                    <a:pt x="160489" y="9956"/>
                  </a:lnTo>
                  <a:lnTo>
                    <a:pt x="163410" y="12814"/>
                  </a:lnTo>
                  <a:lnTo>
                    <a:pt x="170611" y="12814"/>
                  </a:lnTo>
                  <a:lnTo>
                    <a:pt x="173545" y="9956"/>
                  </a:lnTo>
                  <a:lnTo>
                    <a:pt x="173545" y="6413"/>
                  </a:lnTo>
                  <a:lnTo>
                    <a:pt x="173545" y="2870"/>
                  </a:lnTo>
                  <a:close/>
                </a:path>
                <a:path w="174625" h="35560">
                  <a:moveTo>
                    <a:pt x="174548" y="25514"/>
                  </a:moveTo>
                  <a:lnTo>
                    <a:pt x="171627" y="22542"/>
                  </a:lnTo>
                  <a:lnTo>
                    <a:pt x="164426" y="22542"/>
                  </a:lnTo>
                  <a:lnTo>
                    <a:pt x="161493" y="25514"/>
                  </a:lnTo>
                  <a:lnTo>
                    <a:pt x="161493" y="32613"/>
                  </a:lnTo>
                  <a:lnTo>
                    <a:pt x="164426" y="35471"/>
                  </a:lnTo>
                  <a:lnTo>
                    <a:pt x="171627" y="35471"/>
                  </a:lnTo>
                  <a:lnTo>
                    <a:pt x="174548" y="32613"/>
                  </a:lnTo>
                  <a:lnTo>
                    <a:pt x="174548" y="29057"/>
                  </a:lnTo>
                  <a:lnTo>
                    <a:pt x="174548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8790944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1" y="16930"/>
                  </a:lnTo>
                  <a:lnTo>
                    <a:pt x="16655" y="13154"/>
                  </a:lnTo>
                  <a:lnTo>
                    <a:pt x="16655" y="8464"/>
                  </a:lnTo>
                  <a:lnTo>
                    <a:pt x="16655" y="3774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8790944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655" y="8465"/>
                  </a:moveTo>
                  <a:lnTo>
                    <a:pt x="16655" y="3774"/>
                  </a:lnTo>
                  <a:lnTo>
                    <a:pt x="12941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941" y="16930"/>
                  </a:lnTo>
                  <a:lnTo>
                    <a:pt x="16655" y="13155"/>
                  </a:lnTo>
                  <a:lnTo>
                    <a:pt x="16655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8540208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941" y="16930"/>
                  </a:lnTo>
                  <a:lnTo>
                    <a:pt x="16654" y="13154"/>
                  </a:lnTo>
                  <a:lnTo>
                    <a:pt x="16654" y="8464"/>
                  </a:lnTo>
                  <a:lnTo>
                    <a:pt x="16654" y="3774"/>
                  </a:lnTo>
                  <a:lnTo>
                    <a:pt x="12941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8298473" y="2781050"/>
              <a:ext cx="258445" cy="69215"/>
            </a:xfrm>
            <a:custGeom>
              <a:avLst/>
              <a:gdLst/>
              <a:ahLst/>
              <a:cxnLst/>
              <a:rect l="l" t="t" r="r" b="b"/>
              <a:pathLst>
                <a:path w="258445" h="69214">
                  <a:moveTo>
                    <a:pt x="258389" y="34377"/>
                  </a:moveTo>
                  <a:lnTo>
                    <a:pt x="258389" y="29687"/>
                  </a:lnTo>
                  <a:lnTo>
                    <a:pt x="254675" y="25912"/>
                  </a:lnTo>
                  <a:lnTo>
                    <a:pt x="250061" y="25912"/>
                  </a:lnTo>
                  <a:lnTo>
                    <a:pt x="245447" y="25912"/>
                  </a:lnTo>
                  <a:lnTo>
                    <a:pt x="241733" y="29687"/>
                  </a:lnTo>
                  <a:lnTo>
                    <a:pt x="241733" y="34377"/>
                  </a:lnTo>
                  <a:lnTo>
                    <a:pt x="241733" y="39067"/>
                  </a:lnTo>
                  <a:lnTo>
                    <a:pt x="245447" y="42842"/>
                  </a:lnTo>
                  <a:lnTo>
                    <a:pt x="250061" y="42842"/>
                  </a:lnTo>
                  <a:lnTo>
                    <a:pt x="254675" y="42842"/>
                  </a:lnTo>
                  <a:lnTo>
                    <a:pt x="258389" y="39067"/>
                  </a:lnTo>
                  <a:lnTo>
                    <a:pt x="258389" y="34377"/>
                  </a:lnTo>
                  <a:close/>
                </a:path>
                <a:path w="258445" h="69214">
                  <a:moveTo>
                    <a:pt x="0" y="68810"/>
                  </a:moveTo>
                  <a:lnTo>
                    <a:pt x="252019" y="68810"/>
                  </a:lnTo>
                  <a:lnTo>
                    <a:pt x="252019" y="0"/>
                  </a:lnTo>
                  <a:lnTo>
                    <a:pt x="0" y="0"/>
                  </a:lnTo>
                  <a:lnTo>
                    <a:pt x="0" y="6881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8336737" y="2796095"/>
              <a:ext cx="174625" cy="35560"/>
            </a:xfrm>
            <a:custGeom>
              <a:avLst/>
              <a:gdLst/>
              <a:ahLst/>
              <a:cxnLst/>
              <a:rect l="l" t="t" r="r" b="b"/>
              <a:pathLst>
                <a:path w="174625" h="35560">
                  <a:moveTo>
                    <a:pt x="13042" y="2870"/>
                  </a:moveTo>
                  <a:lnTo>
                    <a:pt x="10121" y="0"/>
                  </a:lnTo>
                  <a:lnTo>
                    <a:pt x="2921" y="0"/>
                  </a:lnTo>
                  <a:lnTo>
                    <a:pt x="0" y="2870"/>
                  </a:lnTo>
                  <a:lnTo>
                    <a:pt x="0" y="9956"/>
                  </a:lnTo>
                  <a:lnTo>
                    <a:pt x="2921" y="12814"/>
                  </a:lnTo>
                  <a:lnTo>
                    <a:pt x="10121" y="12814"/>
                  </a:lnTo>
                  <a:lnTo>
                    <a:pt x="13042" y="9956"/>
                  </a:lnTo>
                  <a:lnTo>
                    <a:pt x="13042" y="6413"/>
                  </a:lnTo>
                  <a:lnTo>
                    <a:pt x="13042" y="2870"/>
                  </a:lnTo>
                  <a:close/>
                </a:path>
                <a:path w="174625" h="35560">
                  <a:moveTo>
                    <a:pt x="13944" y="25514"/>
                  </a:moveTo>
                  <a:lnTo>
                    <a:pt x="11023" y="22542"/>
                  </a:lnTo>
                  <a:lnTo>
                    <a:pt x="3822" y="22542"/>
                  </a:lnTo>
                  <a:lnTo>
                    <a:pt x="889" y="25514"/>
                  </a:lnTo>
                  <a:lnTo>
                    <a:pt x="889" y="32613"/>
                  </a:lnTo>
                  <a:lnTo>
                    <a:pt x="3822" y="35471"/>
                  </a:lnTo>
                  <a:lnTo>
                    <a:pt x="11023" y="35471"/>
                  </a:lnTo>
                  <a:lnTo>
                    <a:pt x="13944" y="32613"/>
                  </a:lnTo>
                  <a:lnTo>
                    <a:pt x="13944" y="29057"/>
                  </a:lnTo>
                  <a:lnTo>
                    <a:pt x="13944" y="25514"/>
                  </a:lnTo>
                  <a:close/>
                </a:path>
                <a:path w="174625" h="35560">
                  <a:moveTo>
                    <a:pt x="33083" y="2870"/>
                  </a:moveTo>
                  <a:lnTo>
                    <a:pt x="30149" y="0"/>
                  </a:lnTo>
                  <a:lnTo>
                    <a:pt x="22948" y="0"/>
                  </a:lnTo>
                  <a:lnTo>
                    <a:pt x="20027" y="2870"/>
                  </a:lnTo>
                  <a:lnTo>
                    <a:pt x="20027" y="9956"/>
                  </a:lnTo>
                  <a:lnTo>
                    <a:pt x="22948" y="12814"/>
                  </a:lnTo>
                  <a:lnTo>
                    <a:pt x="30149" y="12814"/>
                  </a:lnTo>
                  <a:lnTo>
                    <a:pt x="33083" y="9956"/>
                  </a:lnTo>
                  <a:lnTo>
                    <a:pt x="33083" y="6413"/>
                  </a:lnTo>
                  <a:lnTo>
                    <a:pt x="33083" y="2870"/>
                  </a:lnTo>
                  <a:close/>
                </a:path>
                <a:path w="174625" h="35560">
                  <a:moveTo>
                    <a:pt x="34086" y="25514"/>
                  </a:moveTo>
                  <a:lnTo>
                    <a:pt x="31165" y="22542"/>
                  </a:lnTo>
                  <a:lnTo>
                    <a:pt x="23850" y="22542"/>
                  </a:lnTo>
                  <a:lnTo>
                    <a:pt x="20929" y="25514"/>
                  </a:lnTo>
                  <a:lnTo>
                    <a:pt x="20929" y="32613"/>
                  </a:lnTo>
                  <a:lnTo>
                    <a:pt x="23850" y="35471"/>
                  </a:lnTo>
                  <a:lnTo>
                    <a:pt x="31165" y="35471"/>
                  </a:lnTo>
                  <a:lnTo>
                    <a:pt x="34086" y="32613"/>
                  </a:lnTo>
                  <a:lnTo>
                    <a:pt x="34086" y="29057"/>
                  </a:lnTo>
                  <a:lnTo>
                    <a:pt x="34086" y="25514"/>
                  </a:lnTo>
                  <a:close/>
                </a:path>
                <a:path w="174625" h="35560">
                  <a:moveTo>
                    <a:pt x="53111" y="2870"/>
                  </a:moveTo>
                  <a:lnTo>
                    <a:pt x="50190" y="0"/>
                  </a:lnTo>
                  <a:lnTo>
                    <a:pt x="42989" y="0"/>
                  </a:lnTo>
                  <a:lnTo>
                    <a:pt x="40055" y="2870"/>
                  </a:lnTo>
                  <a:lnTo>
                    <a:pt x="40055" y="9956"/>
                  </a:lnTo>
                  <a:lnTo>
                    <a:pt x="42989" y="12814"/>
                  </a:lnTo>
                  <a:lnTo>
                    <a:pt x="50190" y="12814"/>
                  </a:lnTo>
                  <a:lnTo>
                    <a:pt x="53111" y="9956"/>
                  </a:lnTo>
                  <a:lnTo>
                    <a:pt x="53111" y="6413"/>
                  </a:lnTo>
                  <a:lnTo>
                    <a:pt x="53111" y="2870"/>
                  </a:lnTo>
                  <a:close/>
                </a:path>
                <a:path w="174625" h="35560">
                  <a:moveTo>
                    <a:pt x="54127" y="25514"/>
                  </a:moveTo>
                  <a:lnTo>
                    <a:pt x="51193" y="22542"/>
                  </a:lnTo>
                  <a:lnTo>
                    <a:pt x="43992" y="22542"/>
                  </a:lnTo>
                  <a:lnTo>
                    <a:pt x="41071" y="25514"/>
                  </a:lnTo>
                  <a:lnTo>
                    <a:pt x="41071" y="32613"/>
                  </a:lnTo>
                  <a:lnTo>
                    <a:pt x="43992" y="35471"/>
                  </a:lnTo>
                  <a:lnTo>
                    <a:pt x="51193" y="35471"/>
                  </a:lnTo>
                  <a:lnTo>
                    <a:pt x="54127" y="32613"/>
                  </a:lnTo>
                  <a:lnTo>
                    <a:pt x="54127" y="29057"/>
                  </a:lnTo>
                  <a:lnTo>
                    <a:pt x="54127" y="25514"/>
                  </a:lnTo>
                  <a:close/>
                </a:path>
                <a:path w="174625" h="35560">
                  <a:moveTo>
                    <a:pt x="73253" y="2870"/>
                  </a:moveTo>
                  <a:lnTo>
                    <a:pt x="70332" y="0"/>
                  </a:lnTo>
                  <a:lnTo>
                    <a:pt x="63131" y="0"/>
                  </a:lnTo>
                  <a:lnTo>
                    <a:pt x="60198" y="2870"/>
                  </a:lnTo>
                  <a:lnTo>
                    <a:pt x="60198" y="9956"/>
                  </a:lnTo>
                  <a:lnTo>
                    <a:pt x="63131" y="12814"/>
                  </a:lnTo>
                  <a:lnTo>
                    <a:pt x="70332" y="12814"/>
                  </a:lnTo>
                  <a:lnTo>
                    <a:pt x="73253" y="9956"/>
                  </a:lnTo>
                  <a:lnTo>
                    <a:pt x="73253" y="6413"/>
                  </a:lnTo>
                  <a:lnTo>
                    <a:pt x="73253" y="2870"/>
                  </a:lnTo>
                  <a:close/>
                </a:path>
                <a:path w="174625" h="35560">
                  <a:moveTo>
                    <a:pt x="74155" y="25514"/>
                  </a:moveTo>
                  <a:lnTo>
                    <a:pt x="71234" y="22542"/>
                  </a:lnTo>
                  <a:lnTo>
                    <a:pt x="64033" y="22542"/>
                  </a:lnTo>
                  <a:lnTo>
                    <a:pt x="61099" y="25514"/>
                  </a:lnTo>
                  <a:lnTo>
                    <a:pt x="61099" y="32613"/>
                  </a:lnTo>
                  <a:lnTo>
                    <a:pt x="64033" y="35471"/>
                  </a:lnTo>
                  <a:lnTo>
                    <a:pt x="71234" y="35471"/>
                  </a:lnTo>
                  <a:lnTo>
                    <a:pt x="74155" y="32613"/>
                  </a:lnTo>
                  <a:lnTo>
                    <a:pt x="74155" y="29057"/>
                  </a:lnTo>
                  <a:lnTo>
                    <a:pt x="74155" y="25514"/>
                  </a:lnTo>
                  <a:close/>
                </a:path>
                <a:path w="174625" h="35560">
                  <a:moveTo>
                    <a:pt x="93294" y="2870"/>
                  </a:moveTo>
                  <a:lnTo>
                    <a:pt x="90360" y="0"/>
                  </a:lnTo>
                  <a:lnTo>
                    <a:pt x="83159" y="0"/>
                  </a:lnTo>
                  <a:lnTo>
                    <a:pt x="80238" y="2870"/>
                  </a:lnTo>
                  <a:lnTo>
                    <a:pt x="80238" y="9956"/>
                  </a:lnTo>
                  <a:lnTo>
                    <a:pt x="83159" y="12814"/>
                  </a:lnTo>
                  <a:lnTo>
                    <a:pt x="90360" y="12814"/>
                  </a:lnTo>
                  <a:lnTo>
                    <a:pt x="93294" y="9956"/>
                  </a:lnTo>
                  <a:lnTo>
                    <a:pt x="93294" y="6413"/>
                  </a:lnTo>
                  <a:lnTo>
                    <a:pt x="93294" y="2870"/>
                  </a:lnTo>
                  <a:close/>
                </a:path>
                <a:path w="174625" h="35560">
                  <a:moveTo>
                    <a:pt x="94183" y="25514"/>
                  </a:moveTo>
                  <a:lnTo>
                    <a:pt x="91262" y="22542"/>
                  </a:lnTo>
                  <a:lnTo>
                    <a:pt x="84061" y="22542"/>
                  </a:lnTo>
                  <a:lnTo>
                    <a:pt x="81140" y="25514"/>
                  </a:lnTo>
                  <a:lnTo>
                    <a:pt x="81140" y="32613"/>
                  </a:lnTo>
                  <a:lnTo>
                    <a:pt x="84061" y="35471"/>
                  </a:lnTo>
                  <a:lnTo>
                    <a:pt x="91262" y="35471"/>
                  </a:lnTo>
                  <a:lnTo>
                    <a:pt x="94183" y="32613"/>
                  </a:lnTo>
                  <a:lnTo>
                    <a:pt x="94183" y="29057"/>
                  </a:lnTo>
                  <a:lnTo>
                    <a:pt x="94183" y="25514"/>
                  </a:lnTo>
                  <a:close/>
                </a:path>
                <a:path w="174625" h="35560">
                  <a:moveTo>
                    <a:pt x="113322" y="2870"/>
                  </a:moveTo>
                  <a:lnTo>
                    <a:pt x="110388" y="0"/>
                  </a:lnTo>
                  <a:lnTo>
                    <a:pt x="103187" y="0"/>
                  </a:lnTo>
                  <a:lnTo>
                    <a:pt x="100266" y="2870"/>
                  </a:lnTo>
                  <a:lnTo>
                    <a:pt x="100266" y="9956"/>
                  </a:lnTo>
                  <a:lnTo>
                    <a:pt x="103187" y="12814"/>
                  </a:lnTo>
                  <a:lnTo>
                    <a:pt x="110388" y="12814"/>
                  </a:lnTo>
                  <a:lnTo>
                    <a:pt x="113322" y="9956"/>
                  </a:lnTo>
                  <a:lnTo>
                    <a:pt x="113322" y="6413"/>
                  </a:lnTo>
                  <a:lnTo>
                    <a:pt x="113322" y="2870"/>
                  </a:lnTo>
                  <a:close/>
                </a:path>
                <a:path w="174625" h="35560">
                  <a:moveTo>
                    <a:pt x="114338" y="25514"/>
                  </a:moveTo>
                  <a:lnTo>
                    <a:pt x="111404" y="22542"/>
                  </a:lnTo>
                  <a:lnTo>
                    <a:pt x="104089" y="22542"/>
                  </a:lnTo>
                  <a:lnTo>
                    <a:pt x="101168" y="25514"/>
                  </a:lnTo>
                  <a:lnTo>
                    <a:pt x="101168" y="32613"/>
                  </a:lnTo>
                  <a:lnTo>
                    <a:pt x="104089" y="35471"/>
                  </a:lnTo>
                  <a:lnTo>
                    <a:pt x="111404" y="35471"/>
                  </a:lnTo>
                  <a:lnTo>
                    <a:pt x="114338" y="32613"/>
                  </a:lnTo>
                  <a:lnTo>
                    <a:pt x="114338" y="29057"/>
                  </a:lnTo>
                  <a:lnTo>
                    <a:pt x="114338" y="25514"/>
                  </a:lnTo>
                  <a:close/>
                </a:path>
                <a:path w="174625" h="35560">
                  <a:moveTo>
                    <a:pt x="133464" y="2870"/>
                  </a:moveTo>
                  <a:lnTo>
                    <a:pt x="130543" y="0"/>
                  </a:lnTo>
                  <a:lnTo>
                    <a:pt x="123228" y="0"/>
                  </a:lnTo>
                  <a:lnTo>
                    <a:pt x="120294" y="2870"/>
                  </a:lnTo>
                  <a:lnTo>
                    <a:pt x="120294" y="9956"/>
                  </a:lnTo>
                  <a:lnTo>
                    <a:pt x="123228" y="12814"/>
                  </a:lnTo>
                  <a:lnTo>
                    <a:pt x="130543" y="12814"/>
                  </a:lnTo>
                  <a:lnTo>
                    <a:pt x="133464" y="9956"/>
                  </a:lnTo>
                  <a:lnTo>
                    <a:pt x="133464" y="6413"/>
                  </a:lnTo>
                  <a:lnTo>
                    <a:pt x="133464" y="2870"/>
                  </a:lnTo>
                  <a:close/>
                </a:path>
                <a:path w="174625" h="35560">
                  <a:moveTo>
                    <a:pt x="134366" y="25514"/>
                  </a:moveTo>
                  <a:lnTo>
                    <a:pt x="131445" y="22542"/>
                  </a:lnTo>
                  <a:lnTo>
                    <a:pt x="124231" y="22542"/>
                  </a:lnTo>
                  <a:lnTo>
                    <a:pt x="121310" y="25514"/>
                  </a:lnTo>
                  <a:lnTo>
                    <a:pt x="121310" y="32613"/>
                  </a:lnTo>
                  <a:lnTo>
                    <a:pt x="124231" y="35471"/>
                  </a:lnTo>
                  <a:lnTo>
                    <a:pt x="131445" y="35471"/>
                  </a:lnTo>
                  <a:lnTo>
                    <a:pt x="134366" y="32613"/>
                  </a:lnTo>
                  <a:lnTo>
                    <a:pt x="134366" y="29057"/>
                  </a:lnTo>
                  <a:lnTo>
                    <a:pt x="134366" y="25514"/>
                  </a:lnTo>
                  <a:close/>
                </a:path>
                <a:path w="174625" h="35560">
                  <a:moveTo>
                    <a:pt x="153492" y="2870"/>
                  </a:moveTo>
                  <a:lnTo>
                    <a:pt x="150571" y="0"/>
                  </a:lnTo>
                  <a:lnTo>
                    <a:pt x="143370" y="0"/>
                  </a:lnTo>
                  <a:lnTo>
                    <a:pt x="140436" y="2870"/>
                  </a:lnTo>
                  <a:lnTo>
                    <a:pt x="140436" y="9956"/>
                  </a:lnTo>
                  <a:lnTo>
                    <a:pt x="143370" y="12814"/>
                  </a:lnTo>
                  <a:lnTo>
                    <a:pt x="150571" y="12814"/>
                  </a:lnTo>
                  <a:lnTo>
                    <a:pt x="153492" y="9956"/>
                  </a:lnTo>
                  <a:lnTo>
                    <a:pt x="153492" y="6413"/>
                  </a:lnTo>
                  <a:lnTo>
                    <a:pt x="153492" y="2870"/>
                  </a:lnTo>
                  <a:close/>
                </a:path>
                <a:path w="174625" h="35560">
                  <a:moveTo>
                    <a:pt x="154393" y="25514"/>
                  </a:moveTo>
                  <a:lnTo>
                    <a:pt x="151472" y="22542"/>
                  </a:lnTo>
                  <a:lnTo>
                    <a:pt x="144272" y="22542"/>
                  </a:lnTo>
                  <a:lnTo>
                    <a:pt x="141338" y="25514"/>
                  </a:lnTo>
                  <a:lnTo>
                    <a:pt x="141338" y="32613"/>
                  </a:lnTo>
                  <a:lnTo>
                    <a:pt x="144272" y="35471"/>
                  </a:lnTo>
                  <a:lnTo>
                    <a:pt x="151472" y="35471"/>
                  </a:lnTo>
                  <a:lnTo>
                    <a:pt x="154393" y="32613"/>
                  </a:lnTo>
                  <a:lnTo>
                    <a:pt x="154393" y="29057"/>
                  </a:lnTo>
                  <a:lnTo>
                    <a:pt x="154393" y="25514"/>
                  </a:lnTo>
                  <a:close/>
                </a:path>
                <a:path w="174625" h="35560">
                  <a:moveTo>
                    <a:pt x="173532" y="2870"/>
                  </a:moveTo>
                  <a:lnTo>
                    <a:pt x="170599" y="0"/>
                  </a:lnTo>
                  <a:lnTo>
                    <a:pt x="163398" y="0"/>
                  </a:lnTo>
                  <a:lnTo>
                    <a:pt x="160477" y="2870"/>
                  </a:lnTo>
                  <a:lnTo>
                    <a:pt x="160477" y="9956"/>
                  </a:lnTo>
                  <a:lnTo>
                    <a:pt x="163398" y="12814"/>
                  </a:lnTo>
                  <a:lnTo>
                    <a:pt x="170599" y="12814"/>
                  </a:lnTo>
                  <a:lnTo>
                    <a:pt x="173532" y="9956"/>
                  </a:lnTo>
                  <a:lnTo>
                    <a:pt x="173532" y="6413"/>
                  </a:lnTo>
                  <a:lnTo>
                    <a:pt x="173532" y="2870"/>
                  </a:lnTo>
                  <a:close/>
                </a:path>
                <a:path w="174625" h="35560">
                  <a:moveTo>
                    <a:pt x="174434" y="25514"/>
                  </a:moveTo>
                  <a:lnTo>
                    <a:pt x="171500" y="22542"/>
                  </a:lnTo>
                  <a:lnTo>
                    <a:pt x="164299" y="22542"/>
                  </a:lnTo>
                  <a:lnTo>
                    <a:pt x="161378" y="25514"/>
                  </a:lnTo>
                  <a:lnTo>
                    <a:pt x="161378" y="32613"/>
                  </a:lnTo>
                  <a:lnTo>
                    <a:pt x="164299" y="35471"/>
                  </a:lnTo>
                  <a:lnTo>
                    <a:pt x="171500" y="35471"/>
                  </a:lnTo>
                  <a:lnTo>
                    <a:pt x="174434" y="32613"/>
                  </a:lnTo>
                  <a:lnTo>
                    <a:pt x="174434" y="29057"/>
                  </a:lnTo>
                  <a:lnTo>
                    <a:pt x="174434" y="25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8540882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8540882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8290146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4"/>
                  </a:moveTo>
                  <a:lnTo>
                    <a:pt x="0" y="13154"/>
                  </a:lnTo>
                  <a:lnTo>
                    <a:pt x="3713" y="16930"/>
                  </a:lnTo>
                  <a:lnTo>
                    <a:pt x="12829" y="16930"/>
                  </a:lnTo>
                  <a:lnTo>
                    <a:pt x="16543" y="13154"/>
                  </a:lnTo>
                  <a:lnTo>
                    <a:pt x="16543" y="8464"/>
                  </a:lnTo>
                  <a:lnTo>
                    <a:pt x="16543" y="3774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8290145" y="280696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465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465"/>
                  </a:lnTo>
                  <a:lnTo>
                    <a:pt x="0" y="13155"/>
                  </a:lnTo>
                  <a:lnTo>
                    <a:pt x="3713" y="16930"/>
                  </a:lnTo>
                  <a:lnTo>
                    <a:pt x="8327" y="16930"/>
                  </a:lnTo>
                  <a:lnTo>
                    <a:pt x="12829" y="16930"/>
                  </a:lnTo>
                  <a:lnTo>
                    <a:pt x="16543" y="13155"/>
                  </a:lnTo>
                  <a:lnTo>
                    <a:pt x="16543" y="8465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8290146" y="287594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3775"/>
                  </a:moveTo>
                  <a:lnTo>
                    <a:pt x="0" y="13041"/>
                  </a:lnTo>
                  <a:lnTo>
                    <a:pt x="3713" y="16816"/>
                  </a:lnTo>
                  <a:lnTo>
                    <a:pt x="12829" y="16816"/>
                  </a:lnTo>
                  <a:lnTo>
                    <a:pt x="16543" y="13041"/>
                  </a:lnTo>
                  <a:lnTo>
                    <a:pt x="16543" y="8351"/>
                  </a:lnTo>
                  <a:lnTo>
                    <a:pt x="16543" y="3775"/>
                  </a:lnTo>
                  <a:lnTo>
                    <a:pt x="12829" y="0"/>
                  </a:lnTo>
                  <a:lnTo>
                    <a:pt x="3713" y="0"/>
                  </a:lnTo>
                  <a:lnTo>
                    <a:pt x="0" y="37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8290145" y="287594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43" y="8350"/>
                  </a:moveTo>
                  <a:lnTo>
                    <a:pt x="16543" y="3774"/>
                  </a:lnTo>
                  <a:lnTo>
                    <a:pt x="12829" y="0"/>
                  </a:lnTo>
                  <a:lnTo>
                    <a:pt x="8327" y="0"/>
                  </a:lnTo>
                  <a:lnTo>
                    <a:pt x="3713" y="0"/>
                  </a:lnTo>
                  <a:lnTo>
                    <a:pt x="0" y="3774"/>
                  </a:lnTo>
                  <a:lnTo>
                    <a:pt x="0" y="8350"/>
                  </a:lnTo>
                  <a:lnTo>
                    <a:pt x="0" y="13040"/>
                  </a:lnTo>
                  <a:lnTo>
                    <a:pt x="3713" y="16815"/>
                  </a:lnTo>
                  <a:lnTo>
                    <a:pt x="8327" y="16815"/>
                  </a:lnTo>
                  <a:lnTo>
                    <a:pt x="12829" y="16815"/>
                  </a:lnTo>
                  <a:lnTo>
                    <a:pt x="16543" y="13040"/>
                  </a:lnTo>
                  <a:lnTo>
                    <a:pt x="16543" y="8350"/>
                  </a:lnTo>
                  <a:close/>
                </a:path>
              </a:pathLst>
            </a:custGeom>
            <a:ln w="317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8207879" y="2982259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0"/>
                  </a:moveTo>
                  <a:lnTo>
                    <a:pt x="0" y="146834"/>
                  </a:lnTo>
                  <a:lnTo>
                    <a:pt x="1540771" y="146834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8207879" y="2982259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19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  <a:path w="1541145" h="147319">
                  <a:moveTo>
                    <a:pt x="80240" y="146835"/>
                  </a:moveTo>
                  <a:lnTo>
                    <a:pt x="1460530" y="146835"/>
                  </a:lnTo>
                  <a:lnTo>
                    <a:pt x="1460530" y="0"/>
                  </a:lnTo>
                  <a:lnTo>
                    <a:pt x="80240" y="0"/>
                  </a:lnTo>
                  <a:lnTo>
                    <a:pt x="80240" y="146835"/>
                  </a:lnTo>
                  <a:close/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9690805" y="299742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1"/>
                  </a:moveTo>
                  <a:lnTo>
                    <a:pt x="0" y="10295"/>
                  </a:lnTo>
                  <a:lnTo>
                    <a:pt x="225" y="11211"/>
                  </a:lnTo>
                  <a:lnTo>
                    <a:pt x="337" y="12011"/>
                  </a:lnTo>
                  <a:lnTo>
                    <a:pt x="675" y="12927"/>
                  </a:lnTo>
                  <a:lnTo>
                    <a:pt x="1575" y="14414"/>
                  </a:lnTo>
                  <a:lnTo>
                    <a:pt x="2138" y="15214"/>
                  </a:lnTo>
                  <a:lnTo>
                    <a:pt x="2813" y="15787"/>
                  </a:lnTo>
                  <a:lnTo>
                    <a:pt x="3376" y="16358"/>
                  </a:lnTo>
                  <a:lnTo>
                    <a:pt x="4839" y="17388"/>
                  </a:lnTo>
                  <a:lnTo>
                    <a:pt x="5626" y="17846"/>
                  </a:lnTo>
                  <a:lnTo>
                    <a:pt x="6527" y="18188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33423" y="11211"/>
                  </a:lnTo>
                  <a:lnTo>
                    <a:pt x="33649" y="10295"/>
                  </a:lnTo>
                  <a:lnTo>
                    <a:pt x="33761" y="9380"/>
                  </a:lnTo>
                  <a:lnTo>
                    <a:pt x="33649" y="8351"/>
                  </a:lnTo>
                  <a:lnTo>
                    <a:pt x="33423" y="7435"/>
                  </a:lnTo>
                  <a:lnTo>
                    <a:pt x="33311" y="6521"/>
                  </a:lnTo>
                  <a:lnTo>
                    <a:pt x="25321" y="229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229"/>
                  </a:lnTo>
                  <a:lnTo>
                    <a:pt x="6527" y="458"/>
                  </a:lnTo>
                  <a:lnTo>
                    <a:pt x="5626" y="801"/>
                  </a:lnTo>
                  <a:lnTo>
                    <a:pt x="4163" y="1717"/>
                  </a:lnTo>
                  <a:lnTo>
                    <a:pt x="3376" y="2288"/>
                  </a:lnTo>
                  <a:lnTo>
                    <a:pt x="2813" y="2860"/>
                  </a:lnTo>
                  <a:lnTo>
                    <a:pt x="2138" y="3432"/>
                  </a:lnTo>
                  <a:lnTo>
                    <a:pt x="1125" y="4919"/>
                  </a:lnTo>
                  <a:lnTo>
                    <a:pt x="675" y="5720"/>
                  </a:lnTo>
                  <a:lnTo>
                    <a:pt x="337" y="6521"/>
                  </a:lnTo>
                  <a:lnTo>
                    <a:pt x="225" y="7435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9690805" y="299742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25321" y="228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7427" y="343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210"/>
                  </a:lnTo>
                  <a:lnTo>
                    <a:pt x="2813" y="15786"/>
                  </a:lnTo>
                  <a:lnTo>
                    <a:pt x="3376" y="16358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33424" y="11210"/>
                  </a:lnTo>
                  <a:lnTo>
                    <a:pt x="33649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9690805" y="308825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0"/>
                  </a:moveTo>
                  <a:lnTo>
                    <a:pt x="0" y="10295"/>
                  </a:lnTo>
                  <a:lnTo>
                    <a:pt x="225" y="11210"/>
                  </a:lnTo>
                  <a:lnTo>
                    <a:pt x="337" y="12125"/>
                  </a:lnTo>
                  <a:lnTo>
                    <a:pt x="675" y="12926"/>
                  </a:lnTo>
                  <a:lnTo>
                    <a:pt x="1575" y="14413"/>
                  </a:lnTo>
                  <a:lnTo>
                    <a:pt x="2138" y="15214"/>
                  </a:lnTo>
                  <a:lnTo>
                    <a:pt x="2813" y="15786"/>
                  </a:lnTo>
                  <a:lnTo>
                    <a:pt x="3376" y="16357"/>
                  </a:lnTo>
                  <a:lnTo>
                    <a:pt x="4839" y="17387"/>
                  </a:lnTo>
                  <a:lnTo>
                    <a:pt x="5626" y="17844"/>
                  </a:lnTo>
                  <a:lnTo>
                    <a:pt x="6527" y="18188"/>
                  </a:lnTo>
                  <a:lnTo>
                    <a:pt x="8327" y="18417"/>
                  </a:lnTo>
                  <a:lnTo>
                    <a:pt x="9340" y="18646"/>
                  </a:lnTo>
                  <a:lnTo>
                    <a:pt x="24308" y="18646"/>
                  </a:lnTo>
                  <a:lnTo>
                    <a:pt x="25321" y="18417"/>
                  </a:lnTo>
                  <a:lnTo>
                    <a:pt x="27121" y="18188"/>
                  </a:lnTo>
                  <a:lnTo>
                    <a:pt x="33423" y="11210"/>
                  </a:lnTo>
                  <a:lnTo>
                    <a:pt x="33649" y="10295"/>
                  </a:lnTo>
                  <a:lnTo>
                    <a:pt x="33761" y="9380"/>
                  </a:lnTo>
                  <a:lnTo>
                    <a:pt x="33649" y="8350"/>
                  </a:lnTo>
                  <a:lnTo>
                    <a:pt x="33423" y="7435"/>
                  </a:lnTo>
                  <a:lnTo>
                    <a:pt x="33311" y="6634"/>
                  </a:lnTo>
                  <a:lnTo>
                    <a:pt x="25321" y="228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6527" y="457"/>
                  </a:lnTo>
                  <a:lnTo>
                    <a:pt x="5626" y="800"/>
                  </a:lnTo>
                  <a:lnTo>
                    <a:pt x="4163" y="1715"/>
                  </a:lnTo>
                  <a:lnTo>
                    <a:pt x="3376" y="2287"/>
                  </a:lnTo>
                  <a:lnTo>
                    <a:pt x="2813" y="2860"/>
                  </a:lnTo>
                  <a:lnTo>
                    <a:pt x="2138" y="3431"/>
                  </a:lnTo>
                  <a:lnTo>
                    <a:pt x="1125" y="4918"/>
                  </a:lnTo>
                  <a:lnTo>
                    <a:pt x="675" y="5720"/>
                  </a:lnTo>
                  <a:lnTo>
                    <a:pt x="337" y="6634"/>
                  </a:lnTo>
                  <a:lnTo>
                    <a:pt x="225" y="743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9690805" y="3088256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634"/>
                  </a:lnTo>
                  <a:lnTo>
                    <a:pt x="26221" y="343"/>
                  </a:lnTo>
                  <a:lnTo>
                    <a:pt x="25321" y="228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7427" y="343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210"/>
                  </a:lnTo>
                  <a:lnTo>
                    <a:pt x="2813" y="15786"/>
                  </a:lnTo>
                  <a:lnTo>
                    <a:pt x="3376" y="16358"/>
                  </a:lnTo>
                  <a:lnTo>
                    <a:pt x="8327" y="18417"/>
                  </a:lnTo>
                  <a:lnTo>
                    <a:pt x="9340" y="18646"/>
                  </a:lnTo>
                  <a:lnTo>
                    <a:pt x="24308" y="18646"/>
                  </a:lnTo>
                  <a:lnTo>
                    <a:pt x="25321" y="18417"/>
                  </a:lnTo>
                  <a:lnTo>
                    <a:pt x="26221" y="18302"/>
                  </a:lnTo>
                  <a:lnTo>
                    <a:pt x="33424" y="11210"/>
                  </a:lnTo>
                  <a:lnTo>
                    <a:pt x="33649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8231850" y="3000974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0"/>
                  </a:moveTo>
                  <a:lnTo>
                    <a:pt x="0" y="10294"/>
                  </a:lnTo>
                  <a:lnTo>
                    <a:pt x="224" y="11095"/>
                  </a:lnTo>
                  <a:lnTo>
                    <a:pt x="337" y="12010"/>
                  </a:lnTo>
                  <a:lnTo>
                    <a:pt x="9340" y="18531"/>
                  </a:lnTo>
                  <a:lnTo>
                    <a:pt x="24307" y="18531"/>
                  </a:lnTo>
                  <a:lnTo>
                    <a:pt x="33423" y="11095"/>
                  </a:lnTo>
                  <a:lnTo>
                    <a:pt x="33648" y="10294"/>
                  </a:lnTo>
                  <a:lnTo>
                    <a:pt x="33761" y="9380"/>
                  </a:lnTo>
                  <a:lnTo>
                    <a:pt x="33648" y="8350"/>
                  </a:lnTo>
                  <a:lnTo>
                    <a:pt x="33423" y="7435"/>
                  </a:lnTo>
                  <a:lnTo>
                    <a:pt x="33312" y="6520"/>
                  </a:lnTo>
                  <a:lnTo>
                    <a:pt x="30272" y="2287"/>
                  </a:lnTo>
                  <a:lnTo>
                    <a:pt x="29597" y="1601"/>
                  </a:lnTo>
                  <a:lnTo>
                    <a:pt x="28809" y="1143"/>
                  </a:lnTo>
                  <a:lnTo>
                    <a:pt x="27122" y="457"/>
                  </a:lnTo>
                  <a:lnTo>
                    <a:pt x="26221" y="342"/>
                  </a:lnTo>
                  <a:lnTo>
                    <a:pt x="25321" y="114"/>
                  </a:lnTo>
                  <a:lnTo>
                    <a:pt x="24307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6" y="342"/>
                  </a:lnTo>
                  <a:lnTo>
                    <a:pt x="6527" y="457"/>
                  </a:lnTo>
                  <a:lnTo>
                    <a:pt x="4838" y="1143"/>
                  </a:lnTo>
                  <a:lnTo>
                    <a:pt x="4164" y="1601"/>
                  </a:lnTo>
                  <a:lnTo>
                    <a:pt x="3375" y="2287"/>
                  </a:lnTo>
                  <a:lnTo>
                    <a:pt x="2813" y="2860"/>
                  </a:lnTo>
                  <a:lnTo>
                    <a:pt x="2138" y="3431"/>
                  </a:lnTo>
                  <a:lnTo>
                    <a:pt x="1576" y="4117"/>
                  </a:lnTo>
                  <a:lnTo>
                    <a:pt x="675" y="5604"/>
                  </a:lnTo>
                  <a:lnTo>
                    <a:pt x="337" y="6520"/>
                  </a:lnTo>
                  <a:lnTo>
                    <a:pt x="224" y="743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8231850" y="3000973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2973" y="5605"/>
                  </a:lnTo>
                  <a:lnTo>
                    <a:pt x="32523" y="4918"/>
                  </a:lnTo>
                  <a:lnTo>
                    <a:pt x="32073" y="4118"/>
                  </a:lnTo>
                  <a:lnTo>
                    <a:pt x="31510" y="3431"/>
                  </a:lnTo>
                  <a:lnTo>
                    <a:pt x="30948" y="2859"/>
                  </a:lnTo>
                  <a:lnTo>
                    <a:pt x="30272" y="2287"/>
                  </a:lnTo>
                  <a:lnTo>
                    <a:pt x="29597" y="1601"/>
                  </a:lnTo>
                  <a:lnTo>
                    <a:pt x="28809" y="1143"/>
                  </a:lnTo>
                  <a:lnTo>
                    <a:pt x="28022" y="800"/>
                  </a:lnTo>
                  <a:lnTo>
                    <a:pt x="27121" y="457"/>
                  </a:lnTo>
                  <a:lnTo>
                    <a:pt x="26221" y="343"/>
                  </a:lnTo>
                  <a:lnTo>
                    <a:pt x="25321" y="114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14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1575" y="4118"/>
                  </a:lnTo>
                  <a:lnTo>
                    <a:pt x="1125" y="4918"/>
                  </a:lnTo>
                  <a:lnTo>
                    <a:pt x="675" y="5605"/>
                  </a:lnTo>
                  <a:lnTo>
                    <a:pt x="337" y="6520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096"/>
                  </a:lnTo>
                  <a:lnTo>
                    <a:pt x="337" y="12011"/>
                  </a:lnTo>
                  <a:lnTo>
                    <a:pt x="675" y="12926"/>
                  </a:lnTo>
                  <a:lnTo>
                    <a:pt x="1125" y="13612"/>
                  </a:lnTo>
                  <a:lnTo>
                    <a:pt x="1575" y="14413"/>
                  </a:lnTo>
                  <a:lnTo>
                    <a:pt x="6527" y="18074"/>
                  </a:lnTo>
                  <a:lnTo>
                    <a:pt x="7427" y="18302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8809" y="17387"/>
                  </a:lnTo>
                  <a:lnTo>
                    <a:pt x="29597" y="16930"/>
                  </a:lnTo>
                  <a:lnTo>
                    <a:pt x="30272" y="16358"/>
                  </a:lnTo>
                  <a:lnTo>
                    <a:pt x="30948" y="15786"/>
                  </a:lnTo>
                  <a:lnTo>
                    <a:pt x="31510" y="15099"/>
                  </a:lnTo>
                  <a:lnTo>
                    <a:pt x="32073" y="14413"/>
                  </a:lnTo>
                  <a:lnTo>
                    <a:pt x="32523" y="13612"/>
                  </a:lnTo>
                  <a:lnTo>
                    <a:pt x="32973" y="12926"/>
                  </a:lnTo>
                  <a:lnTo>
                    <a:pt x="33311" y="12011"/>
                  </a:lnTo>
                  <a:lnTo>
                    <a:pt x="33424" y="11096"/>
                  </a:lnTo>
                  <a:lnTo>
                    <a:pt x="33649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8231850" y="309180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51"/>
                  </a:moveTo>
                  <a:lnTo>
                    <a:pt x="0" y="10295"/>
                  </a:lnTo>
                  <a:lnTo>
                    <a:pt x="224" y="11095"/>
                  </a:lnTo>
                  <a:lnTo>
                    <a:pt x="337" y="12011"/>
                  </a:lnTo>
                  <a:lnTo>
                    <a:pt x="675" y="12927"/>
                  </a:lnTo>
                  <a:lnTo>
                    <a:pt x="1576" y="14413"/>
                  </a:lnTo>
                  <a:lnTo>
                    <a:pt x="2138" y="15214"/>
                  </a:lnTo>
                  <a:lnTo>
                    <a:pt x="2813" y="15786"/>
                  </a:lnTo>
                  <a:lnTo>
                    <a:pt x="3375" y="16358"/>
                  </a:lnTo>
                  <a:lnTo>
                    <a:pt x="4838" y="17387"/>
                  </a:lnTo>
                  <a:lnTo>
                    <a:pt x="5627" y="17846"/>
                  </a:lnTo>
                  <a:lnTo>
                    <a:pt x="7426" y="18303"/>
                  </a:lnTo>
                  <a:lnTo>
                    <a:pt x="9340" y="18531"/>
                  </a:lnTo>
                  <a:lnTo>
                    <a:pt x="24309" y="18531"/>
                  </a:lnTo>
                  <a:lnTo>
                    <a:pt x="33423" y="11095"/>
                  </a:lnTo>
                  <a:lnTo>
                    <a:pt x="33648" y="10295"/>
                  </a:lnTo>
                  <a:lnTo>
                    <a:pt x="33761" y="9380"/>
                  </a:lnTo>
                  <a:lnTo>
                    <a:pt x="33648" y="8351"/>
                  </a:lnTo>
                  <a:lnTo>
                    <a:pt x="33423" y="7435"/>
                  </a:lnTo>
                  <a:lnTo>
                    <a:pt x="33312" y="6520"/>
                  </a:lnTo>
                  <a:lnTo>
                    <a:pt x="30272" y="2288"/>
                  </a:lnTo>
                  <a:lnTo>
                    <a:pt x="29597" y="1601"/>
                  </a:lnTo>
                  <a:lnTo>
                    <a:pt x="28809" y="1258"/>
                  </a:lnTo>
                  <a:lnTo>
                    <a:pt x="28022" y="801"/>
                  </a:lnTo>
                  <a:lnTo>
                    <a:pt x="27122" y="457"/>
                  </a:lnTo>
                  <a:lnTo>
                    <a:pt x="25321" y="228"/>
                  </a:lnTo>
                  <a:lnTo>
                    <a:pt x="24307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6527" y="457"/>
                  </a:lnTo>
                  <a:lnTo>
                    <a:pt x="5627" y="801"/>
                  </a:lnTo>
                  <a:lnTo>
                    <a:pt x="4164" y="1601"/>
                  </a:lnTo>
                  <a:lnTo>
                    <a:pt x="3375" y="2288"/>
                  </a:lnTo>
                  <a:lnTo>
                    <a:pt x="2813" y="2860"/>
                  </a:lnTo>
                  <a:lnTo>
                    <a:pt x="2138" y="3431"/>
                  </a:lnTo>
                  <a:lnTo>
                    <a:pt x="1125" y="4918"/>
                  </a:lnTo>
                  <a:lnTo>
                    <a:pt x="675" y="5720"/>
                  </a:lnTo>
                  <a:lnTo>
                    <a:pt x="337" y="6520"/>
                  </a:lnTo>
                  <a:lnTo>
                    <a:pt x="224" y="7435"/>
                  </a:lnTo>
                  <a:lnTo>
                    <a:pt x="0" y="83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8231850" y="309180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80"/>
                  </a:moveTo>
                  <a:lnTo>
                    <a:pt x="33649" y="8350"/>
                  </a:lnTo>
                  <a:lnTo>
                    <a:pt x="33424" y="7435"/>
                  </a:lnTo>
                  <a:lnTo>
                    <a:pt x="33311" y="6520"/>
                  </a:lnTo>
                  <a:lnTo>
                    <a:pt x="30272" y="2287"/>
                  </a:lnTo>
                  <a:lnTo>
                    <a:pt x="29597" y="1601"/>
                  </a:lnTo>
                  <a:lnTo>
                    <a:pt x="28809" y="1258"/>
                  </a:lnTo>
                  <a:lnTo>
                    <a:pt x="28022" y="800"/>
                  </a:lnTo>
                  <a:lnTo>
                    <a:pt x="27121" y="457"/>
                  </a:lnTo>
                  <a:lnTo>
                    <a:pt x="26221" y="343"/>
                  </a:lnTo>
                  <a:lnTo>
                    <a:pt x="25321" y="228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228"/>
                  </a:lnTo>
                  <a:lnTo>
                    <a:pt x="7427" y="343"/>
                  </a:lnTo>
                  <a:lnTo>
                    <a:pt x="6527" y="457"/>
                  </a:lnTo>
                  <a:lnTo>
                    <a:pt x="5626" y="800"/>
                  </a:lnTo>
                  <a:lnTo>
                    <a:pt x="4839" y="1258"/>
                  </a:lnTo>
                  <a:lnTo>
                    <a:pt x="4163" y="1601"/>
                  </a:lnTo>
                  <a:lnTo>
                    <a:pt x="3376" y="2287"/>
                  </a:lnTo>
                  <a:lnTo>
                    <a:pt x="2813" y="2859"/>
                  </a:lnTo>
                  <a:lnTo>
                    <a:pt x="2138" y="3431"/>
                  </a:lnTo>
                  <a:lnTo>
                    <a:pt x="225" y="7435"/>
                  </a:lnTo>
                  <a:lnTo>
                    <a:pt x="0" y="8350"/>
                  </a:lnTo>
                  <a:lnTo>
                    <a:pt x="0" y="9380"/>
                  </a:lnTo>
                  <a:lnTo>
                    <a:pt x="0" y="10295"/>
                  </a:lnTo>
                  <a:lnTo>
                    <a:pt x="225" y="11096"/>
                  </a:lnTo>
                  <a:lnTo>
                    <a:pt x="2813" y="15786"/>
                  </a:lnTo>
                  <a:lnTo>
                    <a:pt x="3376" y="16358"/>
                  </a:lnTo>
                  <a:lnTo>
                    <a:pt x="4163" y="16930"/>
                  </a:lnTo>
                  <a:lnTo>
                    <a:pt x="4839" y="17387"/>
                  </a:lnTo>
                  <a:lnTo>
                    <a:pt x="5626" y="17845"/>
                  </a:lnTo>
                  <a:lnTo>
                    <a:pt x="6527" y="18074"/>
                  </a:lnTo>
                  <a:lnTo>
                    <a:pt x="7427" y="18302"/>
                  </a:lnTo>
                  <a:lnTo>
                    <a:pt x="8327" y="18417"/>
                  </a:lnTo>
                  <a:lnTo>
                    <a:pt x="9340" y="18531"/>
                  </a:lnTo>
                  <a:lnTo>
                    <a:pt x="24308" y="18531"/>
                  </a:lnTo>
                  <a:lnTo>
                    <a:pt x="28809" y="17387"/>
                  </a:lnTo>
                  <a:lnTo>
                    <a:pt x="29597" y="16930"/>
                  </a:lnTo>
                  <a:lnTo>
                    <a:pt x="30272" y="16358"/>
                  </a:lnTo>
                  <a:lnTo>
                    <a:pt x="30948" y="15786"/>
                  </a:lnTo>
                  <a:lnTo>
                    <a:pt x="31510" y="15214"/>
                  </a:lnTo>
                  <a:lnTo>
                    <a:pt x="33424" y="11096"/>
                  </a:lnTo>
                  <a:lnTo>
                    <a:pt x="33649" y="10295"/>
                  </a:lnTo>
                  <a:lnTo>
                    <a:pt x="33761" y="9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8651396" y="3022113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0"/>
                  </a:moveTo>
                  <a:lnTo>
                    <a:pt x="0" y="93483"/>
                  </a:lnTo>
                  <a:lnTo>
                    <a:pt x="203998" y="93483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8651395" y="3022113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8651396" y="3059572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8" y="1850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8651395" y="3059571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8653646" y="3023899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2"/>
                  </a:lnTo>
                  <a:lnTo>
                    <a:pt x="48126" y="3427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8653646" y="3023899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8668051" y="305810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8668051" y="305810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8653646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8653646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8668051" y="30761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8668051" y="30761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8703838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8703839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8718244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8718244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8703838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8703839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8718244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8718244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8754931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8754931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8769336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8769336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8754931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8754931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8769336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8769336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8805911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8805911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8820316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3" y="3540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8820316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8805911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8805911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8820316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8820316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8581058" y="3026898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0"/>
                  </a:moveTo>
                  <a:lnTo>
                    <a:pt x="0" y="85838"/>
                  </a:lnTo>
                  <a:lnTo>
                    <a:pt x="53778" y="85838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8581059" y="3026898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85837"/>
                  </a:moveTo>
                  <a:lnTo>
                    <a:pt x="53777" y="85837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858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8583535" y="3027056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4">
                  <a:moveTo>
                    <a:pt x="42989" y="6748"/>
                  </a:moveTo>
                  <a:lnTo>
                    <a:pt x="42989" y="17844"/>
                  </a:lnTo>
                  <a:lnTo>
                    <a:pt x="44339" y="17844"/>
                  </a:lnTo>
                  <a:lnTo>
                    <a:pt x="44339" y="7434"/>
                  </a:lnTo>
                  <a:lnTo>
                    <a:pt x="47716" y="7434"/>
                  </a:lnTo>
                  <a:lnTo>
                    <a:pt x="47716" y="1830"/>
                  </a:lnTo>
                  <a:lnTo>
                    <a:pt x="47040" y="1830"/>
                  </a:lnTo>
                  <a:lnTo>
                    <a:pt x="47040" y="6748"/>
                  </a:lnTo>
                  <a:lnTo>
                    <a:pt x="42989" y="6748"/>
                  </a:lnTo>
                  <a:close/>
                </a:path>
                <a:path w="48259" h="36194">
                  <a:moveTo>
                    <a:pt x="3375" y="23793"/>
                  </a:moveTo>
                  <a:lnTo>
                    <a:pt x="3375" y="36148"/>
                  </a:lnTo>
                  <a:lnTo>
                    <a:pt x="44339" y="36148"/>
                  </a:lnTo>
                  <a:lnTo>
                    <a:pt x="44339" y="23793"/>
                  </a:lnTo>
                  <a:lnTo>
                    <a:pt x="42989" y="23793"/>
                  </a:lnTo>
                  <a:lnTo>
                    <a:pt x="42989" y="6748"/>
                  </a:lnTo>
                  <a:lnTo>
                    <a:pt x="33423" y="6748"/>
                  </a:lnTo>
                  <a:lnTo>
                    <a:pt x="33423" y="1830"/>
                  </a:lnTo>
                  <a:lnTo>
                    <a:pt x="30835" y="1830"/>
                  </a:lnTo>
                  <a:lnTo>
                    <a:pt x="30835" y="0"/>
                  </a:lnTo>
                  <a:lnTo>
                    <a:pt x="16543" y="0"/>
                  </a:lnTo>
                  <a:lnTo>
                    <a:pt x="16543" y="1830"/>
                  </a:lnTo>
                  <a:lnTo>
                    <a:pt x="13954" y="1830"/>
                  </a:lnTo>
                  <a:lnTo>
                    <a:pt x="13954" y="6748"/>
                  </a:lnTo>
                  <a:lnTo>
                    <a:pt x="4500" y="6748"/>
                  </a:lnTo>
                  <a:lnTo>
                    <a:pt x="4500" y="23793"/>
                  </a:lnTo>
                  <a:lnTo>
                    <a:pt x="3375" y="23793"/>
                  </a:lnTo>
                  <a:close/>
                </a:path>
                <a:path w="48259" h="36194">
                  <a:moveTo>
                    <a:pt x="0" y="1830"/>
                  </a:moveTo>
                  <a:lnTo>
                    <a:pt x="0" y="7434"/>
                  </a:lnTo>
                  <a:lnTo>
                    <a:pt x="3375" y="7434"/>
                  </a:lnTo>
                  <a:lnTo>
                    <a:pt x="3375" y="17844"/>
                  </a:lnTo>
                  <a:lnTo>
                    <a:pt x="4500" y="17844"/>
                  </a:lnTo>
                  <a:lnTo>
                    <a:pt x="4500" y="6748"/>
                  </a:lnTo>
                  <a:lnTo>
                    <a:pt x="449" y="6748"/>
                  </a:lnTo>
                  <a:lnTo>
                    <a:pt x="449" y="1830"/>
                  </a:lnTo>
                  <a:lnTo>
                    <a:pt x="0" y="1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8583534" y="3027055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4">
                  <a:moveTo>
                    <a:pt x="30835" y="0"/>
                  </a:moveTo>
                  <a:lnTo>
                    <a:pt x="30835" y="1830"/>
                  </a:lnTo>
                  <a:lnTo>
                    <a:pt x="33424" y="1830"/>
                  </a:lnTo>
                  <a:lnTo>
                    <a:pt x="33424" y="6749"/>
                  </a:lnTo>
                  <a:lnTo>
                    <a:pt x="44340" y="6749"/>
                  </a:lnTo>
                  <a:lnTo>
                    <a:pt x="44340" y="7435"/>
                  </a:lnTo>
                  <a:lnTo>
                    <a:pt x="47716" y="7435"/>
                  </a:lnTo>
                  <a:lnTo>
                    <a:pt x="47716" y="1830"/>
                  </a:lnTo>
                  <a:lnTo>
                    <a:pt x="47041" y="1830"/>
                  </a:lnTo>
                  <a:lnTo>
                    <a:pt x="47041" y="6749"/>
                  </a:lnTo>
                  <a:lnTo>
                    <a:pt x="44340" y="6749"/>
                  </a:lnTo>
                  <a:lnTo>
                    <a:pt x="44340" y="17845"/>
                  </a:lnTo>
                  <a:lnTo>
                    <a:pt x="42989" y="17845"/>
                  </a:lnTo>
                  <a:lnTo>
                    <a:pt x="42989" y="23793"/>
                  </a:lnTo>
                  <a:lnTo>
                    <a:pt x="44340" y="23793"/>
                  </a:lnTo>
                  <a:lnTo>
                    <a:pt x="44340" y="36148"/>
                  </a:lnTo>
                  <a:lnTo>
                    <a:pt x="3376" y="36148"/>
                  </a:lnTo>
                  <a:lnTo>
                    <a:pt x="3376" y="23793"/>
                  </a:lnTo>
                  <a:lnTo>
                    <a:pt x="4501" y="23793"/>
                  </a:lnTo>
                  <a:lnTo>
                    <a:pt x="4501" y="17845"/>
                  </a:lnTo>
                  <a:lnTo>
                    <a:pt x="3376" y="17845"/>
                  </a:lnTo>
                  <a:lnTo>
                    <a:pt x="3376" y="6749"/>
                  </a:lnTo>
                  <a:lnTo>
                    <a:pt x="450" y="6749"/>
                  </a:lnTo>
                  <a:lnTo>
                    <a:pt x="450" y="1830"/>
                  </a:lnTo>
                  <a:lnTo>
                    <a:pt x="0" y="1830"/>
                  </a:lnTo>
                  <a:lnTo>
                    <a:pt x="0" y="7435"/>
                  </a:lnTo>
                  <a:lnTo>
                    <a:pt x="3376" y="7435"/>
                  </a:lnTo>
                  <a:lnTo>
                    <a:pt x="3376" y="6749"/>
                  </a:lnTo>
                  <a:lnTo>
                    <a:pt x="13954" y="6749"/>
                  </a:lnTo>
                  <a:lnTo>
                    <a:pt x="13954" y="1830"/>
                  </a:lnTo>
                  <a:lnTo>
                    <a:pt x="16543" y="1830"/>
                  </a:lnTo>
                  <a:lnTo>
                    <a:pt x="16543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8617183" y="30290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8617184" y="302905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8583984" y="302905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8583985" y="302905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8583535" y="3076130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4">
                  <a:moveTo>
                    <a:pt x="0" y="28713"/>
                  </a:moveTo>
                  <a:lnTo>
                    <a:pt x="0" y="34317"/>
                  </a:lnTo>
                  <a:lnTo>
                    <a:pt x="449" y="34317"/>
                  </a:lnTo>
                  <a:lnTo>
                    <a:pt x="449" y="29284"/>
                  </a:lnTo>
                  <a:lnTo>
                    <a:pt x="13954" y="29284"/>
                  </a:lnTo>
                  <a:lnTo>
                    <a:pt x="13954" y="34317"/>
                  </a:lnTo>
                  <a:lnTo>
                    <a:pt x="16543" y="34317"/>
                  </a:lnTo>
                  <a:lnTo>
                    <a:pt x="16543" y="36033"/>
                  </a:lnTo>
                  <a:lnTo>
                    <a:pt x="30835" y="36033"/>
                  </a:lnTo>
                  <a:lnTo>
                    <a:pt x="30835" y="34317"/>
                  </a:lnTo>
                  <a:lnTo>
                    <a:pt x="33423" y="34317"/>
                  </a:lnTo>
                  <a:lnTo>
                    <a:pt x="33423" y="29284"/>
                  </a:lnTo>
                  <a:lnTo>
                    <a:pt x="47040" y="29284"/>
                  </a:lnTo>
                  <a:lnTo>
                    <a:pt x="47040" y="34317"/>
                  </a:lnTo>
                  <a:lnTo>
                    <a:pt x="47716" y="34317"/>
                  </a:lnTo>
                  <a:lnTo>
                    <a:pt x="47716" y="28713"/>
                  </a:lnTo>
                  <a:lnTo>
                    <a:pt x="44339" y="28713"/>
                  </a:lnTo>
                  <a:lnTo>
                    <a:pt x="44339" y="18303"/>
                  </a:lnTo>
                  <a:lnTo>
                    <a:pt x="42989" y="18303"/>
                  </a:lnTo>
                  <a:lnTo>
                    <a:pt x="42989" y="0"/>
                  </a:lnTo>
                  <a:lnTo>
                    <a:pt x="4500" y="0"/>
                  </a:lnTo>
                  <a:lnTo>
                    <a:pt x="4500" y="18303"/>
                  </a:lnTo>
                  <a:lnTo>
                    <a:pt x="3375" y="18303"/>
                  </a:lnTo>
                  <a:lnTo>
                    <a:pt x="3375" y="28713"/>
                  </a:lnTo>
                  <a:lnTo>
                    <a:pt x="0" y="28713"/>
                  </a:lnTo>
                  <a:close/>
                </a:path>
                <a:path w="48259" h="36194">
                  <a:moveTo>
                    <a:pt x="42989" y="0"/>
                  </a:moveTo>
                  <a:lnTo>
                    <a:pt x="42989" y="12354"/>
                  </a:lnTo>
                  <a:lnTo>
                    <a:pt x="44339" y="12354"/>
                  </a:lnTo>
                  <a:lnTo>
                    <a:pt x="44339" y="0"/>
                  </a:lnTo>
                  <a:lnTo>
                    <a:pt x="42989" y="0"/>
                  </a:lnTo>
                  <a:close/>
                </a:path>
                <a:path w="48259" h="36194">
                  <a:moveTo>
                    <a:pt x="3375" y="0"/>
                  </a:moveTo>
                  <a:lnTo>
                    <a:pt x="3375" y="12354"/>
                  </a:lnTo>
                  <a:lnTo>
                    <a:pt x="4500" y="12354"/>
                  </a:lnTo>
                  <a:lnTo>
                    <a:pt x="4500" y="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8583534" y="3076130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4">
                  <a:moveTo>
                    <a:pt x="30835" y="36033"/>
                  </a:moveTo>
                  <a:lnTo>
                    <a:pt x="30835" y="34318"/>
                  </a:lnTo>
                  <a:lnTo>
                    <a:pt x="33424" y="34318"/>
                  </a:lnTo>
                  <a:lnTo>
                    <a:pt x="33424" y="29284"/>
                  </a:lnTo>
                  <a:lnTo>
                    <a:pt x="44340" y="29284"/>
                  </a:lnTo>
                  <a:lnTo>
                    <a:pt x="44340" y="28712"/>
                  </a:lnTo>
                  <a:lnTo>
                    <a:pt x="47716" y="28712"/>
                  </a:lnTo>
                  <a:lnTo>
                    <a:pt x="47716" y="34318"/>
                  </a:lnTo>
                  <a:lnTo>
                    <a:pt x="47041" y="34318"/>
                  </a:lnTo>
                  <a:lnTo>
                    <a:pt x="47041" y="29284"/>
                  </a:lnTo>
                  <a:lnTo>
                    <a:pt x="44340" y="29284"/>
                  </a:lnTo>
                  <a:lnTo>
                    <a:pt x="44340" y="18302"/>
                  </a:lnTo>
                  <a:lnTo>
                    <a:pt x="42989" y="18302"/>
                  </a:lnTo>
                  <a:lnTo>
                    <a:pt x="42989" y="12354"/>
                  </a:lnTo>
                  <a:lnTo>
                    <a:pt x="44340" y="12354"/>
                  </a:lnTo>
                  <a:lnTo>
                    <a:pt x="44340" y="0"/>
                  </a:lnTo>
                  <a:lnTo>
                    <a:pt x="3376" y="0"/>
                  </a:lnTo>
                  <a:lnTo>
                    <a:pt x="3376" y="12354"/>
                  </a:lnTo>
                  <a:lnTo>
                    <a:pt x="4501" y="12354"/>
                  </a:lnTo>
                  <a:lnTo>
                    <a:pt x="4501" y="18302"/>
                  </a:lnTo>
                  <a:lnTo>
                    <a:pt x="3376" y="18302"/>
                  </a:lnTo>
                  <a:lnTo>
                    <a:pt x="3376" y="29284"/>
                  </a:lnTo>
                  <a:lnTo>
                    <a:pt x="450" y="29284"/>
                  </a:lnTo>
                  <a:lnTo>
                    <a:pt x="450" y="34318"/>
                  </a:lnTo>
                  <a:lnTo>
                    <a:pt x="0" y="34318"/>
                  </a:lnTo>
                  <a:lnTo>
                    <a:pt x="0" y="28712"/>
                  </a:lnTo>
                  <a:lnTo>
                    <a:pt x="3376" y="28712"/>
                  </a:lnTo>
                  <a:lnTo>
                    <a:pt x="3376" y="29284"/>
                  </a:lnTo>
                  <a:lnTo>
                    <a:pt x="13954" y="29284"/>
                  </a:lnTo>
                  <a:lnTo>
                    <a:pt x="13954" y="34318"/>
                  </a:lnTo>
                  <a:lnTo>
                    <a:pt x="16543" y="34318"/>
                  </a:lnTo>
                  <a:lnTo>
                    <a:pt x="16543" y="36033"/>
                  </a:lnTo>
                  <a:lnTo>
                    <a:pt x="30835" y="360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8617183" y="310524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8617184" y="310524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8583984" y="3105242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8583985" y="3105243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8655897" y="3025794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4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4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4">
                  <a:moveTo>
                    <a:pt x="50755" y="30087"/>
                  </a:moveTo>
                  <a:lnTo>
                    <a:pt x="94512" y="30087"/>
                  </a:lnTo>
                  <a:lnTo>
                    <a:pt x="94512" y="0"/>
                  </a:lnTo>
                  <a:lnTo>
                    <a:pt x="50755" y="0"/>
                  </a:lnTo>
                  <a:lnTo>
                    <a:pt x="50755" y="30087"/>
                  </a:lnTo>
                  <a:close/>
                </a:path>
                <a:path w="196850" h="86994">
                  <a:moveTo>
                    <a:pt x="50755" y="86712"/>
                  </a:moveTo>
                  <a:lnTo>
                    <a:pt x="94512" y="86712"/>
                  </a:lnTo>
                  <a:lnTo>
                    <a:pt x="94512" y="56624"/>
                  </a:lnTo>
                  <a:lnTo>
                    <a:pt x="50755" y="56624"/>
                  </a:lnTo>
                  <a:lnTo>
                    <a:pt x="50755" y="86712"/>
                  </a:lnTo>
                  <a:close/>
                </a:path>
                <a:path w="196850" h="86994">
                  <a:moveTo>
                    <a:pt x="101960" y="30087"/>
                  </a:moveTo>
                  <a:lnTo>
                    <a:pt x="145717" y="30087"/>
                  </a:lnTo>
                  <a:lnTo>
                    <a:pt x="145717" y="0"/>
                  </a:lnTo>
                  <a:lnTo>
                    <a:pt x="101960" y="0"/>
                  </a:lnTo>
                  <a:lnTo>
                    <a:pt x="101960" y="30087"/>
                  </a:lnTo>
                  <a:close/>
                </a:path>
                <a:path w="196850" h="86994">
                  <a:moveTo>
                    <a:pt x="101960" y="86712"/>
                  </a:moveTo>
                  <a:lnTo>
                    <a:pt x="145717" y="86712"/>
                  </a:lnTo>
                  <a:lnTo>
                    <a:pt x="145717" y="56624"/>
                  </a:lnTo>
                  <a:lnTo>
                    <a:pt x="101960" y="56624"/>
                  </a:lnTo>
                  <a:lnTo>
                    <a:pt x="101960" y="86712"/>
                  </a:lnTo>
                  <a:close/>
                </a:path>
                <a:path w="196850" h="86994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4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8584322" y="302887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8584322" y="302887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8617859" y="302887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8617859" y="302887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8617859" y="310414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8617859" y="310414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8584322" y="310414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8584322" y="310414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8503182" y="3068385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8" y="47782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8503182" y="3068385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8505657" y="3068465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42990" y="8121"/>
                  </a:moveTo>
                  <a:lnTo>
                    <a:pt x="42990" y="21391"/>
                  </a:lnTo>
                  <a:lnTo>
                    <a:pt x="44227" y="21391"/>
                  </a:lnTo>
                  <a:lnTo>
                    <a:pt x="44227" y="8808"/>
                  </a:lnTo>
                  <a:lnTo>
                    <a:pt x="47604" y="8808"/>
                  </a:lnTo>
                  <a:lnTo>
                    <a:pt x="47604" y="2174"/>
                  </a:lnTo>
                  <a:lnTo>
                    <a:pt x="46929" y="2174"/>
                  </a:lnTo>
                  <a:lnTo>
                    <a:pt x="46929" y="8121"/>
                  </a:lnTo>
                  <a:lnTo>
                    <a:pt x="42990" y="8121"/>
                  </a:lnTo>
                  <a:close/>
                </a:path>
                <a:path w="47625" h="43814">
                  <a:moveTo>
                    <a:pt x="3376" y="28484"/>
                  </a:moveTo>
                  <a:lnTo>
                    <a:pt x="3376" y="43240"/>
                  </a:lnTo>
                  <a:lnTo>
                    <a:pt x="44227" y="43240"/>
                  </a:lnTo>
                  <a:lnTo>
                    <a:pt x="44227" y="28484"/>
                  </a:lnTo>
                  <a:lnTo>
                    <a:pt x="42990" y="28484"/>
                  </a:lnTo>
                  <a:lnTo>
                    <a:pt x="42990" y="8121"/>
                  </a:lnTo>
                  <a:lnTo>
                    <a:pt x="33423" y="8121"/>
                  </a:lnTo>
                  <a:lnTo>
                    <a:pt x="33423" y="2174"/>
                  </a:lnTo>
                  <a:lnTo>
                    <a:pt x="30835" y="2174"/>
                  </a:lnTo>
                  <a:lnTo>
                    <a:pt x="30835" y="0"/>
                  </a:lnTo>
                  <a:lnTo>
                    <a:pt x="16431" y="0"/>
                  </a:lnTo>
                  <a:lnTo>
                    <a:pt x="16431" y="2174"/>
                  </a:lnTo>
                  <a:lnTo>
                    <a:pt x="13843" y="2174"/>
                  </a:lnTo>
                  <a:lnTo>
                    <a:pt x="13843" y="8121"/>
                  </a:lnTo>
                  <a:lnTo>
                    <a:pt x="4502" y="8121"/>
                  </a:lnTo>
                  <a:lnTo>
                    <a:pt x="4502" y="28484"/>
                  </a:lnTo>
                  <a:lnTo>
                    <a:pt x="3376" y="28484"/>
                  </a:lnTo>
                  <a:close/>
                </a:path>
                <a:path w="47625" h="43814">
                  <a:moveTo>
                    <a:pt x="0" y="2174"/>
                  </a:moveTo>
                  <a:lnTo>
                    <a:pt x="0" y="8808"/>
                  </a:lnTo>
                  <a:lnTo>
                    <a:pt x="3376" y="8808"/>
                  </a:lnTo>
                  <a:lnTo>
                    <a:pt x="3376" y="21391"/>
                  </a:lnTo>
                  <a:lnTo>
                    <a:pt x="4502" y="21391"/>
                  </a:lnTo>
                  <a:lnTo>
                    <a:pt x="4502" y="8121"/>
                  </a:lnTo>
                  <a:lnTo>
                    <a:pt x="450" y="8121"/>
                  </a:lnTo>
                  <a:lnTo>
                    <a:pt x="450" y="2174"/>
                  </a:lnTo>
                  <a:lnTo>
                    <a:pt x="0" y="2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8505657" y="3068466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30835" y="0"/>
                  </a:moveTo>
                  <a:lnTo>
                    <a:pt x="30835" y="2173"/>
                  </a:lnTo>
                  <a:lnTo>
                    <a:pt x="33424" y="2173"/>
                  </a:lnTo>
                  <a:lnTo>
                    <a:pt x="33424" y="8121"/>
                  </a:lnTo>
                  <a:lnTo>
                    <a:pt x="44227" y="8121"/>
                  </a:lnTo>
                  <a:lnTo>
                    <a:pt x="44227" y="8808"/>
                  </a:lnTo>
                  <a:lnTo>
                    <a:pt x="47603" y="8808"/>
                  </a:lnTo>
                  <a:lnTo>
                    <a:pt x="47603" y="2173"/>
                  </a:lnTo>
                  <a:lnTo>
                    <a:pt x="46928" y="2173"/>
                  </a:lnTo>
                  <a:lnTo>
                    <a:pt x="46928" y="8121"/>
                  </a:lnTo>
                  <a:lnTo>
                    <a:pt x="44227" y="8121"/>
                  </a:lnTo>
                  <a:lnTo>
                    <a:pt x="44227" y="21391"/>
                  </a:lnTo>
                  <a:lnTo>
                    <a:pt x="42989" y="21391"/>
                  </a:lnTo>
                  <a:lnTo>
                    <a:pt x="42989" y="28483"/>
                  </a:lnTo>
                  <a:lnTo>
                    <a:pt x="44227" y="28483"/>
                  </a:lnTo>
                  <a:lnTo>
                    <a:pt x="44227" y="43240"/>
                  </a:lnTo>
                  <a:lnTo>
                    <a:pt x="3376" y="43240"/>
                  </a:lnTo>
                  <a:lnTo>
                    <a:pt x="3376" y="28483"/>
                  </a:lnTo>
                  <a:lnTo>
                    <a:pt x="4501" y="28483"/>
                  </a:lnTo>
                  <a:lnTo>
                    <a:pt x="4501" y="21391"/>
                  </a:lnTo>
                  <a:lnTo>
                    <a:pt x="3376" y="21391"/>
                  </a:lnTo>
                  <a:lnTo>
                    <a:pt x="3376" y="8121"/>
                  </a:lnTo>
                  <a:lnTo>
                    <a:pt x="450" y="8121"/>
                  </a:lnTo>
                  <a:lnTo>
                    <a:pt x="450" y="2173"/>
                  </a:lnTo>
                  <a:lnTo>
                    <a:pt x="0" y="2173"/>
                  </a:lnTo>
                  <a:lnTo>
                    <a:pt x="0" y="8808"/>
                  </a:lnTo>
                  <a:lnTo>
                    <a:pt x="3376" y="8808"/>
                  </a:lnTo>
                  <a:lnTo>
                    <a:pt x="3376" y="8121"/>
                  </a:lnTo>
                  <a:lnTo>
                    <a:pt x="13842" y="8121"/>
                  </a:lnTo>
                  <a:lnTo>
                    <a:pt x="13842" y="2173"/>
                  </a:lnTo>
                  <a:lnTo>
                    <a:pt x="16430" y="2173"/>
                  </a:lnTo>
                  <a:lnTo>
                    <a:pt x="16430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8539194" y="30704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8539194" y="30704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8506108" y="30704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8506108" y="30704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80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8506446" y="307028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8506445" y="307028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8539981" y="307028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8539982" y="3070287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8"/>
                  </a:move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8855541" y="3022113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0"/>
                  </a:moveTo>
                  <a:lnTo>
                    <a:pt x="0" y="93483"/>
                  </a:lnTo>
                  <a:lnTo>
                    <a:pt x="203999" y="93483"/>
                  </a:lnTo>
                  <a:lnTo>
                    <a:pt x="20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8855541" y="3022113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80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8855541" y="3059572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9" y="18502"/>
                  </a:lnTo>
                  <a:lnTo>
                    <a:pt x="20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8855541" y="3059571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8857792" y="3023899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2"/>
                  </a:lnTo>
                  <a:lnTo>
                    <a:pt x="48127" y="3427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8857792" y="3023899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8872197" y="3058109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8872197" y="305810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8857792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8857792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8872197" y="30761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8872197" y="30761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8907984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8907984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8922389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3" y="3540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8922389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8907984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8907984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8922389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8922389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8959077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8959077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8973482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8973482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8959077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8959077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8973482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8973482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9"/>
                  </a:moveTo>
                  <a:lnTo>
                    <a:pt x="19313" y="337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9010057" y="3023737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3"/>
                  </a:lnTo>
                  <a:lnTo>
                    <a:pt x="48127" y="34433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9010057" y="3023738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9024462" y="305794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3" y="3540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9024462" y="305794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9010057" y="3079561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9010057" y="3079562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9024462" y="3076183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8860155" y="3025794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4">
                  <a:moveTo>
                    <a:pt x="164306" y="53767"/>
                  </a:moveTo>
                  <a:lnTo>
                    <a:pt x="183620" y="53767"/>
                  </a:lnTo>
                  <a:lnTo>
                    <a:pt x="183620" y="50388"/>
                  </a:lnTo>
                  <a:lnTo>
                    <a:pt x="164306" y="50388"/>
                  </a:lnTo>
                  <a:lnTo>
                    <a:pt x="164306" y="53767"/>
                  </a:lnTo>
                  <a:close/>
                </a:path>
                <a:path w="196850" h="86994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4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4">
                  <a:moveTo>
                    <a:pt x="50642" y="30087"/>
                  </a:moveTo>
                  <a:lnTo>
                    <a:pt x="94399" y="30087"/>
                  </a:lnTo>
                  <a:lnTo>
                    <a:pt x="94399" y="0"/>
                  </a:lnTo>
                  <a:lnTo>
                    <a:pt x="50642" y="0"/>
                  </a:lnTo>
                  <a:lnTo>
                    <a:pt x="50642" y="30087"/>
                  </a:lnTo>
                  <a:close/>
                </a:path>
                <a:path w="196850" h="86994">
                  <a:moveTo>
                    <a:pt x="50642" y="86712"/>
                  </a:moveTo>
                  <a:lnTo>
                    <a:pt x="94399" y="86712"/>
                  </a:lnTo>
                  <a:lnTo>
                    <a:pt x="94399" y="56624"/>
                  </a:lnTo>
                  <a:lnTo>
                    <a:pt x="50642" y="56624"/>
                  </a:lnTo>
                  <a:lnTo>
                    <a:pt x="50642" y="86712"/>
                  </a:lnTo>
                  <a:close/>
                </a:path>
                <a:path w="196850" h="86994">
                  <a:moveTo>
                    <a:pt x="101847" y="30087"/>
                  </a:moveTo>
                  <a:lnTo>
                    <a:pt x="145605" y="30087"/>
                  </a:lnTo>
                  <a:lnTo>
                    <a:pt x="145605" y="0"/>
                  </a:lnTo>
                  <a:lnTo>
                    <a:pt x="101847" y="0"/>
                  </a:lnTo>
                  <a:lnTo>
                    <a:pt x="101847" y="30087"/>
                  </a:lnTo>
                  <a:close/>
                </a:path>
                <a:path w="196850" h="86994">
                  <a:moveTo>
                    <a:pt x="101847" y="86712"/>
                  </a:moveTo>
                  <a:lnTo>
                    <a:pt x="145605" y="86712"/>
                  </a:lnTo>
                  <a:lnTo>
                    <a:pt x="145605" y="56624"/>
                  </a:lnTo>
                  <a:lnTo>
                    <a:pt x="101847" y="56624"/>
                  </a:lnTo>
                  <a:lnTo>
                    <a:pt x="101847" y="86712"/>
                  </a:lnTo>
                  <a:close/>
                </a:path>
                <a:path w="196850" h="86994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4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9080506" y="309740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3"/>
                  </a:moveTo>
                  <a:lnTo>
                    <a:pt x="0" y="13841"/>
                  </a:lnTo>
                  <a:lnTo>
                    <a:pt x="3938" y="17844"/>
                  </a:lnTo>
                  <a:lnTo>
                    <a:pt x="13617" y="17844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3"/>
                  </a:lnTo>
                  <a:lnTo>
                    <a:pt x="13617" y="0"/>
                  </a:lnTo>
                  <a:lnTo>
                    <a:pt x="3938" y="0"/>
                  </a:lnTo>
                  <a:lnTo>
                    <a:pt x="0" y="400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9080506" y="309740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617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617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9081744" y="309855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0"/>
                  </a:lnTo>
                  <a:lnTo>
                    <a:pt x="3376" y="15441"/>
                  </a:lnTo>
                  <a:lnTo>
                    <a:pt x="11816" y="15441"/>
                  </a:lnTo>
                  <a:lnTo>
                    <a:pt x="15192" y="12010"/>
                  </a:lnTo>
                  <a:lnTo>
                    <a:pt x="15192" y="7778"/>
                  </a:lnTo>
                  <a:lnTo>
                    <a:pt x="15192" y="3431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9081744" y="3098551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78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540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9082870" y="309969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1"/>
                  </a:lnTo>
                  <a:lnTo>
                    <a:pt x="2926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635"/>
                  </a:lnTo>
                  <a:lnTo>
                    <a:pt x="12829" y="2974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9082870" y="309969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634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9085908" y="310289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487"/>
                  </a:moveTo>
                  <a:lnTo>
                    <a:pt x="0" y="5262"/>
                  </a:lnTo>
                  <a:lnTo>
                    <a:pt x="1575" y="6864"/>
                  </a:lnTo>
                  <a:lnTo>
                    <a:pt x="5176" y="6864"/>
                  </a:lnTo>
                  <a:lnTo>
                    <a:pt x="6752" y="5262"/>
                  </a:lnTo>
                  <a:lnTo>
                    <a:pt x="6752" y="3432"/>
                  </a:lnTo>
                  <a:lnTo>
                    <a:pt x="6752" y="1487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9085908" y="310289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262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9120345" y="30978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4051" y="17846"/>
                  </a:lnTo>
                  <a:lnTo>
                    <a:pt x="13729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4051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9120345" y="30978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4051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4051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9121696" y="309900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1"/>
                  </a:lnTo>
                  <a:lnTo>
                    <a:pt x="3376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lnTo>
                    <a:pt x="15192" y="3431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9121696" y="309900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78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540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9122821" y="31001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3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3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9122821" y="31001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9125860" y="310335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487"/>
                  </a:moveTo>
                  <a:lnTo>
                    <a:pt x="0" y="5261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261"/>
                  </a:lnTo>
                  <a:lnTo>
                    <a:pt x="6752" y="3431"/>
                  </a:lnTo>
                  <a:lnTo>
                    <a:pt x="6752" y="1487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9125860" y="310335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262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9168174" y="30978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3938" y="17846"/>
                  </a:lnTo>
                  <a:lnTo>
                    <a:pt x="13617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617" y="0"/>
                  </a:lnTo>
                  <a:lnTo>
                    <a:pt x="3938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9168174" y="30978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617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3938" y="17845"/>
                  </a:lnTo>
                  <a:lnTo>
                    <a:pt x="8778" y="17845"/>
                  </a:lnTo>
                  <a:lnTo>
                    <a:pt x="13617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9169412" y="309900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1"/>
                  </a:lnTo>
                  <a:lnTo>
                    <a:pt x="3376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lnTo>
                    <a:pt x="15192" y="3431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9169412" y="309900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78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652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652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9170538" y="31001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3"/>
                  </a:moveTo>
                  <a:lnTo>
                    <a:pt x="0" y="10180"/>
                  </a:lnTo>
                  <a:lnTo>
                    <a:pt x="2926" y="13154"/>
                  </a:lnTo>
                  <a:lnTo>
                    <a:pt x="10015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3"/>
                  </a:lnTo>
                  <a:lnTo>
                    <a:pt x="10015" y="0"/>
                  </a:lnTo>
                  <a:lnTo>
                    <a:pt x="2926" y="0"/>
                  </a:lnTo>
                  <a:lnTo>
                    <a:pt x="0" y="297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9170538" y="31001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634"/>
                  </a:moveTo>
                  <a:lnTo>
                    <a:pt x="12829" y="2974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926" y="13155"/>
                  </a:lnTo>
                  <a:lnTo>
                    <a:pt x="6414" y="13155"/>
                  </a:lnTo>
                  <a:lnTo>
                    <a:pt x="10015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9173576" y="310335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487"/>
                  </a:moveTo>
                  <a:lnTo>
                    <a:pt x="0" y="5261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261"/>
                  </a:lnTo>
                  <a:lnTo>
                    <a:pt x="6752" y="3431"/>
                  </a:lnTo>
                  <a:lnTo>
                    <a:pt x="6752" y="1487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9173576" y="310335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262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2" name="object 922"/>
          <p:cNvSpPr txBox="1"/>
          <p:nvPr/>
        </p:nvSpPr>
        <p:spPr>
          <a:xfrm>
            <a:off x="9065105" y="3063659"/>
            <a:ext cx="192405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23" name="object 923"/>
          <p:cNvGrpSpPr/>
          <p:nvPr/>
        </p:nvGrpSpPr>
        <p:grpSpPr>
          <a:xfrm>
            <a:off x="9207060" y="3097370"/>
            <a:ext cx="19685" cy="20320"/>
            <a:chOff x="9207060" y="3097370"/>
            <a:chExt cx="19685" cy="20320"/>
          </a:xfrm>
        </p:grpSpPr>
        <p:sp>
          <p:nvSpPr>
            <p:cNvPr id="924" name="object 924"/>
            <p:cNvSpPr/>
            <p:nvPr/>
          </p:nvSpPr>
          <p:spPr>
            <a:xfrm>
              <a:off x="9208013" y="309832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4004"/>
                  </a:moveTo>
                  <a:lnTo>
                    <a:pt x="0" y="13841"/>
                  </a:lnTo>
                  <a:lnTo>
                    <a:pt x="4051" y="17846"/>
                  </a:lnTo>
                  <a:lnTo>
                    <a:pt x="13729" y="17846"/>
                  </a:lnTo>
                  <a:lnTo>
                    <a:pt x="17668" y="13841"/>
                  </a:lnTo>
                  <a:lnTo>
                    <a:pt x="17668" y="8923"/>
                  </a:lnTo>
                  <a:lnTo>
                    <a:pt x="17668" y="4004"/>
                  </a:lnTo>
                  <a:lnTo>
                    <a:pt x="13729" y="0"/>
                  </a:lnTo>
                  <a:lnTo>
                    <a:pt x="4051" y="0"/>
                  </a:lnTo>
                  <a:lnTo>
                    <a:pt x="0" y="400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9208012" y="309832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22"/>
                  </a:moveTo>
                  <a:lnTo>
                    <a:pt x="17668" y="4003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4051" y="0"/>
                  </a:lnTo>
                  <a:lnTo>
                    <a:pt x="0" y="4003"/>
                  </a:lnTo>
                  <a:lnTo>
                    <a:pt x="0" y="8922"/>
                  </a:lnTo>
                  <a:lnTo>
                    <a:pt x="0" y="13841"/>
                  </a:lnTo>
                  <a:lnTo>
                    <a:pt x="4051" y="17845"/>
                  </a:lnTo>
                  <a:lnTo>
                    <a:pt x="8890" y="17845"/>
                  </a:lnTo>
                  <a:lnTo>
                    <a:pt x="13729" y="17845"/>
                  </a:lnTo>
                  <a:lnTo>
                    <a:pt x="17668" y="13841"/>
                  </a:lnTo>
                  <a:lnTo>
                    <a:pt x="17668" y="8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9209363" y="30994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31"/>
                  </a:moveTo>
                  <a:lnTo>
                    <a:pt x="0" y="12011"/>
                  </a:lnTo>
                  <a:lnTo>
                    <a:pt x="3376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lnTo>
                    <a:pt x="15192" y="3431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9209363" y="30994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78"/>
                  </a:moveTo>
                  <a:lnTo>
                    <a:pt x="15192" y="3431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31"/>
                  </a:lnTo>
                  <a:lnTo>
                    <a:pt x="0" y="7778"/>
                  </a:lnTo>
                  <a:lnTo>
                    <a:pt x="0" y="12011"/>
                  </a:lnTo>
                  <a:lnTo>
                    <a:pt x="3376" y="15443"/>
                  </a:lnTo>
                  <a:lnTo>
                    <a:pt x="7540" y="15443"/>
                  </a:lnTo>
                  <a:lnTo>
                    <a:pt x="11816" y="15443"/>
                  </a:lnTo>
                  <a:lnTo>
                    <a:pt x="15192" y="12011"/>
                  </a:lnTo>
                  <a:lnTo>
                    <a:pt x="15192" y="7778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9210488" y="3100611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74"/>
                  </a:moveTo>
                  <a:lnTo>
                    <a:pt x="0" y="10180"/>
                  </a:lnTo>
                  <a:lnTo>
                    <a:pt x="2813" y="13154"/>
                  </a:lnTo>
                  <a:lnTo>
                    <a:pt x="9903" y="13154"/>
                  </a:lnTo>
                  <a:lnTo>
                    <a:pt x="12829" y="10180"/>
                  </a:lnTo>
                  <a:lnTo>
                    <a:pt x="12829" y="6634"/>
                  </a:lnTo>
                  <a:lnTo>
                    <a:pt x="12829" y="2974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9210488" y="310061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634"/>
                  </a:moveTo>
                  <a:lnTo>
                    <a:pt x="12829" y="2974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74"/>
                  </a:lnTo>
                  <a:lnTo>
                    <a:pt x="0" y="6634"/>
                  </a:lnTo>
                  <a:lnTo>
                    <a:pt x="0" y="10181"/>
                  </a:lnTo>
                  <a:lnTo>
                    <a:pt x="2813" y="13155"/>
                  </a:lnTo>
                  <a:lnTo>
                    <a:pt x="6414" y="13155"/>
                  </a:lnTo>
                  <a:lnTo>
                    <a:pt x="9903" y="13155"/>
                  </a:lnTo>
                  <a:lnTo>
                    <a:pt x="12829" y="10181"/>
                  </a:lnTo>
                  <a:lnTo>
                    <a:pt x="12829" y="663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9213527" y="3103814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487"/>
                  </a:moveTo>
                  <a:lnTo>
                    <a:pt x="0" y="5261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261"/>
                  </a:lnTo>
                  <a:lnTo>
                    <a:pt x="6752" y="3431"/>
                  </a:lnTo>
                  <a:lnTo>
                    <a:pt x="6752" y="1487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4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9213527" y="310381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487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487"/>
                  </a:lnTo>
                  <a:lnTo>
                    <a:pt x="0" y="3431"/>
                  </a:lnTo>
                  <a:lnTo>
                    <a:pt x="0" y="5262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262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2" name="object 932"/>
          <p:cNvSpPr txBox="1"/>
          <p:nvPr/>
        </p:nvSpPr>
        <p:spPr>
          <a:xfrm>
            <a:off x="9094590" y="3042725"/>
            <a:ext cx="132080" cy="46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35" dirty="0">
                <a:latin typeface="Arial MT"/>
                <a:cs typeface="Arial MT"/>
              </a:rPr>
              <a:t>I</a:t>
            </a:r>
            <a:r>
              <a:rPr sz="100" spc="20" dirty="0">
                <a:latin typeface="Arial MT"/>
                <a:cs typeface="Arial MT"/>
              </a:rPr>
              <a:t>N</a:t>
            </a:r>
            <a:r>
              <a:rPr sz="100" dirty="0">
                <a:latin typeface="Arial MT"/>
                <a:cs typeface="Arial MT"/>
              </a:rPr>
              <a:t>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-15" dirty="0">
                <a:latin typeface="Arial MT"/>
                <a:cs typeface="Arial MT"/>
              </a:rPr>
              <a:t>O</a:t>
            </a:r>
            <a:r>
              <a:rPr sz="100" spc="-10" dirty="0">
                <a:latin typeface="Arial MT"/>
                <a:cs typeface="Arial MT"/>
              </a:rPr>
              <a:t>U</a:t>
            </a:r>
            <a:r>
              <a:rPr sz="100" spc="20" dirty="0"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933" name="object 933"/>
          <p:cNvSpPr txBox="1"/>
          <p:nvPr/>
        </p:nvSpPr>
        <p:spPr>
          <a:xfrm>
            <a:off x="9086825" y="2982096"/>
            <a:ext cx="169545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b="1" spc="55" dirty="0">
                <a:latin typeface="Calibri"/>
                <a:cs typeface="Calibri"/>
              </a:rPr>
              <a:t>W</a:t>
            </a:r>
            <a:r>
              <a:rPr sz="300" b="1" spc="15" dirty="0">
                <a:latin typeface="Calibri"/>
                <a:cs typeface="Calibri"/>
              </a:rPr>
              <a:t>R</a:t>
            </a:r>
            <a:r>
              <a:rPr sz="300" b="1" spc="10" dirty="0">
                <a:latin typeface="Calibri"/>
                <a:cs typeface="Calibri"/>
              </a:rPr>
              <a:t>-</a:t>
            </a:r>
            <a:r>
              <a:rPr sz="300" b="1" spc="55" dirty="0">
                <a:latin typeface="Calibri"/>
                <a:cs typeface="Calibri"/>
              </a:rPr>
              <a:t>Z</a:t>
            </a:r>
            <a:r>
              <a:rPr sz="300" b="1" spc="-25" dirty="0">
                <a:latin typeface="Calibri"/>
                <a:cs typeface="Calibri"/>
              </a:rPr>
              <a:t>1</a:t>
            </a:r>
            <a:r>
              <a:rPr sz="300" b="1" spc="15" dirty="0">
                <a:latin typeface="Calibri"/>
                <a:cs typeface="Calibri"/>
              </a:rPr>
              <a:t>6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934" name="object 934"/>
          <p:cNvGrpSpPr/>
          <p:nvPr/>
        </p:nvGrpSpPr>
        <p:grpSpPr>
          <a:xfrm>
            <a:off x="8429006" y="3023786"/>
            <a:ext cx="1203325" cy="94615"/>
            <a:chOff x="8429006" y="3023786"/>
            <a:chExt cx="1203325" cy="94615"/>
          </a:xfrm>
        </p:grpSpPr>
        <p:sp>
          <p:nvSpPr>
            <p:cNvPr id="935" name="object 935"/>
            <p:cNvSpPr/>
            <p:nvPr/>
          </p:nvSpPr>
          <p:spPr>
            <a:xfrm>
              <a:off x="8475046" y="3099009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944"/>
                  </a:moveTo>
                  <a:lnTo>
                    <a:pt x="0" y="6520"/>
                  </a:lnTo>
                  <a:lnTo>
                    <a:pt x="1800" y="8464"/>
                  </a:lnTo>
                  <a:lnTo>
                    <a:pt x="6078" y="8464"/>
                  </a:lnTo>
                  <a:lnTo>
                    <a:pt x="7877" y="6520"/>
                  </a:lnTo>
                  <a:lnTo>
                    <a:pt x="7877" y="4232"/>
                  </a:lnTo>
                  <a:lnTo>
                    <a:pt x="7877" y="1944"/>
                  </a:lnTo>
                  <a:lnTo>
                    <a:pt x="6078" y="0"/>
                  </a:lnTo>
                  <a:lnTo>
                    <a:pt x="1800" y="0"/>
                  </a:lnTo>
                  <a:lnTo>
                    <a:pt x="0" y="194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8475046" y="3099009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877" y="4232"/>
                  </a:moveTo>
                  <a:lnTo>
                    <a:pt x="7877" y="1944"/>
                  </a:lnTo>
                  <a:lnTo>
                    <a:pt x="6077" y="0"/>
                  </a:lnTo>
                  <a:lnTo>
                    <a:pt x="3938" y="0"/>
                  </a:lnTo>
                  <a:lnTo>
                    <a:pt x="1800" y="0"/>
                  </a:lnTo>
                  <a:lnTo>
                    <a:pt x="0" y="1944"/>
                  </a:lnTo>
                  <a:lnTo>
                    <a:pt x="0" y="4232"/>
                  </a:lnTo>
                  <a:lnTo>
                    <a:pt x="0" y="6520"/>
                  </a:lnTo>
                  <a:lnTo>
                    <a:pt x="1800" y="8465"/>
                  </a:lnTo>
                  <a:lnTo>
                    <a:pt x="3938" y="8465"/>
                  </a:lnTo>
                  <a:lnTo>
                    <a:pt x="6077" y="8465"/>
                  </a:lnTo>
                  <a:lnTo>
                    <a:pt x="7877" y="6520"/>
                  </a:lnTo>
                  <a:lnTo>
                    <a:pt x="7877" y="42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8456252" y="310964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1601"/>
                  </a:moveTo>
                  <a:lnTo>
                    <a:pt x="0" y="5718"/>
                  </a:lnTo>
                  <a:lnTo>
                    <a:pt x="1576" y="7434"/>
                  </a:lnTo>
                  <a:lnTo>
                    <a:pt x="5627" y="7434"/>
                  </a:lnTo>
                  <a:lnTo>
                    <a:pt x="7202" y="5718"/>
                  </a:lnTo>
                  <a:lnTo>
                    <a:pt x="7202" y="3660"/>
                  </a:lnTo>
                  <a:lnTo>
                    <a:pt x="7202" y="1601"/>
                  </a:lnTo>
                  <a:lnTo>
                    <a:pt x="5627" y="0"/>
                  </a:lnTo>
                  <a:lnTo>
                    <a:pt x="1576" y="0"/>
                  </a:lnTo>
                  <a:lnTo>
                    <a:pt x="0" y="160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8456252" y="3109647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202" y="3660"/>
                  </a:moveTo>
                  <a:lnTo>
                    <a:pt x="7202" y="1601"/>
                  </a:lnTo>
                  <a:lnTo>
                    <a:pt x="5626" y="0"/>
                  </a:lnTo>
                  <a:lnTo>
                    <a:pt x="3601" y="0"/>
                  </a:lnTo>
                  <a:lnTo>
                    <a:pt x="1575" y="0"/>
                  </a:lnTo>
                  <a:lnTo>
                    <a:pt x="0" y="1601"/>
                  </a:lnTo>
                  <a:lnTo>
                    <a:pt x="0" y="3660"/>
                  </a:lnTo>
                  <a:lnTo>
                    <a:pt x="0" y="5719"/>
                  </a:lnTo>
                  <a:lnTo>
                    <a:pt x="1575" y="7435"/>
                  </a:lnTo>
                  <a:lnTo>
                    <a:pt x="3601" y="7435"/>
                  </a:lnTo>
                  <a:lnTo>
                    <a:pt x="5626" y="7435"/>
                  </a:lnTo>
                  <a:lnTo>
                    <a:pt x="7202" y="5719"/>
                  </a:lnTo>
                  <a:lnTo>
                    <a:pt x="7202" y="36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8430593" y="3096720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0" y="2860"/>
                  </a:moveTo>
                  <a:lnTo>
                    <a:pt x="0" y="10181"/>
                  </a:lnTo>
                  <a:lnTo>
                    <a:pt x="3150" y="13155"/>
                  </a:lnTo>
                  <a:lnTo>
                    <a:pt x="10916" y="13155"/>
                  </a:lnTo>
                  <a:lnTo>
                    <a:pt x="14067" y="10181"/>
                  </a:lnTo>
                  <a:lnTo>
                    <a:pt x="14067" y="6521"/>
                  </a:lnTo>
                  <a:lnTo>
                    <a:pt x="14067" y="2860"/>
                  </a:lnTo>
                  <a:lnTo>
                    <a:pt x="10916" y="0"/>
                  </a:lnTo>
                  <a:lnTo>
                    <a:pt x="3150" y="0"/>
                  </a:lnTo>
                  <a:lnTo>
                    <a:pt x="0" y="28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8430593" y="3096721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067" y="6520"/>
                  </a:moveTo>
                  <a:lnTo>
                    <a:pt x="14067" y="2859"/>
                  </a:lnTo>
                  <a:lnTo>
                    <a:pt x="10916" y="0"/>
                  </a:lnTo>
                  <a:lnTo>
                    <a:pt x="6977" y="0"/>
                  </a:lnTo>
                  <a:lnTo>
                    <a:pt x="3151" y="0"/>
                  </a:lnTo>
                  <a:lnTo>
                    <a:pt x="0" y="2859"/>
                  </a:lnTo>
                  <a:lnTo>
                    <a:pt x="0" y="6520"/>
                  </a:lnTo>
                  <a:lnTo>
                    <a:pt x="0" y="10181"/>
                  </a:lnTo>
                  <a:lnTo>
                    <a:pt x="3151" y="13155"/>
                  </a:lnTo>
                  <a:lnTo>
                    <a:pt x="6977" y="13155"/>
                  </a:lnTo>
                  <a:lnTo>
                    <a:pt x="10916" y="13155"/>
                  </a:lnTo>
                  <a:lnTo>
                    <a:pt x="14067" y="10181"/>
                  </a:lnTo>
                  <a:lnTo>
                    <a:pt x="14067" y="6520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9298831" y="3025373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5">
                  <a:moveTo>
                    <a:pt x="0" y="0"/>
                  </a:moveTo>
                  <a:lnTo>
                    <a:pt x="0" y="90794"/>
                  </a:ln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9298831" y="3025374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5">
                  <a:moveTo>
                    <a:pt x="0" y="90794"/>
                  </a:move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lnTo>
                    <a:pt x="0" y="90794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3" name="object 943"/>
          <p:cNvSpPr txBox="1"/>
          <p:nvPr/>
        </p:nvSpPr>
        <p:spPr>
          <a:xfrm>
            <a:off x="9358832" y="2984384"/>
            <a:ext cx="220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20" dirty="0">
                <a:solidFill>
                  <a:srgbClr val="008039"/>
                </a:solidFill>
                <a:latin typeface="Calibri"/>
                <a:cs typeface="Calibri"/>
              </a:rPr>
              <a:t>G</a:t>
            </a:r>
            <a:r>
              <a:rPr sz="800" spc="-25" dirty="0">
                <a:solidFill>
                  <a:srgbClr val="0080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008039"/>
                </a:solidFill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944" name="object 944"/>
          <p:cNvGrpSpPr/>
          <p:nvPr/>
        </p:nvGrpSpPr>
        <p:grpSpPr>
          <a:xfrm>
            <a:off x="3995243" y="2560575"/>
            <a:ext cx="5137785" cy="2192020"/>
            <a:chOff x="3995243" y="2560575"/>
            <a:chExt cx="5137785" cy="2192020"/>
          </a:xfrm>
        </p:grpSpPr>
        <p:sp>
          <p:nvSpPr>
            <p:cNvPr id="945" name="object 945"/>
            <p:cNvSpPr/>
            <p:nvPr/>
          </p:nvSpPr>
          <p:spPr>
            <a:xfrm>
              <a:off x="8390755" y="2894473"/>
              <a:ext cx="737870" cy="212090"/>
            </a:xfrm>
            <a:custGeom>
              <a:avLst/>
              <a:gdLst/>
              <a:ahLst/>
              <a:cxnLst/>
              <a:rect l="l" t="t" r="r" b="b"/>
              <a:pathLst>
                <a:path w="737870" h="212089">
                  <a:moveTo>
                    <a:pt x="0" y="0"/>
                  </a:moveTo>
                  <a:lnTo>
                    <a:pt x="0" y="67149"/>
                  </a:lnTo>
                  <a:lnTo>
                    <a:pt x="698866" y="67149"/>
                  </a:lnTo>
                  <a:lnTo>
                    <a:pt x="698866" y="211971"/>
                  </a:lnTo>
                </a:path>
                <a:path w="737870" h="212089">
                  <a:moveTo>
                    <a:pt x="159580" y="9609"/>
                  </a:moveTo>
                  <a:lnTo>
                    <a:pt x="159580" y="44384"/>
                  </a:lnTo>
                  <a:lnTo>
                    <a:pt x="737692" y="44384"/>
                  </a:lnTo>
                  <a:lnTo>
                    <a:pt x="737692" y="211971"/>
                  </a:lnTo>
                </a:path>
              </a:pathLst>
            </a:custGeom>
            <a:ln w="850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8342588" y="2730433"/>
              <a:ext cx="1270" cy="108585"/>
            </a:xfrm>
            <a:custGeom>
              <a:avLst/>
              <a:gdLst/>
              <a:ahLst/>
              <a:cxnLst/>
              <a:rect l="l" t="t" r="r" b="b"/>
              <a:pathLst>
                <a:path w="1270" h="108585">
                  <a:moveTo>
                    <a:pt x="0" y="0"/>
                  </a:moveTo>
                  <a:lnTo>
                    <a:pt x="1237" y="108559"/>
                  </a:lnTo>
                </a:path>
              </a:pathLst>
            </a:custGeom>
            <a:ln w="5626">
              <a:solidFill>
                <a:srgbClr val="7D6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8321878" y="2713621"/>
              <a:ext cx="43815" cy="164465"/>
            </a:xfrm>
            <a:custGeom>
              <a:avLst/>
              <a:gdLst/>
              <a:ahLst/>
              <a:cxnLst/>
              <a:rect l="l" t="t" r="r" b="b"/>
              <a:pathLst>
                <a:path w="43815" h="164464">
                  <a:moveTo>
                    <a:pt x="37134" y="25742"/>
                  </a:moveTo>
                  <a:lnTo>
                    <a:pt x="36906" y="7442"/>
                  </a:lnTo>
                  <a:lnTo>
                    <a:pt x="29476" y="0"/>
                  </a:lnTo>
                  <a:lnTo>
                    <a:pt x="11366" y="228"/>
                  </a:lnTo>
                  <a:lnTo>
                    <a:pt x="4165" y="7785"/>
                  </a:lnTo>
                  <a:lnTo>
                    <a:pt x="4381" y="26200"/>
                  </a:lnTo>
                  <a:lnTo>
                    <a:pt x="11811" y="33515"/>
                  </a:lnTo>
                  <a:lnTo>
                    <a:pt x="20815" y="33401"/>
                  </a:lnTo>
                  <a:lnTo>
                    <a:pt x="29933" y="33286"/>
                  </a:lnTo>
                  <a:lnTo>
                    <a:pt x="37134" y="25742"/>
                  </a:lnTo>
                  <a:close/>
                </a:path>
                <a:path w="43815" h="164464">
                  <a:moveTo>
                    <a:pt x="43662" y="119545"/>
                  </a:moveTo>
                  <a:lnTo>
                    <a:pt x="0" y="120116"/>
                  </a:lnTo>
                  <a:lnTo>
                    <a:pt x="22390" y="164274"/>
                  </a:lnTo>
                  <a:lnTo>
                    <a:pt x="43662" y="119545"/>
                  </a:lnTo>
                  <a:close/>
                </a:path>
              </a:pathLst>
            </a:custGeom>
            <a:solidFill>
              <a:srgbClr val="7D6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8318167" y="2565020"/>
              <a:ext cx="48895" cy="165735"/>
            </a:xfrm>
            <a:custGeom>
              <a:avLst/>
              <a:gdLst/>
              <a:ahLst/>
              <a:cxnLst/>
              <a:rect l="l" t="t" r="r" b="b"/>
              <a:pathLst>
                <a:path w="48895" h="165735">
                  <a:moveTo>
                    <a:pt x="24308" y="0"/>
                  </a:moveTo>
                  <a:lnTo>
                    <a:pt x="24308" y="165413"/>
                  </a:lnTo>
                </a:path>
                <a:path w="48895" h="165735">
                  <a:moveTo>
                    <a:pt x="24308" y="49646"/>
                  </a:moveTo>
                  <a:lnTo>
                    <a:pt x="0" y="0"/>
                  </a:lnTo>
                </a:path>
                <a:path w="48895" h="165735">
                  <a:moveTo>
                    <a:pt x="48729" y="0"/>
                  </a:moveTo>
                  <a:lnTo>
                    <a:pt x="24308" y="49646"/>
                  </a:lnTo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9" name="object 9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4227" y="4507970"/>
              <a:ext cx="111641" cy="244139"/>
            </a:xfrm>
            <a:prstGeom prst="rect">
              <a:avLst/>
            </a:prstGeom>
          </p:spPr>
        </p:pic>
        <p:sp>
          <p:nvSpPr>
            <p:cNvPr id="950" name="object 950"/>
            <p:cNvSpPr/>
            <p:nvPr/>
          </p:nvSpPr>
          <p:spPr>
            <a:xfrm>
              <a:off x="3995243" y="3088370"/>
              <a:ext cx="2670810" cy="1618615"/>
            </a:xfrm>
            <a:custGeom>
              <a:avLst/>
              <a:gdLst/>
              <a:ahLst/>
              <a:cxnLst/>
              <a:rect l="l" t="t" r="r" b="b"/>
              <a:pathLst>
                <a:path w="2670809" h="1618614">
                  <a:moveTo>
                    <a:pt x="0" y="148940"/>
                  </a:moveTo>
                  <a:lnTo>
                    <a:pt x="0" y="1613292"/>
                  </a:lnTo>
                  <a:lnTo>
                    <a:pt x="5030" y="1618439"/>
                  </a:lnTo>
                  <a:lnTo>
                    <a:pt x="2665563" y="1618439"/>
                  </a:lnTo>
                  <a:lnTo>
                    <a:pt x="2670627" y="1613292"/>
                  </a:lnTo>
                  <a:lnTo>
                    <a:pt x="2670627" y="1503474"/>
                  </a:lnTo>
                  <a:lnTo>
                    <a:pt x="2663087" y="1503474"/>
                  </a:lnTo>
                  <a:lnTo>
                    <a:pt x="2663087" y="1609173"/>
                  </a:lnTo>
                  <a:lnTo>
                    <a:pt x="2661399" y="1610775"/>
                  </a:lnTo>
                  <a:lnTo>
                    <a:pt x="9171" y="1610775"/>
                  </a:lnTo>
                  <a:lnTo>
                    <a:pt x="7494" y="1609173"/>
                  </a:lnTo>
                  <a:lnTo>
                    <a:pt x="7494" y="143793"/>
                  </a:lnTo>
                  <a:lnTo>
                    <a:pt x="5030" y="143793"/>
                  </a:lnTo>
                  <a:lnTo>
                    <a:pt x="0" y="148940"/>
                  </a:lnTo>
                  <a:close/>
                </a:path>
                <a:path w="2670809" h="1618614">
                  <a:moveTo>
                    <a:pt x="2648120" y="1497182"/>
                  </a:moveTo>
                  <a:lnTo>
                    <a:pt x="2648120" y="1503474"/>
                  </a:lnTo>
                  <a:lnTo>
                    <a:pt x="2670627" y="1503474"/>
                  </a:lnTo>
                  <a:lnTo>
                    <a:pt x="2670627" y="1497182"/>
                  </a:lnTo>
                  <a:lnTo>
                    <a:pt x="2665563" y="1492035"/>
                  </a:lnTo>
                  <a:lnTo>
                    <a:pt x="2653183" y="1492035"/>
                  </a:lnTo>
                  <a:lnTo>
                    <a:pt x="2648120" y="1497182"/>
                  </a:lnTo>
                  <a:close/>
                </a:path>
                <a:path w="2670809" h="1618614">
                  <a:moveTo>
                    <a:pt x="15001" y="159006"/>
                  </a:moveTo>
                  <a:lnTo>
                    <a:pt x="15001" y="1603225"/>
                  </a:lnTo>
                  <a:lnTo>
                    <a:pt x="2655547" y="1603225"/>
                  </a:lnTo>
                  <a:lnTo>
                    <a:pt x="2655547" y="1503474"/>
                  </a:lnTo>
                  <a:lnTo>
                    <a:pt x="2648120" y="1503474"/>
                  </a:lnTo>
                  <a:lnTo>
                    <a:pt x="2648120" y="1595560"/>
                  </a:lnTo>
                  <a:lnTo>
                    <a:pt x="22506" y="1595560"/>
                  </a:lnTo>
                  <a:lnTo>
                    <a:pt x="22506" y="159006"/>
                  </a:lnTo>
                  <a:lnTo>
                    <a:pt x="15001" y="159006"/>
                  </a:lnTo>
                  <a:close/>
                </a:path>
                <a:path w="2670809" h="1618614">
                  <a:moveTo>
                    <a:pt x="22506" y="159006"/>
                  </a:moveTo>
                  <a:lnTo>
                    <a:pt x="22506" y="166670"/>
                  </a:lnTo>
                  <a:lnTo>
                    <a:pt x="661864" y="166670"/>
                  </a:lnTo>
                  <a:lnTo>
                    <a:pt x="666894" y="161523"/>
                  </a:lnTo>
                  <a:lnTo>
                    <a:pt x="666894" y="11438"/>
                  </a:lnTo>
                  <a:lnTo>
                    <a:pt x="659399" y="11438"/>
                  </a:lnTo>
                  <a:lnTo>
                    <a:pt x="659399" y="157290"/>
                  </a:lnTo>
                  <a:lnTo>
                    <a:pt x="657711" y="159006"/>
                  </a:lnTo>
                  <a:lnTo>
                    <a:pt x="22506" y="159006"/>
                  </a:lnTo>
                  <a:close/>
                </a:path>
                <a:path w="2670809" h="1618614">
                  <a:moveTo>
                    <a:pt x="644386" y="5147"/>
                  </a:moveTo>
                  <a:lnTo>
                    <a:pt x="644386" y="11438"/>
                  </a:lnTo>
                  <a:lnTo>
                    <a:pt x="666894" y="11438"/>
                  </a:lnTo>
                  <a:lnTo>
                    <a:pt x="666894" y="5147"/>
                  </a:lnTo>
                  <a:lnTo>
                    <a:pt x="661864" y="0"/>
                  </a:lnTo>
                  <a:lnTo>
                    <a:pt x="649428" y="0"/>
                  </a:lnTo>
                  <a:lnTo>
                    <a:pt x="644386" y="5147"/>
                  </a:lnTo>
                  <a:close/>
                </a:path>
                <a:path w="2670809" h="1618614">
                  <a:moveTo>
                    <a:pt x="7494" y="143793"/>
                  </a:moveTo>
                  <a:lnTo>
                    <a:pt x="7494" y="153173"/>
                  </a:lnTo>
                  <a:lnTo>
                    <a:pt x="9171" y="151456"/>
                  </a:lnTo>
                  <a:lnTo>
                    <a:pt x="651892" y="151456"/>
                  </a:lnTo>
                  <a:lnTo>
                    <a:pt x="651892" y="11438"/>
                  </a:lnTo>
                  <a:lnTo>
                    <a:pt x="644386" y="11438"/>
                  </a:lnTo>
                  <a:lnTo>
                    <a:pt x="644386" y="143793"/>
                  </a:lnTo>
                  <a:lnTo>
                    <a:pt x="7494" y="14379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1" name="object 9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3749" y="4513600"/>
              <a:ext cx="101734" cy="103411"/>
            </a:xfrm>
            <a:prstGeom prst="rect">
              <a:avLst/>
            </a:prstGeom>
          </p:spPr>
        </p:pic>
        <p:sp>
          <p:nvSpPr>
            <p:cNvPr id="952" name="object 952"/>
            <p:cNvSpPr/>
            <p:nvPr/>
          </p:nvSpPr>
          <p:spPr>
            <a:xfrm>
              <a:off x="4039471" y="4640463"/>
              <a:ext cx="547370" cy="109855"/>
            </a:xfrm>
            <a:custGeom>
              <a:avLst/>
              <a:gdLst/>
              <a:ahLst/>
              <a:cxnLst/>
              <a:rect l="l" t="t" r="r" b="b"/>
              <a:pathLst>
                <a:path w="547370" h="109854">
                  <a:moveTo>
                    <a:pt x="0" y="0"/>
                  </a:moveTo>
                  <a:lnTo>
                    <a:pt x="0" y="109816"/>
                  </a:lnTo>
                  <a:lnTo>
                    <a:pt x="546916" y="109816"/>
                  </a:lnTo>
                  <a:lnTo>
                    <a:pt x="54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3" name="object 953"/>
          <p:cNvSpPr txBox="1"/>
          <p:nvPr/>
        </p:nvSpPr>
        <p:spPr>
          <a:xfrm>
            <a:off x="4023361" y="4615636"/>
            <a:ext cx="57912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Calibri"/>
                <a:cs typeface="Calibri"/>
              </a:rPr>
              <a:t>D</a:t>
            </a:r>
            <a:r>
              <a:rPr sz="750" spc="-75" dirty="0">
                <a:latin typeface="Calibri"/>
                <a:cs typeface="Calibri"/>
              </a:rPr>
              <a:t>W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20" dirty="0">
                <a:latin typeface="Calibri"/>
                <a:cs typeface="Calibri"/>
              </a:rPr>
              <a:t>M</a:t>
            </a:r>
            <a:r>
              <a:rPr sz="750" spc="-65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4</a:t>
            </a:r>
            <a:r>
              <a:rPr sz="750" spc="-50" dirty="0">
                <a:latin typeface="Calibri"/>
                <a:cs typeface="Calibri"/>
              </a:rPr>
              <a:t>0</a:t>
            </a:r>
            <a:r>
              <a:rPr sz="750" spc="-10" dirty="0">
                <a:latin typeface="Calibri"/>
                <a:cs typeface="Calibri"/>
              </a:rPr>
              <a:t>k</a:t>
            </a:r>
            <a:r>
              <a:rPr sz="750" spc="-5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54" name="object 954"/>
          <p:cNvGrpSpPr/>
          <p:nvPr/>
        </p:nvGrpSpPr>
        <p:grpSpPr>
          <a:xfrm>
            <a:off x="4688763" y="3088370"/>
            <a:ext cx="4039235" cy="211454"/>
            <a:chOff x="4688763" y="3088370"/>
            <a:chExt cx="4039235" cy="211454"/>
          </a:xfrm>
        </p:grpSpPr>
        <p:sp>
          <p:nvSpPr>
            <p:cNvPr id="955" name="object 955"/>
            <p:cNvSpPr/>
            <p:nvPr/>
          </p:nvSpPr>
          <p:spPr>
            <a:xfrm>
              <a:off x="4688763" y="3088370"/>
              <a:ext cx="3999229" cy="167005"/>
            </a:xfrm>
            <a:custGeom>
              <a:avLst/>
              <a:gdLst/>
              <a:ahLst/>
              <a:cxnLst/>
              <a:rect l="l" t="t" r="r" b="b"/>
              <a:pathLst>
                <a:path w="3999229" h="167004">
                  <a:moveTo>
                    <a:pt x="0" y="11438"/>
                  </a:moveTo>
                  <a:lnTo>
                    <a:pt x="0" y="161637"/>
                  </a:lnTo>
                  <a:lnTo>
                    <a:pt x="5041" y="166785"/>
                  </a:lnTo>
                  <a:lnTo>
                    <a:pt x="3994255" y="166785"/>
                  </a:lnTo>
                  <a:lnTo>
                    <a:pt x="3999207" y="161637"/>
                  </a:lnTo>
                  <a:lnTo>
                    <a:pt x="3999207" y="86596"/>
                  </a:lnTo>
                  <a:lnTo>
                    <a:pt x="3991778" y="86596"/>
                  </a:lnTo>
                  <a:lnTo>
                    <a:pt x="3991778" y="157405"/>
                  </a:lnTo>
                  <a:lnTo>
                    <a:pt x="3990091" y="159120"/>
                  </a:lnTo>
                  <a:lnTo>
                    <a:pt x="9183" y="159120"/>
                  </a:lnTo>
                  <a:lnTo>
                    <a:pt x="7495" y="157405"/>
                  </a:lnTo>
                  <a:lnTo>
                    <a:pt x="7495" y="11438"/>
                  </a:lnTo>
                  <a:lnTo>
                    <a:pt x="0" y="11438"/>
                  </a:lnTo>
                  <a:close/>
                </a:path>
                <a:path w="3999229" h="167004">
                  <a:moveTo>
                    <a:pt x="3976698" y="80304"/>
                  </a:moveTo>
                  <a:lnTo>
                    <a:pt x="3976698" y="86596"/>
                  </a:lnTo>
                  <a:lnTo>
                    <a:pt x="3999207" y="86596"/>
                  </a:lnTo>
                  <a:lnTo>
                    <a:pt x="3999207" y="80304"/>
                  </a:lnTo>
                  <a:lnTo>
                    <a:pt x="3994255" y="75156"/>
                  </a:lnTo>
                  <a:lnTo>
                    <a:pt x="3981763" y="75156"/>
                  </a:lnTo>
                  <a:lnTo>
                    <a:pt x="3976698" y="80304"/>
                  </a:lnTo>
                  <a:close/>
                </a:path>
                <a:path w="3999229" h="167004">
                  <a:moveTo>
                    <a:pt x="15002" y="11438"/>
                  </a:moveTo>
                  <a:lnTo>
                    <a:pt x="15002" y="151571"/>
                  </a:lnTo>
                  <a:lnTo>
                    <a:pt x="3984238" y="151571"/>
                  </a:lnTo>
                  <a:lnTo>
                    <a:pt x="3984238" y="86596"/>
                  </a:lnTo>
                  <a:lnTo>
                    <a:pt x="3976698" y="86596"/>
                  </a:lnTo>
                  <a:lnTo>
                    <a:pt x="3976698" y="143907"/>
                  </a:lnTo>
                  <a:lnTo>
                    <a:pt x="22508" y="143907"/>
                  </a:lnTo>
                  <a:lnTo>
                    <a:pt x="22508" y="11438"/>
                  </a:lnTo>
                  <a:lnTo>
                    <a:pt x="15002" y="11438"/>
                  </a:lnTo>
                  <a:close/>
                </a:path>
                <a:path w="3999229" h="167004">
                  <a:moveTo>
                    <a:pt x="0" y="5147"/>
                  </a:moveTo>
                  <a:lnTo>
                    <a:pt x="0" y="11438"/>
                  </a:lnTo>
                  <a:lnTo>
                    <a:pt x="22508" y="11438"/>
                  </a:lnTo>
                  <a:lnTo>
                    <a:pt x="22508" y="5147"/>
                  </a:lnTo>
                  <a:lnTo>
                    <a:pt x="17466" y="0"/>
                  </a:lnTo>
                  <a:lnTo>
                    <a:pt x="5041" y="0"/>
                  </a:lnTo>
                  <a:lnTo>
                    <a:pt x="0" y="514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6" name="object 9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5849" y="3096721"/>
              <a:ext cx="101735" cy="103412"/>
            </a:xfrm>
            <a:prstGeom prst="rect">
              <a:avLst/>
            </a:prstGeom>
          </p:spPr>
        </p:pic>
        <p:sp>
          <p:nvSpPr>
            <p:cNvPr id="957" name="object 957"/>
            <p:cNvSpPr/>
            <p:nvPr/>
          </p:nvSpPr>
          <p:spPr>
            <a:xfrm>
              <a:off x="6704696" y="3189381"/>
              <a:ext cx="547370" cy="109855"/>
            </a:xfrm>
            <a:custGeom>
              <a:avLst/>
              <a:gdLst/>
              <a:ahLst/>
              <a:cxnLst/>
              <a:rect l="l" t="t" r="r" b="b"/>
              <a:pathLst>
                <a:path w="547370" h="109854">
                  <a:moveTo>
                    <a:pt x="0" y="0"/>
                  </a:moveTo>
                  <a:lnTo>
                    <a:pt x="0" y="109816"/>
                  </a:lnTo>
                  <a:lnTo>
                    <a:pt x="546916" y="109816"/>
                  </a:lnTo>
                  <a:lnTo>
                    <a:pt x="54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8" name="object 958"/>
          <p:cNvSpPr txBox="1"/>
          <p:nvPr/>
        </p:nvSpPr>
        <p:spPr>
          <a:xfrm>
            <a:off x="6691996" y="3162895"/>
            <a:ext cx="57912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alibri"/>
                <a:cs typeface="Calibri"/>
              </a:rPr>
              <a:t>D</a:t>
            </a:r>
            <a:r>
              <a:rPr sz="750" spc="-70" dirty="0">
                <a:latin typeface="Calibri"/>
                <a:cs typeface="Calibri"/>
              </a:rPr>
              <a:t>W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15" dirty="0">
                <a:latin typeface="Calibri"/>
                <a:cs typeface="Calibri"/>
              </a:rPr>
              <a:t>M</a:t>
            </a:r>
            <a:r>
              <a:rPr sz="750" spc="-65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6</a:t>
            </a:r>
            <a:r>
              <a:rPr sz="750" spc="-50" dirty="0">
                <a:latin typeface="Calibri"/>
                <a:cs typeface="Calibri"/>
              </a:rPr>
              <a:t>0</a:t>
            </a:r>
            <a:r>
              <a:rPr sz="750" spc="-10" dirty="0">
                <a:latin typeface="Calibri"/>
                <a:cs typeface="Calibri"/>
              </a:rPr>
              <a:t>k</a:t>
            </a:r>
            <a:r>
              <a:rPr sz="750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59" name="object 959"/>
          <p:cNvGrpSpPr/>
          <p:nvPr/>
        </p:nvGrpSpPr>
        <p:grpSpPr>
          <a:xfrm>
            <a:off x="6185317" y="5285587"/>
            <a:ext cx="1544320" cy="279400"/>
            <a:chOff x="6185317" y="5285587"/>
            <a:chExt cx="1544320" cy="279400"/>
          </a:xfrm>
        </p:grpSpPr>
        <p:sp>
          <p:nvSpPr>
            <p:cNvPr id="960" name="object 960"/>
            <p:cNvSpPr/>
            <p:nvPr/>
          </p:nvSpPr>
          <p:spPr>
            <a:xfrm>
              <a:off x="6186905" y="5342300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0"/>
                  </a:moveTo>
                  <a:lnTo>
                    <a:pt x="0" y="165367"/>
                  </a:lnTo>
                  <a:lnTo>
                    <a:pt x="3977" y="171005"/>
                  </a:lnTo>
                  <a:lnTo>
                    <a:pt x="60544" y="186827"/>
                  </a:lnTo>
                  <a:lnTo>
                    <a:pt x="131577" y="196191"/>
                  </a:lnTo>
                  <a:lnTo>
                    <a:pt x="175929" y="200435"/>
                  </a:lnTo>
                  <a:lnTo>
                    <a:pt x="225654" y="204349"/>
                  </a:lnTo>
                  <a:lnTo>
                    <a:pt x="280366" y="207907"/>
                  </a:lnTo>
                  <a:lnTo>
                    <a:pt x="339677" y="211080"/>
                  </a:lnTo>
                  <a:lnTo>
                    <a:pt x="403200" y="213841"/>
                  </a:lnTo>
                  <a:lnTo>
                    <a:pt x="470548" y="216162"/>
                  </a:lnTo>
                  <a:lnTo>
                    <a:pt x="541333" y="218015"/>
                  </a:lnTo>
                  <a:lnTo>
                    <a:pt x="615168" y="219373"/>
                  </a:lnTo>
                  <a:lnTo>
                    <a:pt x="691667" y="220209"/>
                  </a:lnTo>
                  <a:lnTo>
                    <a:pt x="770441" y="220493"/>
                  </a:lnTo>
                  <a:lnTo>
                    <a:pt x="849196" y="220209"/>
                  </a:lnTo>
                  <a:lnTo>
                    <a:pt x="925677" y="219373"/>
                  </a:lnTo>
                  <a:lnTo>
                    <a:pt x="999497" y="218015"/>
                  </a:lnTo>
                  <a:lnTo>
                    <a:pt x="1070269" y="216162"/>
                  </a:lnTo>
                  <a:lnTo>
                    <a:pt x="1137606" y="213841"/>
                  </a:lnTo>
                  <a:lnTo>
                    <a:pt x="1201120" y="211080"/>
                  </a:lnTo>
                  <a:lnTo>
                    <a:pt x="1260423" y="207907"/>
                  </a:lnTo>
                  <a:lnTo>
                    <a:pt x="1315129" y="204349"/>
                  </a:lnTo>
                  <a:lnTo>
                    <a:pt x="1364850" y="200435"/>
                  </a:lnTo>
                  <a:lnTo>
                    <a:pt x="1409198" y="196191"/>
                  </a:lnTo>
                  <a:lnTo>
                    <a:pt x="1447786" y="191646"/>
                  </a:lnTo>
                  <a:lnTo>
                    <a:pt x="1506134" y="181762"/>
                  </a:lnTo>
                  <a:lnTo>
                    <a:pt x="1540770" y="165367"/>
                  </a:lnTo>
                  <a:lnTo>
                    <a:pt x="15407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6186905" y="5342300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165367"/>
                  </a:moveTo>
                  <a:lnTo>
                    <a:pt x="34636" y="181762"/>
                  </a:lnTo>
                  <a:lnTo>
                    <a:pt x="92986" y="191646"/>
                  </a:lnTo>
                  <a:lnTo>
                    <a:pt x="131577" y="196191"/>
                  </a:lnTo>
                  <a:lnTo>
                    <a:pt x="175929" y="200435"/>
                  </a:lnTo>
                  <a:lnTo>
                    <a:pt x="225654" y="204349"/>
                  </a:lnTo>
                  <a:lnTo>
                    <a:pt x="280366" y="207907"/>
                  </a:lnTo>
                  <a:lnTo>
                    <a:pt x="339677" y="211080"/>
                  </a:lnTo>
                  <a:lnTo>
                    <a:pt x="403200" y="213841"/>
                  </a:lnTo>
                  <a:lnTo>
                    <a:pt x="470548" y="216162"/>
                  </a:lnTo>
                  <a:lnTo>
                    <a:pt x="541333" y="218015"/>
                  </a:lnTo>
                  <a:lnTo>
                    <a:pt x="615168" y="219373"/>
                  </a:lnTo>
                  <a:lnTo>
                    <a:pt x="691667" y="220208"/>
                  </a:lnTo>
                  <a:lnTo>
                    <a:pt x="770441" y="220493"/>
                  </a:lnTo>
                  <a:lnTo>
                    <a:pt x="849196" y="220208"/>
                  </a:lnTo>
                  <a:lnTo>
                    <a:pt x="925677" y="219373"/>
                  </a:lnTo>
                  <a:lnTo>
                    <a:pt x="999497" y="218015"/>
                  </a:lnTo>
                  <a:lnTo>
                    <a:pt x="1070269" y="216162"/>
                  </a:lnTo>
                  <a:lnTo>
                    <a:pt x="1137606" y="213841"/>
                  </a:lnTo>
                  <a:lnTo>
                    <a:pt x="1201120" y="211080"/>
                  </a:lnTo>
                  <a:lnTo>
                    <a:pt x="1260424" y="207907"/>
                  </a:lnTo>
                  <a:lnTo>
                    <a:pt x="1315130" y="204349"/>
                  </a:lnTo>
                  <a:lnTo>
                    <a:pt x="1364850" y="200435"/>
                  </a:lnTo>
                  <a:lnTo>
                    <a:pt x="1409198" y="196191"/>
                  </a:lnTo>
                  <a:lnTo>
                    <a:pt x="1447787" y="191646"/>
                  </a:lnTo>
                  <a:lnTo>
                    <a:pt x="1506134" y="181762"/>
                  </a:lnTo>
                  <a:lnTo>
                    <a:pt x="1540770" y="165367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653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6186905" y="5287175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25"/>
                  </a:moveTo>
                  <a:lnTo>
                    <a:pt x="34636" y="71516"/>
                  </a:lnTo>
                  <a:lnTo>
                    <a:pt x="92986" y="81400"/>
                  </a:lnTo>
                  <a:lnTo>
                    <a:pt x="131577" y="85945"/>
                  </a:lnTo>
                  <a:lnTo>
                    <a:pt x="175929" y="90189"/>
                  </a:lnTo>
                  <a:lnTo>
                    <a:pt x="225654" y="94104"/>
                  </a:lnTo>
                  <a:lnTo>
                    <a:pt x="280366" y="97662"/>
                  </a:lnTo>
                  <a:lnTo>
                    <a:pt x="339677" y="100836"/>
                  </a:lnTo>
                  <a:lnTo>
                    <a:pt x="403200" y="103597"/>
                  </a:lnTo>
                  <a:lnTo>
                    <a:pt x="470548" y="105919"/>
                  </a:lnTo>
                  <a:lnTo>
                    <a:pt x="541333" y="107773"/>
                  </a:lnTo>
                  <a:lnTo>
                    <a:pt x="615168" y="109132"/>
                  </a:lnTo>
                  <a:lnTo>
                    <a:pt x="691667" y="109967"/>
                  </a:lnTo>
                  <a:lnTo>
                    <a:pt x="770441" y="110252"/>
                  </a:lnTo>
                  <a:lnTo>
                    <a:pt x="849196" y="109967"/>
                  </a:lnTo>
                  <a:lnTo>
                    <a:pt x="925677" y="109132"/>
                  </a:lnTo>
                  <a:lnTo>
                    <a:pt x="999497" y="107773"/>
                  </a:lnTo>
                  <a:lnTo>
                    <a:pt x="1070269" y="105919"/>
                  </a:lnTo>
                  <a:lnTo>
                    <a:pt x="1137606" y="103597"/>
                  </a:lnTo>
                  <a:lnTo>
                    <a:pt x="1201120" y="100836"/>
                  </a:lnTo>
                  <a:lnTo>
                    <a:pt x="1260423" y="97662"/>
                  </a:lnTo>
                  <a:lnTo>
                    <a:pt x="1315129" y="94104"/>
                  </a:lnTo>
                  <a:lnTo>
                    <a:pt x="1364850" y="90189"/>
                  </a:lnTo>
                  <a:lnTo>
                    <a:pt x="1409198" y="85945"/>
                  </a:lnTo>
                  <a:lnTo>
                    <a:pt x="1447786" y="81400"/>
                  </a:lnTo>
                  <a:lnTo>
                    <a:pt x="1506134" y="71516"/>
                  </a:lnTo>
                  <a:lnTo>
                    <a:pt x="1540770" y="55125"/>
                  </a:lnTo>
                  <a:lnTo>
                    <a:pt x="1536792" y="49488"/>
                  </a:lnTo>
                  <a:lnTo>
                    <a:pt x="1480227" y="33665"/>
                  </a:lnTo>
                  <a:lnTo>
                    <a:pt x="1409198" y="24301"/>
                  </a:lnTo>
                  <a:lnTo>
                    <a:pt x="1364850" y="20057"/>
                  </a:lnTo>
                  <a:lnTo>
                    <a:pt x="1315129" y="16143"/>
                  </a:lnTo>
                  <a:lnTo>
                    <a:pt x="1260423" y="12585"/>
                  </a:lnTo>
                  <a:lnTo>
                    <a:pt x="1201120" y="9412"/>
                  </a:lnTo>
                  <a:lnTo>
                    <a:pt x="1137606" y="6651"/>
                  </a:lnTo>
                  <a:lnTo>
                    <a:pt x="1070269" y="4331"/>
                  </a:lnTo>
                  <a:lnTo>
                    <a:pt x="999497" y="2477"/>
                  </a:lnTo>
                  <a:lnTo>
                    <a:pt x="925677" y="1119"/>
                  </a:lnTo>
                  <a:lnTo>
                    <a:pt x="849196" y="284"/>
                  </a:lnTo>
                  <a:lnTo>
                    <a:pt x="770441" y="0"/>
                  </a:lnTo>
                  <a:lnTo>
                    <a:pt x="691667" y="284"/>
                  </a:lnTo>
                  <a:lnTo>
                    <a:pt x="615168" y="1119"/>
                  </a:lnTo>
                  <a:lnTo>
                    <a:pt x="541333" y="2477"/>
                  </a:lnTo>
                  <a:lnTo>
                    <a:pt x="470548" y="4331"/>
                  </a:lnTo>
                  <a:lnTo>
                    <a:pt x="403200" y="6651"/>
                  </a:lnTo>
                  <a:lnTo>
                    <a:pt x="339677" y="9412"/>
                  </a:lnTo>
                  <a:lnTo>
                    <a:pt x="280366" y="12585"/>
                  </a:lnTo>
                  <a:lnTo>
                    <a:pt x="225654" y="16143"/>
                  </a:lnTo>
                  <a:lnTo>
                    <a:pt x="175929" y="20057"/>
                  </a:lnTo>
                  <a:lnTo>
                    <a:pt x="131577" y="24301"/>
                  </a:lnTo>
                  <a:lnTo>
                    <a:pt x="92986" y="28846"/>
                  </a:lnTo>
                  <a:lnTo>
                    <a:pt x="34636" y="38730"/>
                  </a:lnTo>
                  <a:lnTo>
                    <a:pt x="0" y="55125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6186905" y="5287174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26"/>
                  </a:moveTo>
                  <a:lnTo>
                    <a:pt x="34636" y="38731"/>
                  </a:lnTo>
                  <a:lnTo>
                    <a:pt x="92986" y="28847"/>
                  </a:lnTo>
                  <a:lnTo>
                    <a:pt x="131577" y="24301"/>
                  </a:lnTo>
                  <a:lnTo>
                    <a:pt x="175929" y="20058"/>
                  </a:lnTo>
                  <a:lnTo>
                    <a:pt x="225654" y="16143"/>
                  </a:lnTo>
                  <a:lnTo>
                    <a:pt x="280366" y="12586"/>
                  </a:lnTo>
                  <a:lnTo>
                    <a:pt x="339677" y="9413"/>
                  </a:lnTo>
                  <a:lnTo>
                    <a:pt x="403200" y="6652"/>
                  </a:lnTo>
                  <a:lnTo>
                    <a:pt x="470548" y="4331"/>
                  </a:lnTo>
                  <a:lnTo>
                    <a:pt x="541333" y="2477"/>
                  </a:lnTo>
                  <a:lnTo>
                    <a:pt x="615168" y="1119"/>
                  </a:lnTo>
                  <a:lnTo>
                    <a:pt x="691667" y="284"/>
                  </a:lnTo>
                  <a:lnTo>
                    <a:pt x="770441" y="0"/>
                  </a:lnTo>
                  <a:lnTo>
                    <a:pt x="849196" y="284"/>
                  </a:lnTo>
                  <a:lnTo>
                    <a:pt x="925677" y="1119"/>
                  </a:lnTo>
                  <a:lnTo>
                    <a:pt x="999497" y="2477"/>
                  </a:lnTo>
                  <a:lnTo>
                    <a:pt x="1070269" y="4331"/>
                  </a:lnTo>
                  <a:lnTo>
                    <a:pt x="1137606" y="6652"/>
                  </a:lnTo>
                  <a:lnTo>
                    <a:pt x="1201120" y="9413"/>
                  </a:lnTo>
                  <a:lnTo>
                    <a:pt x="1260424" y="12586"/>
                  </a:lnTo>
                  <a:lnTo>
                    <a:pt x="1315130" y="16143"/>
                  </a:lnTo>
                  <a:lnTo>
                    <a:pt x="1364850" y="20058"/>
                  </a:lnTo>
                  <a:lnTo>
                    <a:pt x="1409198" y="24301"/>
                  </a:lnTo>
                  <a:lnTo>
                    <a:pt x="1447787" y="28847"/>
                  </a:lnTo>
                  <a:lnTo>
                    <a:pt x="1506134" y="38731"/>
                  </a:lnTo>
                  <a:lnTo>
                    <a:pt x="1540770" y="55126"/>
                  </a:lnTo>
                  <a:lnTo>
                    <a:pt x="1536793" y="60761"/>
                  </a:lnTo>
                  <a:lnTo>
                    <a:pt x="1480228" y="76581"/>
                  </a:lnTo>
                  <a:lnTo>
                    <a:pt x="1409198" y="85945"/>
                  </a:lnTo>
                  <a:lnTo>
                    <a:pt x="1364850" y="90189"/>
                  </a:lnTo>
                  <a:lnTo>
                    <a:pt x="1315130" y="94104"/>
                  </a:lnTo>
                  <a:lnTo>
                    <a:pt x="1260424" y="97662"/>
                  </a:lnTo>
                  <a:lnTo>
                    <a:pt x="1201120" y="100836"/>
                  </a:lnTo>
                  <a:lnTo>
                    <a:pt x="1137606" y="103597"/>
                  </a:lnTo>
                  <a:lnTo>
                    <a:pt x="1070269" y="105919"/>
                  </a:lnTo>
                  <a:lnTo>
                    <a:pt x="999497" y="107773"/>
                  </a:lnTo>
                  <a:lnTo>
                    <a:pt x="925677" y="109132"/>
                  </a:lnTo>
                  <a:lnTo>
                    <a:pt x="849196" y="109967"/>
                  </a:lnTo>
                  <a:lnTo>
                    <a:pt x="770441" y="110252"/>
                  </a:lnTo>
                  <a:lnTo>
                    <a:pt x="691667" y="109967"/>
                  </a:lnTo>
                  <a:lnTo>
                    <a:pt x="615168" y="109132"/>
                  </a:lnTo>
                  <a:lnTo>
                    <a:pt x="541333" y="107773"/>
                  </a:lnTo>
                  <a:lnTo>
                    <a:pt x="470548" y="105919"/>
                  </a:lnTo>
                  <a:lnTo>
                    <a:pt x="403200" y="103597"/>
                  </a:lnTo>
                  <a:lnTo>
                    <a:pt x="339677" y="100836"/>
                  </a:lnTo>
                  <a:lnTo>
                    <a:pt x="280366" y="97662"/>
                  </a:lnTo>
                  <a:lnTo>
                    <a:pt x="225654" y="94104"/>
                  </a:lnTo>
                  <a:lnTo>
                    <a:pt x="175929" y="90189"/>
                  </a:lnTo>
                  <a:lnTo>
                    <a:pt x="131577" y="85945"/>
                  </a:lnTo>
                  <a:lnTo>
                    <a:pt x="92986" y="81400"/>
                  </a:lnTo>
                  <a:lnTo>
                    <a:pt x="34636" y="71517"/>
                  </a:lnTo>
                  <a:lnTo>
                    <a:pt x="0" y="55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4" name="object 964"/>
          <p:cNvSpPr txBox="1"/>
          <p:nvPr/>
        </p:nvSpPr>
        <p:spPr>
          <a:xfrm>
            <a:off x="6497529" y="5400948"/>
            <a:ext cx="91503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Calibri"/>
                <a:cs typeface="Calibri"/>
              </a:rPr>
              <a:t>PTP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20" dirty="0">
                <a:latin typeface="Calibri"/>
                <a:cs typeface="Calibri"/>
              </a:rPr>
              <a:t>OC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Client</a:t>
            </a:r>
            <a:r>
              <a:rPr sz="850" spc="3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65" name="object 965"/>
          <p:cNvGrpSpPr/>
          <p:nvPr/>
        </p:nvGrpSpPr>
        <p:grpSpPr>
          <a:xfrm>
            <a:off x="6185317" y="5018066"/>
            <a:ext cx="1544320" cy="277495"/>
            <a:chOff x="6185317" y="5018066"/>
            <a:chExt cx="1544320" cy="277495"/>
          </a:xfrm>
        </p:grpSpPr>
        <p:sp>
          <p:nvSpPr>
            <p:cNvPr id="966" name="object 966"/>
            <p:cNvSpPr/>
            <p:nvPr/>
          </p:nvSpPr>
          <p:spPr>
            <a:xfrm>
              <a:off x="6186894" y="5019662"/>
              <a:ext cx="1541145" cy="276225"/>
            </a:xfrm>
            <a:custGeom>
              <a:avLst/>
              <a:gdLst/>
              <a:ahLst/>
              <a:cxnLst/>
              <a:rect l="l" t="t" r="r" b="b"/>
              <a:pathLst>
                <a:path w="1541145" h="276225">
                  <a:moveTo>
                    <a:pt x="1540776" y="55118"/>
                  </a:moveTo>
                  <a:lnTo>
                    <a:pt x="1506143" y="38735"/>
                  </a:lnTo>
                  <a:lnTo>
                    <a:pt x="1447787" y="28841"/>
                  </a:lnTo>
                  <a:lnTo>
                    <a:pt x="1409204" y="24295"/>
                  </a:lnTo>
                  <a:lnTo>
                    <a:pt x="1364856" y="20053"/>
                  </a:lnTo>
                  <a:lnTo>
                    <a:pt x="1315135" y="16141"/>
                  </a:lnTo>
                  <a:lnTo>
                    <a:pt x="1260424" y="12585"/>
                  </a:lnTo>
                  <a:lnTo>
                    <a:pt x="1201127" y="9410"/>
                  </a:lnTo>
                  <a:lnTo>
                    <a:pt x="1137615" y="6654"/>
                  </a:lnTo>
                  <a:lnTo>
                    <a:pt x="1070279" y="4330"/>
                  </a:lnTo>
                  <a:lnTo>
                    <a:pt x="999502" y="2476"/>
                  </a:lnTo>
                  <a:lnTo>
                    <a:pt x="925677" y="1117"/>
                  </a:lnTo>
                  <a:lnTo>
                    <a:pt x="849198" y="279"/>
                  </a:lnTo>
                  <a:lnTo>
                    <a:pt x="770445" y="0"/>
                  </a:lnTo>
                  <a:lnTo>
                    <a:pt x="691667" y="279"/>
                  </a:lnTo>
                  <a:lnTo>
                    <a:pt x="615175" y="1117"/>
                  </a:lnTo>
                  <a:lnTo>
                    <a:pt x="541337" y="2476"/>
                  </a:lnTo>
                  <a:lnTo>
                    <a:pt x="470547" y="4330"/>
                  </a:lnTo>
                  <a:lnTo>
                    <a:pt x="403199" y="6654"/>
                  </a:lnTo>
                  <a:lnTo>
                    <a:pt x="339686" y="9410"/>
                  </a:lnTo>
                  <a:lnTo>
                    <a:pt x="280377" y="12585"/>
                  </a:lnTo>
                  <a:lnTo>
                    <a:pt x="225653" y="16141"/>
                  </a:lnTo>
                  <a:lnTo>
                    <a:pt x="175933" y="20053"/>
                  </a:lnTo>
                  <a:lnTo>
                    <a:pt x="131584" y="24295"/>
                  </a:lnTo>
                  <a:lnTo>
                    <a:pt x="92989" y="28841"/>
                  </a:lnTo>
                  <a:lnTo>
                    <a:pt x="34645" y="38735"/>
                  </a:lnTo>
                  <a:lnTo>
                    <a:pt x="0" y="55118"/>
                  </a:lnTo>
                  <a:lnTo>
                    <a:pt x="0" y="220497"/>
                  </a:lnTo>
                  <a:lnTo>
                    <a:pt x="34645" y="236893"/>
                  </a:lnTo>
                  <a:lnTo>
                    <a:pt x="92989" y="246773"/>
                  </a:lnTo>
                  <a:lnTo>
                    <a:pt x="131584" y="251320"/>
                  </a:lnTo>
                  <a:lnTo>
                    <a:pt x="175933" y="255562"/>
                  </a:lnTo>
                  <a:lnTo>
                    <a:pt x="225653" y="259486"/>
                  </a:lnTo>
                  <a:lnTo>
                    <a:pt x="280377" y="263042"/>
                  </a:lnTo>
                  <a:lnTo>
                    <a:pt x="339686" y="266217"/>
                  </a:lnTo>
                  <a:lnTo>
                    <a:pt x="403199" y="268973"/>
                  </a:lnTo>
                  <a:lnTo>
                    <a:pt x="470547" y="271297"/>
                  </a:lnTo>
                  <a:lnTo>
                    <a:pt x="541337" y="273151"/>
                  </a:lnTo>
                  <a:lnTo>
                    <a:pt x="615175" y="274510"/>
                  </a:lnTo>
                  <a:lnTo>
                    <a:pt x="691667" y="275348"/>
                  </a:lnTo>
                  <a:lnTo>
                    <a:pt x="770445" y="275628"/>
                  </a:lnTo>
                  <a:lnTo>
                    <a:pt x="849198" y="275348"/>
                  </a:lnTo>
                  <a:lnTo>
                    <a:pt x="925677" y="274510"/>
                  </a:lnTo>
                  <a:lnTo>
                    <a:pt x="999502" y="273151"/>
                  </a:lnTo>
                  <a:lnTo>
                    <a:pt x="1070279" y="271297"/>
                  </a:lnTo>
                  <a:lnTo>
                    <a:pt x="1137615" y="268973"/>
                  </a:lnTo>
                  <a:lnTo>
                    <a:pt x="1201127" y="266217"/>
                  </a:lnTo>
                  <a:lnTo>
                    <a:pt x="1260424" y="263042"/>
                  </a:lnTo>
                  <a:lnTo>
                    <a:pt x="1315135" y="259486"/>
                  </a:lnTo>
                  <a:lnTo>
                    <a:pt x="1364856" y="255562"/>
                  </a:lnTo>
                  <a:lnTo>
                    <a:pt x="1409204" y="251320"/>
                  </a:lnTo>
                  <a:lnTo>
                    <a:pt x="1447787" y="246773"/>
                  </a:lnTo>
                  <a:lnTo>
                    <a:pt x="1506143" y="236893"/>
                  </a:lnTo>
                  <a:lnTo>
                    <a:pt x="1540776" y="220497"/>
                  </a:lnTo>
                  <a:lnTo>
                    <a:pt x="1540776" y="55118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6186905" y="5019653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26"/>
                  </a:moveTo>
                  <a:lnTo>
                    <a:pt x="34636" y="38731"/>
                  </a:lnTo>
                  <a:lnTo>
                    <a:pt x="92986" y="28847"/>
                  </a:lnTo>
                  <a:lnTo>
                    <a:pt x="131577" y="24301"/>
                  </a:lnTo>
                  <a:lnTo>
                    <a:pt x="175929" y="20058"/>
                  </a:lnTo>
                  <a:lnTo>
                    <a:pt x="225654" y="16143"/>
                  </a:lnTo>
                  <a:lnTo>
                    <a:pt x="280366" y="12586"/>
                  </a:lnTo>
                  <a:lnTo>
                    <a:pt x="339677" y="9413"/>
                  </a:lnTo>
                  <a:lnTo>
                    <a:pt x="403200" y="6652"/>
                  </a:lnTo>
                  <a:lnTo>
                    <a:pt x="470548" y="4331"/>
                  </a:lnTo>
                  <a:lnTo>
                    <a:pt x="541333" y="2477"/>
                  </a:lnTo>
                  <a:lnTo>
                    <a:pt x="615168" y="1119"/>
                  </a:lnTo>
                  <a:lnTo>
                    <a:pt x="691667" y="284"/>
                  </a:lnTo>
                  <a:lnTo>
                    <a:pt x="770441" y="0"/>
                  </a:lnTo>
                  <a:lnTo>
                    <a:pt x="849196" y="284"/>
                  </a:lnTo>
                  <a:lnTo>
                    <a:pt x="925677" y="1119"/>
                  </a:lnTo>
                  <a:lnTo>
                    <a:pt x="999497" y="2477"/>
                  </a:lnTo>
                  <a:lnTo>
                    <a:pt x="1070269" y="4331"/>
                  </a:lnTo>
                  <a:lnTo>
                    <a:pt x="1137606" y="6652"/>
                  </a:lnTo>
                  <a:lnTo>
                    <a:pt x="1201120" y="9413"/>
                  </a:lnTo>
                  <a:lnTo>
                    <a:pt x="1260424" y="12586"/>
                  </a:lnTo>
                  <a:lnTo>
                    <a:pt x="1315130" y="16143"/>
                  </a:lnTo>
                  <a:lnTo>
                    <a:pt x="1364850" y="20058"/>
                  </a:lnTo>
                  <a:lnTo>
                    <a:pt x="1409198" y="24301"/>
                  </a:lnTo>
                  <a:lnTo>
                    <a:pt x="1447787" y="28847"/>
                  </a:lnTo>
                  <a:lnTo>
                    <a:pt x="1506134" y="38731"/>
                  </a:lnTo>
                  <a:lnTo>
                    <a:pt x="1540770" y="55126"/>
                  </a:lnTo>
                  <a:lnTo>
                    <a:pt x="1536793" y="60761"/>
                  </a:lnTo>
                  <a:lnTo>
                    <a:pt x="1480228" y="76581"/>
                  </a:lnTo>
                  <a:lnTo>
                    <a:pt x="1409198" y="85945"/>
                  </a:lnTo>
                  <a:lnTo>
                    <a:pt x="1364850" y="90189"/>
                  </a:lnTo>
                  <a:lnTo>
                    <a:pt x="1315130" y="94104"/>
                  </a:lnTo>
                  <a:lnTo>
                    <a:pt x="1260424" y="97662"/>
                  </a:lnTo>
                  <a:lnTo>
                    <a:pt x="1201120" y="100836"/>
                  </a:lnTo>
                  <a:lnTo>
                    <a:pt x="1137606" y="103597"/>
                  </a:lnTo>
                  <a:lnTo>
                    <a:pt x="1070269" y="105919"/>
                  </a:lnTo>
                  <a:lnTo>
                    <a:pt x="999497" y="107773"/>
                  </a:lnTo>
                  <a:lnTo>
                    <a:pt x="925677" y="109132"/>
                  </a:lnTo>
                  <a:lnTo>
                    <a:pt x="849196" y="109967"/>
                  </a:lnTo>
                  <a:lnTo>
                    <a:pt x="770441" y="110252"/>
                  </a:lnTo>
                  <a:lnTo>
                    <a:pt x="691667" y="109967"/>
                  </a:lnTo>
                  <a:lnTo>
                    <a:pt x="615168" y="109132"/>
                  </a:lnTo>
                  <a:lnTo>
                    <a:pt x="541333" y="107773"/>
                  </a:lnTo>
                  <a:lnTo>
                    <a:pt x="470548" y="105919"/>
                  </a:lnTo>
                  <a:lnTo>
                    <a:pt x="403200" y="103597"/>
                  </a:lnTo>
                  <a:lnTo>
                    <a:pt x="339677" y="100836"/>
                  </a:lnTo>
                  <a:lnTo>
                    <a:pt x="280366" y="97662"/>
                  </a:lnTo>
                  <a:lnTo>
                    <a:pt x="225654" y="94104"/>
                  </a:lnTo>
                  <a:lnTo>
                    <a:pt x="175929" y="90189"/>
                  </a:lnTo>
                  <a:lnTo>
                    <a:pt x="131577" y="85945"/>
                  </a:lnTo>
                  <a:lnTo>
                    <a:pt x="92986" y="81400"/>
                  </a:lnTo>
                  <a:lnTo>
                    <a:pt x="34636" y="71517"/>
                  </a:lnTo>
                  <a:lnTo>
                    <a:pt x="0" y="55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8" name="object 968"/>
          <p:cNvSpPr txBox="1"/>
          <p:nvPr/>
        </p:nvSpPr>
        <p:spPr>
          <a:xfrm>
            <a:off x="6859342" y="4995422"/>
            <a:ext cx="19240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Calibri"/>
                <a:cs typeface="Calibri"/>
              </a:rPr>
              <a:t>P</a:t>
            </a:r>
            <a:r>
              <a:rPr sz="850" spc="-20" dirty="0">
                <a:latin typeface="Calibri"/>
                <a:cs typeface="Calibri"/>
              </a:rPr>
              <a:t>T</a:t>
            </a:r>
            <a:r>
              <a:rPr sz="850" spc="5" dirty="0">
                <a:latin typeface="Calibri"/>
                <a:cs typeface="Calibri"/>
              </a:rPr>
              <a:t>P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69" name="object 969"/>
          <p:cNvSpPr txBox="1"/>
          <p:nvPr/>
        </p:nvSpPr>
        <p:spPr>
          <a:xfrm>
            <a:off x="6189857" y="5133267"/>
            <a:ext cx="153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</a:t>
            </a:r>
            <a:r>
              <a:rPr sz="850" i="1" spc="10" dirty="0">
                <a:latin typeface="Calibri"/>
                <a:cs typeface="Calibri"/>
              </a:rPr>
              <a:t>wer</a:t>
            </a:r>
            <a:r>
              <a:rPr sz="850" i="1" spc="3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15" dirty="0">
                <a:latin typeface="Calibri"/>
                <a:cs typeface="Calibri"/>
              </a:rPr>
              <a:t> </a:t>
            </a:r>
            <a:r>
              <a:rPr sz="850" i="1" spc="5" dirty="0">
                <a:latin typeface="Calibri"/>
                <a:cs typeface="Calibri"/>
              </a:rPr>
              <a:t>Distribution</a:t>
            </a:r>
            <a:r>
              <a:rPr sz="850" i="1" spc="15" dirty="0">
                <a:latin typeface="Calibri"/>
                <a:cs typeface="Calibri"/>
              </a:rPr>
              <a:t> La</a:t>
            </a:r>
            <a:r>
              <a:rPr sz="850" i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850" i="1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70" name="object 970"/>
          <p:cNvGrpSpPr/>
          <p:nvPr/>
        </p:nvGrpSpPr>
        <p:grpSpPr>
          <a:xfrm>
            <a:off x="6185317" y="4750522"/>
            <a:ext cx="1544320" cy="277495"/>
            <a:chOff x="6185317" y="4750522"/>
            <a:chExt cx="1544320" cy="277495"/>
          </a:xfrm>
        </p:grpSpPr>
        <p:sp>
          <p:nvSpPr>
            <p:cNvPr id="971" name="object 971"/>
            <p:cNvSpPr/>
            <p:nvPr/>
          </p:nvSpPr>
          <p:spPr>
            <a:xfrm>
              <a:off x="6186894" y="4752111"/>
              <a:ext cx="1541145" cy="276225"/>
            </a:xfrm>
            <a:custGeom>
              <a:avLst/>
              <a:gdLst/>
              <a:ahLst/>
              <a:cxnLst/>
              <a:rect l="l" t="t" r="r" b="b"/>
              <a:pathLst>
                <a:path w="1541145" h="276225">
                  <a:moveTo>
                    <a:pt x="1540776" y="55156"/>
                  </a:moveTo>
                  <a:lnTo>
                    <a:pt x="1506143" y="38760"/>
                  </a:lnTo>
                  <a:lnTo>
                    <a:pt x="1447787" y="28879"/>
                  </a:lnTo>
                  <a:lnTo>
                    <a:pt x="1409204" y="24333"/>
                  </a:lnTo>
                  <a:lnTo>
                    <a:pt x="1364856" y="20078"/>
                  </a:lnTo>
                  <a:lnTo>
                    <a:pt x="1315135" y="16167"/>
                  </a:lnTo>
                  <a:lnTo>
                    <a:pt x="1260424" y="12598"/>
                  </a:lnTo>
                  <a:lnTo>
                    <a:pt x="1201127" y="9423"/>
                  </a:lnTo>
                  <a:lnTo>
                    <a:pt x="1137615" y="6667"/>
                  </a:lnTo>
                  <a:lnTo>
                    <a:pt x="1070279" y="4343"/>
                  </a:lnTo>
                  <a:lnTo>
                    <a:pt x="999502" y="2489"/>
                  </a:lnTo>
                  <a:lnTo>
                    <a:pt x="925677" y="1130"/>
                  </a:lnTo>
                  <a:lnTo>
                    <a:pt x="849198" y="292"/>
                  </a:lnTo>
                  <a:lnTo>
                    <a:pt x="770445" y="0"/>
                  </a:lnTo>
                  <a:lnTo>
                    <a:pt x="691667" y="292"/>
                  </a:lnTo>
                  <a:lnTo>
                    <a:pt x="615175" y="1130"/>
                  </a:lnTo>
                  <a:lnTo>
                    <a:pt x="541337" y="2489"/>
                  </a:lnTo>
                  <a:lnTo>
                    <a:pt x="470547" y="4343"/>
                  </a:lnTo>
                  <a:lnTo>
                    <a:pt x="403199" y="6667"/>
                  </a:lnTo>
                  <a:lnTo>
                    <a:pt x="339686" y="9423"/>
                  </a:lnTo>
                  <a:lnTo>
                    <a:pt x="280377" y="12598"/>
                  </a:lnTo>
                  <a:lnTo>
                    <a:pt x="225653" y="16167"/>
                  </a:lnTo>
                  <a:lnTo>
                    <a:pt x="175933" y="20078"/>
                  </a:lnTo>
                  <a:lnTo>
                    <a:pt x="131584" y="24333"/>
                  </a:lnTo>
                  <a:lnTo>
                    <a:pt x="92989" y="28879"/>
                  </a:lnTo>
                  <a:lnTo>
                    <a:pt x="34645" y="38760"/>
                  </a:lnTo>
                  <a:lnTo>
                    <a:pt x="0" y="55156"/>
                  </a:lnTo>
                  <a:lnTo>
                    <a:pt x="0" y="220535"/>
                  </a:lnTo>
                  <a:lnTo>
                    <a:pt x="34645" y="236918"/>
                  </a:lnTo>
                  <a:lnTo>
                    <a:pt x="92989" y="246811"/>
                  </a:lnTo>
                  <a:lnTo>
                    <a:pt x="131584" y="251358"/>
                  </a:lnTo>
                  <a:lnTo>
                    <a:pt x="175933" y="255600"/>
                  </a:lnTo>
                  <a:lnTo>
                    <a:pt x="225653" y="259511"/>
                  </a:lnTo>
                  <a:lnTo>
                    <a:pt x="280377" y="263067"/>
                  </a:lnTo>
                  <a:lnTo>
                    <a:pt x="339686" y="266242"/>
                  </a:lnTo>
                  <a:lnTo>
                    <a:pt x="403199" y="269011"/>
                  </a:lnTo>
                  <a:lnTo>
                    <a:pt x="470547" y="271322"/>
                  </a:lnTo>
                  <a:lnTo>
                    <a:pt x="541337" y="273177"/>
                  </a:lnTo>
                  <a:lnTo>
                    <a:pt x="615175" y="274535"/>
                  </a:lnTo>
                  <a:lnTo>
                    <a:pt x="691667" y="275374"/>
                  </a:lnTo>
                  <a:lnTo>
                    <a:pt x="770445" y="275653"/>
                  </a:lnTo>
                  <a:lnTo>
                    <a:pt x="849198" y="275374"/>
                  </a:lnTo>
                  <a:lnTo>
                    <a:pt x="925677" y="274535"/>
                  </a:lnTo>
                  <a:lnTo>
                    <a:pt x="999502" y="273177"/>
                  </a:lnTo>
                  <a:lnTo>
                    <a:pt x="1070279" y="271322"/>
                  </a:lnTo>
                  <a:lnTo>
                    <a:pt x="1137615" y="269011"/>
                  </a:lnTo>
                  <a:lnTo>
                    <a:pt x="1201127" y="266242"/>
                  </a:lnTo>
                  <a:lnTo>
                    <a:pt x="1260424" y="263067"/>
                  </a:lnTo>
                  <a:lnTo>
                    <a:pt x="1315135" y="259511"/>
                  </a:lnTo>
                  <a:lnTo>
                    <a:pt x="1364856" y="255600"/>
                  </a:lnTo>
                  <a:lnTo>
                    <a:pt x="1409204" y="251358"/>
                  </a:lnTo>
                  <a:lnTo>
                    <a:pt x="1447787" y="246811"/>
                  </a:lnTo>
                  <a:lnTo>
                    <a:pt x="1506143" y="236918"/>
                  </a:lnTo>
                  <a:lnTo>
                    <a:pt x="1540776" y="220535"/>
                  </a:lnTo>
                  <a:lnTo>
                    <a:pt x="1540776" y="55156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6186905" y="4752110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49"/>
                  </a:moveTo>
                  <a:lnTo>
                    <a:pt x="34636" y="38756"/>
                  </a:lnTo>
                  <a:lnTo>
                    <a:pt x="92986" y="28869"/>
                  </a:lnTo>
                  <a:lnTo>
                    <a:pt x="131577" y="24322"/>
                  </a:lnTo>
                  <a:lnTo>
                    <a:pt x="175929" y="20076"/>
                  </a:lnTo>
                  <a:lnTo>
                    <a:pt x="225654" y="16159"/>
                  </a:lnTo>
                  <a:lnTo>
                    <a:pt x="280366" y="12599"/>
                  </a:lnTo>
                  <a:lnTo>
                    <a:pt x="339677" y="9423"/>
                  </a:lnTo>
                  <a:lnTo>
                    <a:pt x="403200" y="6659"/>
                  </a:lnTo>
                  <a:lnTo>
                    <a:pt x="470548" y="4336"/>
                  </a:lnTo>
                  <a:lnTo>
                    <a:pt x="541333" y="2480"/>
                  </a:lnTo>
                  <a:lnTo>
                    <a:pt x="615168" y="1121"/>
                  </a:lnTo>
                  <a:lnTo>
                    <a:pt x="691667" y="284"/>
                  </a:lnTo>
                  <a:lnTo>
                    <a:pt x="770441" y="0"/>
                  </a:lnTo>
                  <a:lnTo>
                    <a:pt x="849196" y="284"/>
                  </a:lnTo>
                  <a:lnTo>
                    <a:pt x="925677" y="1121"/>
                  </a:lnTo>
                  <a:lnTo>
                    <a:pt x="999497" y="2480"/>
                  </a:lnTo>
                  <a:lnTo>
                    <a:pt x="1070269" y="4336"/>
                  </a:lnTo>
                  <a:lnTo>
                    <a:pt x="1137606" y="6659"/>
                  </a:lnTo>
                  <a:lnTo>
                    <a:pt x="1201120" y="9423"/>
                  </a:lnTo>
                  <a:lnTo>
                    <a:pt x="1260424" y="12599"/>
                  </a:lnTo>
                  <a:lnTo>
                    <a:pt x="1315130" y="16159"/>
                  </a:lnTo>
                  <a:lnTo>
                    <a:pt x="1364850" y="20076"/>
                  </a:lnTo>
                  <a:lnTo>
                    <a:pt x="1409198" y="24322"/>
                  </a:lnTo>
                  <a:lnTo>
                    <a:pt x="1447787" y="28869"/>
                  </a:lnTo>
                  <a:lnTo>
                    <a:pt x="1506134" y="38756"/>
                  </a:lnTo>
                  <a:lnTo>
                    <a:pt x="1540770" y="55149"/>
                  </a:lnTo>
                  <a:lnTo>
                    <a:pt x="1536793" y="60784"/>
                  </a:lnTo>
                  <a:lnTo>
                    <a:pt x="1480228" y="76604"/>
                  </a:lnTo>
                  <a:lnTo>
                    <a:pt x="1409198" y="85968"/>
                  </a:lnTo>
                  <a:lnTo>
                    <a:pt x="1364850" y="90212"/>
                  </a:lnTo>
                  <a:lnTo>
                    <a:pt x="1315130" y="94127"/>
                  </a:lnTo>
                  <a:lnTo>
                    <a:pt x="1260424" y="97685"/>
                  </a:lnTo>
                  <a:lnTo>
                    <a:pt x="1201120" y="100859"/>
                  </a:lnTo>
                  <a:lnTo>
                    <a:pt x="1137606" y="103620"/>
                  </a:lnTo>
                  <a:lnTo>
                    <a:pt x="1070269" y="105942"/>
                  </a:lnTo>
                  <a:lnTo>
                    <a:pt x="999497" y="107796"/>
                  </a:lnTo>
                  <a:lnTo>
                    <a:pt x="925677" y="109155"/>
                  </a:lnTo>
                  <a:lnTo>
                    <a:pt x="849196" y="109990"/>
                  </a:lnTo>
                  <a:lnTo>
                    <a:pt x="770441" y="110275"/>
                  </a:lnTo>
                  <a:lnTo>
                    <a:pt x="691667" y="109990"/>
                  </a:lnTo>
                  <a:lnTo>
                    <a:pt x="615168" y="109155"/>
                  </a:lnTo>
                  <a:lnTo>
                    <a:pt x="541333" y="107796"/>
                  </a:lnTo>
                  <a:lnTo>
                    <a:pt x="470548" y="105942"/>
                  </a:lnTo>
                  <a:lnTo>
                    <a:pt x="403200" y="103620"/>
                  </a:lnTo>
                  <a:lnTo>
                    <a:pt x="339677" y="100859"/>
                  </a:lnTo>
                  <a:lnTo>
                    <a:pt x="280366" y="97685"/>
                  </a:lnTo>
                  <a:lnTo>
                    <a:pt x="225654" y="94127"/>
                  </a:lnTo>
                  <a:lnTo>
                    <a:pt x="175929" y="90212"/>
                  </a:lnTo>
                  <a:lnTo>
                    <a:pt x="131577" y="85968"/>
                  </a:lnTo>
                  <a:lnTo>
                    <a:pt x="92986" y="81423"/>
                  </a:lnTo>
                  <a:lnTo>
                    <a:pt x="34636" y="71540"/>
                  </a:lnTo>
                  <a:lnTo>
                    <a:pt x="0" y="551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3" name="object 973"/>
          <p:cNvSpPr txBox="1"/>
          <p:nvPr/>
        </p:nvSpPr>
        <p:spPr>
          <a:xfrm>
            <a:off x="6864406" y="4716588"/>
            <a:ext cx="1905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35" dirty="0">
                <a:latin typeface="Calibri"/>
                <a:cs typeface="Calibri"/>
              </a:rPr>
              <a:t>WR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74" name="object 974"/>
          <p:cNvSpPr txBox="1"/>
          <p:nvPr/>
        </p:nvSpPr>
        <p:spPr>
          <a:xfrm>
            <a:off x="6189857" y="4854147"/>
            <a:ext cx="153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Uppe</a:t>
            </a:r>
            <a:r>
              <a:rPr sz="850" i="1" spc="15" dirty="0">
                <a:latin typeface="Calibri"/>
                <a:cs typeface="Calibri"/>
              </a:rPr>
              <a:t>r</a:t>
            </a:r>
            <a:r>
              <a:rPr sz="850" i="1" spc="-3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2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Distribution</a:t>
            </a:r>
            <a:r>
              <a:rPr sz="850" i="1" spc="20" dirty="0">
                <a:latin typeface="Calibri"/>
                <a:cs typeface="Calibri"/>
              </a:rPr>
              <a:t> </a:t>
            </a:r>
            <a:r>
              <a:rPr sz="850" i="1" dirty="0">
                <a:latin typeface="Calibri"/>
                <a:cs typeface="Calibri"/>
              </a:rPr>
              <a:t>La</a:t>
            </a:r>
            <a:r>
              <a:rPr sz="8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850" i="1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75" name="object 975"/>
          <p:cNvGrpSpPr/>
          <p:nvPr/>
        </p:nvGrpSpPr>
        <p:grpSpPr>
          <a:xfrm>
            <a:off x="8206292" y="3091092"/>
            <a:ext cx="1544320" cy="1052830"/>
            <a:chOff x="8206292" y="3091092"/>
            <a:chExt cx="1544320" cy="1052830"/>
          </a:xfrm>
        </p:grpSpPr>
        <p:pic>
          <p:nvPicPr>
            <p:cNvPr id="976" name="object 9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5878" y="3091092"/>
              <a:ext cx="111303" cy="240020"/>
            </a:xfrm>
            <a:prstGeom prst="rect">
              <a:avLst/>
            </a:prstGeom>
          </p:spPr>
        </p:pic>
        <p:sp>
          <p:nvSpPr>
            <p:cNvPr id="977" name="object 977"/>
            <p:cNvSpPr/>
            <p:nvPr/>
          </p:nvSpPr>
          <p:spPr>
            <a:xfrm>
              <a:off x="8207879" y="3921269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0"/>
                  </a:moveTo>
                  <a:lnTo>
                    <a:pt x="0" y="165413"/>
                  </a:lnTo>
                  <a:lnTo>
                    <a:pt x="3976" y="171047"/>
                  </a:lnTo>
                  <a:lnTo>
                    <a:pt x="60526" y="186865"/>
                  </a:lnTo>
                  <a:lnTo>
                    <a:pt x="131542" y="196231"/>
                  </a:lnTo>
                  <a:lnTo>
                    <a:pt x="175883" y="200476"/>
                  </a:lnTo>
                  <a:lnTo>
                    <a:pt x="225598" y="204392"/>
                  </a:lnTo>
                  <a:lnTo>
                    <a:pt x="280300" y="207952"/>
                  </a:lnTo>
                  <a:lnTo>
                    <a:pt x="339601" y="211128"/>
                  </a:lnTo>
                  <a:lnTo>
                    <a:pt x="403114" y="213891"/>
                  </a:lnTo>
                  <a:lnTo>
                    <a:pt x="470453" y="216214"/>
                  </a:lnTo>
                  <a:lnTo>
                    <a:pt x="541231" y="218069"/>
                  </a:lnTo>
                  <a:lnTo>
                    <a:pt x="615061" y="219429"/>
                  </a:lnTo>
                  <a:lnTo>
                    <a:pt x="691556" y="220265"/>
                  </a:lnTo>
                  <a:lnTo>
                    <a:pt x="770329" y="220550"/>
                  </a:lnTo>
                  <a:lnTo>
                    <a:pt x="849103" y="220265"/>
                  </a:lnTo>
                  <a:lnTo>
                    <a:pt x="925602" y="219429"/>
                  </a:lnTo>
                  <a:lnTo>
                    <a:pt x="999437" y="218069"/>
                  </a:lnTo>
                  <a:lnTo>
                    <a:pt x="1070223" y="216214"/>
                  </a:lnTo>
                  <a:lnTo>
                    <a:pt x="1137570" y="213891"/>
                  </a:lnTo>
                  <a:lnTo>
                    <a:pt x="1201093" y="211128"/>
                  </a:lnTo>
                  <a:lnTo>
                    <a:pt x="1260404" y="207952"/>
                  </a:lnTo>
                  <a:lnTo>
                    <a:pt x="1315116" y="204392"/>
                  </a:lnTo>
                  <a:lnTo>
                    <a:pt x="1364841" y="200476"/>
                  </a:lnTo>
                  <a:lnTo>
                    <a:pt x="1409193" y="196231"/>
                  </a:lnTo>
                  <a:lnTo>
                    <a:pt x="1447784" y="191684"/>
                  </a:lnTo>
                  <a:lnTo>
                    <a:pt x="1506134" y="181801"/>
                  </a:lnTo>
                  <a:lnTo>
                    <a:pt x="1540771" y="165413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8207879" y="3921269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165413"/>
                  </a:moveTo>
                  <a:lnTo>
                    <a:pt x="34626" y="181800"/>
                  </a:lnTo>
                  <a:lnTo>
                    <a:pt x="92960" y="191684"/>
                  </a:lnTo>
                  <a:lnTo>
                    <a:pt x="131541" y="196230"/>
                  </a:lnTo>
                  <a:lnTo>
                    <a:pt x="175883" y="200476"/>
                  </a:lnTo>
                  <a:lnTo>
                    <a:pt x="225598" y="204392"/>
                  </a:lnTo>
                  <a:lnTo>
                    <a:pt x="280299" y="207952"/>
                  </a:lnTo>
                  <a:lnTo>
                    <a:pt x="339600" y="211128"/>
                  </a:lnTo>
                  <a:lnTo>
                    <a:pt x="403114" y="213891"/>
                  </a:lnTo>
                  <a:lnTo>
                    <a:pt x="470453" y="216214"/>
                  </a:lnTo>
                  <a:lnTo>
                    <a:pt x="541231" y="218069"/>
                  </a:lnTo>
                  <a:lnTo>
                    <a:pt x="615061" y="219429"/>
                  </a:lnTo>
                  <a:lnTo>
                    <a:pt x="691556" y="220265"/>
                  </a:lnTo>
                  <a:lnTo>
                    <a:pt x="770329" y="220550"/>
                  </a:lnTo>
                  <a:lnTo>
                    <a:pt x="849103" y="220265"/>
                  </a:lnTo>
                  <a:lnTo>
                    <a:pt x="925601" y="219429"/>
                  </a:lnTo>
                  <a:lnTo>
                    <a:pt x="999437" y="218069"/>
                  </a:lnTo>
                  <a:lnTo>
                    <a:pt x="1070222" y="216214"/>
                  </a:lnTo>
                  <a:lnTo>
                    <a:pt x="1137570" y="213891"/>
                  </a:lnTo>
                  <a:lnTo>
                    <a:pt x="1201093" y="211128"/>
                  </a:lnTo>
                  <a:lnTo>
                    <a:pt x="1260404" y="207952"/>
                  </a:lnTo>
                  <a:lnTo>
                    <a:pt x="1315115" y="204392"/>
                  </a:lnTo>
                  <a:lnTo>
                    <a:pt x="1364841" y="200476"/>
                  </a:lnTo>
                  <a:lnTo>
                    <a:pt x="1409193" y="196230"/>
                  </a:lnTo>
                  <a:lnTo>
                    <a:pt x="1447783" y="191684"/>
                  </a:lnTo>
                  <a:lnTo>
                    <a:pt x="1506133" y="181800"/>
                  </a:lnTo>
                  <a:lnTo>
                    <a:pt x="1540770" y="165413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654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8207879" y="3866132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26" y="71525"/>
                  </a:lnTo>
                  <a:lnTo>
                    <a:pt x="92960" y="81409"/>
                  </a:lnTo>
                  <a:lnTo>
                    <a:pt x="131542" y="85955"/>
                  </a:lnTo>
                  <a:lnTo>
                    <a:pt x="175883" y="90200"/>
                  </a:lnTo>
                  <a:lnTo>
                    <a:pt x="225598" y="94117"/>
                  </a:lnTo>
                  <a:lnTo>
                    <a:pt x="280300" y="97677"/>
                  </a:lnTo>
                  <a:lnTo>
                    <a:pt x="339601" y="100852"/>
                  </a:lnTo>
                  <a:lnTo>
                    <a:pt x="403114" y="103615"/>
                  </a:lnTo>
                  <a:lnTo>
                    <a:pt x="470453" y="105939"/>
                  </a:lnTo>
                  <a:lnTo>
                    <a:pt x="541231" y="107794"/>
                  </a:lnTo>
                  <a:lnTo>
                    <a:pt x="615061" y="109154"/>
                  </a:lnTo>
                  <a:lnTo>
                    <a:pt x="691556" y="109990"/>
                  </a:lnTo>
                  <a:lnTo>
                    <a:pt x="770329" y="110275"/>
                  </a:lnTo>
                  <a:lnTo>
                    <a:pt x="849103" y="109990"/>
                  </a:lnTo>
                  <a:lnTo>
                    <a:pt x="925602" y="109154"/>
                  </a:lnTo>
                  <a:lnTo>
                    <a:pt x="999437" y="107794"/>
                  </a:lnTo>
                  <a:lnTo>
                    <a:pt x="1070223" y="105939"/>
                  </a:lnTo>
                  <a:lnTo>
                    <a:pt x="1137570" y="103615"/>
                  </a:lnTo>
                  <a:lnTo>
                    <a:pt x="1201093" y="100852"/>
                  </a:lnTo>
                  <a:lnTo>
                    <a:pt x="1260404" y="97677"/>
                  </a:lnTo>
                  <a:lnTo>
                    <a:pt x="1315116" y="94117"/>
                  </a:lnTo>
                  <a:lnTo>
                    <a:pt x="1364841" y="90200"/>
                  </a:lnTo>
                  <a:lnTo>
                    <a:pt x="1409193" y="85955"/>
                  </a:lnTo>
                  <a:lnTo>
                    <a:pt x="1447784" y="81409"/>
                  </a:lnTo>
                  <a:lnTo>
                    <a:pt x="1506134" y="71525"/>
                  </a:lnTo>
                  <a:lnTo>
                    <a:pt x="1540771" y="55137"/>
                  </a:lnTo>
                  <a:lnTo>
                    <a:pt x="1536793" y="49503"/>
                  </a:lnTo>
                  <a:lnTo>
                    <a:pt x="1480227" y="33685"/>
                  </a:lnTo>
                  <a:lnTo>
                    <a:pt x="1409193" y="24319"/>
                  </a:lnTo>
                  <a:lnTo>
                    <a:pt x="1364841" y="20074"/>
                  </a:lnTo>
                  <a:lnTo>
                    <a:pt x="1315116" y="16158"/>
                  </a:lnTo>
                  <a:lnTo>
                    <a:pt x="1260404" y="12598"/>
                  </a:lnTo>
                  <a:lnTo>
                    <a:pt x="1201093" y="9422"/>
                  </a:lnTo>
                  <a:lnTo>
                    <a:pt x="1137570" y="6659"/>
                  </a:lnTo>
                  <a:lnTo>
                    <a:pt x="1070223" y="4336"/>
                  </a:lnTo>
                  <a:lnTo>
                    <a:pt x="999437" y="2480"/>
                  </a:lnTo>
                  <a:lnTo>
                    <a:pt x="925602" y="1121"/>
                  </a:lnTo>
                  <a:lnTo>
                    <a:pt x="849103" y="284"/>
                  </a:lnTo>
                  <a:lnTo>
                    <a:pt x="770329" y="0"/>
                  </a:lnTo>
                  <a:lnTo>
                    <a:pt x="691556" y="284"/>
                  </a:lnTo>
                  <a:lnTo>
                    <a:pt x="615061" y="1121"/>
                  </a:lnTo>
                  <a:lnTo>
                    <a:pt x="541231" y="2480"/>
                  </a:lnTo>
                  <a:lnTo>
                    <a:pt x="470453" y="4336"/>
                  </a:lnTo>
                  <a:lnTo>
                    <a:pt x="403114" y="6659"/>
                  </a:lnTo>
                  <a:lnTo>
                    <a:pt x="339601" y="9422"/>
                  </a:lnTo>
                  <a:lnTo>
                    <a:pt x="280300" y="12598"/>
                  </a:lnTo>
                  <a:lnTo>
                    <a:pt x="225598" y="16158"/>
                  </a:lnTo>
                  <a:lnTo>
                    <a:pt x="175883" y="20074"/>
                  </a:lnTo>
                  <a:lnTo>
                    <a:pt x="131542" y="24319"/>
                  </a:lnTo>
                  <a:lnTo>
                    <a:pt x="92960" y="28865"/>
                  </a:lnTo>
                  <a:lnTo>
                    <a:pt x="34626" y="38749"/>
                  </a:lnTo>
                  <a:lnTo>
                    <a:pt x="0" y="55137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8207879" y="3866132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26" y="38749"/>
                  </a:lnTo>
                  <a:lnTo>
                    <a:pt x="92960" y="28865"/>
                  </a:lnTo>
                  <a:lnTo>
                    <a:pt x="131541" y="24319"/>
                  </a:lnTo>
                  <a:lnTo>
                    <a:pt x="175883" y="20074"/>
                  </a:lnTo>
                  <a:lnTo>
                    <a:pt x="225598" y="16158"/>
                  </a:lnTo>
                  <a:lnTo>
                    <a:pt x="280299" y="12598"/>
                  </a:lnTo>
                  <a:lnTo>
                    <a:pt x="339600" y="9422"/>
                  </a:lnTo>
                  <a:lnTo>
                    <a:pt x="403114" y="6659"/>
                  </a:lnTo>
                  <a:lnTo>
                    <a:pt x="470453" y="4336"/>
                  </a:lnTo>
                  <a:lnTo>
                    <a:pt x="541231" y="2480"/>
                  </a:lnTo>
                  <a:lnTo>
                    <a:pt x="615061" y="1121"/>
                  </a:lnTo>
                  <a:lnTo>
                    <a:pt x="691556" y="284"/>
                  </a:lnTo>
                  <a:lnTo>
                    <a:pt x="770329" y="0"/>
                  </a:lnTo>
                  <a:lnTo>
                    <a:pt x="849103" y="284"/>
                  </a:lnTo>
                  <a:lnTo>
                    <a:pt x="925601" y="1121"/>
                  </a:lnTo>
                  <a:lnTo>
                    <a:pt x="999437" y="2480"/>
                  </a:lnTo>
                  <a:lnTo>
                    <a:pt x="1070222" y="4336"/>
                  </a:lnTo>
                  <a:lnTo>
                    <a:pt x="1137570" y="6659"/>
                  </a:lnTo>
                  <a:lnTo>
                    <a:pt x="1201093" y="9422"/>
                  </a:lnTo>
                  <a:lnTo>
                    <a:pt x="1260404" y="12598"/>
                  </a:lnTo>
                  <a:lnTo>
                    <a:pt x="1315115" y="16158"/>
                  </a:lnTo>
                  <a:lnTo>
                    <a:pt x="1364841" y="20074"/>
                  </a:lnTo>
                  <a:lnTo>
                    <a:pt x="1409193" y="24319"/>
                  </a:lnTo>
                  <a:lnTo>
                    <a:pt x="1447783" y="28865"/>
                  </a:lnTo>
                  <a:lnTo>
                    <a:pt x="1506133" y="38749"/>
                  </a:lnTo>
                  <a:lnTo>
                    <a:pt x="1540770" y="55137"/>
                  </a:lnTo>
                  <a:lnTo>
                    <a:pt x="1536792" y="60771"/>
                  </a:lnTo>
                  <a:lnTo>
                    <a:pt x="1480226" y="76590"/>
                  </a:lnTo>
                  <a:lnTo>
                    <a:pt x="1409193" y="85955"/>
                  </a:lnTo>
                  <a:lnTo>
                    <a:pt x="1364841" y="90200"/>
                  </a:lnTo>
                  <a:lnTo>
                    <a:pt x="1315115" y="94117"/>
                  </a:lnTo>
                  <a:lnTo>
                    <a:pt x="1260404" y="97677"/>
                  </a:lnTo>
                  <a:lnTo>
                    <a:pt x="1201093" y="100852"/>
                  </a:lnTo>
                  <a:lnTo>
                    <a:pt x="1137570" y="103615"/>
                  </a:lnTo>
                  <a:lnTo>
                    <a:pt x="1070222" y="105939"/>
                  </a:lnTo>
                  <a:lnTo>
                    <a:pt x="999437" y="107794"/>
                  </a:lnTo>
                  <a:lnTo>
                    <a:pt x="925601" y="109154"/>
                  </a:lnTo>
                  <a:lnTo>
                    <a:pt x="849103" y="109990"/>
                  </a:lnTo>
                  <a:lnTo>
                    <a:pt x="770329" y="110275"/>
                  </a:lnTo>
                  <a:lnTo>
                    <a:pt x="691556" y="109990"/>
                  </a:lnTo>
                  <a:lnTo>
                    <a:pt x="615061" y="109154"/>
                  </a:lnTo>
                  <a:lnTo>
                    <a:pt x="541231" y="107794"/>
                  </a:lnTo>
                  <a:lnTo>
                    <a:pt x="470453" y="105939"/>
                  </a:lnTo>
                  <a:lnTo>
                    <a:pt x="403114" y="103615"/>
                  </a:lnTo>
                  <a:lnTo>
                    <a:pt x="339600" y="100852"/>
                  </a:lnTo>
                  <a:lnTo>
                    <a:pt x="280299" y="97677"/>
                  </a:lnTo>
                  <a:lnTo>
                    <a:pt x="225598" y="94117"/>
                  </a:lnTo>
                  <a:lnTo>
                    <a:pt x="175883" y="90200"/>
                  </a:lnTo>
                  <a:lnTo>
                    <a:pt x="131541" y="85955"/>
                  </a:lnTo>
                  <a:lnTo>
                    <a:pt x="92960" y="81409"/>
                  </a:lnTo>
                  <a:lnTo>
                    <a:pt x="34626" y="71525"/>
                  </a:lnTo>
                  <a:lnTo>
                    <a:pt x="0" y="5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1" name="object 981"/>
          <p:cNvSpPr txBox="1"/>
          <p:nvPr/>
        </p:nvSpPr>
        <p:spPr>
          <a:xfrm>
            <a:off x="8520979" y="3978807"/>
            <a:ext cx="91503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Calibri"/>
                <a:cs typeface="Calibri"/>
              </a:rPr>
              <a:t>PTP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20" dirty="0">
                <a:latin typeface="Calibri"/>
                <a:cs typeface="Calibri"/>
              </a:rPr>
              <a:t>OC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Client</a:t>
            </a:r>
            <a:r>
              <a:rPr sz="850" spc="3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82" name="object 982"/>
          <p:cNvGrpSpPr/>
          <p:nvPr/>
        </p:nvGrpSpPr>
        <p:grpSpPr>
          <a:xfrm>
            <a:off x="8206292" y="3329526"/>
            <a:ext cx="1544320" cy="546735"/>
            <a:chOff x="8206292" y="3329526"/>
            <a:chExt cx="1544320" cy="546735"/>
          </a:xfrm>
        </p:grpSpPr>
        <p:sp>
          <p:nvSpPr>
            <p:cNvPr id="983" name="object 983"/>
            <p:cNvSpPr/>
            <p:nvPr/>
          </p:nvSpPr>
          <p:spPr>
            <a:xfrm>
              <a:off x="8207879" y="3653817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0"/>
                  </a:moveTo>
                  <a:lnTo>
                    <a:pt x="0" y="165298"/>
                  </a:lnTo>
                  <a:lnTo>
                    <a:pt x="3976" y="170931"/>
                  </a:lnTo>
                  <a:lnTo>
                    <a:pt x="60526" y="186750"/>
                  </a:lnTo>
                  <a:lnTo>
                    <a:pt x="131542" y="196116"/>
                  </a:lnTo>
                  <a:lnTo>
                    <a:pt x="175883" y="200361"/>
                  </a:lnTo>
                  <a:lnTo>
                    <a:pt x="225598" y="204278"/>
                  </a:lnTo>
                  <a:lnTo>
                    <a:pt x="280300" y="207838"/>
                  </a:lnTo>
                  <a:lnTo>
                    <a:pt x="339601" y="211013"/>
                  </a:lnTo>
                  <a:lnTo>
                    <a:pt x="403114" y="213776"/>
                  </a:lnTo>
                  <a:lnTo>
                    <a:pt x="470453" y="216100"/>
                  </a:lnTo>
                  <a:lnTo>
                    <a:pt x="541231" y="217955"/>
                  </a:lnTo>
                  <a:lnTo>
                    <a:pt x="615061" y="219315"/>
                  </a:lnTo>
                  <a:lnTo>
                    <a:pt x="691556" y="220151"/>
                  </a:lnTo>
                  <a:lnTo>
                    <a:pt x="770329" y="220436"/>
                  </a:lnTo>
                  <a:lnTo>
                    <a:pt x="849103" y="220151"/>
                  </a:lnTo>
                  <a:lnTo>
                    <a:pt x="925602" y="219315"/>
                  </a:lnTo>
                  <a:lnTo>
                    <a:pt x="999437" y="217955"/>
                  </a:lnTo>
                  <a:lnTo>
                    <a:pt x="1070223" y="216100"/>
                  </a:lnTo>
                  <a:lnTo>
                    <a:pt x="1137570" y="213776"/>
                  </a:lnTo>
                  <a:lnTo>
                    <a:pt x="1201093" y="211013"/>
                  </a:lnTo>
                  <a:lnTo>
                    <a:pt x="1260404" y="207838"/>
                  </a:lnTo>
                  <a:lnTo>
                    <a:pt x="1315116" y="204278"/>
                  </a:lnTo>
                  <a:lnTo>
                    <a:pt x="1364841" y="200361"/>
                  </a:lnTo>
                  <a:lnTo>
                    <a:pt x="1409193" y="196116"/>
                  </a:lnTo>
                  <a:lnTo>
                    <a:pt x="1447784" y="191570"/>
                  </a:lnTo>
                  <a:lnTo>
                    <a:pt x="1506134" y="181686"/>
                  </a:lnTo>
                  <a:lnTo>
                    <a:pt x="1540771" y="165298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8207879" y="3653817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165298"/>
                  </a:moveTo>
                  <a:lnTo>
                    <a:pt x="34626" y="181686"/>
                  </a:lnTo>
                  <a:lnTo>
                    <a:pt x="92960" y="191570"/>
                  </a:lnTo>
                  <a:lnTo>
                    <a:pt x="131541" y="196116"/>
                  </a:lnTo>
                  <a:lnTo>
                    <a:pt x="175883" y="200361"/>
                  </a:lnTo>
                  <a:lnTo>
                    <a:pt x="225598" y="204278"/>
                  </a:lnTo>
                  <a:lnTo>
                    <a:pt x="280299" y="207838"/>
                  </a:lnTo>
                  <a:lnTo>
                    <a:pt x="339600" y="211013"/>
                  </a:lnTo>
                  <a:lnTo>
                    <a:pt x="403114" y="213776"/>
                  </a:lnTo>
                  <a:lnTo>
                    <a:pt x="470453" y="216100"/>
                  </a:lnTo>
                  <a:lnTo>
                    <a:pt x="541231" y="217955"/>
                  </a:lnTo>
                  <a:lnTo>
                    <a:pt x="615061" y="219315"/>
                  </a:lnTo>
                  <a:lnTo>
                    <a:pt x="691556" y="220151"/>
                  </a:lnTo>
                  <a:lnTo>
                    <a:pt x="770329" y="220436"/>
                  </a:lnTo>
                  <a:lnTo>
                    <a:pt x="849103" y="220151"/>
                  </a:lnTo>
                  <a:lnTo>
                    <a:pt x="925601" y="219315"/>
                  </a:lnTo>
                  <a:lnTo>
                    <a:pt x="999437" y="217955"/>
                  </a:lnTo>
                  <a:lnTo>
                    <a:pt x="1070222" y="216100"/>
                  </a:lnTo>
                  <a:lnTo>
                    <a:pt x="1137570" y="213776"/>
                  </a:lnTo>
                  <a:lnTo>
                    <a:pt x="1201093" y="211013"/>
                  </a:lnTo>
                  <a:lnTo>
                    <a:pt x="1260404" y="207838"/>
                  </a:lnTo>
                  <a:lnTo>
                    <a:pt x="1315115" y="204278"/>
                  </a:lnTo>
                  <a:lnTo>
                    <a:pt x="1364841" y="200361"/>
                  </a:lnTo>
                  <a:lnTo>
                    <a:pt x="1409193" y="196116"/>
                  </a:lnTo>
                  <a:lnTo>
                    <a:pt x="1447783" y="191570"/>
                  </a:lnTo>
                  <a:lnTo>
                    <a:pt x="1506133" y="181686"/>
                  </a:lnTo>
                  <a:lnTo>
                    <a:pt x="1540770" y="165298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6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8207879" y="3598680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26" y="71525"/>
                  </a:lnTo>
                  <a:lnTo>
                    <a:pt x="92960" y="81409"/>
                  </a:lnTo>
                  <a:lnTo>
                    <a:pt x="131542" y="85955"/>
                  </a:lnTo>
                  <a:lnTo>
                    <a:pt x="175883" y="90200"/>
                  </a:lnTo>
                  <a:lnTo>
                    <a:pt x="225598" y="94117"/>
                  </a:lnTo>
                  <a:lnTo>
                    <a:pt x="280300" y="97677"/>
                  </a:lnTo>
                  <a:lnTo>
                    <a:pt x="339601" y="100852"/>
                  </a:lnTo>
                  <a:lnTo>
                    <a:pt x="403114" y="103615"/>
                  </a:lnTo>
                  <a:lnTo>
                    <a:pt x="470453" y="105939"/>
                  </a:lnTo>
                  <a:lnTo>
                    <a:pt x="541231" y="107794"/>
                  </a:lnTo>
                  <a:lnTo>
                    <a:pt x="615061" y="109154"/>
                  </a:lnTo>
                  <a:lnTo>
                    <a:pt x="691556" y="109990"/>
                  </a:lnTo>
                  <a:lnTo>
                    <a:pt x="770329" y="110275"/>
                  </a:lnTo>
                  <a:lnTo>
                    <a:pt x="849103" y="109990"/>
                  </a:lnTo>
                  <a:lnTo>
                    <a:pt x="925602" y="109154"/>
                  </a:lnTo>
                  <a:lnTo>
                    <a:pt x="999437" y="107794"/>
                  </a:lnTo>
                  <a:lnTo>
                    <a:pt x="1070223" y="105939"/>
                  </a:lnTo>
                  <a:lnTo>
                    <a:pt x="1137570" y="103615"/>
                  </a:lnTo>
                  <a:lnTo>
                    <a:pt x="1201093" y="100852"/>
                  </a:lnTo>
                  <a:lnTo>
                    <a:pt x="1260404" y="97677"/>
                  </a:lnTo>
                  <a:lnTo>
                    <a:pt x="1315116" y="94117"/>
                  </a:lnTo>
                  <a:lnTo>
                    <a:pt x="1364841" y="90200"/>
                  </a:lnTo>
                  <a:lnTo>
                    <a:pt x="1409193" y="85955"/>
                  </a:lnTo>
                  <a:lnTo>
                    <a:pt x="1447784" y="81409"/>
                  </a:lnTo>
                  <a:lnTo>
                    <a:pt x="1506134" y="71525"/>
                  </a:lnTo>
                  <a:lnTo>
                    <a:pt x="1540771" y="55137"/>
                  </a:lnTo>
                  <a:lnTo>
                    <a:pt x="1536793" y="49503"/>
                  </a:lnTo>
                  <a:lnTo>
                    <a:pt x="1480227" y="33684"/>
                  </a:lnTo>
                  <a:lnTo>
                    <a:pt x="1409193" y="24319"/>
                  </a:lnTo>
                  <a:lnTo>
                    <a:pt x="1364841" y="20073"/>
                  </a:lnTo>
                  <a:lnTo>
                    <a:pt x="1315116" y="16157"/>
                  </a:lnTo>
                  <a:lnTo>
                    <a:pt x="1260404" y="12597"/>
                  </a:lnTo>
                  <a:lnTo>
                    <a:pt x="1201093" y="9422"/>
                  </a:lnTo>
                  <a:lnTo>
                    <a:pt x="1137570" y="6659"/>
                  </a:lnTo>
                  <a:lnTo>
                    <a:pt x="1070223" y="4336"/>
                  </a:lnTo>
                  <a:lnTo>
                    <a:pt x="999437" y="2480"/>
                  </a:lnTo>
                  <a:lnTo>
                    <a:pt x="925602" y="1121"/>
                  </a:lnTo>
                  <a:lnTo>
                    <a:pt x="849103" y="284"/>
                  </a:lnTo>
                  <a:lnTo>
                    <a:pt x="770329" y="0"/>
                  </a:lnTo>
                  <a:lnTo>
                    <a:pt x="691556" y="284"/>
                  </a:lnTo>
                  <a:lnTo>
                    <a:pt x="615061" y="1121"/>
                  </a:lnTo>
                  <a:lnTo>
                    <a:pt x="541231" y="2480"/>
                  </a:lnTo>
                  <a:lnTo>
                    <a:pt x="470453" y="4336"/>
                  </a:lnTo>
                  <a:lnTo>
                    <a:pt x="403114" y="6659"/>
                  </a:lnTo>
                  <a:lnTo>
                    <a:pt x="339601" y="9422"/>
                  </a:lnTo>
                  <a:lnTo>
                    <a:pt x="280300" y="12597"/>
                  </a:lnTo>
                  <a:lnTo>
                    <a:pt x="225598" y="16157"/>
                  </a:lnTo>
                  <a:lnTo>
                    <a:pt x="175883" y="20073"/>
                  </a:lnTo>
                  <a:lnTo>
                    <a:pt x="131542" y="24319"/>
                  </a:lnTo>
                  <a:lnTo>
                    <a:pt x="92960" y="28865"/>
                  </a:lnTo>
                  <a:lnTo>
                    <a:pt x="34626" y="38749"/>
                  </a:lnTo>
                  <a:lnTo>
                    <a:pt x="0" y="55137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8207879" y="3598680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26" y="38749"/>
                  </a:lnTo>
                  <a:lnTo>
                    <a:pt x="92960" y="28865"/>
                  </a:lnTo>
                  <a:lnTo>
                    <a:pt x="131541" y="24319"/>
                  </a:lnTo>
                  <a:lnTo>
                    <a:pt x="175883" y="20074"/>
                  </a:lnTo>
                  <a:lnTo>
                    <a:pt x="225598" y="16158"/>
                  </a:lnTo>
                  <a:lnTo>
                    <a:pt x="280299" y="12598"/>
                  </a:lnTo>
                  <a:lnTo>
                    <a:pt x="339600" y="9422"/>
                  </a:lnTo>
                  <a:lnTo>
                    <a:pt x="403114" y="6659"/>
                  </a:lnTo>
                  <a:lnTo>
                    <a:pt x="470453" y="4336"/>
                  </a:lnTo>
                  <a:lnTo>
                    <a:pt x="541231" y="2480"/>
                  </a:lnTo>
                  <a:lnTo>
                    <a:pt x="615061" y="1121"/>
                  </a:lnTo>
                  <a:lnTo>
                    <a:pt x="691556" y="284"/>
                  </a:lnTo>
                  <a:lnTo>
                    <a:pt x="770329" y="0"/>
                  </a:lnTo>
                  <a:lnTo>
                    <a:pt x="849103" y="284"/>
                  </a:lnTo>
                  <a:lnTo>
                    <a:pt x="925601" y="1121"/>
                  </a:lnTo>
                  <a:lnTo>
                    <a:pt x="999437" y="2480"/>
                  </a:lnTo>
                  <a:lnTo>
                    <a:pt x="1070222" y="4336"/>
                  </a:lnTo>
                  <a:lnTo>
                    <a:pt x="1137570" y="6659"/>
                  </a:lnTo>
                  <a:lnTo>
                    <a:pt x="1201093" y="9422"/>
                  </a:lnTo>
                  <a:lnTo>
                    <a:pt x="1260404" y="12598"/>
                  </a:lnTo>
                  <a:lnTo>
                    <a:pt x="1315115" y="16158"/>
                  </a:lnTo>
                  <a:lnTo>
                    <a:pt x="1364841" y="20074"/>
                  </a:lnTo>
                  <a:lnTo>
                    <a:pt x="1409193" y="24319"/>
                  </a:lnTo>
                  <a:lnTo>
                    <a:pt x="1447783" y="28865"/>
                  </a:lnTo>
                  <a:lnTo>
                    <a:pt x="1506133" y="38749"/>
                  </a:lnTo>
                  <a:lnTo>
                    <a:pt x="1540770" y="55137"/>
                  </a:lnTo>
                  <a:lnTo>
                    <a:pt x="1536792" y="60771"/>
                  </a:lnTo>
                  <a:lnTo>
                    <a:pt x="1480226" y="76590"/>
                  </a:lnTo>
                  <a:lnTo>
                    <a:pt x="1409193" y="85955"/>
                  </a:lnTo>
                  <a:lnTo>
                    <a:pt x="1364841" y="90200"/>
                  </a:lnTo>
                  <a:lnTo>
                    <a:pt x="1315115" y="94117"/>
                  </a:lnTo>
                  <a:lnTo>
                    <a:pt x="1260404" y="97677"/>
                  </a:lnTo>
                  <a:lnTo>
                    <a:pt x="1201093" y="100852"/>
                  </a:lnTo>
                  <a:lnTo>
                    <a:pt x="1137570" y="103615"/>
                  </a:lnTo>
                  <a:lnTo>
                    <a:pt x="1070222" y="105939"/>
                  </a:lnTo>
                  <a:lnTo>
                    <a:pt x="999437" y="107794"/>
                  </a:lnTo>
                  <a:lnTo>
                    <a:pt x="925601" y="109154"/>
                  </a:lnTo>
                  <a:lnTo>
                    <a:pt x="849103" y="109990"/>
                  </a:lnTo>
                  <a:lnTo>
                    <a:pt x="770329" y="110275"/>
                  </a:lnTo>
                  <a:lnTo>
                    <a:pt x="691556" y="109990"/>
                  </a:lnTo>
                  <a:lnTo>
                    <a:pt x="615061" y="109154"/>
                  </a:lnTo>
                  <a:lnTo>
                    <a:pt x="541231" y="107794"/>
                  </a:lnTo>
                  <a:lnTo>
                    <a:pt x="470453" y="105939"/>
                  </a:lnTo>
                  <a:lnTo>
                    <a:pt x="403114" y="103615"/>
                  </a:lnTo>
                  <a:lnTo>
                    <a:pt x="339600" y="100852"/>
                  </a:lnTo>
                  <a:lnTo>
                    <a:pt x="280299" y="97677"/>
                  </a:lnTo>
                  <a:lnTo>
                    <a:pt x="225598" y="94117"/>
                  </a:lnTo>
                  <a:lnTo>
                    <a:pt x="175883" y="90200"/>
                  </a:lnTo>
                  <a:lnTo>
                    <a:pt x="131541" y="85955"/>
                  </a:lnTo>
                  <a:lnTo>
                    <a:pt x="92960" y="81409"/>
                  </a:lnTo>
                  <a:lnTo>
                    <a:pt x="34626" y="71525"/>
                  </a:lnTo>
                  <a:lnTo>
                    <a:pt x="0" y="5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8207879" y="3386251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0"/>
                  </a:moveTo>
                  <a:lnTo>
                    <a:pt x="0" y="165412"/>
                  </a:lnTo>
                  <a:lnTo>
                    <a:pt x="3976" y="171046"/>
                  </a:lnTo>
                  <a:lnTo>
                    <a:pt x="60526" y="186865"/>
                  </a:lnTo>
                  <a:lnTo>
                    <a:pt x="131542" y="196230"/>
                  </a:lnTo>
                  <a:lnTo>
                    <a:pt x="175883" y="200476"/>
                  </a:lnTo>
                  <a:lnTo>
                    <a:pt x="225598" y="204392"/>
                  </a:lnTo>
                  <a:lnTo>
                    <a:pt x="280300" y="207952"/>
                  </a:lnTo>
                  <a:lnTo>
                    <a:pt x="339601" y="211127"/>
                  </a:lnTo>
                  <a:lnTo>
                    <a:pt x="403114" y="213891"/>
                  </a:lnTo>
                  <a:lnTo>
                    <a:pt x="470453" y="216214"/>
                  </a:lnTo>
                  <a:lnTo>
                    <a:pt x="541231" y="218069"/>
                  </a:lnTo>
                  <a:lnTo>
                    <a:pt x="615061" y="219429"/>
                  </a:lnTo>
                  <a:lnTo>
                    <a:pt x="691556" y="220265"/>
                  </a:lnTo>
                  <a:lnTo>
                    <a:pt x="770329" y="220550"/>
                  </a:lnTo>
                  <a:lnTo>
                    <a:pt x="849103" y="220265"/>
                  </a:lnTo>
                  <a:lnTo>
                    <a:pt x="925602" y="219429"/>
                  </a:lnTo>
                  <a:lnTo>
                    <a:pt x="999437" y="218069"/>
                  </a:lnTo>
                  <a:lnTo>
                    <a:pt x="1070223" y="216214"/>
                  </a:lnTo>
                  <a:lnTo>
                    <a:pt x="1137570" y="213891"/>
                  </a:lnTo>
                  <a:lnTo>
                    <a:pt x="1201093" y="211127"/>
                  </a:lnTo>
                  <a:lnTo>
                    <a:pt x="1260404" y="207952"/>
                  </a:lnTo>
                  <a:lnTo>
                    <a:pt x="1315116" y="204392"/>
                  </a:lnTo>
                  <a:lnTo>
                    <a:pt x="1364841" y="200476"/>
                  </a:lnTo>
                  <a:lnTo>
                    <a:pt x="1409193" y="196230"/>
                  </a:lnTo>
                  <a:lnTo>
                    <a:pt x="1447784" y="191684"/>
                  </a:lnTo>
                  <a:lnTo>
                    <a:pt x="1506134" y="181800"/>
                  </a:lnTo>
                  <a:lnTo>
                    <a:pt x="1540771" y="165412"/>
                  </a:lnTo>
                  <a:lnTo>
                    <a:pt x="154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8207879" y="3386251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165413"/>
                  </a:moveTo>
                  <a:lnTo>
                    <a:pt x="34626" y="181800"/>
                  </a:lnTo>
                  <a:lnTo>
                    <a:pt x="92960" y="191684"/>
                  </a:lnTo>
                  <a:lnTo>
                    <a:pt x="131541" y="196230"/>
                  </a:lnTo>
                  <a:lnTo>
                    <a:pt x="175883" y="200476"/>
                  </a:lnTo>
                  <a:lnTo>
                    <a:pt x="225598" y="204392"/>
                  </a:lnTo>
                  <a:lnTo>
                    <a:pt x="280299" y="207952"/>
                  </a:lnTo>
                  <a:lnTo>
                    <a:pt x="339600" y="211128"/>
                  </a:lnTo>
                  <a:lnTo>
                    <a:pt x="403114" y="213891"/>
                  </a:lnTo>
                  <a:lnTo>
                    <a:pt x="470453" y="216214"/>
                  </a:lnTo>
                  <a:lnTo>
                    <a:pt x="541231" y="218069"/>
                  </a:lnTo>
                  <a:lnTo>
                    <a:pt x="615061" y="219429"/>
                  </a:lnTo>
                  <a:lnTo>
                    <a:pt x="691556" y="220265"/>
                  </a:lnTo>
                  <a:lnTo>
                    <a:pt x="770329" y="220550"/>
                  </a:lnTo>
                  <a:lnTo>
                    <a:pt x="849103" y="220265"/>
                  </a:lnTo>
                  <a:lnTo>
                    <a:pt x="925601" y="219429"/>
                  </a:lnTo>
                  <a:lnTo>
                    <a:pt x="999437" y="218069"/>
                  </a:lnTo>
                  <a:lnTo>
                    <a:pt x="1070222" y="216214"/>
                  </a:lnTo>
                  <a:lnTo>
                    <a:pt x="1137570" y="213891"/>
                  </a:lnTo>
                  <a:lnTo>
                    <a:pt x="1201093" y="211128"/>
                  </a:lnTo>
                  <a:lnTo>
                    <a:pt x="1260404" y="207952"/>
                  </a:lnTo>
                  <a:lnTo>
                    <a:pt x="1315115" y="204392"/>
                  </a:lnTo>
                  <a:lnTo>
                    <a:pt x="1364841" y="200476"/>
                  </a:lnTo>
                  <a:lnTo>
                    <a:pt x="1409193" y="196230"/>
                  </a:lnTo>
                  <a:lnTo>
                    <a:pt x="1447783" y="191684"/>
                  </a:lnTo>
                  <a:lnTo>
                    <a:pt x="1506133" y="181800"/>
                  </a:lnTo>
                  <a:lnTo>
                    <a:pt x="1540770" y="165413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654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8207879" y="3331113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8"/>
                  </a:moveTo>
                  <a:lnTo>
                    <a:pt x="34626" y="71525"/>
                  </a:lnTo>
                  <a:lnTo>
                    <a:pt x="92960" y="81409"/>
                  </a:lnTo>
                  <a:lnTo>
                    <a:pt x="131542" y="85955"/>
                  </a:lnTo>
                  <a:lnTo>
                    <a:pt x="175883" y="90200"/>
                  </a:lnTo>
                  <a:lnTo>
                    <a:pt x="225598" y="94117"/>
                  </a:lnTo>
                  <a:lnTo>
                    <a:pt x="280300" y="97677"/>
                  </a:lnTo>
                  <a:lnTo>
                    <a:pt x="339601" y="100852"/>
                  </a:lnTo>
                  <a:lnTo>
                    <a:pt x="403114" y="103615"/>
                  </a:lnTo>
                  <a:lnTo>
                    <a:pt x="470453" y="105939"/>
                  </a:lnTo>
                  <a:lnTo>
                    <a:pt x="541231" y="107794"/>
                  </a:lnTo>
                  <a:lnTo>
                    <a:pt x="615061" y="109154"/>
                  </a:lnTo>
                  <a:lnTo>
                    <a:pt x="691556" y="109990"/>
                  </a:lnTo>
                  <a:lnTo>
                    <a:pt x="770329" y="110275"/>
                  </a:lnTo>
                  <a:lnTo>
                    <a:pt x="849103" y="109990"/>
                  </a:lnTo>
                  <a:lnTo>
                    <a:pt x="925602" y="109154"/>
                  </a:lnTo>
                  <a:lnTo>
                    <a:pt x="999437" y="107794"/>
                  </a:lnTo>
                  <a:lnTo>
                    <a:pt x="1070223" y="105939"/>
                  </a:lnTo>
                  <a:lnTo>
                    <a:pt x="1137570" y="103615"/>
                  </a:lnTo>
                  <a:lnTo>
                    <a:pt x="1201093" y="100852"/>
                  </a:lnTo>
                  <a:lnTo>
                    <a:pt x="1260404" y="97677"/>
                  </a:lnTo>
                  <a:lnTo>
                    <a:pt x="1315116" y="94117"/>
                  </a:lnTo>
                  <a:lnTo>
                    <a:pt x="1364841" y="90200"/>
                  </a:lnTo>
                  <a:lnTo>
                    <a:pt x="1409193" y="85955"/>
                  </a:lnTo>
                  <a:lnTo>
                    <a:pt x="1447784" y="81409"/>
                  </a:lnTo>
                  <a:lnTo>
                    <a:pt x="1506134" y="71525"/>
                  </a:lnTo>
                  <a:lnTo>
                    <a:pt x="1540771" y="55138"/>
                  </a:lnTo>
                  <a:lnTo>
                    <a:pt x="1536793" y="49504"/>
                  </a:lnTo>
                  <a:lnTo>
                    <a:pt x="1480227" y="33685"/>
                  </a:lnTo>
                  <a:lnTo>
                    <a:pt x="1409193" y="24320"/>
                  </a:lnTo>
                  <a:lnTo>
                    <a:pt x="1364841" y="20074"/>
                  </a:lnTo>
                  <a:lnTo>
                    <a:pt x="1315116" y="16158"/>
                  </a:lnTo>
                  <a:lnTo>
                    <a:pt x="1260404" y="12598"/>
                  </a:lnTo>
                  <a:lnTo>
                    <a:pt x="1201093" y="9422"/>
                  </a:lnTo>
                  <a:lnTo>
                    <a:pt x="1137570" y="6659"/>
                  </a:lnTo>
                  <a:lnTo>
                    <a:pt x="1070223" y="4336"/>
                  </a:lnTo>
                  <a:lnTo>
                    <a:pt x="999437" y="2480"/>
                  </a:lnTo>
                  <a:lnTo>
                    <a:pt x="925602" y="1121"/>
                  </a:lnTo>
                  <a:lnTo>
                    <a:pt x="849103" y="284"/>
                  </a:lnTo>
                  <a:lnTo>
                    <a:pt x="770329" y="0"/>
                  </a:lnTo>
                  <a:lnTo>
                    <a:pt x="691556" y="284"/>
                  </a:lnTo>
                  <a:lnTo>
                    <a:pt x="615061" y="1121"/>
                  </a:lnTo>
                  <a:lnTo>
                    <a:pt x="541231" y="2480"/>
                  </a:lnTo>
                  <a:lnTo>
                    <a:pt x="470453" y="4336"/>
                  </a:lnTo>
                  <a:lnTo>
                    <a:pt x="403114" y="6659"/>
                  </a:lnTo>
                  <a:lnTo>
                    <a:pt x="339601" y="9422"/>
                  </a:lnTo>
                  <a:lnTo>
                    <a:pt x="280300" y="12598"/>
                  </a:lnTo>
                  <a:lnTo>
                    <a:pt x="225598" y="16158"/>
                  </a:lnTo>
                  <a:lnTo>
                    <a:pt x="175883" y="20074"/>
                  </a:lnTo>
                  <a:lnTo>
                    <a:pt x="131542" y="24320"/>
                  </a:lnTo>
                  <a:lnTo>
                    <a:pt x="92960" y="28866"/>
                  </a:lnTo>
                  <a:lnTo>
                    <a:pt x="34626" y="38750"/>
                  </a:lnTo>
                  <a:lnTo>
                    <a:pt x="0" y="55138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8207879" y="3331113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26" y="38749"/>
                  </a:lnTo>
                  <a:lnTo>
                    <a:pt x="92960" y="28865"/>
                  </a:lnTo>
                  <a:lnTo>
                    <a:pt x="131541" y="24319"/>
                  </a:lnTo>
                  <a:lnTo>
                    <a:pt x="175883" y="20074"/>
                  </a:lnTo>
                  <a:lnTo>
                    <a:pt x="225598" y="16158"/>
                  </a:lnTo>
                  <a:lnTo>
                    <a:pt x="280299" y="12598"/>
                  </a:lnTo>
                  <a:lnTo>
                    <a:pt x="339600" y="9422"/>
                  </a:lnTo>
                  <a:lnTo>
                    <a:pt x="403114" y="6659"/>
                  </a:lnTo>
                  <a:lnTo>
                    <a:pt x="470453" y="4336"/>
                  </a:lnTo>
                  <a:lnTo>
                    <a:pt x="541231" y="2480"/>
                  </a:lnTo>
                  <a:lnTo>
                    <a:pt x="615061" y="1121"/>
                  </a:lnTo>
                  <a:lnTo>
                    <a:pt x="691556" y="284"/>
                  </a:lnTo>
                  <a:lnTo>
                    <a:pt x="770329" y="0"/>
                  </a:lnTo>
                  <a:lnTo>
                    <a:pt x="849103" y="284"/>
                  </a:lnTo>
                  <a:lnTo>
                    <a:pt x="925601" y="1121"/>
                  </a:lnTo>
                  <a:lnTo>
                    <a:pt x="999437" y="2480"/>
                  </a:lnTo>
                  <a:lnTo>
                    <a:pt x="1070222" y="4336"/>
                  </a:lnTo>
                  <a:lnTo>
                    <a:pt x="1137570" y="6659"/>
                  </a:lnTo>
                  <a:lnTo>
                    <a:pt x="1201093" y="9422"/>
                  </a:lnTo>
                  <a:lnTo>
                    <a:pt x="1260404" y="12598"/>
                  </a:lnTo>
                  <a:lnTo>
                    <a:pt x="1315115" y="16158"/>
                  </a:lnTo>
                  <a:lnTo>
                    <a:pt x="1364841" y="20074"/>
                  </a:lnTo>
                  <a:lnTo>
                    <a:pt x="1409193" y="24319"/>
                  </a:lnTo>
                  <a:lnTo>
                    <a:pt x="1447783" y="28865"/>
                  </a:lnTo>
                  <a:lnTo>
                    <a:pt x="1506133" y="38749"/>
                  </a:lnTo>
                  <a:lnTo>
                    <a:pt x="1540770" y="55137"/>
                  </a:lnTo>
                  <a:lnTo>
                    <a:pt x="1536792" y="60771"/>
                  </a:lnTo>
                  <a:lnTo>
                    <a:pt x="1480226" y="76590"/>
                  </a:lnTo>
                  <a:lnTo>
                    <a:pt x="1409193" y="85955"/>
                  </a:lnTo>
                  <a:lnTo>
                    <a:pt x="1364841" y="90200"/>
                  </a:lnTo>
                  <a:lnTo>
                    <a:pt x="1315115" y="94117"/>
                  </a:lnTo>
                  <a:lnTo>
                    <a:pt x="1260404" y="97677"/>
                  </a:lnTo>
                  <a:lnTo>
                    <a:pt x="1201093" y="100852"/>
                  </a:lnTo>
                  <a:lnTo>
                    <a:pt x="1137570" y="103615"/>
                  </a:lnTo>
                  <a:lnTo>
                    <a:pt x="1070222" y="105939"/>
                  </a:lnTo>
                  <a:lnTo>
                    <a:pt x="999437" y="107794"/>
                  </a:lnTo>
                  <a:lnTo>
                    <a:pt x="925601" y="109154"/>
                  </a:lnTo>
                  <a:lnTo>
                    <a:pt x="849103" y="109990"/>
                  </a:lnTo>
                  <a:lnTo>
                    <a:pt x="770329" y="110275"/>
                  </a:lnTo>
                  <a:lnTo>
                    <a:pt x="691556" y="109990"/>
                  </a:lnTo>
                  <a:lnTo>
                    <a:pt x="615061" y="109154"/>
                  </a:lnTo>
                  <a:lnTo>
                    <a:pt x="541231" y="107794"/>
                  </a:lnTo>
                  <a:lnTo>
                    <a:pt x="470453" y="105939"/>
                  </a:lnTo>
                  <a:lnTo>
                    <a:pt x="403114" y="103615"/>
                  </a:lnTo>
                  <a:lnTo>
                    <a:pt x="339600" y="100852"/>
                  </a:lnTo>
                  <a:lnTo>
                    <a:pt x="280299" y="97677"/>
                  </a:lnTo>
                  <a:lnTo>
                    <a:pt x="225598" y="94117"/>
                  </a:lnTo>
                  <a:lnTo>
                    <a:pt x="175883" y="90200"/>
                  </a:lnTo>
                  <a:lnTo>
                    <a:pt x="131541" y="85955"/>
                  </a:lnTo>
                  <a:lnTo>
                    <a:pt x="92960" y="81409"/>
                  </a:lnTo>
                  <a:lnTo>
                    <a:pt x="34626" y="71525"/>
                  </a:lnTo>
                  <a:lnTo>
                    <a:pt x="0" y="5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1" name="object 991"/>
          <p:cNvSpPr txBox="1"/>
          <p:nvPr/>
        </p:nvSpPr>
        <p:spPr>
          <a:xfrm>
            <a:off x="8241883" y="3294391"/>
            <a:ext cx="1472565" cy="576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25"/>
              </a:spcBef>
            </a:pPr>
            <a:r>
              <a:rPr sz="850" spc="35" dirty="0">
                <a:latin typeface="Calibri"/>
                <a:cs typeface="Calibri"/>
              </a:rPr>
              <a:t>WR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850" i="1" spc="15" dirty="0">
                <a:latin typeface="Calibri"/>
                <a:cs typeface="Calibri"/>
              </a:rPr>
              <a:t>Upper</a:t>
            </a:r>
            <a:r>
              <a:rPr sz="850" i="1" spc="-35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2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Distribution</a:t>
            </a:r>
            <a:r>
              <a:rPr sz="850" i="1" spc="20" dirty="0">
                <a:latin typeface="Calibri"/>
                <a:cs typeface="Calibri"/>
              </a:rPr>
              <a:t> </a:t>
            </a:r>
            <a:r>
              <a:rPr sz="850" i="1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850" dirty="0">
                <a:latin typeface="Calibri"/>
                <a:cs typeface="Calibri"/>
              </a:rPr>
              <a:t>PTP</a:t>
            </a:r>
            <a:endParaRPr sz="8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65"/>
              </a:spcBef>
            </a:pPr>
            <a:r>
              <a:rPr sz="850" i="1" spc="10" dirty="0">
                <a:latin typeface="Calibri"/>
                <a:cs typeface="Calibri"/>
              </a:rPr>
              <a:t>Lower</a:t>
            </a:r>
            <a:r>
              <a:rPr sz="850" i="1" spc="3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15" dirty="0">
                <a:latin typeface="Calibri"/>
                <a:cs typeface="Calibri"/>
              </a:rPr>
              <a:t> </a:t>
            </a:r>
            <a:r>
              <a:rPr sz="850" i="1" spc="5" dirty="0">
                <a:latin typeface="Calibri"/>
                <a:cs typeface="Calibri"/>
              </a:rPr>
              <a:t>Distribution</a:t>
            </a:r>
            <a:r>
              <a:rPr sz="850" i="1" spc="15" dirty="0">
                <a:latin typeface="Calibri"/>
                <a:cs typeface="Calibri"/>
              </a:rPr>
              <a:t> 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92" name="object 992"/>
          <p:cNvGrpSpPr/>
          <p:nvPr/>
        </p:nvGrpSpPr>
        <p:grpSpPr>
          <a:xfrm>
            <a:off x="6652816" y="3085282"/>
            <a:ext cx="3251200" cy="1665605"/>
            <a:chOff x="6652816" y="3085282"/>
            <a:chExt cx="3251200" cy="1665605"/>
          </a:xfrm>
        </p:grpSpPr>
        <p:sp>
          <p:nvSpPr>
            <p:cNvPr id="993" name="object 993"/>
            <p:cNvSpPr/>
            <p:nvPr/>
          </p:nvSpPr>
          <p:spPr>
            <a:xfrm>
              <a:off x="6692430" y="3085282"/>
              <a:ext cx="3211195" cy="1621790"/>
            </a:xfrm>
            <a:custGeom>
              <a:avLst/>
              <a:gdLst/>
              <a:ahLst/>
              <a:cxnLst/>
              <a:rect l="l" t="t" r="r" b="b"/>
              <a:pathLst>
                <a:path w="3211195" h="1621789">
                  <a:moveTo>
                    <a:pt x="0" y="1506562"/>
                  </a:moveTo>
                  <a:lnTo>
                    <a:pt x="0" y="1616381"/>
                  </a:lnTo>
                  <a:lnTo>
                    <a:pt x="5064" y="1621528"/>
                  </a:lnTo>
                  <a:lnTo>
                    <a:pt x="793512" y="1621528"/>
                  </a:lnTo>
                  <a:lnTo>
                    <a:pt x="798575" y="1616381"/>
                  </a:lnTo>
                  <a:lnTo>
                    <a:pt x="798575" y="1603797"/>
                  </a:lnTo>
                  <a:lnTo>
                    <a:pt x="793512" y="1598649"/>
                  </a:lnTo>
                  <a:lnTo>
                    <a:pt x="787322" y="1598649"/>
                  </a:lnTo>
                  <a:lnTo>
                    <a:pt x="787322" y="1613863"/>
                  </a:lnTo>
                  <a:lnTo>
                    <a:pt x="9227" y="1613863"/>
                  </a:lnTo>
                  <a:lnTo>
                    <a:pt x="7539" y="1612262"/>
                  </a:lnTo>
                  <a:lnTo>
                    <a:pt x="7539" y="1506562"/>
                  </a:lnTo>
                  <a:lnTo>
                    <a:pt x="0" y="1506562"/>
                  </a:lnTo>
                  <a:close/>
                </a:path>
                <a:path w="3211195" h="1621789">
                  <a:moveTo>
                    <a:pt x="15079" y="1506562"/>
                  </a:moveTo>
                  <a:lnTo>
                    <a:pt x="15079" y="1606313"/>
                  </a:lnTo>
                  <a:lnTo>
                    <a:pt x="787322" y="1606313"/>
                  </a:lnTo>
                  <a:lnTo>
                    <a:pt x="787322" y="1598649"/>
                  </a:lnTo>
                  <a:lnTo>
                    <a:pt x="22508" y="1598649"/>
                  </a:lnTo>
                  <a:lnTo>
                    <a:pt x="22508" y="1506562"/>
                  </a:lnTo>
                  <a:lnTo>
                    <a:pt x="15079" y="1506562"/>
                  </a:lnTo>
                  <a:close/>
                </a:path>
                <a:path w="3211195" h="1621789">
                  <a:moveTo>
                    <a:pt x="0" y="1500271"/>
                  </a:moveTo>
                  <a:lnTo>
                    <a:pt x="0" y="1506562"/>
                  </a:lnTo>
                  <a:lnTo>
                    <a:pt x="22508" y="1506562"/>
                  </a:lnTo>
                  <a:lnTo>
                    <a:pt x="22508" y="1500271"/>
                  </a:lnTo>
                  <a:lnTo>
                    <a:pt x="17556" y="1495124"/>
                  </a:lnTo>
                  <a:lnTo>
                    <a:pt x="5064" y="1495124"/>
                  </a:lnTo>
                  <a:lnTo>
                    <a:pt x="0" y="1500271"/>
                  </a:lnTo>
                  <a:close/>
                </a:path>
                <a:path w="3211195" h="1621789">
                  <a:moveTo>
                    <a:pt x="978639" y="1603797"/>
                  </a:moveTo>
                  <a:lnTo>
                    <a:pt x="978639" y="1616381"/>
                  </a:lnTo>
                  <a:lnTo>
                    <a:pt x="983590" y="1621528"/>
                  </a:lnTo>
                  <a:lnTo>
                    <a:pt x="1333699" y="1621528"/>
                  </a:lnTo>
                  <a:lnTo>
                    <a:pt x="1338764" y="1616381"/>
                  </a:lnTo>
                  <a:lnTo>
                    <a:pt x="1338764" y="1603797"/>
                  </a:lnTo>
                  <a:lnTo>
                    <a:pt x="1333699" y="1598649"/>
                  </a:lnTo>
                  <a:lnTo>
                    <a:pt x="1327509" y="1598649"/>
                  </a:lnTo>
                  <a:lnTo>
                    <a:pt x="1327509" y="1613863"/>
                  </a:lnTo>
                  <a:lnTo>
                    <a:pt x="989892" y="1613863"/>
                  </a:lnTo>
                  <a:lnTo>
                    <a:pt x="989892" y="1598649"/>
                  </a:lnTo>
                  <a:lnTo>
                    <a:pt x="983590" y="1598649"/>
                  </a:lnTo>
                  <a:lnTo>
                    <a:pt x="978639" y="1603797"/>
                  </a:lnTo>
                  <a:close/>
                </a:path>
                <a:path w="3211195" h="1621789">
                  <a:moveTo>
                    <a:pt x="989892" y="1598649"/>
                  </a:moveTo>
                  <a:lnTo>
                    <a:pt x="989892" y="1606313"/>
                  </a:lnTo>
                  <a:lnTo>
                    <a:pt x="1327509" y="1606313"/>
                  </a:lnTo>
                  <a:lnTo>
                    <a:pt x="1327509" y="1598649"/>
                  </a:lnTo>
                  <a:lnTo>
                    <a:pt x="989892" y="1598649"/>
                  </a:lnTo>
                  <a:close/>
                </a:path>
                <a:path w="3211195" h="1621789">
                  <a:moveTo>
                    <a:pt x="1518826" y="1603797"/>
                  </a:moveTo>
                  <a:lnTo>
                    <a:pt x="1518826" y="1616381"/>
                  </a:lnTo>
                  <a:lnTo>
                    <a:pt x="1523777" y="1621528"/>
                  </a:lnTo>
                  <a:lnTo>
                    <a:pt x="2414073" y="1621528"/>
                  </a:lnTo>
                  <a:lnTo>
                    <a:pt x="2419137" y="1616381"/>
                  </a:lnTo>
                  <a:lnTo>
                    <a:pt x="2419137" y="1603797"/>
                  </a:lnTo>
                  <a:lnTo>
                    <a:pt x="2414073" y="1598649"/>
                  </a:lnTo>
                  <a:lnTo>
                    <a:pt x="2407883" y="1598649"/>
                  </a:lnTo>
                  <a:lnTo>
                    <a:pt x="2407883" y="1613863"/>
                  </a:lnTo>
                  <a:lnTo>
                    <a:pt x="1530079" y="1613863"/>
                  </a:lnTo>
                  <a:lnTo>
                    <a:pt x="1530079" y="1598649"/>
                  </a:lnTo>
                  <a:lnTo>
                    <a:pt x="1523777" y="1598649"/>
                  </a:lnTo>
                  <a:lnTo>
                    <a:pt x="1518826" y="1603797"/>
                  </a:lnTo>
                  <a:close/>
                </a:path>
                <a:path w="3211195" h="1621789">
                  <a:moveTo>
                    <a:pt x="1530079" y="1598649"/>
                  </a:moveTo>
                  <a:lnTo>
                    <a:pt x="1530079" y="1606313"/>
                  </a:lnTo>
                  <a:lnTo>
                    <a:pt x="2407883" y="1606313"/>
                  </a:lnTo>
                  <a:lnTo>
                    <a:pt x="2407883" y="1598649"/>
                  </a:lnTo>
                  <a:lnTo>
                    <a:pt x="1530079" y="1598649"/>
                  </a:lnTo>
                  <a:close/>
                </a:path>
                <a:path w="3211195" h="1621789">
                  <a:moveTo>
                    <a:pt x="2599199" y="1603797"/>
                  </a:moveTo>
                  <a:lnTo>
                    <a:pt x="2599199" y="1616381"/>
                  </a:lnTo>
                  <a:lnTo>
                    <a:pt x="2604151" y="1621528"/>
                  </a:lnTo>
                  <a:lnTo>
                    <a:pt x="2954260" y="1621528"/>
                  </a:lnTo>
                  <a:lnTo>
                    <a:pt x="2959324" y="1616381"/>
                  </a:lnTo>
                  <a:lnTo>
                    <a:pt x="2959324" y="1603797"/>
                  </a:lnTo>
                  <a:lnTo>
                    <a:pt x="2954260" y="1598649"/>
                  </a:lnTo>
                  <a:lnTo>
                    <a:pt x="2948070" y="1598649"/>
                  </a:lnTo>
                  <a:lnTo>
                    <a:pt x="2948070" y="1613863"/>
                  </a:lnTo>
                  <a:lnTo>
                    <a:pt x="2610453" y="1613863"/>
                  </a:lnTo>
                  <a:lnTo>
                    <a:pt x="2610453" y="1598649"/>
                  </a:lnTo>
                  <a:lnTo>
                    <a:pt x="2604151" y="1598649"/>
                  </a:lnTo>
                  <a:lnTo>
                    <a:pt x="2599199" y="1603797"/>
                  </a:lnTo>
                  <a:close/>
                </a:path>
                <a:path w="3211195" h="1621789">
                  <a:moveTo>
                    <a:pt x="2610453" y="1598649"/>
                  </a:moveTo>
                  <a:lnTo>
                    <a:pt x="2610453" y="1606313"/>
                  </a:lnTo>
                  <a:lnTo>
                    <a:pt x="2948070" y="1606313"/>
                  </a:lnTo>
                  <a:lnTo>
                    <a:pt x="2948070" y="1598649"/>
                  </a:lnTo>
                  <a:lnTo>
                    <a:pt x="2610453" y="1598649"/>
                  </a:lnTo>
                  <a:close/>
                </a:path>
                <a:path w="3211195" h="1621789">
                  <a:moveTo>
                    <a:pt x="3139386" y="1603797"/>
                  </a:moveTo>
                  <a:lnTo>
                    <a:pt x="3139386" y="1616381"/>
                  </a:lnTo>
                  <a:lnTo>
                    <a:pt x="3144338" y="1621528"/>
                  </a:lnTo>
                  <a:lnTo>
                    <a:pt x="3206009" y="1621528"/>
                  </a:lnTo>
                  <a:lnTo>
                    <a:pt x="3210961" y="1616381"/>
                  </a:lnTo>
                  <a:lnTo>
                    <a:pt x="3210961" y="767808"/>
                  </a:lnTo>
                  <a:lnTo>
                    <a:pt x="3203533" y="767808"/>
                  </a:lnTo>
                  <a:lnTo>
                    <a:pt x="3203533" y="1612262"/>
                  </a:lnTo>
                  <a:lnTo>
                    <a:pt x="3201845" y="1613863"/>
                  </a:lnTo>
                  <a:lnTo>
                    <a:pt x="3150640" y="1613863"/>
                  </a:lnTo>
                  <a:lnTo>
                    <a:pt x="3150640" y="1598649"/>
                  </a:lnTo>
                  <a:lnTo>
                    <a:pt x="3144338" y="1598649"/>
                  </a:lnTo>
                  <a:lnTo>
                    <a:pt x="3139386" y="1603797"/>
                  </a:lnTo>
                  <a:close/>
                </a:path>
                <a:path w="3211195" h="1621789">
                  <a:moveTo>
                    <a:pt x="3188453" y="761517"/>
                  </a:moveTo>
                  <a:lnTo>
                    <a:pt x="3188453" y="767808"/>
                  </a:lnTo>
                  <a:lnTo>
                    <a:pt x="3210961" y="767808"/>
                  </a:lnTo>
                  <a:lnTo>
                    <a:pt x="3210961" y="761517"/>
                  </a:lnTo>
                  <a:lnTo>
                    <a:pt x="3206009" y="756370"/>
                  </a:lnTo>
                  <a:lnTo>
                    <a:pt x="3193517" y="756370"/>
                  </a:lnTo>
                  <a:lnTo>
                    <a:pt x="3188453" y="761517"/>
                  </a:lnTo>
                  <a:close/>
                </a:path>
                <a:path w="3211195" h="1621789">
                  <a:moveTo>
                    <a:pt x="3150640" y="1598649"/>
                  </a:moveTo>
                  <a:lnTo>
                    <a:pt x="3150640" y="1606313"/>
                  </a:lnTo>
                  <a:lnTo>
                    <a:pt x="3195993" y="1606313"/>
                  </a:lnTo>
                  <a:lnTo>
                    <a:pt x="3195993" y="767808"/>
                  </a:lnTo>
                  <a:lnTo>
                    <a:pt x="3188453" y="767808"/>
                  </a:lnTo>
                  <a:lnTo>
                    <a:pt x="3188453" y="1598649"/>
                  </a:lnTo>
                  <a:lnTo>
                    <a:pt x="3150640" y="1598649"/>
                  </a:lnTo>
                  <a:close/>
                </a:path>
                <a:path w="3211195" h="1621789">
                  <a:moveTo>
                    <a:pt x="3188453" y="561901"/>
                  </a:moveTo>
                  <a:lnTo>
                    <a:pt x="3188453" y="568192"/>
                  </a:lnTo>
                  <a:lnTo>
                    <a:pt x="3193517" y="573340"/>
                  </a:lnTo>
                  <a:lnTo>
                    <a:pt x="3206009" y="573340"/>
                  </a:lnTo>
                  <a:lnTo>
                    <a:pt x="3210961" y="568192"/>
                  </a:lnTo>
                  <a:lnTo>
                    <a:pt x="3210961" y="561901"/>
                  </a:lnTo>
                  <a:lnTo>
                    <a:pt x="3188453" y="561901"/>
                  </a:lnTo>
                  <a:close/>
                </a:path>
                <a:path w="3211195" h="1621789">
                  <a:moveTo>
                    <a:pt x="3203533" y="218720"/>
                  </a:moveTo>
                  <a:lnTo>
                    <a:pt x="3203533" y="561901"/>
                  </a:lnTo>
                  <a:lnTo>
                    <a:pt x="3210961" y="561901"/>
                  </a:lnTo>
                  <a:lnTo>
                    <a:pt x="3210961" y="218720"/>
                  </a:lnTo>
                  <a:lnTo>
                    <a:pt x="3203533" y="218720"/>
                  </a:lnTo>
                  <a:close/>
                </a:path>
                <a:path w="3211195" h="1621789">
                  <a:moveTo>
                    <a:pt x="3188453" y="212429"/>
                  </a:moveTo>
                  <a:lnTo>
                    <a:pt x="3188453" y="218720"/>
                  </a:lnTo>
                  <a:lnTo>
                    <a:pt x="3210961" y="218720"/>
                  </a:lnTo>
                  <a:lnTo>
                    <a:pt x="3210961" y="212429"/>
                  </a:lnTo>
                  <a:lnTo>
                    <a:pt x="3206009" y="207280"/>
                  </a:lnTo>
                  <a:lnTo>
                    <a:pt x="3193517" y="207280"/>
                  </a:lnTo>
                  <a:lnTo>
                    <a:pt x="3188453" y="212429"/>
                  </a:lnTo>
                  <a:close/>
                </a:path>
                <a:path w="3211195" h="1621789">
                  <a:moveTo>
                    <a:pt x="3188453" y="218720"/>
                  </a:moveTo>
                  <a:lnTo>
                    <a:pt x="3188453" y="561901"/>
                  </a:lnTo>
                  <a:lnTo>
                    <a:pt x="3195993" y="561901"/>
                  </a:lnTo>
                  <a:lnTo>
                    <a:pt x="3195993" y="218720"/>
                  </a:lnTo>
                  <a:lnTo>
                    <a:pt x="3188453" y="218720"/>
                  </a:lnTo>
                  <a:close/>
                </a:path>
                <a:path w="3211195" h="1621789">
                  <a:moveTo>
                    <a:pt x="2167387" y="152143"/>
                  </a:moveTo>
                  <a:lnTo>
                    <a:pt x="2167387" y="164726"/>
                  </a:lnTo>
                  <a:lnTo>
                    <a:pt x="2172451" y="169873"/>
                  </a:lnTo>
                  <a:lnTo>
                    <a:pt x="3062747" y="169873"/>
                  </a:lnTo>
                  <a:lnTo>
                    <a:pt x="3067699" y="164726"/>
                  </a:lnTo>
                  <a:lnTo>
                    <a:pt x="3067699" y="152143"/>
                  </a:lnTo>
                  <a:lnTo>
                    <a:pt x="3062747" y="146996"/>
                  </a:lnTo>
                  <a:lnTo>
                    <a:pt x="3056445" y="146996"/>
                  </a:lnTo>
                  <a:lnTo>
                    <a:pt x="3056445" y="162209"/>
                  </a:lnTo>
                  <a:lnTo>
                    <a:pt x="2178641" y="162209"/>
                  </a:lnTo>
                  <a:lnTo>
                    <a:pt x="2178641" y="146996"/>
                  </a:lnTo>
                  <a:lnTo>
                    <a:pt x="2172451" y="146996"/>
                  </a:lnTo>
                  <a:lnTo>
                    <a:pt x="2167387" y="152143"/>
                  </a:lnTo>
                  <a:close/>
                </a:path>
                <a:path w="3211195" h="1621789">
                  <a:moveTo>
                    <a:pt x="2178641" y="146996"/>
                  </a:moveTo>
                  <a:lnTo>
                    <a:pt x="2178641" y="154660"/>
                  </a:lnTo>
                  <a:lnTo>
                    <a:pt x="3056445" y="154660"/>
                  </a:lnTo>
                  <a:lnTo>
                    <a:pt x="3056445" y="146996"/>
                  </a:lnTo>
                  <a:lnTo>
                    <a:pt x="2178641" y="146996"/>
                  </a:lnTo>
                  <a:close/>
                </a:path>
                <a:path w="3211195" h="1621789">
                  <a:moveTo>
                    <a:pt x="2022212" y="100209"/>
                  </a:moveTo>
                  <a:lnTo>
                    <a:pt x="2022212" y="106500"/>
                  </a:lnTo>
                  <a:lnTo>
                    <a:pt x="2027276" y="111648"/>
                  </a:lnTo>
                  <a:lnTo>
                    <a:pt x="2039655" y="111648"/>
                  </a:lnTo>
                  <a:lnTo>
                    <a:pt x="2044720" y="106500"/>
                  </a:lnTo>
                  <a:lnTo>
                    <a:pt x="2044720" y="100209"/>
                  </a:lnTo>
                  <a:lnTo>
                    <a:pt x="2022212" y="100209"/>
                  </a:lnTo>
                  <a:close/>
                </a:path>
                <a:path w="3211195" h="1621789">
                  <a:moveTo>
                    <a:pt x="2037180" y="11438"/>
                  </a:moveTo>
                  <a:lnTo>
                    <a:pt x="2037180" y="100209"/>
                  </a:lnTo>
                  <a:lnTo>
                    <a:pt x="2044720" y="100209"/>
                  </a:lnTo>
                  <a:lnTo>
                    <a:pt x="2044720" y="11438"/>
                  </a:lnTo>
                  <a:lnTo>
                    <a:pt x="2037180" y="11438"/>
                  </a:lnTo>
                  <a:close/>
                </a:path>
                <a:path w="3211195" h="1621789">
                  <a:moveTo>
                    <a:pt x="2022212" y="5033"/>
                  </a:moveTo>
                  <a:lnTo>
                    <a:pt x="2022212" y="11438"/>
                  </a:lnTo>
                  <a:lnTo>
                    <a:pt x="2044720" y="11438"/>
                  </a:lnTo>
                  <a:lnTo>
                    <a:pt x="2044720" y="5033"/>
                  </a:lnTo>
                  <a:lnTo>
                    <a:pt x="2039655" y="0"/>
                  </a:lnTo>
                  <a:lnTo>
                    <a:pt x="2027276" y="0"/>
                  </a:lnTo>
                  <a:lnTo>
                    <a:pt x="2022212" y="5033"/>
                  </a:lnTo>
                  <a:close/>
                </a:path>
                <a:path w="3211195" h="1621789">
                  <a:moveTo>
                    <a:pt x="2022212" y="11438"/>
                  </a:moveTo>
                  <a:lnTo>
                    <a:pt x="2022212" y="100209"/>
                  </a:lnTo>
                  <a:lnTo>
                    <a:pt x="2029752" y="100209"/>
                  </a:lnTo>
                  <a:lnTo>
                    <a:pt x="2029752" y="11438"/>
                  </a:lnTo>
                  <a:lnTo>
                    <a:pt x="2022212" y="11438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4" name="object 9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2816" y="4513600"/>
              <a:ext cx="101735" cy="103411"/>
            </a:xfrm>
            <a:prstGeom prst="rect">
              <a:avLst/>
            </a:prstGeom>
          </p:spPr>
        </p:pic>
        <p:sp>
          <p:nvSpPr>
            <p:cNvPr id="995" name="object 995"/>
            <p:cNvSpPr/>
            <p:nvPr/>
          </p:nvSpPr>
          <p:spPr>
            <a:xfrm>
              <a:off x="9304684" y="4640463"/>
              <a:ext cx="547370" cy="109855"/>
            </a:xfrm>
            <a:custGeom>
              <a:avLst/>
              <a:gdLst/>
              <a:ahLst/>
              <a:cxnLst/>
              <a:rect l="l" t="t" r="r" b="b"/>
              <a:pathLst>
                <a:path w="547370" h="109854">
                  <a:moveTo>
                    <a:pt x="0" y="0"/>
                  </a:moveTo>
                  <a:lnTo>
                    <a:pt x="0" y="109816"/>
                  </a:lnTo>
                  <a:lnTo>
                    <a:pt x="546916" y="109816"/>
                  </a:lnTo>
                  <a:lnTo>
                    <a:pt x="54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6" name="object 996"/>
          <p:cNvSpPr txBox="1"/>
          <p:nvPr/>
        </p:nvSpPr>
        <p:spPr>
          <a:xfrm>
            <a:off x="9295248" y="4615636"/>
            <a:ext cx="5765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Calibri"/>
                <a:cs typeface="Calibri"/>
              </a:rPr>
              <a:t>D</a:t>
            </a:r>
            <a:r>
              <a:rPr sz="750" spc="-75" dirty="0">
                <a:latin typeface="Calibri"/>
                <a:cs typeface="Calibri"/>
              </a:rPr>
              <a:t>W</a:t>
            </a:r>
            <a:r>
              <a:rPr sz="750" spc="-5" dirty="0">
                <a:latin typeface="Calibri"/>
                <a:cs typeface="Calibri"/>
              </a:rPr>
              <a:t>D</a:t>
            </a:r>
            <a:r>
              <a:rPr sz="750" spc="-20" dirty="0">
                <a:latin typeface="Calibri"/>
                <a:cs typeface="Calibri"/>
              </a:rPr>
              <a:t>M</a:t>
            </a:r>
            <a:r>
              <a:rPr sz="750" spc="-65" dirty="0">
                <a:latin typeface="Calibri"/>
                <a:cs typeface="Calibri"/>
              </a:rPr>
              <a:t> </a:t>
            </a:r>
            <a:r>
              <a:rPr sz="750" spc="-35" dirty="0">
                <a:latin typeface="Calibri"/>
                <a:cs typeface="Calibri"/>
              </a:rPr>
              <a:t>(</a:t>
            </a:r>
            <a:r>
              <a:rPr sz="750" spc="15" dirty="0">
                <a:latin typeface="Calibri"/>
                <a:cs typeface="Calibri"/>
              </a:rPr>
              <a:t>2</a:t>
            </a:r>
            <a:r>
              <a:rPr sz="750" spc="-50" dirty="0">
                <a:latin typeface="Calibri"/>
                <a:cs typeface="Calibri"/>
              </a:rPr>
              <a:t>5</a:t>
            </a:r>
            <a:r>
              <a:rPr sz="750" spc="-10" dirty="0">
                <a:latin typeface="Calibri"/>
                <a:cs typeface="Calibri"/>
              </a:rPr>
              <a:t>km)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997" name="object 997"/>
          <p:cNvGrpSpPr/>
          <p:nvPr/>
        </p:nvGrpSpPr>
        <p:grpSpPr>
          <a:xfrm>
            <a:off x="4180358" y="3094181"/>
            <a:ext cx="1544320" cy="1054735"/>
            <a:chOff x="4180358" y="3094181"/>
            <a:chExt cx="1544320" cy="1054735"/>
          </a:xfrm>
        </p:grpSpPr>
        <p:pic>
          <p:nvPicPr>
            <p:cNvPr id="998" name="object 9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0146" y="3094181"/>
              <a:ext cx="112079" cy="242538"/>
            </a:xfrm>
            <a:prstGeom prst="rect">
              <a:avLst/>
            </a:prstGeom>
          </p:spPr>
        </p:pic>
        <p:sp>
          <p:nvSpPr>
            <p:cNvPr id="999" name="object 999"/>
            <p:cNvSpPr/>
            <p:nvPr/>
          </p:nvSpPr>
          <p:spPr>
            <a:xfrm>
              <a:off x="4181944" y="3926875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0"/>
                  </a:moveTo>
                  <a:lnTo>
                    <a:pt x="0" y="165298"/>
                  </a:lnTo>
                  <a:lnTo>
                    <a:pt x="3977" y="170931"/>
                  </a:lnTo>
                  <a:lnTo>
                    <a:pt x="60542" y="186750"/>
                  </a:lnTo>
                  <a:lnTo>
                    <a:pt x="131572" y="196116"/>
                  </a:lnTo>
                  <a:lnTo>
                    <a:pt x="175922" y="200361"/>
                  </a:lnTo>
                  <a:lnTo>
                    <a:pt x="225646" y="204278"/>
                  </a:lnTo>
                  <a:lnTo>
                    <a:pt x="280355" y="207838"/>
                  </a:lnTo>
                  <a:lnTo>
                    <a:pt x="339664" y="211013"/>
                  </a:lnTo>
                  <a:lnTo>
                    <a:pt x="403184" y="213776"/>
                  </a:lnTo>
                  <a:lnTo>
                    <a:pt x="470529" y="216100"/>
                  </a:lnTo>
                  <a:lnTo>
                    <a:pt x="541311" y="217955"/>
                  </a:lnTo>
                  <a:lnTo>
                    <a:pt x="615143" y="219315"/>
                  </a:lnTo>
                  <a:lnTo>
                    <a:pt x="691638" y="220151"/>
                  </a:lnTo>
                  <a:lnTo>
                    <a:pt x="770408" y="220436"/>
                  </a:lnTo>
                  <a:lnTo>
                    <a:pt x="849182" y="220151"/>
                  </a:lnTo>
                  <a:lnTo>
                    <a:pt x="925681" y="219315"/>
                  </a:lnTo>
                  <a:lnTo>
                    <a:pt x="999516" y="217955"/>
                  </a:lnTo>
                  <a:lnTo>
                    <a:pt x="1070302" y="216100"/>
                  </a:lnTo>
                  <a:lnTo>
                    <a:pt x="1137649" y="213776"/>
                  </a:lnTo>
                  <a:lnTo>
                    <a:pt x="1201172" y="211013"/>
                  </a:lnTo>
                  <a:lnTo>
                    <a:pt x="1260483" y="207838"/>
                  </a:lnTo>
                  <a:lnTo>
                    <a:pt x="1315195" y="204278"/>
                  </a:lnTo>
                  <a:lnTo>
                    <a:pt x="1364921" y="200361"/>
                  </a:lnTo>
                  <a:lnTo>
                    <a:pt x="1409272" y="196116"/>
                  </a:lnTo>
                  <a:lnTo>
                    <a:pt x="1447863" y="191570"/>
                  </a:lnTo>
                  <a:lnTo>
                    <a:pt x="1506213" y="181686"/>
                  </a:lnTo>
                  <a:lnTo>
                    <a:pt x="1540850" y="165298"/>
                  </a:lnTo>
                  <a:lnTo>
                    <a:pt x="1540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4181945" y="3926875"/>
              <a:ext cx="1541145" cy="220979"/>
            </a:xfrm>
            <a:custGeom>
              <a:avLst/>
              <a:gdLst/>
              <a:ahLst/>
              <a:cxnLst/>
              <a:rect l="l" t="t" r="r" b="b"/>
              <a:pathLst>
                <a:path w="1541145" h="220979">
                  <a:moveTo>
                    <a:pt x="0" y="165298"/>
                  </a:moveTo>
                  <a:lnTo>
                    <a:pt x="34635" y="181686"/>
                  </a:lnTo>
                  <a:lnTo>
                    <a:pt x="92983" y="191570"/>
                  </a:lnTo>
                  <a:lnTo>
                    <a:pt x="131572" y="196116"/>
                  </a:lnTo>
                  <a:lnTo>
                    <a:pt x="175922" y="200361"/>
                  </a:lnTo>
                  <a:lnTo>
                    <a:pt x="225646" y="204278"/>
                  </a:lnTo>
                  <a:lnTo>
                    <a:pt x="280355" y="207838"/>
                  </a:lnTo>
                  <a:lnTo>
                    <a:pt x="339664" y="211013"/>
                  </a:lnTo>
                  <a:lnTo>
                    <a:pt x="403184" y="213776"/>
                  </a:lnTo>
                  <a:lnTo>
                    <a:pt x="470529" y="216100"/>
                  </a:lnTo>
                  <a:lnTo>
                    <a:pt x="541311" y="217955"/>
                  </a:lnTo>
                  <a:lnTo>
                    <a:pt x="615142" y="219315"/>
                  </a:lnTo>
                  <a:lnTo>
                    <a:pt x="691637" y="220151"/>
                  </a:lnTo>
                  <a:lnTo>
                    <a:pt x="770407" y="220436"/>
                  </a:lnTo>
                  <a:lnTo>
                    <a:pt x="849182" y="220151"/>
                  </a:lnTo>
                  <a:lnTo>
                    <a:pt x="925680" y="219315"/>
                  </a:lnTo>
                  <a:lnTo>
                    <a:pt x="999516" y="217955"/>
                  </a:lnTo>
                  <a:lnTo>
                    <a:pt x="1070301" y="216100"/>
                  </a:lnTo>
                  <a:lnTo>
                    <a:pt x="1137648" y="213776"/>
                  </a:lnTo>
                  <a:lnTo>
                    <a:pt x="1201171" y="211013"/>
                  </a:lnTo>
                  <a:lnTo>
                    <a:pt x="1260482" y="207838"/>
                  </a:lnTo>
                  <a:lnTo>
                    <a:pt x="1315194" y="204278"/>
                  </a:lnTo>
                  <a:lnTo>
                    <a:pt x="1364920" y="200361"/>
                  </a:lnTo>
                  <a:lnTo>
                    <a:pt x="1409271" y="196116"/>
                  </a:lnTo>
                  <a:lnTo>
                    <a:pt x="1447862" y="191570"/>
                  </a:lnTo>
                  <a:lnTo>
                    <a:pt x="1506212" y="181686"/>
                  </a:lnTo>
                  <a:lnTo>
                    <a:pt x="1540849" y="165298"/>
                  </a:lnTo>
                  <a:lnTo>
                    <a:pt x="1540849" y="0"/>
                  </a:lnTo>
                  <a:lnTo>
                    <a:pt x="0" y="0"/>
                  </a:lnTo>
                  <a:lnTo>
                    <a:pt x="0" y="165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4181944" y="3871737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8"/>
                  </a:moveTo>
                  <a:lnTo>
                    <a:pt x="34635" y="71525"/>
                  </a:lnTo>
                  <a:lnTo>
                    <a:pt x="92983" y="81409"/>
                  </a:lnTo>
                  <a:lnTo>
                    <a:pt x="131572" y="85955"/>
                  </a:lnTo>
                  <a:lnTo>
                    <a:pt x="175922" y="90200"/>
                  </a:lnTo>
                  <a:lnTo>
                    <a:pt x="225646" y="94117"/>
                  </a:lnTo>
                  <a:lnTo>
                    <a:pt x="280355" y="97677"/>
                  </a:lnTo>
                  <a:lnTo>
                    <a:pt x="339664" y="100852"/>
                  </a:lnTo>
                  <a:lnTo>
                    <a:pt x="403184" y="103615"/>
                  </a:lnTo>
                  <a:lnTo>
                    <a:pt x="470529" y="105939"/>
                  </a:lnTo>
                  <a:lnTo>
                    <a:pt x="541311" y="107794"/>
                  </a:lnTo>
                  <a:lnTo>
                    <a:pt x="615143" y="109154"/>
                  </a:lnTo>
                  <a:lnTo>
                    <a:pt x="691638" y="109990"/>
                  </a:lnTo>
                  <a:lnTo>
                    <a:pt x="770408" y="110275"/>
                  </a:lnTo>
                  <a:lnTo>
                    <a:pt x="849182" y="109990"/>
                  </a:lnTo>
                  <a:lnTo>
                    <a:pt x="925681" y="109154"/>
                  </a:lnTo>
                  <a:lnTo>
                    <a:pt x="999516" y="107794"/>
                  </a:lnTo>
                  <a:lnTo>
                    <a:pt x="1070302" y="105939"/>
                  </a:lnTo>
                  <a:lnTo>
                    <a:pt x="1137649" y="103615"/>
                  </a:lnTo>
                  <a:lnTo>
                    <a:pt x="1201172" y="100852"/>
                  </a:lnTo>
                  <a:lnTo>
                    <a:pt x="1260483" y="97677"/>
                  </a:lnTo>
                  <a:lnTo>
                    <a:pt x="1315195" y="94117"/>
                  </a:lnTo>
                  <a:lnTo>
                    <a:pt x="1364921" y="90200"/>
                  </a:lnTo>
                  <a:lnTo>
                    <a:pt x="1409272" y="85955"/>
                  </a:lnTo>
                  <a:lnTo>
                    <a:pt x="1447863" y="81409"/>
                  </a:lnTo>
                  <a:lnTo>
                    <a:pt x="1506213" y="71525"/>
                  </a:lnTo>
                  <a:lnTo>
                    <a:pt x="1540850" y="55138"/>
                  </a:lnTo>
                  <a:lnTo>
                    <a:pt x="1536872" y="49485"/>
                  </a:lnTo>
                  <a:lnTo>
                    <a:pt x="1480306" y="33637"/>
                  </a:lnTo>
                  <a:lnTo>
                    <a:pt x="1409272" y="24269"/>
                  </a:lnTo>
                  <a:lnTo>
                    <a:pt x="1364921" y="20027"/>
                  </a:lnTo>
                  <a:lnTo>
                    <a:pt x="1315195" y="16115"/>
                  </a:lnTo>
                  <a:lnTo>
                    <a:pt x="1260483" y="12561"/>
                  </a:lnTo>
                  <a:lnTo>
                    <a:pt x="1201172" y="9392"/>
                  </a:lnTo>
                  <a:lnTo>
                    <a:pt x="1137649" y="6636"/>
                  </a:lnTo>
                  <a:lnTo>
                    <a:pt x="1070302" y="4320"/>
                  </a:lnTo>
                  <a:lnTo>
                    <a:pt x="999516" y="2471"/>
                  </a:lnTo>
                  <a:lnTo>
                    <a:pt x="925681" y="1116"/>
                  </a:lnTo>
                  <a:lnTo>
                    <a:pt x="849182" y="283"/>
                  </a:lnTo>
                  <a:lnTo>
                    <a:pt x="770408" y="0"/>
                  </a:lnTo>
                  <a:lnTo>
                    <a:pt x="691638" y="283"/>
                  </a:lnTo>
                  <a:lnTo>
                    <a:pt x="615143" y="1116"/>
                  </a:lnTo>
                  <a:lnTo>
                    <a:pt x="541311" y="2471"/>
                  </a:lnTo>
                  <a:lnTo>
                    <a:pt x="470529" y="4320"/>
                  </a:lnTo>
                  <a:lnTo>
                    <a:pt x="403184" y="6636"/>
                  </a:lnTo>
                  <a:lnTo>
                    <a:pt x="339664" y="9392"/>
                  </a:lnTo>
                  <a:lnTo>
                    <a:pt x="280355" y="12561"/>
                  </a:lnTo>
                  <a:lnTo>
                    <a:pt x="225646" y="16115"/>
                  </a:lnTo>
                  <a:lnTo>
                    <a:pt x="175922" y="20027"/>
                  </a:lnTo>
                  <a:lnTo>
                    <a:pt x="131572" y="24269"/>
                  </a:lnTo>
                  <a:lnTo>
                    <a:pt x="92983" y="28815"/>
                  </a:lnTo>
                  <a:lnTo>
                    <a:pt x="34635" y="38707"/>
                  </a:lnTo>
                  <a:lnTo>
                    <a:pt x="0" y="5513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4181945" y="3871737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35" y="38707"/>
                  </a:lnTo>
                  <a:lnTo>
                    <a:pt x="92983" y="28815"/>
                  </a:lnTo>
                  <a:lnTo>
                    <a:pt x="131572" y="24269"/>
                  </a:lnTo>
                  <a:lnTo>
                    <a:pt x="175922" y="20027"/>
                  </a:lnTo>
                  <a:lnTo>
                    <a:pt x="225646" y="16115"/>
                  </a:lnTo>
                  <a:lnTo>
                    <a:pt x="280355" y="12561"/>
                  </a:lnTo>
                  <a:lnTo>
                    <a:pt x="339664" y="9392"/>
                  </a:lnTo>
                  <a:lnTo>
                    <a:pt x="403184" y="6636"/>
                  </a:lnTo>
                  <a:lnTo>
                    <a:pt x="470529" y="4320"/>
                  </a:lnTo>
                  <a:lnTo>
                    <a:pt x="541311" y="2471"/>
                  </a:lnTo>
                  <a:lnTo>
                    <a:pt x="615142" y="1116"/>
                  </a:lnTo>
                  <a:lnTo>
                    <a:pt x="691637" y="283"/>
                  </a:lnTo>
                  <a:lnTo>
                    <a:pt x="770407" y="0"/>
                  </a:lnTo>
                  <a:lnTo>
                    <a:pt x="849182" y="283"/>
                  </a:lnTo>
                  <a:lnTo>
                    <a:pt x="925680" y="1116"/>
                  </a:lnTo>
                  <a:lnTo>
                    <a:pt x="999516" y="2471"/>
                  </a:lnTo>
                  <a:lnTo>
                    <a:pt x="1070301" y="4320"/>
                  </a:lnTo>
                  <a:lnTo>
                    <a:pt x="1137648" y="6636"/>
                  </a:lnTo>
                  <a:lnTo>
                    <a:pt x="1201171" y="9392"/>
                  </a:lnTo>
                  <a:lnTo>
                    <a:pt x="1260482" y="12561"/>
                  </a:lnTo>
                  <a:lnTo>
                    <a:pt x="1315194" y="16115"/>
                  </a:lnTo>
                  <a:lnTo>
                    <a:pt x="1364920" y="20027"/>
                  </a:lnTo>
                  <a:lnTo>
                    <a:pt x="1409271" y="24269"/>
                  </a:lnTo>
                  <a:lnTo>
                    <a:pt x="1447862" y="28815"/>
                  </a:lnTo>
                  <a:lnTo>
                    <a:pt x="1506212" y="38707"/>
                  </a:lnTo>
                  <a:lnTo>
                    <a:pt x="1540849" y="55137"/>
                  </a:lnTo>
                  <a:lnTo>
                    <a:pt x="1536871" y="60771"/>
                  </a:lnTo>
                  <a:lnTo>
                    <a:pt x="1480305" y="76590"/>
                  </a:lnTo>
                  <a:lnTo>
                    <a:pt x="1409271" y="85955"/>
                  </a:lnTo>
                  <a:lnTo>
                    <a:pt x="1364920" y="90200"/>
                  </a:lnTo>
                  <a:lnTo>
                    <a:pt x="1315194" y="94117"/>
                  </a:lnTo>
                  <a:lnTo>
                    <a:pt x="1260482" y="97677"/>
                  </a:lnTo>
                  <a:lnTo>
                    <a:pt x="1201171" y="100852"/>
                  </a:lnTo>
                  <a:lnTo>
                    <a:pt x="1137648" y="103615"/>
                  </a:lnTo>
                  <a:lnTo>
                    <a:pt x="1070301" y="105939"/>
                  </a:lnTo>
                  <a:lnTo>
                    <a:pt x="999516" y="107794"/>
                  </a:lnTo>
                  <a:lnTo>
                    <a:pt x="925680" y="109154"/>
                  </a:lnTo>
                  <a:lnTo>
                    <a:pt x="849182" y="109990"/>
                  </a:lnTo>
                  <a:lnTo>
                    <a:pt x="770407" y="110275"/>
                  </a:lnTo>
                  <a:lnTo>
                    <a:pt x="691637" y="109990"/>
                  </a:lnTo>
                  <a:lnTo>
                    <a:pt x="615142" y="109154"/>
                  </a:lnTo>
                  <a:lnTo>
                    <a:pt x="541311" y="107794"/>
                  </a:lnTo>
                  <a:lnTo>
                    <a:pt x="470529" y="105939"/>
                  </a:lnTo>
                  <a:lnTo>
                    <a:pt x="403184" y="103615"/>
                  </a:lnTo>
                  <a:lnTo>
                    <a:pt x="339664" y="100852"/>
                  </a:lnTo>
                  <a:lnTo>
                    <a:pt x="280355" y="97677"/>
                  </a:lnTo>
                  <a:lnTo>
                    <a:pt x="225646" y="94117"/>
                  </a:lnTo>
                  <a:lnTo>
                    <a:pt x="175922" y="90200"/>
                  </a:lnTo>
                  <a:lnTo>
                    <a:pt x="131572" y="85955"/>
                  </a:lnTo>
                  <a:lnTo>
                    <a:pt x="92983" y="81409"/>
                  </a:lnTo>
                  <a:lnTo>
                    <a:pt x="34635" y="71525"/>
                  </a:lnTo>
                  <a:lnTo>
                    <a:pt x="0" y="5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3" name="object 1003"/>
          <p:cNvSpPr txBox="1"/>
          <p:nvPr/>
        </p:nvSpPr>
        <p:spPr>
          <a:xfrm>
            <a:off x="4490116" y="3983898"/>
            <a:ext cx="9150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PTP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5" dirty="0">
                <a:latin typeface="Calibri"/>
                <a:cs typeface="Calibri"/>
              </a:rPr>
              <a:t>OC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Client</a:t>
            </a:r>
            <a:r>
              <a:rPr sz="850" spc="3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04" name="object 1004"/>
          <p:cNvGrpSpPr/>
          <p:nvPr/>
        </p:nvGrpSpPr>
        <p:grpSpPr>
          <a:xfrm>
            <a:off x="4180358" y="3602583"/>
            <a:ext cx="1544320" cy="277495"/>
            <a:chOff x="4180358" y="3602583"/>
            <a:chExt cx="1544320" cy="277495"/>
          </a:xfrm>
        </p:grpSpPr>
        <p:sp>
          <p:nvSpPr>
            <p:cNvPr id="1005" name="object 1005"/>
            <p:cNvSpPr/>
            <p:nvPr/>
          </p:nvSpPr>
          <p:spPr>
            <a:xfrm>
              <a:off x="4181945" y="3604170"/>
              <a:ext cx="1541145" cy="276225"/>
            </a:xfrm>
            <a:custGeom>
              <a:avLst/>
              <a:gdLst/>
              <a:ahLst/>
              <a:cxnLst/>
              <a:rect l="l" t="t" r="r" b="b"/>
              <a:pathLst>
                <a:path w="1541145" h="276225">
                  <a:moveTo>
                    <a:pt x="1540840" y="55143"/>
                  </a:moveTo>
                  <a:lnTo>
                    <a:pt x="1506207" y="38760"/>
                  </a:lnTo>
                  <a:lnTo>
                    <a:pt x="1447863" y="28867"/>
                  </a:lnTo>
                  <a:lnTo>
                    <a:pt x="1409268" y="24320"/>
                  </a:lnTo>
                  <a:lnTo>
                    <a:pt x="1364919" y="20078"/>
                  </a:lnTo>
                  <a:lnTo>
                    <a:pt x="1315186" y="16167"/>
                  </a:lnTo>
                  <a:lnTo>
                    <a:pt x="1260475" y="12598"/>
                  </a:lnTo>
                  <a:lnTo>
                    <a:pt x="1201166" y="9423"/>
                  </a:lnTo>
                  <a:lnTo>
                    <a:pt x="1137640" y="6667"/>
                  </a:lnTo>
                  <a:lnTo>
                    <a:pt x="1070292" y="4343"/>
                  </a:lnTo>
                  <a:lnTo>
                    <a:pt x="999515" y="2489"/>
                  </a:lnTo>
                  <a:lnTo>
                    <a:pt x="925677" y="1130"/>
                  </a:lnTo>
                  <a:lnTo>
                    <a:pt x="849172" y="292"/>
                  </a:lnTo>
                  <a:lnTo>
                    <a:pt x="770407" y="0"/>
                  </a:lnTo>
                  <a:lnTo>
                    <a:pt x="691629" y="292"/>
                  </a:lnTo>
                  <a:lnTo>
                    <a:pt x="615137" y="1130"/>
                  </a:lnTo>
                  <a:lnTo>
                    <a:pt x="541299" y="2489"/>
                  </a:lnTo>
                  <a:lnTo>
                    <a:pt x="470522" y="4343"/>
                  </a:lnTo>
                  <a:lnTo>
                    <a:pt x="403174" y="6667"/>
                  </a:lnTo>
                  <a:lnTo>
                    <a:pt x="339661" y="9423"/>
                  </a:lnTo>
                  <a:lnTo>
                    <a:pt x="280352" y="12598"/>
                  </a:lnTo>
                  <a:lnTo>
                    <a:pt x="225640" y="16167"/>
                  </a:lnTo>
                  <a:lnTo>
                    <a:pt x="175920" y="20078"/>
                  </a:lnTo>
                  <a:lnTo>
                    <a:pt x="131572" y="24320"/>
                  </a:lnTo>
                  <a:lnTo>
                    <a:pt x="92976" y="28867"/>
                  </a:lnTo>
                  <a:lnTo>
                    <a:pt x="34632" y="38760"/>
                  </a:lnTo>
                  <a:lnTo>
                    <a:pt x="0" y="55143"/>
                  </a:lnTo>
                  <a:lnTo>
                    <a:pt x="0" y="220560"/>
                  </a:lnTo>
                  <a:lnTo>
                    <a:pt x="34632" y="236943"/>
                  </a:lnTo>
                  <a:lnTo>
                    <a:pt x="92976" y="246824"/>
                  </a:lnTo>
                  <a:lnTo>
                    <a:pt x="131572" y="251371"/>
                  </a:lnTo>
                  <a:lnTo>
                    <a:pt x="175920" y="255625"/>
                  </a:lnTo>
                  <a:lnTo>
                    <a:pt x="225640" y="259537"/>
                  </a:lnTo>
                  <a:lnTo>
                    <a:pt x="280352" y="263093"/>
                  </a:lnTo>
                  <a:lnTo>
                    <a:pt x="339661" y="266268"/>
                  </a:lnTo>
                  <a:lnTo>
                    <a:pt x="403174" y="269036"/>
                  </a:lnTo>
                  <a:lnTo>
                    <a:pt x="470522" y="271360"/>
                  </a:lnTo>
                  <a:lnTo>
                    <a:pt x="541299" y="273215"/>
                  </a:lnTo>
                  <a:lnTo>
                    <a:pt x="615137" y="274574"/>
                  </a:lnTo>
                  <a:lnTo>
                    <a:pt x="691629" y="275412"/>
                  </a:lnTo>
                  <a:lnTo>
                    <a:pt x="770407" y="275691"/>
                  </a:lnTo>
                  <a:lnTo>
                    <a:pt x="849172" y="275412"/>
                  </a:lnTo>
                  <a:lnTo>
                    <a:pt x="925677" y="274574"/>
                  </a:lnTo>
                  <a:lnTo>
                    <a:pt x="999515" y="273215"/>
                  </a:lnTo>
                  <a:lnTo>
                    <a:pt x="1070292" y="271360"/>
                  </a:lnTo>
                  <a:lnTo>
                    <a:pt x="1137640" y="269036"/>
                  </a:lnTo>
                  <a:lnTo>
                    <a:pt x="1201166" y="266268"/>
                  </a:lnTo>
                  <a:lnTo>
                    <a:pt x="1260475" y="263093"/>
                  </a:lnTo>
                  <a:lnTo>
                    <a:pt x="1315186" y="259537"/>
                  </a:lnTo>
                  <a:lnTo>
                    <a:pt x="1364919" y="255625"/>
                  </a:lnTo>
                  <a:lnTo>
                    <a:pt x="1409268" y="251371"/>
                  </a:lnTo>
                  <a:lnTo>
                    <a:pt x="1447863" y="246824"/>
                  </a:lnTo>
                  <a:lnTo>
                    <a:pt x="1506207" y="236943"/>
                  </a:lnTo>
                  <a:lnTo>
                    <a:pt x="1540840" y="220560"/>
                  </a:lnTo>
                  <a:lnTo>
                    <a:pt x="1540840" y="55143"/>
                  </a:lnTo>
                  <a:close/>
                </a:path>
              </a:pathLst>
            </a:custGeom>
            <a:solidFill>
              <a:srgbClr val="EBF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4181945" y="3604171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137"/>
                  </a:moveTo>
                  <a:lnTo>
                    <a:pt x="34635" y="38749"/>
                  </a:lnTo>
                  <a:lnTo>
                    <a:pt x="92983" y="28865"/>
                  </a:lnTo>
                  <a:lnTo>
                    <a:pt x="131572" y="24319"/>
                  </a:lnTo>
                  <a:lnTo>
                    <a:pt x="175922" y="20074"/>
                  </a:lnTo>
                  <a:lnTo>
                    <a:pt x="225646" y="16158"/>
                  </a:lnTo>
                  <a:lnTo>
                    <a:pt x="280355" y="12598"/>
                  </a:lnTo>
                  <a:lnTo>
                    <a:pt x="339664" y="9422"/>
                  </a:lnTo>
                  <a:lnTo>
                    <a:pt x="403184" y="6659"/>
                  </a:lnTo>
                  <a:lnTo>
                    <a:pt x="470529" y="4336"/>
                  </a:lnTo>
                  <a:lnTo>
                    <a:pt x="541311" y="2480"/>
                  </a:lnTo>
                  <a:lnTo>
                    <a:pt x="615142" y="1121"/>
                  </a:lnTo>
                  <a:lnTo>
                    <a:pt x="691637" y="284"/>
                  </a:lnTo>
                  <a:lnTo>
                    <a:pt x="770407" y="0"/>
                  </a:lnTo>
                  <a:lnTo>
                    <a:pt x="849182" y="284"/>
                  </a:lnTo>
                  <a:lnTo>
                    <a:pt x="925680" y="1121"/>
                  </a:lnTo>
                  <a:lnTo>
                    <a:pt x="999516" y="2480"/>
                  </a:lnTo>
                  <a:lnTo>
                    <a:pt x="1070301" y="4336"/>
                  </a:lnTo>
                  <a:lnTo>
                    <a:pt x="1137648" y="6659"/>
                  </a:lnTo>
                  <a:lnTo>
                    <a:pt x="1201171" y="9422"/>
                  </a:lnTo>
                  <a:lnTo>
                    <a:pt x="1260482" y="12598"/>
                  </a:lnTo>
                  <a:lnTo>
                    <a:pt x="1315194" y="16158"/>
                  </a:lnTo>
                  <a:lnTo>
                    <a:pt x="1364920" y="20074"/>
                  </a:lnTo>
                  <a:lnTo>
                    <a:pt x="1409271" y="24319"/>
                  </a:lnTo>
                  <a:lnTo>
                    <a:pt x="1447862" y="28865"/>
                  </a:lnTo>
                  <a:lnTo>
                    <a:pt x="1506212" y="38749"/>
                  </a:lnTo>
                  <a:lnTo>
                    <a:pt x="1540849" y="55137"/>
                  </a:lnTo>
                  <a:lnTo>
                    <a:pt x="1536871" y="60771"/>
                  </a:lnTo>
                  <a:lnTo>
                    <a:pt x="1480305" y="76590"/>
                  </a:lnTo>
                  <a:lnTo>
                    <a:pt x="1409271" y="85955"/>
                  </a:lnTo>
                  <a:lnTo>
                    <a:pt x="1364920" y="90200"/>
                  </a:lnTo>
                  <a:lnTo>
                    <a:pt x="1315194" y="94117"/>
                  </a:lnTo>
                  <a:lnTo>
                    <a:pt x="1260482" y="97677"/>
                  </a:lnTo>
                  <a:lnTo>
                    <a:pt x="1201171" y="100852"/>
                  </a:lnTo>
                  <a:lnTo>
                    <a:pt x="1137648" y="103615"/>
                  </a:lnTo>
                  <a:lnTo>
                    <a:pt x="1070301" y="105939"/>
                  </a:lnTo>
                  <a:lnTo>
                    <a:pt x="999516" y="107794"/>
                  </a:lnTo>
                  <a:lnTo>
                    <a:pt x="925680" y="109154"/>
                  </a:lnTo>
                  <a:lnTo>
                    <a:pt x="849182" y="109990"/>
                  </a:lnTo>
                  <a:lnTo>
                    <a:pt x="770407" y="110275"/>
                  </a:lnTo>
                  <a:lnTo>
                    <a:pt x="691637" y="109990"/>
                  </a:lnTo>
                  <a:lnTo>
                    <a:pt x="615142" y="109154"/>
                  </a:lnTo>
                  <a:lnTo>
                    <a:pt x="541311" y="107794"/>
                  </a:lnTo>
                  <a:lnTo>
                    <a:pt x="470529" y="105939"/>
                  </a:lnTo>
                  <a:lnTo>
                    <a:pt x="403184" y="103615"/>
                  </a:lnTo>
                  <a:lnTo>
                    <a:pt x="339664" y="100852"/>
                  </a:lnTo>
                  <a:lnTo>
                    <a:pt x="280355" y="97677"/>
                  </a:lnTo>
                  <a:lnTo>
                    <a:pt x="225646" y="94117"/>
                  </a:lnTo>
                  <a:lnTo>
                    <a:pt x="175922" y="90200"/>
                  </a:lnTo>
                  <a:lnTo>
                    <a:pt x="131572" y="85955"/>
                  </a:lnTo>
                  <a:lnTo>
                    <a:pt x="92983" y="81409"/>
                  </a:lnTo>
                  <a:lnTo>
                    <a:pt x="34635" y="71525"/>
                  </a:lnTo>
                  <a:lnTo>
                    <a:pt x="0" y="5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7" name="object 1007"/>
          <p:cNvSpPr txBox="1"/>
          <p:nvPr/>
        </p:nvSpPr>
        <p:spPr>
          <a:xfrm>
            <a:off x="4851929" y="3579231"/>
            <a:ext cx="19240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0" dirty="0">
                <a:latin typeface="Calibri"/>
                <a:cs typeface="Calibri"/>
              </a:rPr>
              <a:t>P</a:t>
            </a:r>
            <a:r>
              <a:rPr sz="850" spc="-20" dirty="0">
                <a:latin typeface="Calibri"/>
                <a:cs typeface="Calibri"/>
              </a:rPr>
              <a:t>T</a:t>
            </a:r>
            <a:r>
              <a:rPr sz="850" spc="5" dirty="0">
                <a:latin typeface="Calibri"/>
                <a:cs typeface="Calibri"/>
              </a:rPr>
              <a:t>P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08" name="object 1008"/>
          <p:cNvSpPr txBox="1"/>
          <p:nvPr/>
        </p:nvSpPr>
        <p:spPr>
          <a:xfrm>
            <a:off x="4184897" y="3716503"/>
            <a:ext cx="153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</a:t>
            </a:r>
            <a:r>
              <a:rPr sz="850" i="1" spc="10" dirty="0">
                <a:latin typeface="Calibri"/>
                <a:cs typeface="Calibri"/>
              </a:rPr>
              <a:t>wer</a:t>
            </a:r>
            <a:r>
              <a:rPr sz="850" i="1" spc="3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15" dirty="0">
                <a:latin typeface="Calibri"/>
                <a:cs typeface="Calibri"/>
              </a:rPr>
              <a:t> </a:t>
            </a:r>
            <a:r>
              <a:rPr sz="850" i="1" spc="5" dirty="0">
                <a:latin typeface="Calibri"/>
                <a:cs typeface="Calibri"/>
              </a:rPr>
              <a:t>Distribution</a:t>
            </a:r>
            <a:r>
              <a:rPr sz="850" i="1" spc="15" dirty="0">
                <a:latin typeface="Calibri"/>
                <a:cs typeface="Calibri"/>
              </a:rPr>
              <a:t> La</a:t>
            </a:r>
            <a:r>
              <a:rPr sz="850" i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85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09" name="object 1009"/>
          <p:cNvGrpSpPr/>
          <p:nvPr/>
        </p:nvGrpSpPr>
        <p:grpSpPr>
          <a:xfrm>
            <a:off x="4180358" y="3335131"/>
            <a:ext cx="1544320" cy="277495"/>
            <a:chOff x="4180358" y="3335131"/>
            <a:chExt cx="1544320" cy="277495"/>
          </a:xfrm>
        </p:grpSpPr>
        <p:sp>
          <p:nvSpPr>
            <p:cNvPr id="1010" name="object 1010"/>
            <p:cNvSpPr/>
            <p:nvPr/>
          </p:nvSpPr>
          <p:spPr>
            <a:xfrm>
              <a:off x="4181945" y="3336721"/>
              <a:ext cx="1541145" cy="275590"/>
            </a:xfrm>
            <a:custGeom>
              <a:avLst/>
              <a:gdLst/>
              <a:ahLst/>
              <a:cxnLst/>
              <a:rect l="l" t="t" r="r" b="b"/>
              <a:pathLst>
                <a:path w="1541145" h="275589">
                  <a:moveTo>
                    <a:pt x="1540840" y="55029"/>
                  </a:moveTo>
                  <a:lnTo>
                    <a:pt x="1506207" y="38646"/>
                  </a:lnTo>
                  <a:lnTo>
                    <a:pt x="1447863" y="28778"/>
                  </a:lnTo>
                  <a:lnTo>
                    <a:pt x="1409268" y="24244"/>
                  </a:lnTo>
                  <a:lnTo>
                    <a:pt x="1364919" y="20015"/>
                  </a:lnTo>
                  <a:lnTo>
                    <a:pt x="1315186" y="16103"/>
                  </a:lnTo>
                  <a:lnTo>
                    <a:pt x="1260475" y="12560"/>
                  </a:lnTo>
                  <a:lnTo>
                    <a:pt x="1201166" y="9385"/>
                  </a:lnTo>
                  <a:lnTo>
                    <a:pt x="1137640" y="6642"/>
                  </a:lnTo>
                  <a:lnTo>
                    <a:pt x="1070292" y="4318"/>
                  </a:lnTo>
                  <a:lnTo>
                    <a:pt x="999515" y="2476"/>
                  </a:lnTo>
                  <a:lnTo>
                    <a:pt x="925677" y="1117"/>
                  </a:lnTo>
                  <a:lnTo>
                    <a:pt x="849172" y="292"/>
                  </a:lnTo>
                  <a:lnTo>
                    <a:pt x="770407" y="0"/>
                  </a:lnTo>
                  <a:lnTo>
                    <a:pt x="691629" y="292"/>
                  </a:lnTo>
                  <a:lnTo>
                    <a:pt x="615137" y="1117"/>
                  </a:lnTo>
                  <a:lnTo>
                    <a:pt x="541299" y="2476"/>
                  </a:lnTo>
                  <a:lnTo>
                    <a:pt x="470522" y="4318"/>
                  </a:lnTo>
                  <a:lnTo>
                    <a:pt x="403174" y="6642"/>
                  </a:lnTo>
                  <a:lnTo>
                    <a:pt x="339661" y="9385"/>
                  </a:lnTo>
                  <a:lnTo>
                    <a:pt x="280352" y="12560"/>
                  </a:lnTo>
                  <a:lnTo>
                    <a:pt x="225640" y="16103"/>
                  </a:lnTo>
                  <a:lnTo>
                    <a:pt x="175920" y="20015"/>
                  </a:lnTo>
                  <a:lnTo>
                    <a:pt x="131572" y="24244"/>
                  </a:lnTo>
                  <a:lnTo>
                    <a:pt x="92976" y="28778"/>
                  </a:lnTo>
                  <a:lnTo>
                    <a:pt x="34632" y="38646"/>
                  </a:lnTo>
                  <a:lnTo>
                    <a:pt x="0" y="55029"/>
                  </a:lnTo>
                  <a:lnTo>
                    <a:pt x="0" y="220433"/>
                  </a:lnTo>
                  <a:lnTo>
                    <a:pt x="34632" y="236829"/>
                  </a:lnTo>
                  <a:lnTo>
                    <a:pt x="92976" y="246710"/>
                  </a:lnTo>
                  <a:lnTo>
                    <a:pt x="131572" y="251256"/>
                  </a:lnTo>
                  <a:lnTo>
                    <a:pt x="175920" y="255498"/>
                  </a:lnTo>
                  <a:lnTo>
                    <a:pt x="225640" y="259422"/>
                  </a:lnTo>
                  <a:lnTo>
                    <a:pt x="280352" y="262978"/>
                  </a:lnTo>
                  <a:lnTo>
                    <a:pt x="339661" y="266153"/>
                  </a:lnTo>
                  <a:lnTo>
                    <a:pt x="403174" y="268922"/>
                  </a:lnTo>
                  <a:lnTo>
                    <a:pt x="470522" y="271246"/>
                  </a:lnTo>
                  <a:lnTo>
                    <a:pt x="541299" y="273100"/>
                  </a:lnTo>
                  <a:lnTo>
                    <a:pt x="615137" y="274459"/>
                  </a:lnTo>
                  <a:lnTo>
                    <a:pt x="691629" y="275297"/>
                  </a:lnTo>
                  <a:lnTo>
                    <a:pt x="770407" y="275577"/>
                  </a:lnTo>
                  <a:lnTo>
                    <a:pt x="849172" y="275297"/>
                  </a:lnTo>
                  <a:lnTo>
                    <a:pt x="925677" y="274459"/>
                  </a:lnTo>
                  <a:lnTo>
                    <a:pt x="999515" y="273100"/>
                  </a:lnTo>
                  <a:lnTo>
                    <a:pt x="1070292" y="271246"/>
                  </a:lnTo>
                  <a:lnTo>
                    <a:pt x="1137640" y="268922"/>
                  </a:lnTo>
                  <a:lnTo>
                    <a:pt x="1201166" y="266153"/>
                  </a:lnTo>
                  <a:lnTo>
                    <a:pt x="1260475" y="262978"/>
                  </a:lnTo>
                  <a:lnTo>
                    <a:pt x="1315186" y="259422"/>
                  </a:lnTo>
                  <a:lnTo>
                    <a:pt x="1364919" y="255498"/>
                  </a:lnTo>
                  <a:lnTo>
                    <a:pt x="1409268" y="251256"/>
                  </a:lnTo>
                  <a:lnTo>
                    <a:pt x="1447863" y="246710"/>
                  </a:lnTo>
                  <a:lnTo>
                    <a:pt x="1506207" y="236829"/>
                  </a:lnTo>
                  <a:lnTo>
                    <a:pt x="1540840" y="220433"/>
                  </a:lnTo>
                  <a:lnTo>
                    <a:pt x="1540840" y="55029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4181945" y="3336718"/>
              <a:ext cx="1541145" cy="110489"/>
            </a:xfrm>
            <a:custGeom>
              <a:avLst/>
              <a:gdLst/>
              <a:ahLst/>
              <a:cxnLst/>
              <a:rect l="l" t="t" r="r" b="b"/>
              <a:pathLst>
                <a:path w="1541145" h="110489">
                  <a:moveTo>
                    <a:pt x="0" y="55023"/>
                  </a:moveTo>
                  <a:lnTo>
                    <a:pt x="34635" y="38646"/>
                  </a:lnTo>
                  <a:lnTo>
                    <a:pt x="92983" y="28778"/>
                  </a:lnTo>
                  <a:lnTo>
                    <a:pt x="131572" y="24241"/>
                  </a:lnTo>
                  <a:lnTo>
                    <a:pt x="175922" y="20006"/>
                  </a:lnTo>
                  <a:lnTo>
                    <a:pt x="225646" y="16100"/>
                  </a:lnTo>
                  <a:lnTo>
                    <a:pt x="280355" y="12551"/>
                  </a:lnTo>
                  <a:lnTo>
                    <a:pt x="339664" y="9386"/>
                  </a:lnTo>
                  <a:lnTo>
                    <a:pt x="403184" y="6632"/>
                  </a:lnTo>
                  <a:lnTo>
                    <a:pt x="470529" y="4318"/>
                  </a:lnTo>
                  <a:lnTo>
                    <a:pt x="541311" y="2470"/>
                  </a:lnTo>
                  <a:lnTo>
                    <a:pt x="615142" y="1116"/>
                  </a:lnTo>
                  <a:lnTo>
                    <a:pt x="691637" y="283"/>
                  </a:lnTo>
                  <a:lnTo>
                    <a:pt x="770407" y="0"/>
                  </a:lnTo>
                  <a:lnTo>
                    <a:pt x="849182" y="283"/>
                  </a:lnTo>
                  <a:lnTo>
                    <a:pt x="925680" y="1116"/>
                  </a:lnTo>
                  <a:lnTo>
                    <a:pt x="999516" y="2470"/>
                  </a:lnTo>
                  <a:lnTo>
                    <a:pt x="1070301" y="4318"/>
                  </a:lnTo>
                  <a:lnTo>
                    <a:pt x="1137648" y="6632"/>
                  </a:lnTo>
                  <a:lnTo>
                    <a:pt x="1201171" y="9386"/>
                  </a:lnTo>
                  <a:lnTo>
                    <a:pt x="1260482" y="12551"/>
                  </a:lnTo>
                  <a:lnTo>
                    <a:pt x="1315194" y="16100"/>
                  </a:lnTo>
                  <a:lnTo>
                    <a:pt x="1364920" y="20006"/>
                  </a:lnTo>
                  <a:lnTo>
                    <a:pt x="1409271" y="24241"/>
                  </a:lnTo>
                  <a:lnTo>
                    <a:pt x="1447862" y="28778"/>
                  </a:lnTo>
                  <a:lnTo>
                    <a:pt x="1506212" y="38646"/>
                  </a:lnTo>
                  <a:lnTo>
                    <a:pt x="1540849" y="55023"/>
                  </a:lnTo>
                  <a:lnTo>
                    <a:pt x="1536871" y="60675"/>
                  </a:lnTo>
                  <a:lnTo>
                    <a:pt x="1480305" y="76523"/>
                  </a:lnTo>
                  <a:lnTo>
                    <a:pt x="1409271" y="85891"/>
                  </a:lnTo>
                  <a:lnTo>
                    <a:pt x="1364920" y="90133"/>
                  </a:lnTo>
                  <a:lnTo>
                    <a:pt x="1315194" y="94045"/>
                  </a:lnTo>
                  <a:lnTo>
                    <a:pt x="1260482" y="97599"/>
                  </a:lnTo>
                  <a:lnTo>
                    <a:pt x="1201171" y="100768"/>
                  </a:lnTo>
                  <a:lnTo>
                    <a:pt x="1137648" y="103524"/>
                  </a:lnTo>
                  <a:lnTo>
                    <a:pt x="1070301" y="105840"/>
                  </a:lnTo>
                  <a:lnTo>
                    <a:pt x="999516" y="107689"/>
                  </a:lnTo>
                  <a:lnTo>
                    <a:pt x="925680" y="109044"/>
                  </a:lnTo>
                  <a:lnTo>
                    <a:pt x="849182" y="109877"/>
                  </a:lnTo>
                  <a:lnTo>
                    <a:pt x="770407" y="110160"/>
                  </a:lnTo>
                  <a:lnTo>
                    <a:pt x="691637" y="109877"/>
                  </a:lnTo>
                  <a:lnTo>
                    <a:pt x="615142" y="109044"/>
                  </a:lnTo>
                  <a:lnTo>
                    <a:pt x="541311" y="107689"/>
                  </a:lnTo>
                  <a:lnTo>
                    <a:pt x="470529" y="105840"/>
                  </a:lnTo>
                  <a:lnTo>
                    <a:pt x="403184" y="103524"/>
                  </a:lnTo>
                  <a:lnTo>
                    <a:pt x="339664" y="100768"/>
                  </a:lnTo>
                  <a:lnTo>
                    <a:pt x="280355" y="97599"/>
                  </a:lnTo>
                  <a:lnTo>
                    <a:pt x="225646" y="94045"/>
                  </a:lnTo>
                  <a:lnTo>
                    <a:pt x="175922" y="90133"/>
                  </a:lnTo>
                  <a:lnTo>
                    <a:pt x="131572" y="85891"/>
                  </a:lnTo>
                  <a:lnTo>
                    <a:pt x="92983" y="81345"/>
                  </a:lnTo>
                  <a:lnTo>
                    <a:pt x="34635" y="71453"/>
                  </a:lnTo>
                  <a:lnTo>
                    <a:pt x="0" y="550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2" name="object 1012"/>
          <p:cNvSpPr txBox="1"/>
          <p:nvPr/>
        </p:nvSpPr>
        <p:spPr>
          <a:xfrm>
            <a:off x="4856712" y="3299596"/>
            <a:ext cx="19050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5" dirty="0">
                <a:latin typeface="Calibri"/>
                <a:cs typeface="Calibri"/>
              </a:rPr>
              <a:t>WR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13" name="object 1013"/>
          <p:cNvSpPr txBox="1"/>
          <p:nvPr/>
        </p:nvSpPr>
        <p:spPr>
          <a:xfrm>
            <a:off x="4184897" y="3437383"/>
            <a:ext cx="153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Uppe</a:t>
            </a:r>
            <a:r>
              <a:rPr sz="850" i="1" spc="20" dirty="0">
                <a:latin typeface="Calibri"/>
                <a:cs typeface="Calibri"/>
              </a:rPr>
              <a:t>r</a:t>
            </a:r>
            <a:r>
              <a:rPr sz="850" i="1" spc="-30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Timing</a:t>
            </a:r>
            <a:r>
              <a:rPr sz="850" i="1" spc="25" dirty="0">
                <a:latin typeface="Calibri"/>
                <a:cs typeface="Calibri"/>
              </a:rPr>
              <a:t> </a:t>
            </a:r>
            <a:r>
              <a:rPr sz="850" i="1" spc="10" dirty="0">
                <a:latin typeface="Calibri"/>
                <a:cs typeface="Calibri"/>
              </a:rPr>
              <a:t>Distribution</a:t>
            </a:r>
            <a:r>
              <a:rPr sz="850" i="1" spc="20" dirty="0">
                <a:latin typeface="Calibri"/>
                <a:cs typeface="Calibri"/>
              </a:rPr>
              <a:t> </a:t>
            </a:r>
            <a:r>
              <a:rPr sz="850" i="1" dirty="0">
                <a:latin typeface="Calibri"/>
                <a:cs typeface="Calibri"/>
              </a:rPr>
              <a:t>La</a:t>
            </a:r>
            <a:r>
              <a:rPr sz="8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yer</a:t>
            </a:r>
            <a:r>
              <a:rPr sz="850" i="1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14" name="object 1014"/>
          <p:cNvGrpSpPr/>
          <p:nvPr/>
        </p:nvGrpSpPr>
        <p:grpSpPr>
          <a:xfrm>
            <a:off x="8037552" y="4812080"/>
            <a:ext cx="1550035" cy="156210"/>
            <a:chOff x="8037552" y="4812080"/>
            <a:chExt cx="1550035" cy="156210"/>
          </a:xfrm>
        </p:grpSpPr>
        <p:sp>
          <p:nvSpPr>
            <p:cNvPr id="1015" name="object 1015"/>
            <p:cNvSpPr/>
            <p:nvPr/>
          </p:nvSpPr>
          <p:spPr>
            <a:xfrm>
              <a:off x="8041997" y="4816525"/>
              <a:ext cx="1541145" cy="147320"/>
            </a:xfrm>
            <a:custGeom>
              <a:avLst/>
              <a:gdLst/>
              <a:ahLst/>
              <a:cxnLst/>
              <a:rect l="l" t="t" r="r" b="b"/>
              <a:pathLst>
                <a:path w="1541145" h="147320">
                  <a:moveTo>
                    <a:pt x="0" y="146835"/>
                  </a:moveTo>
                  <a:lnTo>
                    <a:pt x="1540770" y="146835"/>
                  </a:lnTo>
                  <a:lnTo>
                    <a:pt x="1540770" y="0"/>
                  </a:lnTo>
                  <a:lnTo>
                    <a:pt x="0" y="0"/>
                  </a:lnTo>
                  <a:lnTo>
                    <a:pt x="0" y="146835"/>
                  </a:lnTo>
                  <a:close/>
                </a:path>
                <a:path w="1541145" h="147320">
                  <a:moveTo>
                    <a:pt x="80240" y="146835"/>
                  </a:moveTo>
                  <a:lnTo>
                    <a:pt x="1460530" y="146835"/>
                  </a:lnTo>
                  <a:lnTo>
                    <a:pt x="1460530" y="0"/>
                  </a:lnTo>
                  <a:lnTo>
                    <a:pt x="80240" y="0"/>
                  </a:lnTo>
                  <a:lnTo>
                    <a:pt x="80240" y="146835"/>
                  </a:lnTo>
                  <a:close/>
                </a:path>
              </a:pathLst>
            </a:custGeom>
            <a:ln w="8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9524922" y="4831727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17"/>
                  </a:moveTo>
                  <a:lnTo>
                    <a:pt x="0" y="10238"/>
                  </a:lnTo>
                  <a:lnTo>
                    <a:pt x="225" y="11131"/>
                  </a:lnTo>
                  <a:lnTo>
                    <a:pt x="337" y="12023"/>
                  </a:lnTo>
                  <a:lnTo>
                    <a:pt x="675" y="12915"/>
                  </a:lnTo>
                  <a:lnTo>
                    <a:pt x="1575" y="14391"/>
                  </a:lnTo>
                  <a:lnTo>
                    <a:pt x="2138" y="15134"/>
                  </a:lnTo>
                  <a:lnTo>
                    <a:pt x="2813" y="15730"/>
                  </a:lnTo>
                  <a:lnTo>
                    <a:pt x="3376" y="16324"/>
                  </a:lnTo>
                  <a:lnTo>
                    <a:pt x="4839" y="17365"/>
                  </a:lnTo>
                  <a:lnTo>
                    <a:pt x="5626" y="17811"/>
                  </a:lnTo>
                  <a:lnTo>
                    <a:pt x="6527" y="18108"/>
                  </a:lnTo>
                  <a:lnTo>
                    <a:pt x="9340" y="18554"/>
                  </a:lnTo>
                  <a:lnTo>
                    <a:pt x="24308" y="18554"/>
                  </a:lnTo>
                  <a:lnTo>
                    <a:pt x="33424" y="11131"/>
                  </a:lnTo>
                  <a:lnTo>
                    <a:pt x="33649" y="10238"/>
                  </a:lnTo>
                  <a:lnTo>
                    <a:pt x="33761" y="9345"/>
                  </a:lnTo>
                  <a:lnTo>
                    <a:pt x="33649" y="8317"/>
                  </a:lnTo>
                  <a:lnTo>
                    <a:pt x="33424" y="7424"/>
                  </a:lnTo>
                  <a:lnTo>
                    <a:pt x="33311" y="6532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2813" y="2825"/>
                  </a:lnTo>
                  <a:lnTo>
                    <a:pt x="2138" y="3421"/>
                  </a:lnTo>
                  <a:lnTo>
                    <a:pt x="1575" y="4152"/>
                  </a:lnTo>
                  <a:lnTo>
                    <a:pt x="675" y="5640"/>
                  </a:lnTo>
                  <a:lnTo>
                    <a:pt x="337" y="6532"/>
                  </a:lnTo>
                  <a:lnTo>
                    <a:pt x="225" y="7424"/>
                  </a:lnTo>
                  <a:lnTo>
                    <a:pt x="0" y="831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9524922" y="4831728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45"/>
                  </a:moveTo>
                  <a:lnTo>
                    <a:pt x="33649" y="8316"/>
                  </a:lnTo>
                  <a:lnTo>
                    <a:pt x="33424" y="7424"/>
                  </a:lnTo>
                  <a:lnTo>
                    <a:pt x="33311" y="6531"/>
                  </a:lnTo>
                  <a:lnTo>
                    <a:pt x="32973" y="5639"/>
                  </a:lnTo>
                  <a:lnTo>
                    <a:pt x="32523" y="4896"/>
                  </a:lnTo>
                  <a:lnTo>
                    <a:pt x="32073" y="4152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2813" y="2825"/>
                  </a:lnTo>
                  <a:lnTo>
                    <a:pt x="2138" y="3420"/>
                  </a:lnTo>
                  <a:lnTo>
                    <a:pt x="1575" y="4152"/>
                  </a:lnTo>
                  <a:lnTo>
                    <a:pt x="1125" y="4896"/>
                  </a:lnTo>
                  <a:lnTo>
                    <a:pt x="675" y="5639"/>
                  </a:lnTo>
                  <a:lnTo>
                    <a:pt x="337" y="6531"/>
                  </a:lnTo>
                  <a:lnTo>
                    <a:pt x="225" y="7424"/>
                  </a:lnTo>
                  <a:lnTo>
                    <a:pt x="0" y="8316"/>
                  </a:lnTo>
                  <a:lnTo>
                    <a:pt x="0" y="9345"/>
                  </a:lnTo>
                  <a:lnTo>
                    <a:pt x="0" y="10238"/>
                  </a:lnTo>
                  <a:lnTo>
                    <a:pt x="225" y="11130"/>
                  </a:lnTo>
                  <a:lnTo>
                    <a:pt x="337" y="12022"/>
                  </a:lnTo>
                  <a:lnTo>
                    <a:pt x="675" y="12915"/>
                  </a:lnTo>
                  <a:lnTo>
                    <a:pt x="1125" y="13647"/>
                  </a:lnTo>
                  <a:lnTo>
                    <a:pt x="1575" y="14390"/>
                  </a:lnTo>
                  <a:lnTo>
                    <a:pt x="2138" y="15134"/>
                  </a:lnTo>
                  <a:lnTo>
                    <a:pt x="2813" y="15729"/>
                  </a:lnTo>
                  <a:lnTo>
                    <a:pt x="3376" y="16323"/>
                  </a:lnTo>
                  <a:lnTo>
                    <a:pt x="9340" y="18554"/>
                  </a:lnTo>
                  <a:lnTo>
                    <a:pt x="24308" y="18554"/>
                  </a:lnTo>
                  <a:lnTo>
                    <a:pt x="32523" y="13647"/>
                  </a:lnTo>
                  <a:lnTo>
                    <a:pt x="32973" y="12915"/>
                  </a:lnTo>
                  <a:lnTo>
                    <a:pt x="33311" y="12022"/>
                  </a:lnTo>
                  <a:lnTo>
                    <a:pt x="33424" y="11130"/>
                  </a:lnTo>
                  <a:lnTo>
                    <a:pt x="33649" y="10238"/>
                  </a:lnTo>
                  <a:lnTo>
                    <a:pt x="33761" y="9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9524922" y="492257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04"/>
                  </a:moveTo>
                  <a:lnTo>
                    <a:pt x="0" y="10237"/>
                  </a:lnTo>
                  <a:lnTo>
                    <a:pt x="225" y="11130"/>
                  </a:lnTo>
                  <a:lnTo>
                    <a:pt x="337" y="12011"/>
                  </a:lnTo>
                  <a:lnTo>
                    <a:pt x="675" y="12903"/>
                  </a:lnTo>
                  <a:lnTo>
                    <a:pt x="1575" y="14390"/>
                  </a:lnTo>
                  <a:lnTo>
                    <a:pt x="2138" y="15134"/>
                  </a:lnTo>
                  <a:lnTo>
                    <a:pt x="2813" y="15728"/>
                  </a:lnTo>
                  <a:lnTo>
                    <a:pt x="3376" y="16323"/>
                  </a:lnTo>
                  <a:lnTo>
                    <a:pt x="4839" y="17353"/>
                  </a:lnTo>
                  <a:lnTo>
                    <a:pt x="5626" y="17799"/>
                  </a:lnTo>
                  <a:lnTo>
                    <a:pt x="6527" y="18097"/>
                  </a:lnTo>
                  <a:lnTo>
                    <a:pt x="9340" y="18543"/>
                  </a:lnTo>
                  <a:lnTo>
                    <a:pt x="24308" y="18543"/>
                  </a:lnTo>
                  <a:lnTo>
                    <a:pt x="33424" y="11130"/>
                  </a:lnTo>
                  <a:lnTo>
                    <a:pt x="33649" y="10237"/>
                  </a:lnTo>
                  <a:lnTo>
                    <a:pt x="33761" y="9345"/>
                  </a:lnTo>
                  <a:lnTo>
                    <a:pt x="33649" y="8304"/>
                  </a:lnTo>
                  <a:lnTo>
                    <a:pt x="33424" y="7412"/>
                  </a:lnTo>
                  <a:lnTo>
                    <a:pt x="33311" y="6520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2813" y="2814"/>
                  </a:lnTo>
                  <a:lnTo>
                    <a:pt x="2138" y="3408"/>
                  </a:lnTo>
                  <a:lnTo>
                    <a:pt x="1575" y="4152"/>
                  </a:lnTo>
                  <a:lnTo>
                    <a:pt x="675" y="5640"/>
                  </a:lnTo>
                  <a:lnTo>
                    <a:pt x="337" y="6520"/>
                  </a:lnTo>
                  <a:lnTo>
                    <a:pt x="225" y="7412"/>
                  </a:lnTo>
                  <a:lnTo>
                    <a:pt x="0" y="83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9524922" y="4922579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45"/>
                  </a:moveTo>
                  <a:lnTo>
                    <a:pt x="33649" y="8304"/>
                  </a:lnTo>
                  <a:lnTo>
                    <a:pt x="33424" y="7412"/>
                  </a:lnTo>
                  <a:lnTo>
                    <a:pt x="33311" y="6520"/>
                  </a:lnTo>
                  <a:lnTo>
                    <a:pt x="32973" y="5639"/>
                  </a:lnTo>
                  <a:lnTo>
                    <a:pt x="32523" y="4896"/>
                  </a:lnTo>
                  <a:lnTo>
                    <a:pt x="32073" y="4152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2813" y="2814"/>
                  </a:lnTo>
                  <a:lnTo>
                    <a:pt x="2138" y="3408"/>
                  </a:lnTo>
                  <a:lnTo>
                    <a:pt x="225" y="7412"/>
                  </a:lnTo>
                  <a:lnTo>
                    <a:pt x="0" y="8304"/>
                  </a:lnTo>
                  <a:lnTo>
                    <a:pt x="0" y="9345"/>
                  </a:lnTo>
                  <a:lnTo>
                    <a:pt x="0" y="10238"/>
                  </a:lnTo>
                  <a:lnTo>
                    <a:pt x="225" y="11130"/>
                  </a:lnTo>
                  <a:lnTo>
                    <a:pt x="2813" y="15729"/>
                  </a:lnTo>
                  <a:lnTo>
                    <a:pt x="3376" y="16323"/>
                  </a:lnTo>
                  <a:lnTo>
                    <a:pt x="9340" y="18543"/>
                  </a:lnTo>
                  <a:lnTo>
                    <a:pt x="24308" y="18543"/>
                  </a:lnTo>
                  <a:lnTo>
                    <a:pt x="32523" y="13647"/>
                  </a:lnTo>
                  <a:lnTo>
                    <a:pt x="32973" y="12903"/>
                  </a:lnTo>
                  <a:lnTo>
                    <a:pt x="33311" y="12011"/>
                  </a:lnTo>
                  <a:lnTo>
                    <a:pt x="33424" y="11130"/>
                  </a:lnTo>
                  <a:lnTo>
                    <a:pt x="33649" y="10238"/>
                  </a:lnTo>
                  <a:lnTo>
                    <a:pt x="33761" y="9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8065967" y="483525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04"/>
                  </a:moveTo>
                  <a:lnTo>
                    <a:pt x="0" y="10237"/>
                  </a:lnTo>
                  <a:lnTo>
                    <a:pt x="224" y="11130"/>
                  </a:lnTo>
                  <a:lnTo>
                    <a:pt x="337" y="12021"/>
                  </a:lnTo>
                  <a:lnTo>
                    <a:pt x="675" y="12903"/>
                  </a:lnTo>
                  <a:lnTo>
                    <a:pt x="1576" y="14390"/>
                  </a:lnTo>
                  <a:lnTo>
                    <a:pt x="2138" y="15133"/>
                  </a:lnTo>
                  <a:lnTo>
                    <a:pt x="2813" y="15728"/>
                  </a:lnTo>
                  <a:lnTo>
                    <a:pt x="3375" y="16323"/>
                  </a:lnTo>
                  <a:lnTo>
                    <a:pt x="4838" y="17364"/>
                  </a:lnTo>
                  <a:lnTo>
                    <a:pt x="5627" y="17799"/>
                  </a:lnTo>
                  <a:lnTo>
                    <a:pt x="6527" y="18096"/>
                  </a:lnTo>
                  <a:lnTo>
                    <a:pt x="9340" y="18543"/>
                  </a:lnTo>
                  <a:lnTo>
                    <a:pt x="24309" y="18543"/>
                  </a:lnTo>
                  <a:lnTo>
                    <a:pt x="33423" y="11130"/>
                  </a:lnTo>
                  <a:lnTo>
                    <a:pt x="33648" y="10237"/>
                  </a:lnTo>
                  <a:lnTo>
                    <a:pt x="33761" y="9345"/>
                  </a:lnTo>
                  <a:lnTo>
                    <a:pt x="33648" y="8304"/>
                  </a:lnTo>
                  <a:lnTo>
                    <a:pt x="33423" y="7411"/>
                  </a:lnTo>
                  <a:lnTo>
                    <a:pt x="33312" y="6531"/>
                  </a:lnTo>
                  <a:lnTo>
                    <a:pt x="24309" y="0"/>
                  </a:lnTo>
                  <a:lnTo>
                    <a:pt x="9340" y="0"/>
                  </a:lnTo>
                  <a:lnTo>
                    <a:pt x="2813" y="2813"/>
                  </a:lnTo>
                  <a:lnTo>
                    <a:pt x="2138" y="3408"/>
                  </a:lnTo>
                  <a:lnTo>
                    <a:pt x="1576" y="4151"/>
                  </a:lnTo>
                  <a:lnTo>
                    <a:pt x="675" y="5638"/>
                  </a:lnTo>
                  <a:lnTo>
                    <a:pt x="337" y="6531"/>
                  </a:lnTo>
                  <a:lnTo>
                    <a:pt x="224" y="7411"/>
                  </a:lnTo>
                  <a:lnTo>
                    <a:pt x="0" y="83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8065967" y="4835251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45"/>
                  </a:moveTo>
                  <a:lnTo>
                    <a:pt x="33649" y="8304"/>
                  </a:lnTo>
                  <a:lnTo>
                    <a:pt x="33424" y="7412"/>
                  </a:lnTo>
                  <a:lnTo>
                    <a:pt x="33311" y="6531"/>
                  </a:lnTo>
                  <a:lnTo>
                    <a:pt x="26221" y="297"/>
                  </a:lnTo>
                  <a:lnTo>
                    <a:pt x="25321" y="148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48"/>
                  </a:lnTo>
                  <a:lnTo>
                    <a:pt x="7427" y="297"/>
                  </a:lnTo>
                  <a:lnTo>
                    <a:pt x="6527" y="446"/>
                  </a:lnTo>
                  <a:lnTo>
                    <a:pt x="2813" y="2814"/>
                  </a:lnTo>
                  <a:lnTo>
                    <a:pt x="2138" y="3408"/>
                  </a:lnTo>
                  <a:lnTo>
                    <a:pt x="225" y="7412"/>
                  </a:lnTo>
                  <a:lnTo>
                    <a:pt x="0" y="8304"/>
                  </a:lnTo>
                  <a:lnTo>
                    <a:pt x="0" y="9345"/>
                  </a:lnTo>
                  <a:lnTo>
                    <a:pt x="0" y="10238"/>
                  </a:lnTo>
                  <a:lnTo>
                    <a:pt x="225" y="11130"/>
                  </a:lnTo>
                  <a:lnTo>
                    <a:pt x="2813" y="15729"/>
                  </a:lnTo>
                  <a:lnTo>
                    <a:pt x="3376" y="16323"/>
                  </a:lnTo>
                  <a:lnTo>
                    <a:pt x="7427" y="18245"/>
                  </a:lnTo>
                  <a:lnTo>
                    <a:pt x="8327" y="18394"/>
                  </a:lnTo>
                  <a:lnTo>
                    <a:pt x="9340" y="18543"/>
                  </a:lnTo>
                  <a:lnTo>
                    <a:pt x="24308" y="18543"/>
                  </a:lnTo>
                  <a:lnTo>
                    <a:pt x="25321" y="18394"/>
                  </a:lnTo>
                  <a:lnTo>
                    <a:pt x="26221" y="18245"/>
                  </a:lnTo>
                  <a:lnTo>
                    <a:pt x="27121" y="18097"/>
                  </a:lnTo>
                  <a:lnTo>
                    <a:pt x="33424" y="11130"/>
                  </a:lnTo>
                  <a:lnTo>
                    <a:pt x="33649" y="10238"/>
                  </a:lnTo>
                  <a:lnTo>
                    <a:pt x="33761" y="9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8065967" y="492610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0" y="8304"/>
                  </a:moveTo>
                  <a:lnTo>
                    <a:pt x="0" y="10227"/>
                  </a:lnTo>
                  <a:lnTo>
                    <a:pt x="224" y="11118"/>
                  </a:lnTo>
                  <a:lnTo>
                    <a:pt x="337" y="12011"/>
                  </a:lnTo>
                  <a:lnTo>
                    <a:pt x="675" y="12903"/>
                  </a:lnTo>
                  <a:lnTo>
                    <a:pt x="1576" y="14390"/>
                  </a:lnTo>
                  <a:lnTo>
                    <a:pt x="2138" y="15134"/>
                  </a:lnTo>
                  <a:lnTo>
                    <a:pt x="2813" y="15717"/>
                  </a:lnTo>
                  <a:lnTo>
                    <a:pt x="3375" y="16313"/>
                  </a:lnTo>
                  <a:lnTo>
                    <a:pt x="4838" y="17353"/>
                  </a:lnTo>
                  <a:lnTo>
                    <a:pt x="5627" y="17800"/>
                  </a:lnTo>
                  <a:lnTo>
                    <a:pt x="6527" y="18097"/>
                  </a:lnTo>
                  <a:lnTo>
                    <a:pt x="9340" y="18543"/>
                  </a:lnTo>
                  <a:lnTo>
                    <a:pt x="24309" y="18543"/>
                  </a:lnTo>
                  <a:lnTo>
                    <a:pt x="33423" y="11118"/>
                  </a:lnTo>
                  <a:lnTo>
                    <a:pt x="33648" y="10227"/>
                  </a:lnTo>
                  <a:lnTo>
                    <a:pt x="33761" y="9345"/>
                  </a:lnTo>
                  <a:lnTo>
                    <a:pt x="33648" y="8304"/>
                  </a:lnTo>
                  <a:lnTo>
                    <a:pt x="33423" y="7412"/>
                  </a:lnTo>
                  <a:lnTo>
                    <a:pt x="33312" y="6520"/>
                  </a:lnTo>
                  <a:lnTo>
                    <a:pt x="24309" y="0"/>
                  </a:lnTo>
                  <a:lnTo>
                    <a:pt x="9340" y="0"/>
                  </a:lnTo>
                  <a:lnTo>
                    <a:pt x="2813" y="2814"/>
                  </a:lnTo>
                  <a:lnTo>
                    <a:pt x="2138" y="3408"/>
                  </a:lnTo>
                  <a:lnTo>
                    <a:pt x="1576" y="4152"/>
                  </a:lnTo>
                  <a:lnTo>
                    <a:pt x="675" y="5628"/>
                  </a:lnTo>
                  <a:lnTo>
                    <a:pt x="337" y="6520"/>
                  </a:lnTo>
                  <a:lnTo>
                    <a:pt x="224" y="7412"/>
                  </a:lnTo>
                  <a:lnTo>
                    <a:pt x="0" y="83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8065967" y="4926102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90" h="19050">
                  <a:moveTo>
                    <a:pt x="33761" y="9345"/>
                  </a:moveTo>
                  <a:lnTo>
                    <a:pt x="33649" y="8304"/>
                  </a:lnTo>
                  <a:lnTo>
                    <a:pt x="33424" y="7412"/>
                  </a:lnTo>
                  <a:lnTo>
                    <a:pt x="33311" y="6520"/>
                  </a:lnTo>
                  <a:lnTo>
                    <a:pt x="32973" y="5628"/>
                  </a:lnTo>
                  <a:lnTo>
                    <a:pt x="32523" y="4896"/>
                  </a:lnTo>
                  <a:lnTo>
                    <a:pt x="32073" y="4152"/>
                  </a:lnTo>
                  <a:lnTo>
                    <a:pt x="26221" y="285"/>
                  </a:lnTo>
                  <a:lnTo>
                    <a:pt x="25321" y="137"/>
                  </a:lnTo>
                  <a:lnTo>
                    <a:pt x="24308" y="0"/>
                  </a:lnTo>
                  <a:lnTo>
                    <a:pt x="9340" y="0"/>
                  </a:lnTo>
                  <a:lnTo>
                    <a:pt x="8327" y="137"/>
                  </a:lnTo>
                  <a:lnTo>
                    <a:pt x="7427" y="285"/>
                  </a:lnTo>
                  <a:lnTo>
                    <a:pt x="6527" y="434"/>
                  </a:lnTo>
                  <a:lnTo>
                    <a:pt x="2813" y="2814"/>
                  </a:lnTo>
                  <a:lnTo>
                    <a:pt x="2138" y="3408"/>
                  </a:lnTo>
                  <a:lnTo>
                    <a:pt x="1575" y="4152"/>
                  </a:lnTo>
                  <a:lnTo>
                    <a:pt x="1125" y="4896"/>
                  </a:lnTo>
                  <a:lnTo>
                    <a:pt x="675" y="5628"/>
                  </a:lnTo>
                  <a:lnTo>
                    <a:pt x="337" y="6520"/>
                  </a:lnTo>
                  <a:lnTo>
                    <a:pt x="225" y="7412"/>
                  </a:lnTo>
                  <a:lnTo>
                    <a:pt x="0" y="8304"/>
                  </a:lnTo>
                  <a:lnTo>
                    <a:pt x="0" y="9345"/>
                  </a:lnTo>
                  <a:lnTo>
                    <a:pt x="0" y="10226"/>
                  </a:lnTo>
                  <a:lnTo>
                    <a:pt x="225" y="11119"/>
                  </a:lnTo>
                  <a:lnTo>
                    <a:pt x="2813" y="15717"/>
                  </a:lnTo>
                  <a:lnTo>
                    <a:pt x="3376" y="16312"/>
                  </a:lnTo>
                  <a:lnTo>
                    <a:pt x="7427" y="18245"/>
                  </a:lnTo>
                  <a:lnTo>
                    <a:pt x="8327" y="18394"/>
                  </a:lnTo>
                  <a:lnTo>
                    <a:pt x="9340" y="18543"/>
                  </a:lnTo>
                  <a:lnTo>
                    <a:pt x="24308" y="18543"/>
                  </a:lnTo>
                  <a:lnTo>
                    <a:pt x="25321" y="18394"/>
                  </a:lnTo>
                  <a:lnTo>
                    <a:pt x="26221" y="18245"/>
                  </a:lnTo>
                  <a:lnTo>
                    <a:pt x="27121" y="18097"/>
                  </a:lnTo>
                  <a:lnTo>
                    <a:pt x="33424" y="11119"/>
                  </a:lnTo>
                  <a:lnTo>
                    <a:pt x="33649" y="10226"/>
                  </a:lnTo>
                  <a:lnTo>
                    <a:pt x="33761" y="9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8485513" y="485635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0"/>
                  </a:moveTo>
                  <a:lnTo>
                    <a:pt x="0" y="93482"/>
                  </a:lnTo>
                  <a:lnTo>
                    <a:pt x="203998" y="9348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8485512" y="4856357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8485513" y="4893849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8" y="18502"/>
                  </a:lnTo>
                  <a:lnTo>
                    <a:pt x="203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8485512" y="4893849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8487764" y="4858131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0"/>
                  </a:lnTo>
                  <a:lnTo>
                    <a:pt x="48126" y="34270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8487763" y="4858131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8502168" y="489239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8502168" y="489239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8487764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8487763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8502168" y="49104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8502168" y="49104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8537955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8537956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8552361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8552361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8537955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8537956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8552361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8552361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8589049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8589048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8603453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8603453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8589049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8589048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8603453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8603453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8640029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8640028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8654433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8654433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8640029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6" y="34432"/>
                  </a:lnTo>
                  <a:lnTo>
                    <a:pt x="48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8640028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8654433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8654433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8415176" y="4861210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0"/>
                  </a:moveTo>
                  <a:lnTo>
                    <a:pt x="0" y="85838"/>
                  </a:lnTo>
                  <a:lnTo>
                    <a:pt x="53778" y="85838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8415176" y="4861210"/>
              <a:ext cx="53975" cy="86360"/>
            </a:xfrm>
            <a:custGeom>
              <a:avLst/>
              <a:gdLst/>
              <a:ahLst/>
              <a:cxnLst/>
              <a:rect l="l" t="t" r="r" b="b"/>
              <a:pathLst>
                <a:path w="53975" h="86360">
                  <a:moveTo>
                    <a:pt x="0" y="85837"/>
                  </a:moveTo>
                  <a:lnTo>
                    <a:pt x="53777" y="85837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85837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8417652" y="4861367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5">
                  <a:moveTo>
                    <a:pt x="42989" y="6738"/>
                  </a:moveTo>
                  <a:lnTo>
                    <a:pt x="42989" y="17811"/>
                  </a:lnTo>
                  <a:lnTo>
                    <a:pt x="44339" y="17811"/>
                  </a:lnTo>
                  <a:lnTo>
                    <a:pt x="44339" y="7378"/>
                  </a:lnTo>
                  <a:lnTo>
                    <a:pt x="47716" y="7378"/>
                  </a:lnTo>
                  <a:lnTo>
                    <a:pt x="47716" y="1762"/>
                  </a:lnTo>
                  <a:lnTo>
                    <a:pt x="47040" y="1762"/>
                  </a:lnTo>
                  <a:lnTo>
                    <a:pt x="47040" y="6738"/>
                  </a:lnTo>
                  <a:lnTo>
                    <a:pt x="42989" y="6738"/>
                  </a:lnTo>
                  <a:close/>
                </a:path>
                <a:path w="48259" h="36195">
                  <a:moveTo>
                    <a:pt x="3375" y="23760"/>
                  </a:moveTo>
                  <a:lnTo>
                    <a:pt x="3375" y="36114"/>
                  </a:lnTo>
                  <a:lnTo>
                    <a:pt x="44339" y="36114"/>
                  </a:lnTo>
                  <a:lnTo>
                    <a:pt x="44339" y="23760"/>
                  </a:lnTo>
                  <a:lnTo>
                    <a:pt x="42989" y="23760"/>
                  </a:lnTo>
                  <a:lnTo>
                    <a:pt x="42989" y="6738"/>
                  </a:lnTo>
                  <a:lnTo>
                    <a:pt x="33423" y="6738"/>
                  </a:lnTo>
                  <a:lnTo>
                    <a:pt x="33423" y="1762"/>
                  </a:lnTo>
                  <a:lnTo>
                    <a:pt x="30835" y="1762"/>
                  </a:lnTo>
                  <a:lnTo>
                    <a:pt x="30835" y="0"/>
                  </a:lnTo>
                  <a:lnTo>
                    <a:pt x="16543" y="0"/>
                  </a:lnTo>
                  <a:lnTo>
                    <a:pt x="16543" y="1762"/>
                  </a:lnTo>
                  <a:lnTo>
                    <a:pt x="13954" y="1762"/>
                  </a:lnTo>
                  <a:lnTo>
                    <a:pt x="13954" y="6738"/>
                  </a:lnTo>
                  <a:lnTo>
                    <a:pt x="4500" y="6738"/>
                  </a:lnTo>
                  <a:lnTo>
                    <a:pt x="4500" y="23760"/>
                  </a:lnTo>
                  <a:lnTo>
                    <a:pt x="3375" y="23760"/>
                  </a:lnTo>
                  <a:close/>
                </a:path>
                <a:path w="48259" h="36195">
                  <a:moveTo>
                    <a:pt x="0" y="1762"/>
                  </a:moveTo>
                  <a:lnTo>
                    <a:pt x="0" y="7378"/>
                  </a:lnTo>
                  <a:lnTo>
                    <a:pt x="3375" y="7378"/>
                  </a:lnTo>
                  <a:lnTo>
                    <a:pt x="3375" y="17811"/>
                  </a:lnTo>
                  <a:lnTo>
                    <a:pt x="4500" y="17811"/>
                  </a:lnTo>
                  <a:lnTo>
                    <a:pt x="4500" y="6738"/>
                  </a:lnTo>
                  <a:lnTo>
                    <a:pt x="449" y="6738"/>
                  </a:lnTo>
                  <a:lnTo>
                    <a:pt x="449" y="1762"/>
                  </a:lnTo>
                  <a:lnTo>
                    <a:pt x="0" y="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8417652" y="4861367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5">
                  <a:moveTo>
                    <a:pt x="30835" y="0"/>
                  </a:moveTo>
                  <a:lnTo>
                    <a:pt x="30835" y="1761"/>
                  </a:lnTo>
                  <a:lnTo>
                    <a:pt x="33424" y="1761"/>
                  </a:lnTo>
                  <a:lnTo>
                    <a:pt x="33424" y="6737"/>
                  </a:lnTo>
                  <a:lnTo>
                    <a:pt x="44340" y="6737"/>
                  </a:lnTo>
                  <a:lnTo>
                    <a:pt x="44340" y="7378"/>
                  </a:lnTo>
                  <a:lnTo>
                    <a:pt x="47716" y="7378"/>
                  </a:lnTo>
                  <a:lnTo>
                    <a:pt x="47716" y="1761"/>
                  </a:lnTo>
                  <a:lnTo>
                    <a:pt x="47041" y="1761"/>
                  </a:lnTo>
                  <a:lnTo>
                    <a:pt x="47041" y="6737"/>
                  </a:lnTo>
                  <a:lnTo>
                    <a:pt x="44340" y="6737"/>
                  </a:lnTo>
                  <a:lnTo>
                    <a:pt x="44340" y="17811"/>
                  </a:lnTo>
                  <a:lnTo>
                    <a:pt x="42989" y="17811"/>
                  </a:lnTo>
                  <a:lnTo>
                    <a:pt x="42989" y="23759"/>
                  </a:lnTo>
                  <a:lnTo>
                    <a:pt x="44340" y="23759"/>
                  </a:lnTo>
                  <a:lnTo>
                    <a:pt x="44340" y="36114"/>
                  </a:lnTo>
                  <a:lnTo>
                    <a:pt x="3376" y="36114"/>
                  </a:lnTo>
                  <a:lnTo>
                    <a:pt x="3376" y="23759"/>
                  </a:lnTo>
                  <a:lnTo>
                    <a:pt x="4501" y="23759"/>
                  </a:lnTo>
                  <a:lnTo>
                    <a:pt x="4501" y="17811"/>
                  </a:lnTo>
                  <a:lnTo>
                    <a:pt x="3376" y="17811"/>
                  </a:lnTo>
                  <a:lnTo>
                    <a:pt x="3376" y="6737"/>
                  </a:lnTo>
                  <a:lnTo>
                    <a:pt x="450" y="6737"/>
                  </a:lnTo>
                  <a:lnTo>
                    <a:pt x="450" y="1761"/>
                  </a:lnTo>
                  <a:lnTo>
                    <a:pt x="0" y="1761"/>
                  </a:lnTo>
                  <a:lnTo>
                    <a:pt x="0" y="7378"/>
                  </a:lnTo>
                  <a:lnTo>
                    <a:pt x="3376" y="7378"/>
                  </a:lnTo>
                  <a:lnTo>
                    <a:pt x="3376" y="6737"/>
                  </a:lnTo>
                  <a:lnTo>
                    <a:pt x="13954" y="6737"/>
                  </a:lnTo>
                  <a:lnTo>
                    <a:pt x="13954" y="1761"/>
                  </a:lnTo>
                  <a:lnTo>
                    <a:pt x="16543" y="1761"/>
                  </a:lnTo>
                  <a:lnTo>
                    <a:pt x="16543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8451301" y="48632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8451301" y="48632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8418102" y="48632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8418102" y="486328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8417652" y="4910350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5">
                  <a:moveTo>
                    <a:pt x="0" y="28736"/>
                  </a:moveTo>
                  <a:lnTo>
                    <a:pt x="0" y="34352"/>
                  </a:lnTo>
                  <a:lnTo>
                    <a:pt x="449" y="34352"/>
                  </a:lnTo>
                  <a:lnTo>
                    <a:pt x="449" y="29376"/>
                  </a:lnTo>
                  <a:lnTo>
                    <a:pt x="13954" y="29376"/>
                  </a:lnTo>
                  <a:lnTo>
                    <a:pt x="13954" y="34352"/>
                  </a:lnTo>
                  <a:lnTo>
                    <a:pt x="16543" y="34352"/>
                  </a:lnTo>
                  <a:lnTo>
                    <a:pt x="16543" y="36125"/>
                  </a:lnTo>
                  <a:lnTo>
                    <a:pt x="30835" y="36125"/>
                  </a:lnTo>
                  <a:lnTo>
                    <a:pt x="30835" y="34352"/>
                  </a:lnTo>
                  <a:lnTo>
                    <a:pt x="33423" y="34352"/>
                  </a:lnTo>
                  <a:lnTo>
                    <a:pt x="33423" y="29376"/>
                  </a:lnTo>
                  <a:lnTo>
                    <a:pt x="47040" y="29376"/>
                  </a:lnTo>
                  <a:lnTo>
                    <a:pt x="47040" y="34352"/>
                  </a:lnTo>
                  <a:lnTo>
                    <a:pt x="47716" y="34352"/>
                  </a:lnTo>
                  <a:lnTo>
                    <a:pt x="47716" y="28736"/>
                  </a:lnTo>
                  <a:lnTo>
                    <a:pt x="44339" y="28736"/>
                  </a:lnTo>
                  <a:lnTo>
                    <a:pt x="44339" y="18303"/>
                  </a:lnTo>
                  <a:lnTo>
                    <a:pt x="42989" y="18303"/>
                  </a:lnTo>
                  <a:lnTo>
                    <a:pt x="42989" y="0"/>
                  </a:lnTo>
                  <a:lnTo>
                    <a:pt x="4500" y="0"/>
                  </a:lnTo>
                  <a:lnTo>
                    <a:pt x="4500" y="18303"/>
                  </a:lnTo>
                  <a:lnTo>
                    <a:pt x="3375" y="18303"/>
                  </a:lnTo>
                  <a:lnTo>
                    <a:pt x="3375" y="28736"/>
                  </a:lnTo>
                  <a:lnTo>
                    <a:pt x="0" y="28736"/>
                  </a:lnTo>
                  <a:close/>
                </a:path>
                <a:path w="48259" h="36195">
                  <a:moveTo>
                    <a:pt x="42989" y="0"/>
                  </a:moveTo>
                  <a:lnTo>
                    <a:pt x="42989" y="12365"/>
                  </a:lnTo>
                  <a:lnTo>
                    <a:pt x="44339" y="12365"/>
                  </a:lnTo>
                  <a:lnTo>
                    <a:pt x="44339" y="0"/>
                  </a:lnTo>
                  <a:lnTo>
                    <a:pt x="42989" y="0"/>
                  </a:lnTo>
                  <a:close/>
                </a:path>
                <a:path w="48259" h="36195">
                  <a:moveTo>
                    <a:pt x="3375" y="0"/>
                  </a:moveTo>
                  <a:lnTo>
                    <a:pt x="3375" y="12365"/>
                  </a:lnTo>
                  <a:lnTo>
                    <a:pt x="4500" y="12365"/>
                  </a:lnTo>
                  <a:lnTo>
                    <a:pt x="4500" y="0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8417652" y="4910350"/>
              <a:ext cx="48260" cy="36195"/>
            </a:xfrm>
            <a:custGeom>
              <a:avLst/>
              <a:gdLst/>
              <a:ahLst/>
              <a:cxnLst/>
              <a:rect l="l" t="t" r="r" b="b"/>
              <a:pathLst>
                <a:path w="48259" h="36195">
                  <a:moveTo>
                    <a:pt x="30835" y="36125"/>
                  </a:moveTo>
                  <a:lnTo>
                    <a:pt x="30835" y="34352"/>
                  </a:lnTo>
                  <a:lnTo>
                    <a:pt x="33424" y="34352"/>
                  </a:lnTo>
                  <a:lnTo>
                    <a:pt x="33424" y="29376"/>
                  </a:lnTo>
                  <a:lnTo>
                    <a:pt x="44340" y="29376"/>
                  </a:lnTo>
                  <a:lnTo>
                    <a:pt x="44340" y="28735"/>
                  </a:lnTo>
                  <a:lnTo>
                    <a:pt x="47716" y="28735"/>
                  </a:lnTo>
                  <a:lnTo>
                    <a:pt x="47716" y="34352"/>
                  </a:lnTo>
                  <a:lnTo>
                    <a:pt x="47041" y="34352"/>
                  </a:lnTo>
                  <a:lnTo>
                    <a:pt x="47041" y="29376"/>
                  </a:lnTo>
                  <a:lnTo>
                    <a:pt x="44340" y="29376"/>
                  </a:lnTo>
                  <a:lnTo>
                    <a:pt x="44340" y="18302"/>
                  </a:lnTo>
                  <a:lnTo>
                    <a:pt x="42989" y="18302"/>
                  </a:lnTo>
                  <a:lnTo>
                    <a:pt x="42989" y="12365"/>
                  </a:lnTo>
                  <a:lnTo>
                    <a:pt x="44340" y="12365"/>
                  </a:lnTo>
                  <a:lnTo>
                    <a:pt x="44340" y="0"/>
                  </a:lnTo>
                  <a:lnTo>
                    <a:pt x="3376" y="0"/>
                  </a:lnTo>
                  <a:lnTo>
                    <a:pt x="3376" y="12365"/>
                  </a:lnTo>
                  <a:lnTo>
                    <a:pt x="4501" y="12365"/>
                  </a:lnTo>
                  <a:lnTo>
                    <a:pt x="4501" y="18302"/>
                  </a:lnTo>
                  <a:lnTo>
                    <a:pt x="3376" y="18302"/>
                  </a:lnTo>
                  <a:lnTo>
                    <a:pt x="3376" y="29376"/>
                  </a:lnTo>
                  <a:lnTo>
                    <a:pt x="450" y="29376"/>
                  </a:lnTo>
                  <a:lnTo>
                    <a:pt x="450" y="34352"/>
                  </a:lnTo>
                  <a:lnTo>
                    <a:pt x="0" y="34352"/>
                  </a:lnTo>
                  <a:lnTo>
                    <a:pt x="0" y="28735"/>
                  </a:lnTo>
                  <a:lnTo>
                    <a:pt x="3376" y="28735"/>
                  </a:lnTo>
                  <a:lnTo>
                    <a:pt x="3376" y="29376"/>
                  </a:lnTo>
                  <a:lnTo>
                    <a:pt x="13954" y="29376"/>
                  </a:lnTo>
                  <a:lnTo>
                    <a:pt x="13954" y="34352"/>
                  </a:lnTo>
                  <a:lnTo>
                    <a:pt x="16543" y="34352"/>
                  </a:lnTo>
                  <a:lnTo>
                    <a:pt x="16543" y="36125"/>
                  </a:lnTo>
                  <a:lnTo>
                    <a:pt x="30835" y="361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8451301" y="49395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8451301" y="493956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8418102" y="4939567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5"/>
                  </a:lnTo>
                  <a:lnTo>
                    <a:pt x="13430" y="4975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8418102" y="493956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8490014" y="4860049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5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5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5">
                  <a:moveTo>
                    <a:pt x="50755" y="30087"/>
                  </a:moveTo>
                  <a:lnTo>
                    <a:pt x="94512" y="30087"/>
                  </a:lnTo>
                  <a:lnTo>
                    <a:pt x="94512" y="0"/>
                  </a:lnTo>
                  <a:lnTo>
                    <a:pt x="50755" y="0"/>
                  </a:lnTo>
                  <a:lnTo>
                    <a:pt x="50755" y="30087"/>
                  </a:lnTo>
                  <a:close/>
                </a:path>
                <a:path w="196850" h="86995">
                  <a:moveTo>
                    <a:pt x="50755" y="86712"/>
                  </a:moveTo>
                  <a:lnTo>
                    <a:pt x="94512" y="86712"/>
                  </a:lnTo>
                  <a:lnTo>
                    <a:pt x="94512" y="56624"/>
                  </a:lnTo>
                  <a:lnTo>
                    <a:pt x="50755" y="56624"/>
                  </a:lnTo>
                  <a:lnTo>
                    <a:pt x="50755" y="86712"/>
                  </a:lnTo>
                  <a:close/>
                </a:path>
                <a:path w="196850" h="86995">
                  <a:moveTo>
                    <a:pt x="101960" y="30087"/>
                  </a:moveTo>
                  <a:lnTo>
                    <a:pt x="145717" y="30087"/>
                  </a:lnTo>
                  <a:lnTo>
                    <a:pt x="145717" y="0"/>
                  </a:lnTo>
                  <a:lnTo>
                    <a:pt x="101960" y="0"/>
                  </a:lnTo>
                  <a:lnTo>
                    <a:pt x="101960" y="30087"/>
                  </a:lnTo>
                  <a:close/>
                </a:path>
                <a:path w="196850" h="86995">
                  <a:moveTo>
                    <a:pt x="101960" y="86712"/>
                  </a:moveTo>
                  <a:lnTo>
                    <a:pt x="145717" y="86712"/>
                  </a:lnTo>
                  <a:lnTo>
                    <a:pt x="145717" y="56624"/>
                  </a:lnTo>
                  <a:lnTo>
                    <a:pt x="101960" y="56624"/>
                  </a:lnTo>
                  <a:lnTo>
                    <a:pt x="101960" y="86712"/>
                  </a:lnTo>
                  <a:close/>
                </a:path>
                <a:path w="196850" h="86995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5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8418439" y="486314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8418439" y="486314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8451976" y="486314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8451976" y="4863142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8451976" y="493842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8451976" y="493842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8418439" y="4938425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8418439" y="4938424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8337299" y="4902606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0"/>
                  </a:moveTo>
                  <a:lnTo>
                    <a:pt x="0" y="47782"/>
                  </a:lnTo>
                  <a:lnTo>
                    <a:pt x="53778" y="47782"/>
                  </a:lnTo>
                  <a:lnTo>
                    <a:pt x="53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8337299" y="4902606"/>
              <a:ext cx="53975" cy="48260"/>
            </a:xfrm>
            <a:custGeom>
              <a:avLst/>
              <a:gdLst/>
              <a:ahLst/>
              <a:cxnLst/>
              <a:rect l="l" t="t" r="r" b="b"/>
              <a:pathLst>
                <a:path w="53975" h="48260">
                  <a:moveTo>
                    <a:pt x="0" y="47782"/>
                  </a:moveTo>
                  <a:lnTo>
                    <a:pt x="53777" y="47782"/>
                  </a:lnTo>
                  <a:lnTo>
                    <a:pt x="53777" y="0"/>
                  </a:lnTo>
                  <a:lnTo>
                    <a:pt x="0" y="0"/>
                  </a:lnTo>
                  <a:lnTo>
                    <a:pt x="0" y="4778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8339774" y="4902766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42990" y="8053"/>
                  </a:moveTo>
                  <a:lnTo>
                    <a:pt x="42990" y="21300"/>
                  </a:lnTo>
                  <a:lnTo>
                    <a:pt x="44227" y="21300"/>
                  </a:lnTo>
                  <a:lnTo>
                    <a:pt x="44227" y="8831"/>
                  </a:lnTo>
                  <a:lnTo>
                    <a:pt x="47604" y="8831"/>
                  </a:lnTo>
                  <a:lnTo>
                    <a:pt x="47604" y="2104"/>
                  </a:lnTo>
                  <a:lnTo>
                    <a:pt x="46929" y="2104"/>
                  </a:lnTo>
                  <a:lnTo>
                    <a:pt x="46929" y="8053"/>
                  </a:lnTo>
                  <a:lnTo>
                    <a:pt x="42990" y="8053"/>
                  </a:lnTo>
                  <a:close/>
                </a:path>
                <a:path w="47625" h="43814">
                  <a:moveTo>
                    <a:pt x="3376" y="28403"/>
                  </a:moveTo>
                  <a:lnTo>
                    <a:pt x="3376" y="43195"/>
                  </a:lnTo>
                  <a:lnTo>
                    <a:pt x="44227" y="43195"/>
                  </a:lnTo>
                  <a:lnTo>
                    <a:pt x="44227" y="28403"/>
                  </a:lnTo>
                  <a:lnTo>
                    <a:pt x="42990" y="28403"/>
                  </a:lnTo>
                  <a:lnTo>
                    <a:pt x="42990" y="8053"/>
                  </a:lnTo>
                  <a:lnTo>
                    <a:pt x="33423" y="8053"/>
                  </a:lnTo>
                  <a:lnTo>
                    <a:pt x="33423" y="2104"/>
                  </a:lnTo>
                  <a:lnTo>
                    <a:pt x="30835" y="2104"/>
                  </a:lnTo>
                  <a:lnTo>
                    <a:pt x="30835" y="0"/>
                  </a:lnTo>
                  <a:lnTo>
                    <a:pt x="16431" y="0"/>
                  </a:lnTo>
                  <a:lnTo>
                    <a:pt x="16431" y="2104"/>
                  </a:lnTo>
                  <a:lnTo>
                    <a:pt x="13842" y="2104"/>
                  </a:lnTo>
                  <a:lnTo>
                    <a:pt x="13842" y="8053"/>
                  </a:lnTo>
                  <a:lnTo>
                    <a:pt x="4389" y="8053"/>
                  </a:lnTo>
                  <a:lnTo>
                    <a:pt x="4389" y="28403"/>
                  </a:lnTo>
                  <a:lnTo>
                    <a:pt x="3376" y="28403"/>
                  </a:lnTo>
                  <a:close/>
                </a:path>
                <a:path w="47625" h="43814">
                  <a:moveTo>
                    <a:pt x="0" y="2104"/>
                  </a:moveTo>
                  <a:lnTo>
                    <a:pt x="0" y="8831"/>
                  </a:lnTo>
                  <a:lnTo>
                    <a:pt x="3376" y="8831"/>
                  </a:lnTo>
                  <a:lnTo>
                    <a:pt x="3376" y="21300"/>
                  </a:lnTo>
                  <a:lnTo>
                    <a:pt x="4389" y="21300"/>
                  </a:lnTo>
                  <a:lnTo>
                    <a:pt x="4389" y="8053"/>
                  </a:lnTo>
                  <a:lnTo>
                    <a:pt x="450" y="8053"/>
                  </a:lnTo>
                  <a:lnTo>
                    <a:pt x="450" y="2104"/>
                  </a:lnTo>
                  <a:lnTo>
                    <a:pt x="0" y="2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8339775" y="4902766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30835" y="0"/>
                  </a:moveTo>
                  <a:lnTo>
                    <a:pt x="30835" y="2104"/>
                  </a:lnTo>
                  <a:lnTo>
                    <a:pt x="33424" y="2104"/>
                  </a:lnTo>
                  <a:lnTo>
                    <a:pt x="33424" y="8053"/>
                  </a:lnTo>
                  <a:lnTo>
                    <a:pt x="44227" y="8053"/>
                  </a:lnTo>
                  <a:lnTo>
                    <a:pt x="44227" y="8831"/>
                  </a:lnTo>
                  <a:lnTo>
                    <a:pt x="47603" y="8831"/>
                  </a:lnTo>
                  <a:lnTo>
                    <a:pt x="47603" y="2104"/>
                  </a:lnTo>
                  <a:lnTo>
                    <a:pt x="46928" y="2104"/>
                  </a:lnTo>
                  <a:lnTo>
                    <a:pt x="46928" y="8053"/>
                  </a:lnTo>
                  <a:lnTo>
                    <a:pt x="44227" y="8053"/>
                  </a:lnTo>
                  <a:lnTo>
                    <a:pt x="44227" y="21300"/>
                  </a:lnTo>
                  <a:lnTo>
                    <a:pt x="42989" y="21300"/>
                  </a:lnTo>
                  <a:lnTo>
                    <a:pt x="42989" y="28403"/>
                  </a:lnTo>
                  <a:lnTo>
                    <a:pt x="44227" y="28403"/>
                  </a:lnTo>
                  <a:lnTo>
                    <a:pt x="44227" y="43194"/>
                  </a:lnTo>
                  <a:lnTo>
                    <a:pt x="3376" y="43194"/>
                  </a:lnTo>
                  <a:lnTo>
                    <a:pt x="3376" y="28403"/>
                  </a:lnTo>
                  <a:lnTo>
                    <a:pt x="4389" y="28403"/>
                  </a:lnTo>
                  <a:lnTo>
                    <a:pt x="4389" y="21300"/>
                  </a:lnTo>
                  <a:lnTo>
                    <a:pt x="3376" y="21300"/>
                  </a:lnTo>
                  <a:lnTo>
                    <a:pt x="3376" y="8053"/>
                  </a:lnTo>
                  <a:lnTo>
                    <a:pt x="450" y="8053"/>
                  </a:lnTo>
                  <a:lnTo>
                    <a:pt x="450" y="2104"/>
                  </a:lnTo>
                  <a:lnTo>
                    <a:pt x="0" y="2104"/>
                  </a:lnTo>
                  <a:lnTo>
                    <a:pt x="0" y="8831"/>
                  </a:lnTo>
                  <a:lnTo>
                    <a:pt x="3376" y="8831"/>
                  </a:lnTo>
                  <a:lnTo>
                    <a:pt x="3376" y="8053"/>
                  </a:lnTo>
                  <a:lnTo>
                    <a:pt x="13842" y="8053"/>
                  </a:lnTo>
                  <a:lnTo>
                    <a:pt x="13842" y="2104"/>
                  </a:lnTo>
                  <a:lnTo>
                    <a:pt x="16430" y="2104"/>
                  </a:lnTo>
                  <a:lnTo>
                    <a:pt x="16430" y="0"/>
                  </a:lnTo>
                  <a:lnTo>
                    <a:pt x="30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8373311" y="49046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8373311" y="49046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8340225" y="49046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0"/>
                  </a:moveTo>
                  <a:lnTo>
                    <a:pt x="0" y="4977"/>
                  </a:lnTo>
                  <a:lnTo>
                    <a:pt x="13430" y="4977"/>
                  </a:lnTo>
                  <a:lnTo>
                    <a:pt x="13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8340225" y="490468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976"/>
                  </a:moveTo>
                  <a:lnTo>
                    <a:pt x="13430" y="4976"/>
                  </a:lnTo>
                  <a:lnTo>
                    <a:pt x="13430" y="0"/>
                  </a:lnTo>
                  <a:lnTo>
                    <a:pt x="0" y="0"/>
                  </a:lnTo>
                  <a:lnTo>
                    <a:pt x="0" y="497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8340563" y="490454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5" y="5728"/>
                  </a:lnTo>
                  <a:lnTo>
                    <a:pt x="14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8340562" y="490454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8374099" y="490454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0"/>
                  </a:moveTo>
                  <a:lnTo>
                    <a:pt x="0" y="5728"/>
                  </a:lnTo>
                  <a:lnTo>
                    <a:pt x="14066" y="5728"/>
                  </a:lnTo>
                  <a:lnTo>
                    <a:pt x="14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8374099" y="4904541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0" y="5729"/>
                  </a:moveTo>
                  <a:lnTo>
                    <a:pt x="14066" y="5729"/>
                  </a:lnTo>
                  <a:lnTo>
                    <a:pt x="14066" y="0"/>
                  </a:lnTo>
                  <a:lnTo>
                    <a:pt x="0" y="0"/>
                  </a:lnTo>
                  <a:lnTo>
                    <a:pt x="0" y="5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8689658" y="4856356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0"/>
                  </a:moveTo>
                  <a:lnTo>
                    <a:pt x="0" y="93482"/>
                  </a:ln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8689658" y="4856357"/>
              <a:ext cx="204470" cy="93980"/>
            </a:xfrm>
            <a:custGeom>
              <a:avLst/>
              <a:gdLst/>
              <a:ahLst/>
              <a:cxnLst/>
              <a:rect l="l" t="t" r="r" b="b"/>
              <a:pathLst>
                <a:path w="204470" h="93979">
                  <a:moveTo>
                    <a:pt x="0" y="93482"/>
                  </a:moveTo>
                  <a:lnTo>
                    <a:pt x="203999" y="93482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934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8689658" y="4893849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0"/>
                  </a:moveTo>
                  <a:lnTo>
                    <a:pt x="0" y="18502"/>
                  </a:lnTo>
                  <a:lnTo>
                    <a:pt x="203999" y="18502"/>
                  </a:lnTo>
                  <a:lnTo>
                    <a:pt x="20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8689658" y="4893849"/>
              <a:ext cx="204470" cy="19050"/>
            </a:xfrm>
            <a:custGeom>
              <a:avLst/>
              <a:gdLst/>
              <a:ahLst/>
              <a:cxnLst/>
              <a:rect l="l" t="t" r="r" b="b"/>
              <a:pathLst>
                <a:path w="204470" h="19050">
                  <a:moveTo>
                    <a:pt x="0" y="18503"/>
                  </a:moveTo>
                  <a:lnTo>
                    <a:pt x="203999" y="18503"/>
                  </a:lnTo>
                  <a:lnTo>
                    <a:pt x="203999" y="0"/>
                  </a:lnTo>
                  <a:lnTo>
                    <a:pt x="0" y="0"/>
                  </a:lnTo>
                  <a:lnTo>
                    <a:pt x="0" y="185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8691908" y="4858131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0"/>
                  </a:moveTo>
                  <a:lnTo>
                    <a:pt x="0" y="34270"/>
                  </a:lnTo>
                  <a:lnTo>
                    <a:pt x="48127" y="34270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8691909" y="4858131"/>
              <a:ext cx="48260" cy="34290"/>
            </a:xfrm>
            <a:custGeom>
              <a:avLst/>
              <a:gdLst/>
              <a:ahLst/>
              <a:cxnLst/>
              <a:rect l="l" t="t" r="r" b="b"/>
              <a:pathLst>
                <a:path w="48259" h="34289">
                  <a:moveTo>
                    <a:pt x="0" y="34271"/>
                  </a:moveTo>
                  <a:lnTo>
                    <a:pt x="48127" y="34271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2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8706314" y="489239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9"/>
                  </a:lnTo>
                  <a:lnTo>
                    <a:pt x="19314" y="337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8706314" y="4892398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8691908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8691909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8706314" y="49104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39"/>
                  </a:lnTo>
                  <a:lnTo>
                    <a:pt x="19314" y="3539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8706314" y="4910414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8742101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8742101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8756507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2" y="3540"/>
                  </a:lnTo>
                  <a:lnTo>
                    <a:pt x="19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8756506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8742101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8742101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8756507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2" y="3378"/>
                  </a:lnTo>
                  <a:lnTo>
                    <a:pt x="19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8756506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8793194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8793194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8807599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3" y="3540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8807599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8793194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8793194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8807599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8807599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378"/>
                  </a:moveTo>
                  <a:lnTo>
                    <a:pt x="19313" y="3378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8844174" y="4857969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8844174" y="4857970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8858579" y="4892236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540"/>
                  </a:lnTo>
                  <a:lnTo>
                    <a:pt x="19314" y="3540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8858579" y="4892237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3539"/>
                  </a:moveTo>
                  <a:lnTo>
                    <a:pt x="19313" y="3539"/>
                  </a:lnTo>
                  <a:lnTo>
                    <a:pt x="19313" y="0"/>
                  </a:lnTo>
                  <a:lnTo>
                    <a:pt x="0" y="0"/>
                  </a:lnTo>
                  <a:lnTo>
                    <a:pt x="0" y="35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8844174" y="4913793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0"/>
                  </a:moveTo>
                  <a:lnTo>
                    <a:pt x="0" y="34432"/>
                  </a:ln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8844174" y="4913794"/>
              <a:ext cx="48260" cy="34925"/>
            </a:xfrm>
            <a:custGeom>
              <a:avLst/>
              <a:gdLst/>
              <a:ahLst/>
              <a:cxnLst/>
              <a:rect l="l" t="t" r="r" b="b"/>
              <a:pathLst>
                <a:path w="48259" h="34925">
                  <a:moveTo>
                    <a:pt x="0" y="34432"/>
                  </a:moveTo>
                  <a:lnTo>
                    <a:pt x="48127" y="34432"/>
                  </a:lnTo>
                  <a:lnTo>
                    <a:pt x="48127" y="0"/>
                  </a:lnTo>
                  <a:lnTo>
                    <a:pt x="0" y="0"/>
                  </a:lnTo>
                  <a:lnTo>
                    <a:pt x="0" y="34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8858579" y="4910415"/>
              <a:ext cx="19685" cy="3810"/>
            </a:xfrm>
            <a:custGeom>
              <a:avLst/>
              <a:gdLst/>
              <a:ahLst/>
              <a:cxnLst/>
              <a:rect l="l" t="t" r="r" b="b"/>
              <a:pathLst>
                <a:path w="19684" h="3810">
                  <a:moveTo>
                    <a:pt x="0" y="0"/>
                  </a:moveTo>
                  <a:lnTo>
                    <a:pt x="0" y="3378"/>
                  </a:lnTo>
                  <a:lnTo>
                    <a:pt x="19314" y="3378"/>
                  </a:lnTo>
                  <a:lnTo>
                    <a:pt x="19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694272" y="4860049"/>
              <a:ext cx="196850" cy="86995"/>
            </a:xfrm>
            <a:custGeom>
              <a:avLst/>
              <a:gdLst/>
              <a:ahLst/>
              <a:cxnLst/>
              <a:rect l="l" t="t" r="r" b="b"/>
              <a:pathLst>
                <a:path w="196850" h="86995">
                  <a:moveTo>
                    <a:pt x="164306" y="53744"/>
                  </a:moveTo>
                  <a:lnTo>
                    <a:pt x="183620" y="53744"/>
                  </a:lnTo>
                  <a:lnTo>
                    <a:pt x="183620" y="50365"/>
                  </a:lnTo>
                  <a:lnTo>
                    <a:pt x="164306" y="50365"/>
                  </a:lnTo>
                  <a:lnTo>
                    <a:pt x="164306" y="53744"/>
                  </a:lnTo>
                  <a:close/>
                </a:path>
                <a:path w="196850" h="86995">
                  <a:moveTo>
                    <a:pt x="0" y="30087"/>
                  </a:moveTo>
                  <a:lnTo>
                    <a:pt x="43757" y="30087"/>
                  </a:lnTo>
                  <a:lnTo>
                    <a:pt x="43757" y="0"/>
                  </a:lnTo>
                  <a:lnTo>
                    <a:pt x="0" y="0"/>
                  </a:lnTo>
                  <a:lnTo>
                    <a:pt x="0" y="30087"/>
                  </a:lnTo>
                  <a:close/>
                </a:path>
                <a:path w="196850" h="86995">
                  <a:moveTo>
                    <a:pt x="0" y="86712"/>
                  </a:moveTo>
                  <a:lnTo>
                    <a:pt x="43757" y="86712"/>
                  </a:lnTo>
                  <a:lnTo>
                    <a:pt x="43757" y="56624"/>
                  </a:lnTo>
                  <a:lnTo>
                    <a:pt x="0" y="56624"/>
                  </a:lnTo>
                  <a:lnTo>
                    <a:pt x="0" y="86712"/>
                  </a:lnTo>
                  <a:close/>
                </a:path>
                <a:path w="196850" h="86995">
                  <a:moveTo>
                    <a:pt x="50642" y="30087"/>
                  </a:moveTo>
                  <a:lnTo>
                    <a:pt x="94399" y="30087"/>
                  </a:lnTo>
                  <a:lnTo>
                    <a:pt x="94399" y="0"/>
                  </a:lnTo>
                  <a:lnTo>
                    <a:pt x="50642" y="0"/>
                  </a:lnTo>
                  <a:lnTo>
                    <a:pt x="50642" y="30087"/>
                  </a:lnTo>
                  <a:close/>
                </a:path>
                <a:path w="196850" h="86995">
                  <a:moveTo>
                    <a:pt x="50642" y="86712"/>
                  </a:moveTo>
                  <a:lnTo>
                    <a:pt x="94399" y="86712"/>
                  </a:lnTo>
                  <a:lnTo>
                    <a:pt x="94399" y="56624"/>
                  </a:lnTo>
                  <a:lnTo>
                    <a:pt x="50642" y="56624"/>
                  </a:lnTo>
                  <a:lnTo>
                    <a:pt x="50642" y="86712"/>
                  </a:lnTo>
                  <a:close/>
                </a:path>
                <a:path w="196850" h="86995">
                  <a:moveTo>
                    <a:pt x="101847" y="30087"/>
                  </a:moveTo>
                  <a:lnTo>
                    <a:pt x="145605" y="30087"/>
                  </a:lnTo>
                  <a:lnTo>
                    <a:pt x="145605" y="0"/>
                  </a:lnTo>
                  <a:lnTo>
                    <a:pt x="101847" y="0"/>
                  </a:lnTo>
                  <a:lnTo>
                    <a:pt x="101847" y="30087"/>
                  </a:lnTo>
                  <a:close/>
                </a:path>
                <a:path w="196850" h="86995">
                  <a:moveTo>
                    <a:pt x="101847" y="86712"/>
                  </a:moveTo>
                  <a:lnTo>
                    <a:pt x="145605" y="86712"/>
                  </a:lnTo>
                  <a:lnTo>
                    <a:pt x="145605" y="56624"/>
                  </a:lnTo>
                  <a:lnTo>
                    <a:pt x="101847" y="56624"/>
                  </a:lnTo>
                  <a:lnTo>
                    <a:pt x="101847" y="86712"/>
                  </a:lnTo>
                  <a:close/>
                </a:path>
                <a:path w="196850" h="86995">
                  <a:moveTo>
                    <a:pt x="152602" y="30087"/>
                  </a:moveTo>
                  <a:lnTo>
                    <a:pt x="196360" y="30087"/>
                  </a:lnTo>
                  <a:lnTo>
                    <a:pt x="196360" y="0"/>
                  </a:lnTo>
                  <a:lnTo>
                    <a:pt x="152602" y="0"/>
                  </a:lnTo>
                  <a:lnTo>
                    <a:pt x="152602" y="30087"/>
                  </a:lnTo>
                  <a:close/>
                </a:path>
                <a:path w="196850" h="86995">
                  <a:moveTo>
                    <a:pt x="152602" y="86712"/>
                  </a:moveTo>
                  <a:lnTo>
                    <a:pt x="196360" y="86712"/>
                  </a:lnTo>
                  <a:lnTo>
                    <a:pt x="196360" y="56624"/>
                  </a:lnTo>
                  <a:lnTo>
                    <a:pt x="152602" y="56624"/>
                  </a:lnTo>
                  <a:lnTo>
                    <a:pt x="152602" y="86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914624" y="493165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3991"/>
                  </a:moveTo>
                  <a:lnTo>
                    <a:pt x="0" y="13830"/>
                  </a:lnTo>
                  <a:lnTo>
                    <a:pt x="3938" y="17821"/>
                  </a:lnTo>
                  <a:lnTo>
                    <a:pt x="13617" y="17821"/>
                  </a:lnTo>
                  <a:lnTo>
                    <a:pt x="17668" y="13830"/>
                  </a:lnTo>
                  <a:lnTo>
                    <a:pt x="17668" y="8910"/>
                  </a:lnTo>
                  <a:lnTo>
                    <a:pt x="17668" y="3991"/>
                  </a:lnTo>
                  <a:lnTo>
                    <a:pt x="13617" y="0"/>
                  </a:lnTo>
                  <a:lnTo>
                    <a:pt x="3938" y="0"/>
                  </a:lnTo>
                  <a:lnTo>
                    <a:pt x="0" y="399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914623" y="4931650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11"/>
                  </a:moveTo>
                  <a:lnTo>
                    <a:pt x="17668" y="3992"/>
                  </a:lnTo>
                  <a:lnTo>
                    <a:pt x="13617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3992"/>
                  </a:lnTo>
                  <a:lnTo>
                    <a:pt x="0" y="8911"/>
                  </a:lnTo>
                  <a:lnTo>
                    <a:pt x="0" y="13830"/>
                  </a:lnTo>
                  <a:lnTo>
                    <a:pt x="3938" y="17822"/>
                  </a:lnTo>
                  <a:lnTo>
                    <a:pt x="8778" y="17822"/>
                  </a:lnTo>
                  <a:lnTo>
                    <a:pt x="13617" y="17822"/>
                  </a:lnTo>
                  <a:lnTo>
                    <a:pt x="17668" y="13830"/>
                  </a:lnTo>
                  <a:lnTo>
                    <a:pt x="17668" y="8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8915862" y="4932828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55"/>
                  </a:moveTo>
                  <a:lnTo>
                    <a:pt x="0" y="12011"/>
                  </a:lnTo>
                  <a:lnTo>
                    <a:pt x="3376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lnTo>
                    <a:pt x="15192" y="3455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5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8915861" y="4932829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33"/>
                  </a:moveTo>
                  <a:lnTo>
                    <a:pt x="15192" y="3454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54"/>
                  </a:lnTo>
                  <a:lnTo>
                    <a:pt x="0" y="7733"/>
                  </a:lnTo>
                  <a:lnTo>
                    <a:pt x="0" y="12011"/>
                  </a:lnTo>
                  <a:lnTo>
                    <a:pt x="3376" y="15477"/>
                  </a:lnTo>
                  <a:lnTo>
                    <a:pt x="7540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8916987" y="493399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40"/>
                  </a:moveTo>
                  <a:lnTo>
                    <a:pt x="0" y="10193"/>
                  </a:lnTo>
                  <a:lnTo>
                    <a:pt x="2925" y="13133"/>
                  </a:lnTo>
                  <a:lnTo>
                    <a:pt x="10015" y="13133"/>
                  </a:lnTo>
                  <a:lnTo>
                    <a:pt x="12829" y="10193"/>
                  </a:lnTo>
                  <a:lnTo>
                    <a:pt x="12829" y="6565"/>
                  </a:lnTo>
                  <a:lnTo>
                    <a:pt x="12829" y="2940"/>
                  </a:lnTo>
                  <a:lnTo>
                    <a:pt x="10015" y="0"/>
                  </a:lnTo>
                  <a:lnTo>
                    <a:pt x="2925" y="0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8916987" y="4933996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66"/>
                  </a:moveTo>
                  <a:lnTo>
                    <a:pt x="12829" y="2939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39"/>
                  </a:lnTo>
                  <a:lnTo>
                    <a:pt x="0" y="6566"/>
                  </a:lnTo>
                  <a:lnTo>
                    <a:pt x="0" y="10192"/>
                  </a:lnTo>
                  <a:lnTo>
                    <a:pt x="2926" y="13132"/>
                  </a:lnTo>
                  <a:lnTo>
                    <a:pt x="6414" y="13132"/>
                  </a:lnTo>
                  <a:lnTo>
                    <a:pt x="10015" y="13132"/>
                  </a:lnTo>
                  <a:lnTo>
                    <a:pt x="12829" y="10192"/>
                  </a:lnTo>
                  <a:lnTo>
                    <a:pt x="12829" y="6566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920025" y="493713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44"/>
                  </a:moveTo>
                  <a:lnTo>
                    <a:pt x="0" y="5331"/>
                  </a:lnTo>
                  <a:lnTo>
                    <a:pt x="1575" y="6864"/>
                  </a:lnTo>
                  <a:lnTo>
                    <a:pt x="5176" y="6864"/>
                  </a:lnTo>
                  <a:lnTo>
                    <a:pt x="6752" y="5331"/>
                  </a:lnTo>
                  <a:lnTo>
                    <a:pt x="6752" y="3431"/>
                  </a:lnTo>
                  <a:lnTo>
                    <a:pt x="6752" y="1544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920025" y="493713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544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544"/>
                  </a:lnTo>
                  <a:lnTo>
                    <a:pt x="0" y="3431"/>
                  </a:lnTo>
                  <a:lnTo>
                    <a:pt x="0" y="5330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954462" y="493210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3992"/>
                  </a:moveTo>
                  <a:lnTo>
                    <a:pt x="0" y="13830"/>
                  </a:lnTo>
                  <a:lnTo>
                    <a:pt x="4051" y="17821"/>
                  </a:lnTo>
                  <a:lnTo>
                    <a:pt x="13729" y="17821"/>
                  </a:lnTo>
                  <a:lnTo>
                    <a:pt x="17668" y="13830"/>
                  </a:lnTo>
                  <a:lnTo>
                    <a:pt x="17668" y="8911"/>
                  </a:lnTo>
                  <a:lnTo>
                    <a:pt x="17668" y="3992"/>
                  </a:lnTo>
                  <a:lnTo>
                    <a:pt x="13729" y="0"/>
                  </a:lnTo>
                  <a:lnTo>
                    <a:pt x="4051" y="0"/>
                  </a:lnTo>
                  <a:lnTo>
                    <a:pt x="0" y="399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954462" y="493210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11"/>
                  </a:moveTo>
                  <a:lnTo>
                    <a:pt x="17668" y="3992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4051" y="0"/>
                  </a:lnTo>
                  <a:lnTo>
                    <a:pt x="0" y="3992"/>
                  </a:lnTo>
                  <a:lnTo>
                    <a:pt x="0" y="8911"/>
                  </a:lnTo>
                  <a:lnTo>
                    <a:pt x="0" y="13830"/>
                  </a:lnTo>
                  <a:lnTo>
                    <a:pt x="4051" y="17822"/>
                  </a:lnTo>
                  <a:lnTo>
                    <a:pt x="8890" y="17822"/>
                  </a:lnTo>
                  <a:lnTo>
                    <a:pt x="13729" y="17822"/>
                  </a:lnTo>
                  <a:lnTo>
                    <a:pt x="17668" y="13830"/>
                  </a:lnTo>
                  <a:lnTo>
                    <a:pt x="17668" y="8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955813" y="493328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54"/>
                  </a:moveTo>
                  <a:lnTo>
                    <a:pt x="0" y="12011"/>
                  </a:lnTo>
                  <a:lnTo>
                    <a:pt x="3376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lnTo>
                    <a:pt x="15192" y="3454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5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955813" y="493328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33"/>
                  </a:moveTo>
                  <a:lnTo>
                    <a:pt x="15192" y="3454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54"/>
                  </a:lnTo>
                  <a:lnTo>
                    <a:pt x="0" y="7733"/>
                  </a:lnTo>
                  <a:lnTo>
                    <a:pt x="0" y="12011"/>
                  </a:lnTo>
                  <a:lnTo>
                    <a:pt x="3376" y="15477"/>
                  </a:lnTo>
                  <a:lnTo>
                    <a:pt x="7540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956938" y="493445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38"/>
                  </a:moveTo>
                  <a:lnTo>
                    <a:pt x="0" y="10191"/>
                  </a:lnTo>
                  <a:lnTo>
                    <a:pt x="2813" y="13131"/>
                  </a:lnTo>
                  <a:lnTo>
                    <a:pt x="9903" y="13131"/>
                  </a:lnTo>
                  <a:lnTo>
                    <a:pt x="12829" y="10191"/>
                  </a:lnTo>
                  <a:lnTo>
                    <a:pt x="12829" y="6565"/>
                  </a:lnTo>
                  <a:lnTo>
                    <a:pt x="12829" y="2938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956938" y="49344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66"/>
                  </a:moveTo>
                  <a:lnTo>
                    <a:pt x="12829" y="2939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39"/>
                  </a:lnTo>
                  <a:lnTo>
                    <a:pt x="0" y="6566"/>
                  </a:lnTo>
                  <a:lnTo>
                    <a:pt x="0" y="10192"/>
                  </a:lnTo>
                  <a:lnTo>
                    <a:pt x="2813" y="13132"/>
                  </a:lnTo>
                  <a:lnTo>
                    <a:pt x="6414" y="13132"/>
                  </a:lnTo>
                  <a:lnTo>
                    <a:pt x="9903" y="13132"/>
                  </a:lnTo>
                  <a:lnTo>
                    <a:pt x="12829" y="10192"/>
                  </a:lnTo>
                  <a:lnTo>
                    <a:pt x="12829" y="6566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8959977" y="493758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44"/>
                  </a:moveTo>
                  <a:lnTo>
                    <a:pt x="0" y="5330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lnTo>
                    <a:pt x="6752" y="1544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8959977" y="493758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544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544"/>
                  </a:lnTo>
                  <a:lnTo>
                    <a:pt x="0" y="3431"/>
                  </a:lnTo>
                  <a:lnTo>
                    <a:pt x="0" y="5330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9002292" y="493210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3992"/>
                  </a:moveTo>
                  <a:lnTo>
                    <a:pt x="0" y="13830"/>
                  </a:lnTo>
                  <a:lnTo>
                    <a:pt x="3938" y="17823"/>
                  </a:lnTo>
                  <a:lnTo>
                    <a:pt x="13617" y="17823"/>
                  </a:lnTo>
                  <a:lnTo>
                    <a:pt x="17668" y="13830"/>
                  </a:lnTo>
                  <a:lnTo>
                    <a:pt x="17668" y="8911"/>
                  </a:lnTo>
                  <a:lnTo>
                    <a:pt x="17668" y="3992"/>
                  </a:lnTo>
                  <a:lnTo>
                    <a:pt x="13617" y="0"/>
                  </a:lnTo>
                  <a:lnTo>
                    <a:pt x="3938" y="0"/>
                  </a:lnTo>
                  <a:lnTo>
                    <a:pt x="0" y="399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9002291" y="493210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11"/>
                  </a:moveTo>
                  <a:lnTo>
                    <a:pt x="17668" y="3992"/>
                  </a:lnTo>
                  <a:lnTo>
                    <a:pt x="13617" y="0"/>
                  </a:lnTo>
                  <a:lnTo>
                    <a:pt x="8778" y="0"/>
                  </a:lnTo>
                  <a:lnTo>
                    <a:pt x="3938" y="0"/>
                  </a:lnTo>
                  <a:lnTo>
                    <a:pt x="0" y="3992"/>
                  </a:lnTo>
                  <a:lnTo>
                    <a:pt x="0" y="8911"/>
                  </a:lnTo>
                  <a:lnTo>
                    <a:pt x="0" y="13830"/>
                  </a:lnTo>
                  <a:lnTo>
                    <a:pt x="3938" y="17822"/>
                  </a:lnTo>
                  <a:lnTo>
                    <a:pt x="8778" y="17822"/>
                  </a:lnTo>
                  <a:lnTo>
                    <a:pt x="13617" y="17822"/>
                  </a:lnTo>
                  <a:lnTo>
                    <a:pt x="17668" y="13830"/>
                  </a:lnTo>
                  <a:lnTo>
                    <a:pt x="17668" y="8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9003529" y="4933287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54"/>
                  </a:moveTo>
                  <a:lnTo>
                    <a:pt x="0" y="12011"/>
                  </a:lnTo>
                  <a:lnTo>
                    <a:pt x="3376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lnTo>
                    <a:pt x="15192" y="3454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5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9003529" y="493328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33"/>
                  </a:moveTo>
                  <a:lnTo>
                    <a:pt x="15192" y="3454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54"/>
                  </a:lnTo>
                  <a:lnTo>
                    <a:pt x="0" y="7733"/>
                  </a:lnTo>
                  <a:lnTo>
                    <a:pt x="0" y="12011"/>
                  </a:lnTo>
                  <a:lnTo>
                    <a:pt x="3376" y="15477"/>
                  </a:lnTo>
                  <a:lnTo>
                    <a:pt x="7540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9004655" y="493445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38"/>
                  </a:moveTo>
                  <a:lnTo>
                    <a:pt x="0" y="10191"/>
                  </a:lnTo>
                  <a:lnTo>
                    <a:pt x="2925" y="13131"/>
                  </a:lnTo>
                  <a:lnTo>
                    <a:pt x="10015" y="13131"/>
                  </a:lnTo>
                  <a:lnTo>
                    <a:pt x="12829" y="10191"/>
                  </a:lnTo>
                  <a:lnTo>
                    <a:pt x="12829" y="6565"/>
                  </a:lnTo>
                  <a:lnTo>
                    <a:pt x="12829" y="2938"/>
                  </a:lnTo>
                  <a:lnTo>
                    <a:pt x="10015" y="0"/>
                  </a:lnTo>
                  <a:lnTo>
                    <a:pt x="2925" y="0"/>
                  </a:lnTo>
                  <a:lnTo>
                    <a:pt x="0" y="29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9004655" y="493445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66"/>
                  </a:moveTo>
                  <a:lnTo>
                    <a:pt x="12829" y="2939"/>
                  </a:lnTo>
                  <a:lnTo>
                    <a:pt x="10015" y="0"/>
                  </a:lnTo>
                  <a:lnTo>
                    <a:pt x="6414" y="0"/>
                  </a:lnTo>
                  <a:lnTo>
                    <a:pt x="2926" y="0"/>
                  </a:lnTo>
                  <a:lnTo>
                    <a:pt x="0" y="2939"/>
                  </a:lnTo>
                  <a:lnTo>
                    <a:pt x="0" y="6566"/>
                  </a:lnTo>
                  <a:lnTo>
                    <a:pt x="0" y="10192"/>
                  </a:lnTo>
                  <a:lnTo>
                    <a:pt x="2926" y="13132"/>
                  </a:lnTo>
                  <a:lnTo>
                    <a:pt x="6414" y="13132"/>
                  </a:lnTo>
                  <a:lnTo>
                    <a:pt x="10015" y="13132"/>
                  </a:lnTo>
                  <a:lnTo>
                    <a:pt x="12829" y="10192"/>
                  </a:lnTo>
                  <a:lnTo>
                    <a:pt x="12829" y="6566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9007693" y="493758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44"/>
                  </a:moveTo>
                  <a:lnTo>
                    <a:pt x="0" y="5330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lnTo>
                    <a:pt x="6752" y="1544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9007693" y="493758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544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544"/>
                  </a:lnTo>
                  <a:lnTo>
                    <a:pt x="0" y="3431"/>
                  </a:lnTo>
                  <a:lnTo>
                    <a:pt x="0" y="5330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9042130" y="493256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0" y="3992"/>
                  </a:moveTo>
                  <a:lnTo>
                    <a:pt x="0" y="13830"/>
                  </a:lnTo>
                  <a:lnTo>
                    <a:pt x="4051" y="17823"/>
                  </a:lnTo>
                  <a:lnTo>
                    <a:pt x="13729" y="17823"/>
                  </a:lnTo>
                  <a:lnTo>
                    <a:pt x="17668" y="13830"/>
                  </a:lnTo>
                  <a:lnTo>
                    <a:pt x="17668" y="8911"/>
                  </a:lnTo>
                  <a:lnTo>
                    <a:pt x="17668" y="3992"/>
                  </a:lnTo>
                  <a:lnTo>
                    <a:pt x="13729" y="0"/>
                  </a:lnTo>
                  <a:lnTo>
                    <a:pt x="4051" y="0"/>
                  </a:lnTo>
                  <a:lnTo>
                    <a:pt x="0" y="399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9042130" y="4932566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7668" y="8911"/>
                  </a:moveTo>
                  <a:lnTo>
                    <a:pt x="17668" y="3992"/>
                  </a:lnTo>
                  <a:lnTo>
                    <a:pt x="13729" y="0"/>
                  </a:lnTo>
                  <a:lnTo>
                    <a:pt x="8890" y="0"/>
                  </a:lnTo>
                  <a:lnTo>
                    <a:pt x="4051" y="0"/>
                  </a:lnTo>
                  <a:lnTo>
                    <a:pt x="0" y="3992"/>
                  </a:lnTo>
                  <a:lnTo>
                    <a:pt x="0" y="8911"/>
                  </a:lnTo>
                  <a:lnTo>
                    <a:pt x="0" y="13830"/>
                  </a:lnTo>
                  <a:lnTo>
                    <a:pt x="4051" y="17822"/>
                  </a:lnTo>
                  <a:lnTo>
                    <a:pt x="8890" y="17822"/>
                  </a:lnTo>
                  <a:lnTo>
                    <a:pt x="13729" y="17822"/>
                  </a:lnTo>
                  <a:lnTo>
                    <a:pt x="17668" y="13830"/>
                  </a:lnTo>
                  <a:lnTo>
                    <a:pt x="17668" y="8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9043481" y="49337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0" y="3454"/>
                  </a:moveTo>
                  <a:lnTo>
                    <a:pt x="0" y="12011"/>
                  </a:lnTo>
                  <a:lnTo>
                    <a:pt x="3376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lnTo>
                    <a:pt x="15192" y="3454"/>
                  </a:lnTo>
                  <a:lnTo>
                    <a:pt x="11816" y="0"/>
                  </a:lnTo>
                  <a:lnTo>
                    <a:pt x="3376" y="0"/>
                  </a:lnTo>
                  <a:lnTo>
                    <a:pt x="0" y="345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9043481" y="493374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2" y="7733"/>
                  </a:moveTo>
                  <a:lnTo>
                    <a:pt x="15192" y="3454"/>
                  </a:lnTo>
                  <a:lnTo>
                    <a:pt x="11816" y="0"/>
                  </a:lnTo>
                  <a:lnTo>
                    <a:pt x="7540" y="0"/>
                  </a:lnTo>
                  <a:lnTo>
                    <a:pt x="3376" y="0"/>
                  </a:lnTo>
                  <a:lnTo>
                    <a:pt x="0" y="3454"/>
                  </a:lnTo>
                  <a:lnTo>
                    <a:pt x="0" y="7733"/>
                  </a:lnTo>
                  <a:lnTo>
                    <a:pt x="0" y="12011"/>
                  </a:lnTo>
                  <a:lnTo>
                    <a:pt x="3376" y="15477"/>
                  </a:lnTo>
                  <a:lnTo>
                    <a:pt x="7540" y="15477"/>
                  </a:lnTo>
                  <a:lnTo>
                    <a:pt x="11816" y="15477"/>
                  </a:lnTo>
                  <a:lnTo>
                    <a:pt x="15192" y="12011"/>
                  </a:lnTo>
                  <a:lnTo>
                    <a:pt x="15192" y="7733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9044606" y="4934911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0" y="2940"/>
                  </a:moveTo>
                  <a:lnTo>
                    <a:pt x="0" y="10191"/>
                  </a:lnTo>
                  <a:lnTo>
                    <a:pt x="2813" y="13131"/>
                  </a:lnTo>
                  <a:lnTo>
                    <a:pt x="9903" y="13131"/>
                  </a:lnTo>
                  <a:lnTo>
                    <a:pt x="12829" y="10191"/>
                  </a:lnTo>
                  <a:lnTo>
                    <a:pt x="12829" y="6565"/>
                  </a:lnTo>
                  <a:lnTo>
                    <a:pt x="12829" y="2940"/>
                  </a:lnTo>
                  <a:lnTo>
                    <a:pt x="9903" y="0"/>
                  </a:lnTo>
                  <a:lnTo>
                    <a:pt x="2813" y="0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9044606" y="4934911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12829" y="6566"/>
                  </a:moveTo>
                  <a:lnTo>
                    <a:pt x="12829" y="2939"/>
                  </a:lnTo>
                  <a:lnTo>
                    <a:pt x="9903" y="0"/>
                  </a:lnTo>
                  <a:lnTo>
                    <a:pt x="6414" y="0"/>
                  </a:lnTo>
                  <a:lnTo>
                    <a:pt x="2813" y="0"/>
                  </a:lnTo>
                  <a:lnTo>
                    <a:pt x="0" y="2939"/>
                  </a:lnTo>
                  <a:lnTo>
                    <a:pt x="0" y="6566"/>
                  </a:lnTo>
                  <a:lnTo>
                    <a:pt x="0" y="10192"/>
                  </a:lnTo>
                  <a:lnTo>
                    <a:pt x="2813" y="13132"/>
                  </a:lnTo>
                  <a:lnTo>
                    <a:pt x="6414" y="13132"/>
                  </a:lnTo>
                  <a:lnTo>
                    <a:pt x="9903" y="13132"/>
                  </a:lnTo>
                  <a:lnTo>
                    <a:pt x="12829" y="10192"/>
                  </a:lnTo>
                  <a:lnTo>
                    <a:pt x="12829" y="6566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9047645" y="493804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0" y="1544"/>
                  </a:moveTo>
                  <a:lnTo>
                    <a:pt x="0" y="5330"/>
                  </a:lnTo>
                  <a:lnTo>
                    <a:pt x="1575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lnTo>
                    <a:pt x="6752" y="1544"/>
                  </a:lnTo>
                  <a:lnTo>
                    <a:pt x="5176" y="0"/>
                  </a:lnTo>
                  <a:lnTo>
                    <a:pt x="1575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9047645" y="493804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752" y="3431"/>
                  </a:moveTo>
                  <a:lnTo>
                    <a:pt x="6752" y="1544"/>
                  </a:lnTo>
                  <a:lnTo>
                    <a:pt x="5176" y="0"/>
                  </a:lnTo>
                  <a:lnTo>
                    <a:pt x="3376" y="0"/>
                  </a:lnTo>
                  <a:lnTo>
                    <a:pt x="1575" y="0"/>
                  </a:lnTo>
                  <a:lnTo>
                    <a:pt x="0" y="1544"/>
                  </a:lnTo>
                  <a:lnTo>
                    <a:pt x="0" y="3431"/>
                  </a:lnTo>
                  <a:lnTo>
                    <a:pt x="0" y="5330"/>
                  </a:lnTo>
                  <a:lnTo>
                    <a:pt x="1575" y="6863"/>
                  </a:lnTo>
                  <a:lnTo>
                    <a:pt x="3376" y="6863"/>
                  </a:lnTo>
                  <a:lnTo>
                    <a:pt x="5176" y="6863"/>
                  </a:lnTo>
                  <a:lnTo>
                    <a:pt x="6752" y="5330"/>
                  </a:lnTo>
                  <a:lnTo>
                    <a:pt x="6752" y="3431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3" name="object 1163"/>
          <p:cNvSpPr txBox="1"/>
          <p:nvPr/>
        </p:nvSpPr>
        <p:spPr>
          <a:xfrm>
            <a:off x="8892942" y="4795949"/>
            <a:ext cx="238760" cy="1498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300" b="1" spc="20" dirty="0">
                <a:latin typeface="Calibri"/>
                <a:cs typeface="Calibri"/>
              </a:rPr>
              <a:t>WR-Z16</a:t>
            </a:r>
            <a:endParaRPr sz="3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110"/>
              </a:spcBef>
            </a:pPr>
            <a:r>
              <a:rPr sz="100" spc="-5" dirty="0">
                <a:latin typeface="Arial MT"/>
                <a:cs typeface="Arial MT"/>
              </a:rPr>
              <a:t>IN</a:t>
            </a:r>
            <a:r>
              <a:rPr sz="100" spc="20" dirty="0">
                <a:latin typeface="Arial MT"/>
                <a:cs typeface="Arial MT"/>
              </a:rPr>
              <a:t>           </a:t>
            </a:r>
            <a:r>
              <a:rPr sz="100" spc="-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45"/>
              </a:spcBef>
            </a:pP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20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5" dirty="0">
                <a:latin typeface="Arial MT"/>
                <a:cs typeface="Arial MT"/>
              </a:rPr>
              <a:t>PP</a:t>
            </a:r>
            <a:r>
              <a:rPr sz="100" spc="15" dirty="0">
                <a:latin typeface="Arial MT"/>
                <a:cs typeface="Arial MT"/>
              </a:rPr>
              <a:t>S</a:t>
            </a:r>
            <a:r>
              <a:rPr sz="100" spc="5" dirty="0">
                <a:latin typeface="Arial MT"/>
                <a:cs typeface="Arial MT"/>
              </a:rPr>
              <a:t>1</a:t>
            </a:r>
            <a:r>
              <a:rPr sz="100" spc="-60" dirty="0">
                <a:latin typeface="Arial MT"/>
                <a:cs typeface="Arial MT"/>
              </a:rPr>
              <a:t>0</a:t>
            </a:r>
            <a:r>
              <a:rPr sz="100" spc="25" dirty="0">
                <a:latin typeface="Arial MT"/>
                <a:cs typeface="Arial MT"/>
              </a:rPr>
              <a:t>M</a:t>
            </a:r>
            <a:r>
              <a:rPr sz="100" spc="-10" dirty="0">
                <a:latin typeface="Arial MT"/>
                <a:cs typeface="Arial MT"/>
              </a:rPr>
              <a:t> H</a:t>
            </a:r>
            <a:r>
              <a:rPr sz="100" spc="15" dirty="0">
                <a:latin typeface="Arial MT"/>
                <a:cs typeface="Arial MT"/>
              </a:rPr>
              <a:t>z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164" name="object 1164"/>
          <p:cNvGrpSpPr/>
          <p:nvPr/>
        </p:nvGrpSpPr>
        <p:grpSpPr>
          <a:xfrm>
            <a:off x="8263124" y="4858006"/>
            <a:ext cx="1203325" cy="94615"/>
            <a:chOff x="8263124" y="4858006"/>
            <a:chExt cx="1203325" cy="94615"/>
          </a:xfrm>
        </p:grpSpPr>
        <p:sp>
          <p:nvSpPr>
            <p:cNvPr id="1165" name="object 1165"/>
            <p:cNvSpPr/>
            <p:nvPr/>
          </p:nvSpPr>
          <p:spPr>
            <a:xfrm>
              <a:off x="8309164" y="493333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0" y="1875"/>
                  </a:moveTo>
                  <a:lnTo>
                    <a:pt x="0" y="6508"/>
                  </a:lnTo>
                  <a:lnTo>
                    <a:pt x="1800" y="8384"/>
                  </a:lnTo>
                  <a:lnTo>
                    <a:pt x="6078" y="8384"/>
                  </a:lnTo>
                  <a:lnTo>
                    <a:pt x="7877" y="6508"/>
                  </a:lnTo>
                  <a:lnTo>
                    <a:pt x="7877" y="4187"/>
                  </a:lnTo>
                  <a:lnTo>
                    <a:pt x="7877" y="1875"/>
                  </a:lnTo>
                  <a:lnTo>
                    <a:pt x="6078" y="0"/>
                  </a:lnTo>
                  <a:lnTo>
                    <a:pt x="1800" y="0"/>
                  </a:lnTo>
                  <a:lnTo>
                    <a:pt x="0" y="187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09164" y="4933332"/>
              <a:ext cx="8255" cy="8890"/>
            </a:xfrm>
            <a:custGeom>
              <a:avLst/>
              <a:gdLst/>
              <a:ahLst/>
              <a:cxnLst/>
              <a:rect l="l" t="t" r="r" b="b"/>
              <a:pathLst>
                <a:path w="8254" h="8889">
                  <a:moveTo>
                    <a:pt x="7877" y="4186"/>
                  </a:moveTo>
                  <a:lnTo>
                    <a:pt x="7877" y="1876"/>
                  </a:lnTo>
                  <a:lnTo>
                    <a:pt x="6077" y="0"/>
                  </a:lnTo>
                  <a:lnTo>
                    <a:pt x="3938" y="0"/>
                  </a:lnTo>
                  <a:lnTo>
                    <a:pt x="1800" y="0"/>
                  </a:lnTo>
                  <a:lnTo>
                    <a:pt x="0" y="1876"/>
                  </a:lnTo>
                  <a:lnTo>
                    <a:pt x="0" y="4186"/>
                  </a:lnTo>
                  <a:lnTo>
                    <a:pt x="0" y="6508"/>
                  </a:lnTo>
                  <a:lnTo>
                    <a:pt x="1800" y="8385"/>
                  </a:lnTo>
                  <a:lnTo>
                    <a:pt x="3938" y="8385"/>
                  </a:lnTo>
                  <a:lnTo>
                    <a:pt x="6077" y="8385"/>
                  </a:lnTo>
                  <a:lnTo>
                    <a:pt x="7877" y="6508"/>
                  </a:lnTo>
                  <a:lnTo>
                    <a:pt x="7877" y="41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8290370" y="494390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1658"/>
                  </a:moveTo>
                  <a:lnTo>
                    <a:pt x="0" y="5741"/>
                  </a:lnTo>
                  <a:lnTo>
                    <a:pt x="1576" y="7400"/>
                  </a:lnTo>
                  <a:lnTo>
                    <a:pt x="5627" y="7400"/>
                  </a:lnTo>
                  <a:lnTo>
                    <a:pt x="7202" y="5741"/>
                  </a:lnTo>
                  <a:lnTo>
                    <a:pt x="7202" y="3705"/>
                  </a:lnTo>
                  <a:lnTo>
                    <a:pt x="7202" y="1658"/>
                  </a:lnTo>
                  <a:lnTo>
                    <a:pt x="5627" y="0"/>
                  </a:lnTo>
                  <a:lnTo>
                    <a:pt x="1576" y="0"/>
                  </a:lnTo>
                  <a:lnTo>
                    <a:pt x="0" y="165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8290370" y="4943902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202" y="3706"/>
                  </a:moveTo>
                  <a:lnTo>
                    <a:pt x="7202" y="1658"/>
                  </a:lnTo>
                  <a:lnTo>
                    <a:pt x="5626" y="0"/>
                  </a:lnTo>
                  <a:lnTo>
                    <a:pt x="3601" y="0"/>
                  </a:lnTo>
                  <a:lnTo>
                    <a:pt x="1575" y="0"/>
                  </a:lnTo>
                  <a:lnTo>
                    <a:pt x="0" y="1658"/>
                  </a:lnTo>
                  <a:lnTo>
                    <a:pt x="0" y="3706"/>
                  </a:lnTo>
                  <a:lnTo>
                    <a:pt x="0" y="5742"/>
                  </a:lnTo>
                  <a:lnTo>
                    <a:pt x="1575" y="7401"/>
                  </a:lnTo>
                  <a:lnTo>
                    <a:pt x="3601" y="7401"/>
                  </a:lnTo>
                  <a:lnTo>
                    <a:pt x="5626" y="7401"/>
                  </a:lnTo>
                  <a:lnTo>
                    <a:pt x="7202" y="5742"/>
                  </a:lnTo>
                  <a:lnTo>
                    <a:pt x="7202" y="37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8264711" y="4930941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0" y="2940"/>
                  </a:moveTo>
                  <a:lnTo>
                    <a:pt x="0" y="10215"/>
                  </a:lnTo>
                  <a:lnTo>
                    <a:pt x="3150" y="13167"/>
                  </a:lnTo>
                  <a:lnTo>
                    <a:pt x="10916" y="13167"/>
                  </a:lnTo>
                  <a:lnTo>
                    <a:pt x="14067" y="10215"/>
                  </a:lnTo>
                  <a:lnTo>
                    <a:pt x="14067" y="6578"/>
                  </a:lnTo>
                  <a:lnTo>
                    <a:pt x="14067" y="2940"/>
                  </a:lnTo>
                  <a:lnTo>
                    <a:pt x="10916" y="0"/>
                  </a:lnTo>
                  <a:lnTo>
                    <a:pt x="3150" y="0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8264711" y="4930941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067" y="6577"/>
                  </a:moveTo>
                  <a:lnTo>
                    <a:pt x="14067" y="2939"/>
                  </a:lnTo>
                  <a:lnTo>
                    <a:pt x="10916" y="0"/>
                  </a:lnTo>
                  <a:lnTo>
                    <a:pt x="6977" y="0"/>
                  </a:lnTo>
                  <a:lnTo>
                    <a:pt x="3151" y="0"/>
                  </a:lnTo>
                  <a:lnTo>
                    <a:pt x="0" y="2939"/>
                  </a:lnTo>
                  <a:lnTo>
                    <a:pt x="0" y="6577"/>
                  </a:lnTo>
                  <a:lnTo>
                    <a:pt x="0" y="10215"/>
                  </a:lnTo>
                  <a:lnTo>
                    <a:pt x="3151" y="13166"/>
                  </a:lnTo>
                  <a:lnTo>
                    <a:pt x="6977" y="13166"/>
                  </a:lnTo>
                  <a:lnTo>
                    <a:pt x="10916" y="13166"/>
                  </a:lnTo>
                  <a:lnTo>
                    <a:pt x="14067" y="10215"/>
                  </a:lnTo>
                  <a:lnTo>
                    <a:pt x="14067" y="6577"/>
                  </a:lnTo>
                  <a:close/>
                </a:path>
              </a:pathLst>
            </a:custGeom>
            <a:ln w="31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9132949" y="4859594"/>
              <a:ext cx="332105" cy="90805"/>
            </a:xfrm>
            <a:custGeom>
              <a:avLst/>
              <a:gdLst/>
              <a:ahLst/>
              <a:cxnLst/>
              <a:rect l="l" t="t" r="r" b="b"/>
              <a:pathLst>
                <a:path w="332104" h="90804">
                  <a:moveTo>
                    <a:pt x="0" y="90794"/>
                  </a:moveTo>
                  <a:lnTo>
                    <a:pt x="331764" y="90794"/>
                  </a:lnTo>
                  <a:lnTo>
                    <a:pt x="331764" y="0"/>
                  </a:lnTo>
                  <a:lnTo>
                    <a:pt x="0" y="0"/>
                  </a:lnTo>
                  <a:lnTo>
                    <a:pt x="0" y="90794"/>
                  </a:lnTo>
                  <a:close/>
                </a:path>
              </a:pathLst>
            </a:custGeom>
            <a:ln w="317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2" name="object 1172"/>
          <p:cNvSpPr txBox="1"/>
          <p:nvPr/>
        </p:nvSpPr>
        <p:spPr>
          <a:xfrm>
            <a:off x="9134378" y="4868216"/>
            <a:ext cx="346710" cy="91440"/>
          </a:xfrm>
          <a:prstGeom prst="rect">
            <a:avLst/>
          </a:prstGeom>
          <a:solidFill>
            <a:srgbClr val="F2DCDA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690"/>
              </a:lnSpc>
            </a:pPr>
            <a:r>
              <a:rPr sz="800" spc="-10" dirty="0">
                <a:solidFill>
                  <a:srgbClr val="FF0000"/>
                </a:solidFill>
                <a:latin typeface="Calibri"/>
                <a:cs typeface="Calibri"/>
              </a:rPr>
              <a:t>DUT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73" name="object 1173"/>
          <p:cNvGrpSpPr/>
          <p:nvPr/>
        </p:nvGrpSpPr>
        <p:grpSpPr>
          <a:xfrm>
            <a:off x="6139076" y="3790289"/>
            <a:ext cx="2373630" cy="1113790"/>
            <a:chOff x="6139076" y="3790289"/>
            <a:chExt cx="2373630" cy="1113790"/>
          </a:xfrm>
        </p:grpSpPr>
        <p:sp>
          <p:nvSpPr>
            <p:cNvPr id="1174" name="object 1174"/>
            <p:cNvSpPr/>
            <p:nvPr/>
          </p:nvSpPr>
          <p:spPr>
            <a:xfrm>
              <a:off x="7011928" y="4458461"/>
              <a:ext cx="1470025" cy="408940"/>
            </a:xfrm>
            <a:custGeom>
              <a:avLst/>
              <a:gdLst/>
              <a:ahLst/>
              <a:cxnLst/>
              <a:rect l="l" t="t" r="r" b="b"/>
              <a:pathLst>
                <a:path w="1470025" h="408939">
                  <a:moveTo>
                    <a:pt x="0" y="0"/>
                  </a:moveTo>
                  <a:lnTo>
                    <a:pt x="1469983" y="408853"/>
                  </a:lnTo>
                </a:path>
              </a:pathLst>
            </a:custGeom>
            <a:ln w="11426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8463793" y="4826351"/>
              <a:ext cx="48895" cy="78105"/>
            </a:xfrm>
            <a:custGeom>
              <a:avLst/>
              <a:gdLst/>
              <a:ahLst/>
              <a:cxnLst/>
              <a:rect l="l" t="t" r="r" b="b"/>
              <a:pathLst>
                <a:path w="48895" h="78104">
                  <a:moveTo>
                    <a:pt x="0" y="77673"/>
                  </a:moveTo>
                  <a:lnTo>
                    <a:pt x="48729" y="49463"/>
                  </a:lnTo>
                  <a:lnTo>
                    <a:pt x="20932" y="0"/>
                  </a:lnTo>
                  <a:lnTo>
                    <a:pt x="0" y="7767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6139076" y="379028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889"/>
                  </a:moveTo>
                  <a:lnTo>
                    <a:pt x="6527" y="235279"/>
                  </a:lnTo>
                  <a:lnTo>
                    <a:pt x="24950" y="279658"/>
                  </a:lnTo>
                  <a:lnTo>
                    <a:pt x="53526" y="317256"/>
                  </a:lnTo>
                  <a:lnTo>
                    <a:pt x="90514" y="346302"/>
                  </a:lnTo>
                  <a:lnTo>
                    <a:pt x="134174" y="365028"/>
                  </a:lnTo>
                  <a:lnTo>
                    <a:pt x="182763" y="371664"/>
                  </a:lnTo>
                  <a:lnTo>
                    <a:pt x="231361" y="365028"/>
                  </a:lnTo>
                  <a:lnTo>
                    <a:pt x="275041" y="346302"/>
                  </a:lnTo>
                  <a:lnTo>
                    <a:pt x="312056" y="317256"/>
                  </a:lnTo>
                  <a:lnTo>
                    <a:pt x="340660" y="279658"/>
                  </a:lnTo>
                  <a:lnTo>
                    <a:pt x="359103" y="235279"/>
                  </a:lnTo>
                  <a:lnTo>
                    <a:pt x="365639" y="185889"/>
                  </a:lnTo>
                  <a:lnTo>
                    <a:pt x="359103" y="136491"/>
                  </a:lnTo>
                  <a:lnTo>
                    <a:pt x="340660" y="92090"/>
                  </a:lnTo>
                  <a:lnTo>
                    <a:pt x="312056" y="54465"/>
                  </a:lnTo>
                  <a:lnTo>
                    <a:pt x="310720" y="53415"/>
                  </a:lnTo>
                  <a:lnTo>
                    <a:pt x="310720" y="185889"/>
                  </a:lnTo>
                  <a:lnTo>
                    <a:pt x="309072" y="206716"/>
                  </a:lnTo>
                  <a:lnTo>
                    <a:pt x="304207" y="226899"/>
                  </a:lnTo>
                  <a:lnTo>
                    <a:pt x="296239" y="246053"/>
                  </a:lnTo>
                  <a:lnTo>
                    <a:pt x="285286" y="263791"/>
                  </a:lnTo>
                  <a:lnTo>
                    <a:pt x="259402" y="237481"/>
                  </a:lnTo>
                  <a:lnTo>
                    <a:pt x="259402" y="289987"/>
                  </a:lnTo>
                  <a:lnTo>
                    <a:pt x="213495" y="312115"/>
                  </a:lnTo>
                  <a:lnTo>
                    <a:pt x="164518" y="314553"/>
                  </a:lnTo>
                  <a:lnTo>
                    <a:pt x="118220" y="298159"/>
                  </a:lnTo>
                  <a:lnTo>
                    <a:pt x="80352" y="263791"/>
                  </a:lnTo>
                  <a:lnTo>
                    <a:pt x="61376" y="226899"/>
                  </a:lnTo>
                  <a:lnTo>
                    <a:pt x="54806" y="185889"/>
                  </a:lnTo>
                  <a:lnTo>
                    <a:pt x="54806" y="53458"/>
                  </a:lnTo>
                  <a:lnTo>
                    <a:pt x="53526" y="54465"/>
                  </a:lnTo>
                  <a:lnTo>
                    <a:pt x="24950" y="92090"/>
                  </a:lnTo>
                  <a:lnTo>
                    <a:pt x="6527" y="136491"/>
                  </a:lnTo>
                  <a:lnTo>
                    <a:pt x="0" y="185889"/>
                  </a:lnTo>
                  <a:close/>
                </a:path>
                <a:path w="365759" h="372110">
                  <a:moveTo>
                    <a:pt x="106125" y="18687"/>
                  </a:moveTo>
                  <a:lnTo>
                    <a:pt x="106125" y="81676"/>
                  </a:lnTo>
                  <a:lnTo>
                    <a:pt x="152049" y="59550"/>
                  </a:lnTo>
                  <a:lnTo>
                    <a:pt x="201065" y="57124"/>
                  </a:lnTo>
                  <a:lnTo>
                    <a:pt x="247401" y="73552"/>
                  </a:lnTo>
                  <a:lnTo>
                    <a:pt x="285286" y="107986"/>
                  </a:lnTo>
                  <a:lnTo>
                    <a:pt x="304207" y="144793"/>
                  </a:lnTo>
                  <a:lnTo>
                    <a:pt x="310720" y="185889"/>
                  </a:lnTo>
                  <a:lnTo>
                    <a:pt x="310720" y="53415"/>
                  </a:lnTo>
                  <a:lnTo>
                    <a:pt x="275041" y="25390"/>
                  </a:lnTo>
                  <a:lnTo>
                    <a:pt x="231361" y="6643"/>
                  </a:lnTo>
                  <a:lnTo>
                    <a:pt x="182763" y="0"/>
                  </a:lnTo>
                  <a:lnTo>
                    <a:pt x="134174" y="6643"/>
                  </a:lnTo>
                  <a:lnTo>
                    <a:pt x="106125" y="18687"/>
                  </a:lnTo>
                  <a:close/>
                </a:path>
                <a:path w="365759" h="372110">
                  <a:moveTo>
                    <a:pt x="54806" y="53458"/>
                  </a:moveTo>
                  <a:lnTo>
                    <a:pt x="54806" y="185889"/>
                  </a:lnTo>
                  <a:lnTo>
                    <a:pt x="56472" y="164998"/>
                  </a:lnTo>
                  <a:lnTo>
                    <a:pt x="61376" y="144793"/>
                  </a:lnTo>
                  <a:lnTo>
                    <a:pt x="69382" y="125660"/>
                  </a:lnTo>
                  <a:lnTo>
                    <a:pt x="80352" y="107986"/>
                  </a:lnTo>
                  <a:lnTo>
                    <a:pt x="259402" y="289987"/>
                  </a:lnTo>
                  <a:lnTo>
                    <a:pt x="259402" y="237481"/>
                  </a:lnTo>
                  <a:lnTo>
                    <a:pt x="106125" y="81676"/>
                  </a:lnTo>
                  <a:lnTo>
                    <a:pt x="106125" y="18687"/>
                  </a:lnTo>
                  <a:lnTo>
                    <a:pt x="90514" y="25390"/>
                  </a:lnTo>
                  <a:lnTo>
                    <a:pt x="54806" y="534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7" name="object 1177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11" y="1251819"/>
            <a:ext cx="849312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363648"/>
                </a:solidFill>
              </a:rPr>
              <a:t>EXAMPLE: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35" dirty="0">
                <a:solidFill>
                  <a:srgbClr val="363648"/>
                </a:solidFill>
              </a:rPr>
              <a:t>FAILOVER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WITH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DRIFT</a:t>
            </a:r>
            <a:r>
              <a:rPr sz="2650" spc="-1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DETECTION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@</a:t>
            </a:r>
            <a:r>
              <a:rPr sz="2650" spc="-5" dirty="0">
                <a:solidFill>
                  <a:srgbClr val="363648"/>
                </a:solidFill>
              </a:rPr>
              <a:t> GM</a:t>
            </a:r>
            <a:r>
              <a:rPr sz="2625" spc="-7" baseline="-20634" dirty="0">
                <a:solidFill>
                  <a:srgbClr val="363648"/>
                </a:solidFill>
              </a:rPr>
              <a:t>A</a:t>
            </a:r>
            <a:endParaRPr sz="2625" baseline="-20634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37" y="2334793"/>
            <a:ext cx="4698455" cy="3327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6128" y="2298348"/>
            <a:ext cx="5094533" cy="3422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9045" y="5805467"/>
            <a:ext cx="22231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Arial MT"/>
                <a:cs typeface="Arial MT"/>
              </a:rPr>
              <a:t>External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lab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measurement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190" y="5809741"/>
            <a:ext cx="30346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latin typeface="Arial MT"/>
                <a:cs typeface="Arial MT"/>
              </a:rPr>
              <a:t>View </a:t>
            </a:r>
            <a:r>
              <a:rPr sz="1450" spc="15" dirty="0">
                <a:latin typeface="Arial MT"/>
                <a:cs typeface="Arial MT"/>
              </a:rPr>
              <a:t>from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the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monitoring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framework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51819"/>
            <a:ext cx="442468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363648"/>
                </a:solidFill>
              </a:rPr>
              <a:t>C: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WR </a:t>
            </a:r>
            <a:r>
              <a:rPr sz="2650" spc="-60" dirty="0">
                <a:solidFill>
                  <a:srgbClr val="363648"/>
                </a:solidFill>
              </a:rPr>
              <a:t>TO</a:t>
            </a:r>
            <a:r>
              <a:rPr sz="2650" spc="-1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THE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TIME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SERVER</a:t>
            </a:r>
            <a:endParaRPr sz="2650"/>
          </a:p>
        </p:txBody>
      </p:sp>
      <p:sp>
        <p:nvSpPr>
          <p:cNvPr id="1443" name="object 14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612465" y="1838979"/>
            <a:ext cx="21050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C1:</a:t>
            </a:r>
            <a:r>
              <a:rPr sz="165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Through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PPS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cable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0148" y="1838979"/>
            <a:ext cx="20491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C2:</a:t>
            </a:r>
            <a:r>
              <a:rPr sz="165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Through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30" dirty="0">
                <a:solidFill>
                  <a:srgbClr val="363648"/>
                </a:solidFill>
                <a:latin typeface="Segoe UI"/>
                <a:cs typeface="Segoe UI"/>
              </a:rPr>
              <a:t>HATI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NIC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248" y="3020834"/>
            <a:ext cx="3451225" cy="683895"/>
          </a:xfrm>
          <a:custGeom>
            <a:avLst/>
            <a:gdLst/>
            <a:ahLst/>
            <a:cxnLst/>
            <a:rect l="l" t="t" r="r" b="b"/>
            <a:pathLst>
              <a:path w="3451225" h="683895">
                <a:moveTo>
                  <a:pt x="3451123" y="0"/>
                </a:moveTo>
                <a:lnTo>
                  <a:pt x="3021749" y="0"/>
                </a:lnTo>
                <a:lnTo>
                  <a:pt x="3021749" y="92684"/>
                </a:lnTo>
                <a:lnTo>
                  <a:pt x="793013" y="92684"/>
                </a:lnTo>
                <a:lnTo>
                  <a:pt x="793013" y="0"/>
                </a:lnTo>
                <a:lnTo>
                  <a:pt x="0" y="0"/>
                </a:lnTo>
                <a:lnTo>
                  <a:pt x="0" y="92684"/>
                </a:lnTo>
                <a:lnTo>
                  <a:pt x="0" y="600798"/>
                </a:lnTo>
                <a:lnTo>
                  <a:pt x="0" y="683780"/>
                </a:lnTo>
                <a:lnTo>
                  <a:pt x="799744" y="683780"/>
                </a:lnTo>
                <a:lnTo>
                  <a:pt x="799744" y="600798"/>
                </a:lnTo>
                <a:lnTo>
                  <a:pt x="3028467" y="600798"/>
                </a:lnTo>
                <a:lnTo>
                  <a:pt x="3028467" y="683780"/>
                </a:lnTo>
                <a:lnTo>
                  <a:pt x="3451123" y="683780"/>
                </a:lnTo>
                <a:lnTo>
                  <a:pt x="3451123" y="600798"/>
                </a:lnTo>
                <a:lnTo>
                  <a:pt x="3451123" y="92684"/>
                </a:lnTo>
                <a:lnTo>
                  <a:pt x="3451123" y="0"/>
                </a:lnTo>
                <a:close/>
              </a:path>
            </a:pathLst>
          </a:custGeom>
          <a:solidFill>
            <a:srgbClr val="DD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6437" y="3268967"/>
            <a:ext cx="55372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95"/>
              </a:spcBef>
            </a:pPr>
            <a:r>
              <a:rPr sz="850" spc="-5" dirty="0">
                <a:latin typeface="Calibri"/>
                <a:cs typeface="Calibri"/>
              </a:rPr>
              <a:t>Distribution </a:t>
            </a:r>
            <a:r>
              <a:rPr sz="850" spc="-18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</a:t>
            </a:r>
            <a:r>
              <a:rPr sz="850" spc="-25" dirty="0">
                <a:latin typeface="Calibri"/>
                <a:cs typeface="Calibri"/>
              </a:rPr>
              <a:t>o</a:t>
            </a:r>
            <a:r>
              <a:rPr sz="850" spc="30" dirty="0">
                <a:latin typeface="Calibri"/>
                <a:cs typeface="Calibri"/>
              </a:rPr>
              <a:t>w</a:t>
            </a:r>
            <a:r>
              <a:rPr sz="850" dirty="0">
                <a:latin typeface="Calibri"/>
                <a:cs typeface="Calibri"/>
              </a:rPr>
              <a:t>n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-40" dirty="0">
                <a:latin typeface="Calibri"/>
                <a:cs typeface="Calibri"/>
              </a:rPr>
              <a:t>L</a:t>
            </a:r>
            <a:r>
              <a:rPr sz="850" spc="15" dirty="0">
                <a:latin typeface="Calibri"/>
                <a:cs typeface="Calibri"/>
              </a:rPr>
              <a:t>a</a:t>
            </a:r>
            <a:r>
              <a:rPr sz="850" spc="35" dirty="0">
                <a:latin typeface="Calibri"/>
                <a:cs typeface="Calibri"/>
              </a:rPr>
              <a:t>y</a:t>
            </a:r>
            <a:r>
              <a:rPr sz="850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248" y="3704615"/>
            <a:ext cx="3451225" cy="922019"/>
          </a:xfrm>
          <a:custGeom>
            <a:avLst/>
            <a:gdLst/>
            <a:ahLst/>
            <a:cxnLst/>
            <a:rect l="l" t="t" r="r" b="b"/>
            <a:pathLst>
              <a:path w="3451225" h="922020">
                <a:moveTo>
                  <a:pt x="3451123" y="0"/>
                </a:moveTo>
                <a:lnTo>
                  <a:pt x="3028467" y="0"/>
                </a:lnTo>
                <a:lnTo>
                  <a:pt x="3028467" y="150025"/>
                </a:lnTo>
                <a:lnTo>
                  <a:pt x="799744" y="150025"/>
                </a:lnTo>
                <a:lnTo>
                  <a:pt x="799744" y="0"/>
                </a:lnTo>
                <a:lnTo>
                  <a:pt x="0" y="0"/>
                </a:lnTo>
                <a:lnTo>
                  <a:pt x="0" y="150025"/>
                </a:lnTo>
                <a:lnTo>
                  <a:pt x="0" y="921664"/>
                </a:lnTo>
                <a:lnTo>
                  <a:pt x="3451123" y="921664"/>
                </a:lnTo>
                <a:lnTo>
                  <a:pt x="3451123" y="150025"/>
                </a:lnTo>
                <a:lnTo>
                  <a:pt x="3451123" y="0"/>
                </a:lnTo>
                <a:close/>
              </a:path>
            </a:pathLst>
          </a:custGeom>
          <a:solidFill>
            <a:srgbClr val="EBF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437" y="3737761"/>
            <a:ext cx="54546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" dirty="0">
                <a:latin typeface="Calibri"/>
                <a:cs typeface="Calibri"/>
              </a:rPr>
              <a:t>Distribution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793" y="3965499"/>
            <a:ext cx="662940" cy="182880"/>
          </a:xfrm>
          <a:prstGeom prst="rect">
            <a:avLst/>
          </a:prstGeom>
          <a:solidFill>
            <a:srgbClr val="EBF1DF"/>
          </a:solidFill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620"/>
              </a:lnSpc>
            </a:pPr>
            <a:r>
              <a:rPr sz="850" spc="-5" dirty="0">
                <a:latin typeface="Calibri"/>
                <a:cs typeface="Calibri"/>
              </a:rPr>
              <a:t>Up</a:t>
            </a:r>
            <a:r>
              <a:rPr sz="850" spc="-4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307" y="2156681"/>
            <a:ext cx="3467100" cy="2474595"/>
            <a:chOff x="734307" y="2156681"/>
            <a:chExt cx="3467100" cy="2474595"/>
          </a:xfrm>
        </p:grpSpPr>
        <p:sp>
          <p:nvSpPr>
            <p:cNvPr id="11" name="object 11"/>
            <p:cNvSpPr/>
            <p:nvPr/>
          </p:nvSpPr>
          <p:spPr>
            <a:xfrm>
              <a:off x="745254" y="3020830"/>
              <a:ext cx="3451225" cy="1605915"/>
            </a:xfrm>
            <a:custGeom>
              <a:avLst/>
              <a:gdLst/>
              <a:ahLst/>
              <a:cxnLst/>
              <a:rect l="l" t="t" r="r" b="b"/>
              <a:pathLst>
                <a:path w="3451225" h="1605914">
                  <a:moveTo>
                    <a:pt x="0" y="1605445"/>
                  </a:moveTo>
                  <a:lnTo>
                    <a:pt x="3451122" y="1605445"/>
                  </a:lnTo>
                  <a:lnTo>
                    <a:pt x="3451122" y="0"/>
                  </a:lnTo>
                  <a:lnTo>
                    <a:pt x="0" y="0"/>
                  </a:lnTo>
                  <a:lnTo>
                    <a:pt x="0" y="1605445"/>
                  </a:lnTo>
                  <a:close/>
                </a:path>
              </a:pathLst>
            </a:custGeom>
            <a:ln w="9078">
              <a:solidFill>
                <a:srgbClr val="00B0F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063" y="2161450"/>
              <a:ext cx="3451225" cy="820419"/>
            </a:xfrm>
            <a:custGeom>
              <a:avLst/>
              <a:gdLst/>
              <a:ahLst/>
              <a:cxnLst/>
              <a:rect l="l" t="t" r="r" b="b"/>
              <a:pathLst>
                <a:path w="3451225" h="820419">
                  <a:moveTo>
                    <a:pt x="3451123" y="0"/>
                  </a:moveTo>
                  <a:lnTo>
                    <a:pt x="0" y="0"/>
                  </a:lnTo>
                  <a:lnTo>
                    <a:pt x="0" y="719061"/>
                  </a:lnTo>
                  <a:lnTo>
                    <a:pt x="0" y="820280"/>
                  </a:lnTo>
                  <a:lnTo>
                    <a:pt x="799198" y="820280"/>
                  </a:lnTo>
                  <a:lnTo>
                    <a:pt x="799198" y="719061"/>
                  </a:lnTo>
                  <a:lnTo>
                    <a:pt x="3027934" y="719061"/>
                  </a:lnTo>
                  <a:lnTo>
                    <a:pt x="3027934" y="820280"/>
                  </a:lnTo>
                  <a:lnTo>
                    <a:pt x="3451123" y="820280"/>
                  </a:lnTo>
                  <a:lnTo>
                    <a:pt x="3451123" y="719061"/>
                  </a:lnTo>
                  <a:lnTo>
                    <a:pt x="3451123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070" y="2161444"/>
              <a:ext cx="3451225" cy="820419"/>
            </a:xfrm>
            <a:custGeom>
              <a:avLst/>
              <a:gdLst/>
              <a:ahLst/>
              <a:cxnLst/>
              <a:rect l="l" t="t" r="r" b="b"/>
              <a:pathLst>
                <a:path w="3451225" h="820419">
                  <a:moveTo>
                    <a:pt x="0" y="820285"/>
                  </a:moveTo>
                  <a:lnTo>
                    <a:pt x="3451122" y="820285"/>
                  </a:lnTo>
                  <a:lnTo>
                    <a:pt x="3451122" y="0"/>
                  </a:lnTo>
                  <a:lnTo>
                    <a:pt x="0" y="0"/>
                  </a:lnTo>
                  <a:lnTo>
                    <a:pt x="0" y="820285"/>
                  </a:lnTo>
                  <a:close/>
                </a:path>
              </a:pathLst>
            </a:custGeom>
            <a:ln w="9076">
              <a:solidFill>
                <a:srgbClr val="5442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9792" y="2416642"/>
            <a:ext cx="34423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Calibri"/>
                <a:cs typeface="Calibri"/>
              </a:rPr>
              <a:t>Reference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077" y="2547341"/>
            <a:ext cx="2692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40" dirty="0">
                <a:latin typeface="Calibri"/>
                <a:cs typeface="Calibri"/>
              </a:rPr>
              <a:t>L</a:t>
            </a:r>
            <a:r>
              <a:rPr sz="850" spc="20" dirty="0">
                <a:latin typeface="Calibri"/>
                <a:cs typeface="Calibri"/>
              </a:rPr>
              <a:t>a</a:t>
            </a:r>
            <a:r>
              <a:rPr sz="850" spc="40" dirty="0">
                <a:latin typeface="Calibri"/>
                <a:cs typeface="Calibri"/>
              </a:rPr>
              <a:t>y</a:t>
            </a:r>
            <a:r>
              <a:rPr sz="850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4307" y="4648260"/>
            <a:ext cx="3460750" cy="411480"/>
            <a:chOff x="734307" y="4648260"/>
            <a:chExt cx="3460750" cy="411480"/>
          </a:xfrm>
        </p:grpSpPr>
        <p:sp>
          <p:nvSpPr>
            <p:cNvPr id="17" name="object 17"/>
            <p:cNvSpPr/>
            <p:nvPr/>
          </p:nvSpPr>
          <p:spPr>
            <a:xfrm>
              <a:off x="739070" y="4653022"/>
              <a:ext cx="3451225" cy="401955"/>
            </a:xfrm>
            <a:custGeom>
              <a:avLst/>
              <a:gdLst/>
              <a:ahLst/>
              <a:cxnLst/>
              <a:rect l="l" t="t" r="r" b="b"/>
              <a:pathLst>
                <a:path w="3451225" h="401954">
                  <a:moveTo>
                    <a:pt x="0" y="0"/>
                  </a:moveTo>
                  <a:lnTo>
                    <a:pt x="0" y="401811"/>
                  </a:lnTo>
                  <a:lnTo>
                    <a:pt x="3451122" y="401811"/>
                  </a:lnTo>
                  <a:lnTo>
                    <a:pt x="345112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070" y="4653022"/>
              <a:ext cx="3451225" cy="401955"/>
            </a:xfrm>
            <a:custGeom>
              <a:avLst/>
              <a:gdLst/>
              <a:ahLst/>
              <a:cxnLst/>
              <a:rect l="l" t="t" r="r" b="b"/>
              <a:pathLst>
                <a:path w="3451225" h="401954">
                  <a:moveTo>
                    <a:pt x="0" y="401810"/>
                  </a:moveTo>
                  <a:lnTo>
                    <a:pt x="3451122" y="401810"/>
                  </a:lnTo>
                  <a:lnTo>
                    <a:pt x="3451122" y="0"/>
                  </a:lnTo>
                  <a:lnTo>
                    <a:pt x="0" y="0"/>
                  </a:lnTo>
                  <a:lnTo>
                    <a:pt x="0" y="401810"/>
                  </a:lnTo>
                  <a:close/>
                </a:path>
              </a:pathLst>
            </a:custGeom>
            <a:ln w="9076">
              <a:solidFill>
                <a:srgbClr val="7F6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0077" y="4700764"/>
            <a:ext cx="28130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Calibri"/>
                <a:cs typeface="Calibri"/>
              </a:rPr>
              <a:t>C</a:t>
            </a:r>
            <a:r>
              <a:rPr sz="850" spc="15" dirty="0">
                <a:latin typeface="Calibri"/>
                <a:cs typeface="Calibri"/>
              </a:rPr>
              <a:t>li</a:t>
            </a:r>
            <a:r>
              <a:rPr sz="850" dirty="0">
                <a:latin typeface="Calibri"/>
                <a:cs typeface="Calibri"/>
              </a:rPr>
              <a:t>e</a:t>
            </a:r>
            <a:r>
              <a:rPr sz="850" spc="-20" dirty="0">
                <a:latin typeface="Calibri"/>
                <a:cs typeface="Calibri"/>
              </a:rPr>
              <a:t>n</a:t>
            </a:r>
            <a:r>
              <a:rPr sz="850" dirty="0">
                <a:latin typeface="Calibri"/>
                <a:cs typeface="Calibri"/>
              </a:rPr>
              <a:t>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792" y="4910711"/>
            <a:ext cx="3442335" cy="13970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505"/>
              </a:lnSpc>
            </a:pPr>
            <a:r>
              <a:rPr sz="850" spc="5" dirty="0">
                <a:latin typeface="Calibri"/>
                <a:cs typeface="Calibri"/>
              </a:rPr>
              <a:t>Layer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08430" y="3958514"/>
            <a:ext cx="2501900" cy="247015"/>
            <a:chOff x="1408430" y="3958514"/>
            <a:chExt cx="2501900" cy="247015"/>
          </a:xfrm>
        </p:grpSpPr>
        <p:sp>
          <p:nvSpPr>
            <p:cNvPr id="22" name="object 22"/>
            <p:cNvSpPr/>
            <p:nvPr/>
          </p:nvSpPr>
          <p:spPr>
            <a:xfrm>
              <a:off x="1415414" y="3965498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0"/>
                  </a:moveTo>
                  <a:lnTo>
                    <a:pt x="0" y="233008"/>
                  </a:ln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5415" y="3965499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4995" y="3965498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0"/>
                  </a:moveTo>
                  <a:lnTo>
                    <a:pt x="0" y="233008"/>
                  </a:ln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4996" y="3965499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9975" y="398962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97"/>
                  </a:moveTo>
                  <a:lnTo>
                    <a:pt x="0" y="16247"/>
                  </a:lnTo>
                  <a:lnTo>
                    <a:pt x="363" y="17663"/>
                  </a:lnTo>
                  <a:lnTo>
                    <a:pt x="544" y="19079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9790" y="24960"/>
                  </a:lnTo>
                  <a:lnTo>
                    <a:pt x="50880" y="24016"/>
                  </a:lnTo>
                  <a:lnTo>
                    <a:pt x="51789" y="22854"/>
                  </a:lnTo>
                  <a:lnTo>
                    <a:pt x="53242" y="20495"/>
                  </a:lnTo>
                  <a:lnTo>
                    <a:pt x="53788" y="19079"/>
                  </a:lnTo>
                  <a:lnTo>
                    <a:pt x="54151" y="16247"/>
                  </a:lnTo>
                  <a:lnTo>
                    <a:pt x="54514" y="14848"/>
                  </a:lnTo>
                  <a:lnTo>
                    <a:pt x="54151" y="13197"/>
                  </a:lnTo>
                  <a:lnTo>
                    <a:pt x="53788" y="10365"/>
                  </a:lnTo>
                  <a:lnTo>
                    <a:pt x="53242" y="8949"/>
                  </a:lnTo>
                  <a:lnTo>
                    <a:pt x="51789" y="6607"/>
                  </a:lnTo>
                  <a:lnTo>
                    <a:pt x="50880" y="5427"/>
                  </a:lnTo>
                  <a:lnTo>
                    <a:pt x="49790" y="4484"/>
                  </a:lnTo>
                  <a:lnTo>
                    <a:pt x="48881" y="3539"/>
                  </a:lnTo>
                  <a:lnTo>
                    <a:pt x="46518" y="1888"/>
                  </a:lnTo>
                  <a:lnTo>
                    <a:pt x="45247" y="1179"/>
                  </a:lnTo>
                  <a:lnTo>
                    <a:pt x="43793" y="708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81"/>
                  </a:lnTo>
                  <a:lnTo>
                    <a:pt x="0" y="1319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9976" y="3989624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48"/>
                  </a:moveTo>
                  <a:lnTo>
                    <a:pt x="54150" y="13197"/>
                  </a:lnTo>
                  <a:lnTo>
                    <a:pt x="53969" y="11781"/>
                  </a:lnTo>
                  <a:lnTo>
                    <a:pt x="53787" y="10365"/>
                  </a:lnTo>
                  <a:lnTo>
                    <a:pt x="49789" y="4483"/>
                  </a:lnTo>
                  <a:lnTo>
                    <a:pt x="48881" y="3539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87"/>
                  </a:lnTo>
                  <a:lnTo>
                    <a:pt x="6541" y="2595"/>
                  </a:lnTo>
                  <a:lnTo>
                    <a:pt x="5451" y="3539"/>
                  </a:lnTo>
                  <a:lnTo>
                    <a:pt x="4361" y="4483"/>
                  </a:lnTo>
                  <a:lnTo>
                    <a:pt x="363" y="11781"/>
                  </a:lnTo>
                  <a:lnTo>
                    <a:pt x="0" y="13197"/>
                  </a:lnTo>
                  <a:lnTo>
                    <a:pt x="0" y="14848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78"/>
                  </a:lnTo>
                  <a:lnTo>
                    <a:pt x="1090" y="20494"/>
                  </a:lnTo>
                  <a:lnTo>
                    <a:pt x="1817" y="21674"/>
                  </a:lnTo>
                  <a:lnTo>
                    <a:pt x="2544" y="22854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48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9975" y="413379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7"/>
                  </a:lnTo>
                  <a:lnTo>
                    <a:pt x="363" y="17663"/>
                  </a:lnTo>
                  <a:lnTo>
                    <a:pt x="544" y="19079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90" y="24960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76"/>
                  </a:lnTo>
                  <a:lnTo>
                    <a:pt x="53788" y="19079"/>
                  </a:lnTo>
                  <a:lnTo>
                    <a:pt x="54151" y="16247"/>
                  </a:lnTo>
                  <a:lnTo>
                    <a:pt x="54514" y="14831"/>
                  </a:lnTo>
                  <a:lnTo>
                    <a:pt x="54151" y="13178"/>
                  </a:lnTo>
                  <a:lnTo>
                    <a:pt x="53788" y="10365"/>
                  </a:lnTo>
                  <a:lnTo>
                    <a:pt x="53242" y="8949"/>
                  </a:lnTo>
                  <a:lnTo>
                    <a:pt x="51789" y="6590"/>
                  </a:lnTo>
                  <a:lnTo>
                    <a:pt x="50880" y="5410"/>
                  </a:lnTo>
                  <a:lnTo>
                    <a:pt x="49790" y="4465"/>
                  </a:lnTo>
                  <a:lnTo>
                    <a:pt x="48881" y="3521"/>
                  </a:lnTo>
                  <a:lnTo>
                    <a:pt x="46518" y="1888"/>
                  </a:lnTo>
                  <a:lnTo>
                    <a:pt x="45247" y="1179"/>
                  </a:lnTo>
                  <a:lnTo>
                    <a:pt x="43793" y="708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6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9976" y="413379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62"/>
                  </a:lnTo>
                  <a:lnTo>
                    <a:pt x="53787" y="10365"/>
                  </a:lnTo>
                  <a:lnTo>
                    <a:pt x="49789" y="4465"/>
                  </a:lnTo>
                  <a:lnTo>
                    <a:pt x="48881" y="3521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1817" y="7769"/>
                  </a:lnTo>
                  <a:lnTo>
                    <a:pt x="1090" y="8949"/>
                  </a:lnTo>
                  <a:lnTo>
                    <a:pt x="545" y="10365"/>
                  </a:lnTo>
                  <a:lnTo>
                    <a:pt x="363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78"/>
                  </a:lnTo>
                  <a:lnTo>
                    <a:pt x="1090" y="20476"/>
                  </a:lnTo>
                  <a:lnTo>
                    <a:pt x="1817" y="21656"/>
                  </a:lnTo>
                  <a:lnTo>
                    <a:pt x="2544" y="22836"/>
                  </a:lnTo>
                  <a:lnTo>
                    <a:pt x="3452" y="24016"/>
                  </a:lnTo>
                  <a:lnTo>
                    <a:pt x="4361" y="24960"/>
                  </a:lnTo>
                  <a:lnTo>
                    <a:pt x="5451" y="25903"/>
                  </a:lnTo>
                  <a:lnTo>
                    <a:pt x="6541" y="26847"/>
                  </a:lnTo>
                  <a:lnTo>
                    <a:pt x="7813" y="27537"/>
                  </a:lnTo>
                  <a:lnTo>
                    <a:pt x="9085" y="28245"/>
                  </a:lnTo>
                  <a:lnTo>
                    <a:pt x="10539" y="28717"/>
                  </a:lnTo>
                  <a:lnTo>
                    <a:pt x="11993" y="28953"/>
                  </a:lnTo>
                  <a:lnTo>
                    <a:pt x="13446" y="29189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0885" y="29189"/>
                  </a:lnTo>
                  <a:lnTo>
                    <a:pt x="42339" y="28953"/>
                  </a:lnTo>
                  <a:lnTo>
                    <a:pt x="43793" y="28717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54284" y="3995215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78"/>
                  </a:moveTo>
                  <a:lnTo>
                    <a:pt x="0" y="16245"/>
                  </a:lnTo>
                  <a:lnTo>
                    <a:pt x="490" y="19077"/>
                  </a:lnTo>
                  <a:lnTo>
                    <a:pt x="15063" y="29424"/>
                  </a:lnTo>
                  <a:lnTo>
                    <a:pt x="39122" y="29424"/>
                  </a:lnTo>
                  <a:lnTo>
                    <a:pt x="54423" y="14829"/>
                  </a:lnTo>
                  <a:lnTo>
                    <a:pt x="53695" y="10364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4284" y="3995215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83"/>
                  </a:lnTo>
                  <a:lnTo>
                    <a:pt x="48844" y="3539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83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49"/>
                  </a:lnTo>
                  <a:lnTo>
                    <a:pt x="490" y="10365"/>
                  </a:lnTo>
                  <a:lnTo>
                    <a:pt x="254" y="11781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62"/>
                  </a:lnTo>
                  <a:lnTo>
                    <a:pt x="490" y="19078"/>
                  </a:lnTo>
                  <a:lnTo>
                    <a:pt x="981" y="20494"/>
                  </a:lnTo>
                  <a:lnTo>
                    <a:pt x="1708" y="21656"/>
                  </a:lnTo>
                  <a:lnTo>
                    <a:pt x="2434" y="22836"/>
                  </a:lnTo>
                  <a:lnTo>
                    <a:pt x="3398" y="24016"/>
                  </a:lnTo>
                  <a:lnTo>
                    <a:pt x="4379" y="24960"/>
                  </a:lnTo>
                  <a:lnTo>
                    <a:pt x="5342" y="25903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9807" y="24960"/>
                  </a:lnTo>
                  <a:lnTo>
                    <a:pt x="50789" y="24016"/>
                  </a:lnTo>
                  <a:lnTo>
                    <a:pt x="51752" y="22836"/>
                  </a:lnTo>
                  <a:lnTo>
                    <a:pt x="52479" y="21656"/>
                  </a:lnTo>
                  <a:lnTo>
                    <a:pt x="53206" y="20494"/>
                  </a:lnTo>
                  <a:lnTo>
                    <a:pt x="53696" y="19078"/>
                  </a:lnTo>
                  <a:lnTo>
                    <a:pt x="53951" y="17662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54284" y="413938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80"/>
                  </a:moveTo>
                  <a:lnTo>
                    <a:pt x="0" y="16247"/>
                  </a:lnTo>
                  <a:lnTo>
                    <a:pt x="490" y="19061"/>
                  </a:lnTo>
                  <a:lnTo>
                    <a:pt x="15063" y="29425"/>
                  </a:lnTo>
                  <a:lnTo>
                    <a:pt x="39122" y="29425"/>
                  </a:lnTo>
                  <a:lnTo>
                    <a:pt x="54423" y="14831"/>
                  </a:lnTo>
                  <a:lnTo>
                    <a:pt x="53695" y="10347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8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54284" y="4139384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65"/>
                  </a:lnTo>
                  <a:lnTo>
                    <a:pt x="48844" y="3521"/>
                  </a:lnTo>
                  <a:lnTo>
                    <a:pt x="47627" y="2577"/>
                  </a:lnTo>
                  <a:lnTo>
                    <a:pt x="46409" y="1869"/>
                  </a:lnTo>
                  <a:lnTo>
                    <a:pt x="45192" y="1161"/>
                  </a:lnTo>
                  <a:lnTo>
                    <a:pt x="43738" y="707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65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49"/>
                  </a:lnTo>
                  <a:lnTo>
                    <a:pt x="490" y="10347"/>
                  </a:lnTo>
                  <a:lnTo>
                    <a:pt x="254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44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14172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14172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4172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4172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17752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17752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1011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41011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1775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1775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41011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41011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8778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98778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22037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2037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98778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98778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2037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22037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81348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1" y="54640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81349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4608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04609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81348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1" y="54639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1349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04608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04609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3666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3666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86925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86925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366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366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86925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21495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30" y="85285"/>
                  </a:moveTo>
                  <a:lnTo>
                    <a:pt x="296616" y="85285"/>
                  </a:lnTo>
                  <a:lnTo>
                    <a:pt x="296616" y="79923"/>
                  </a:lnTo>
                  <a:lnTo>
                    <a:pt x="265430" y="79923"/>
                  </a:lnTo>
                  <a:lnTo>
                    <a:pt x="265430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15" y="47745"/>
                  </a:moveTo>
                  <a:lnTo>
                    <a:pt x="235269" y="47745"/>
                  </a:lnTo>
                  <a:lnTo>
                    <a:pt x="235269" y="0"/>
                  </a:lnTo>
                  <a:lnTo>
                    <a:pt x="164615" y="0"/>
                  </a:lnTo>
                  <a:lnTo>
                    <a:pt x="164615" y="47745"/>
                  </a:lnTo>
                  <a:close/>
                </a:path>
                <a:path w="317500" h="137795">
                  <a:moveTo>
                    <a:pt x="164615" y="137601"/>
                  </a:moveTo>
                  <a:lnTo>
                    <a:pt x="235269" y="137601"/>
                  </a:lnTo>
                  <a:lnTo>
                    <a:pt x="235269" y="89856"/>
                  </a:lnTo>
                  <a:lnTo>
                    <a:pt x="164615" y="89856"/>
                  </a:lnTo>
                  <a:lnTo>
                    <a:pt x="164615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119" y="4040855"/>
              <a:ext cx="89377" cy="13875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055249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5250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55249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55250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58829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58830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82088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82089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58829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58830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82088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82089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39875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3987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163133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63134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39875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3987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163133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63134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222427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222427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45705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45705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22427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222427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45705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245705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304743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0474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328003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28003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04743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0474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328003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62573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30" y="85285"/>
                  </a:moveTo>
                  <a:lnTo>
                    <a:pt x="296616" y="85285"/>
                  </a:lnTo>
                  <a:lnTo>
                    <a:pt x="296616" y="79923"/>
                  </a:lnTo>
                  <a:lnTo>
                    <a:pt x="265430" y="79923"/>
                  </a:lnTo>
                  <a:lnTo>
                    <a:pt x="265430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15" y="47745"/>
                  </a:moveTo>
                  <a:lnTo>
                    <a:pt x="235269" y="47745"/>
                  </a:lnTo>
                  <a:lnTo>
                    <a:pt x="235269" y="0"/>
                  </a:lnTo>
                  <a:lnTo>
                    <a:pt x="164615" y="0"/>
                  </a:lnTo>
                  <a:lnTo>
                    <a:pt x="164615" y="47745"/>
                  </a:lnTo>
                  <a:close/>
                </a:path>
                <a:path w="317500" h="137795">
                  <a:moveTo>
                    <a:pt x="164615" y="137601"/>
                  </a:moveTo>
                  <a:lnTo>
                    <a:pt x="235269" y="137601"/>
                  </a:lnTo>
                  <a:lnTo>
                    <a:pt x="235269" y="89856"/>
                  </a:lnTo>
                  <a:lnTo>
                    <a:pt x="164615" y="89856"/>
                  </a:lnTo>
                  <a:lnTo>
                    <a:pt x="164615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396346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96346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96346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96346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399926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99926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23185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423185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9992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9992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23185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23185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80952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0953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504175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504176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8095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480953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04175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04176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563596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563596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586855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586856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56359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6359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86855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586856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45912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645913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669172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669172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591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645913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669172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03669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503" y="85285"/>
                  </a:moveTo>
                  <a:lnTo>
                    <a:pt x="296688" y="85285"/>
                  </a:lnTo>
                  <a:lnTo>
                    <a:pt x="296688" y="79923"/>
                  </a:lnTo>
                  <a:lnTo>
                    <a:pt x="265503" y="79923"/>
                  </a:lnTo>
                  <a:lnTo>
                    <a:pt x="265503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51" y="47745"/>
                  </a:moveTo>
                  <a:lnTo>
                    <a:pt x="235305" y="47745"/>
                  </a:lnTo>
                  <a:lnTo>
                    <a:pt x="235305" y="0"/>
                  </a:lnTo>
                  <a:lnTo>
                    <a:pt x="164651" y="0"/>
                  </a:lnTo>
                  <a:lnTo>
                    <a:pt x="164651" y="47745"/>
                  </a:lnTo>
                  <a:close/>
                </a:path>
                <a:path w="317500" h="137795">
                  <a:moveTo>
                    <a:pt x="164651" y="137601"/>
                  </a:moveTo>
                  <a:lnTo>
                    <a:pt x="235305" y="137601"/>
                  </a:lnTo>
                  <a:lnTo>
                    <a:pt x="235305" y="89856"/>
                  </a:lnTo>
                  <a:lnTo>
                    <a:pt x="164651" y="89856"/>
                  </a:lnTo>
                  <a:lnTo>
                    <a:pt x="164651" y="137601"/>
                  </a:lnTo>
                  <a:close/>
                </a:path>
                <a:path w="317500" h="137795">
                  <a:moveTo>
                    <a:pt x="246423" y="47745"/>
                  </a:moveTo>
                  <a:lnTo>
                    <a:pt x="317077" y="47745"/>
                  </a:lnTo>
                  <a:lnTo>
                    <a:pt x="317077" y="0"/>
                  </a:lnTo>
                  <a:lnTo>
                    <a:pt x="246423" y="0"/>
                  </a:lnTo>
                  <a:lnTo>
                    <a:pt x="246423" y="47745"/>
                  </a:lnTo>
                  <a:close/>
                </a:path>
                <a:path w="317500" h="137795">
                  <a:moveTo>
                    <a:pt x="246423" y="137601"/>
                  </a:moveTo>
                  <a:lnTo>
                    <a:pt x="317077" y="137601"/>
                  </a:lnTo>
                  <a:lnTo>
                    <a:pt x="317077" y="89856"/>
                  </a:lnTo>
                  <a:lnTo>
                    <a:pt x="246423" y="89856"/>
                  </a:lnTo>
                  <a:lnTo>
                    <a:pt x="246423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37497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37497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37497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37497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40949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40950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64209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64209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40949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40950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64209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64209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2199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2199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45253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45254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2199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2199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5253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5254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0467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04674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27934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27934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0467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04674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927934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927934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86991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86991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10250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10251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86991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86991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10250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744766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285"/>
                  </a:moveTo>
                  <a:lnTo>
                    <a:pt x="296670" y="85285"/>
                  </a:lnTo>
                  <a:lnTo>
                    <a:pt x="296670" y="79923"/>
                  </a:lnTo>
                  <a:lnTo>
                    <a:pt x="265484" y="79923"/>
                  </a:lnTo>
                  <a:lnTo>
                    <a:pt x="265484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78575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78575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78575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78575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82028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82028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05287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05287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82028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82028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105287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105287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163072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163072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186332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186332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16307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16307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186332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186332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245752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245753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269011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269012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245752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245753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269011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269012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28069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28069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351329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351329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328069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328069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351329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85844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285"/>
                  </a:moveTo>
                  <a:lnTo>
                    <a:pt x="296670" y="85285"/>
                  </a:lnTo>
                  <a:lnTo>
                    <a:pt x="296670" y="79923"/>
                  </a:lnTo>
                  <a:lnTo>
                    <a:pt x="265484" y="79923"/>
                  </a:lnTo>
                  <a:lnTo>
                    <a:pt x="265484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19652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4" y="148344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19653" y="4033045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419652" y="4092540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4" y="29362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19653" y="4092541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23105" y="4035843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23106" y="403584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446365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446365" y="409023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423105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42310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446365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446365" y="411882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04150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04151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27409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527410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504150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504151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7409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27410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86830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86831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10090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10090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586830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86831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610090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610090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669146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1" y="54640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669147" y="403558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692406" y="408998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692407" y="40899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7"/>
                  </a:moveTo>
                  <a:lnTo>
                    <a:pt x="31185" y="5617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669146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1" y="54639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669147" y="412419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692406" y="411882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426922" y="403890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285"/>
                  </a:moveTo>
                  <a:lnTo>
                    <a:pt x="296670" y="85285"/>
                  </a:lnTo>
                  <a:lnTo>
                    <a:pt x="296670" y="79923"/>
                  </a:lnTo>
                  <a:lnTo>
                    <a:pt x="265484" y="79923"/>
                  </a:lnTo>
                  <a:lnTo>
                    <a:pt x="265484" y="85285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1557372" y="3937895"/>
            <a:ext cx="461009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b="1" spc="15" dirty="0">
                <a:latin typeface="Calibri"/>
                <a:cs typeface="Calibri"/>
              </a:rPr>
              <a:t>S</a:t>
            </a:r>
            <a:r>
              <a:rPr sz="500" b="1" spc="-50" dirty="0">
                <a:latin typeface="Calibri"/>
                <a:cs typeface="Calibri"/>
              </a:rPr>
              <a:t> </a:t>
            </a:r>
            <a:r>
              <a:rPr sz="500" b="1" spc="-60" dirty="0">
                <a:latin typeface="Calibri"/>
                <a:cs typeface="Calibri"/>
              </a:rPr>
              <a:t>p</a:t>
            </a:r>
            <a:r>
              <a:rPr sz="500" b="1" spc="5" dirty="0">
                <a:latin typeface="Calibri"/>
                <a:cs typeface="Calibri"/>
              </a:rPr>
              <a:t>i</a:t>
            </a:r>
            <a:r>
              <a:rPr sz="500" b="1" spc="-35" dirty="0">
                <a:latin typeface="Calibri"/>
                <a:cs typeface="Calibri"/>
              </a:rPr>
              <a:t> </a:t>
            </a:r>
            <a:r>
              <a:rPr sz="500" b="1" spc="45" dirty="0">
                <a:latin typeface="Calibri"/>
                <a:cs typeface="Calibri"/>
              </a:rPr>
              <a:t>n</a:t>
            </a:r>
            <a:r>
              <a:rPr sz="500" b="1" spc="15" dirty="0">
                <a:latin typeface="Calibri"/>
                <a:cs typeface="Calibri"/>
              </a:rPr>
              <a:t>e</a:t>
            </a:r>
            <a:r>
              <a:rPr sz="500" b="1" spc="-65" dirty="0">
                <a:latin typeface="Calibri"/>
                <a:cs typeface="Calibri"/>
              </a:rPr>
              <a:t> </a:t>
            </a:r>
            <a:r>
              <a:rPr sz="500" b="1" spc="60" dirty="0">
                <a:latin typeface="Calibri"/>
                <a:cs typeface="Calibri"/>
              </a:rPr>
              <a:t>4</a:t>
            </a:r>
            <a:r>
              <a:rPr sz="500" b="1" spc="15" dirty="0">
                <a:latin typeface="Calibri"/>
                <a:cs typeface="Calibri"/>
              </a:rPr>
              <a:t>8</a:t>
            </a:r>
            <a:r>
              <a:rPr sz="500" b="1" spc="40" dirty="0">
                <a:latin typeface="Calibri"/>
                <a:cs typeface="Calibri"/>
              </a:rPr>
              <a:t> </a:t>
            </a:r>
            <a:r>
              <a:rPr sz="500" b="1" spc="45" dirty="0">
                <a:latin typeface="Calibri"/>
                <a:cs typeface="Calibri"/>
              </a:rPr>
              <a:t>po</a:t>
            </a:r>
            <a:r>
              <a:rPr sz="500" b="1" spc="30" dirty="0">
                <a:latin typeface="Calibri"/>
                <a:cs typeface="Calibri"/>
              </a:rPr>
              <a:t>r</a:t>
            </a:r>
            <a:r>
              <a:rPr sz="500" b="1" spc="35" dirty="0">
                <a:latin typeface="Calibri"/>
                <a:cs typeface="Calibri"/>
              </a:rPr>
              <a:t>t</a:t>
            </a:r>
            <a:r>
              <a:rPr sz="500" b="1" spc="10" dirty="0">
                <a:latin typeface="Calibri"/>
                <a:cs typeface="Calibri"/>
              </a:rPr>
              <a:t>s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1408430" y="3614646"/>
            <a:ext cx="2501900" cy="247015"/>
            <a:chOff x="1408430" y="3614646"/>
            <a:chExt cx="2501900" cy="247015"/>
          </a:xfrm>
        </p:grpSpPr>
        <p:sp>
          <p:nvSpPr>
            <p:cNvPr id="253" name="object 253"/>
            <p:cNvSpPr/>
            <p:nvPr/>
          </p:nvSpPr>
          <p:spPr>
            <a:xfrm>
              <a:off x="1415415" y="3621633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129578" y="0"/>
                  </a:moveTo>
                  <a:lnTo>
                    <a:pt x="0" y="0"/>
                  </a:lnTo>
                  <a:lnTo>
                    <a:pt x="0" y="233006"/>
                  </a:lnTo>
                  <a:lnTo>
                    <a:pt x="129578" y="233006"/>
                  </a:lnTo>
                  <a:lnTo>
                    <a:pt x="129578" y="0"/>
                  </a:lnTo>
                  <a:close/>
                </a:path>
                <a:path w="2487929" h="233045">
                  <a:moveTo>
                    <a:pt x="2487853" y="0"/>
                  </a:moveTo>
                  <a:lnTo>
                    <a:pt x="2358301" y="0"/>
                  </a:lnTo>
                  <a:lnTo>
                    <a:pt x="2358301" y="233006"/>
                  </a:lnTo>
                  <a:lnTo>
                    <a:pt x="2487853" y="233006"/>
                  </a:lnTo>
                  <a:lnTo>
                    <a:pt x="2487853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415415" y="3621631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544995" y="3621632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0"/>
                  </a:moveTo>
                  <a:lnTo>
                    <a:pt x="0" y="233008"/>
                  </a:ln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E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544996" y="3621631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809975" y="364575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5"/>
                  </a:lnTo>
                  <a:lnTo>
                    <a:pt x="363" y="17661"/>
                  </a:lnTo>
                  <a:lnTo>
                    <a:pt x="544" y="19060"/>
                  </a:lnTo>
                  <a:lnTo>
                    <a:pt x="15082" y="29424"/>
                  </a:lnTo>
                  <a:lnTo>
                    <a:pt x="39250" y="29424"/>
                  </a:lnTo>
                  <a:lnTo>
                    <a:pt x="49790" y="24959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76"/>
                  </a:lnTo>
                  <a:lnTo>
                    <a:pt x="53788" y="19060"/>
                  </a:lnTo>
                  <a:lnTo>
                    <a:pt x="54151" y="16245"/>
                  </a:lnTo>
                  <a:lnTo>
                    <a:pt x="54514" y="14829"/>
                  </a:lnTo>
                  <a:lnTo>
                    <a:pt x="54151" y="13178"/>
                  </a:lnTo>
                  <a:lnTo>
                    <a:pt x="53788" y="10346"/>
                  </a:lnTo>
                  <a:lnTo>
                    <a:pt x="53242" y="8948"/>
                  </a:lnTo>
                  <a:lnTo>
                    <a:pt x="51789" y="6588"/>
                  </a:lnTo>
                  <a:lnTo>
                    <a:pt x="50880" y="5408"/>
                  </a:lnTo>
                  <a:lnTo>
                    <a:pt x="49790" y="4465"/>
                  </a:lnTo>
                  <a:lnTo>
                    <a:pt x="48881" y="3521"/>
                  </a:lnTo>
                  <a:lnTo>
                    <a:pt x="46518" y="1887"/>
                  </a:lnTo>
                  <a:lnTo>
                    <a:pt x="45247" y="1179"/>
                  </a:lnTo>
                  <a:lnTo>
                    <a:pt x="43793" y="707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6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809976" y="364575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62"/>
                  </a:lnTo>
                  <a:lnTo>
                    <a:pt x="53787" y="10347"/>
                  </a:lnTo>
                  <a:lnTo>
                    <a:pt x="49789" y="4465"/>
                  </a:lnTo>
                  <a:lnTo>
                    <a:pt x="48881" y="3521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87"/>
                  </a:lnTo>
                  <a:lnTo>
                    <a:pt x="6541" y="2577"/>
                  </a:lnTo>
                  <a:lnTo>
                    <a:pt x="1817" y="7769"/>
                  </a:lnTo>
                  <a:lnTo>
                    <a:pt x="1090" y="8949"/>
                  </a:lnTo>
                  <a:lnTo>
                    <a:pt x="545" y="10347"/>
                  </a:lnTo>
                  <a:lnTo>
                    <a:pt x="363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60"/>
                  </a:lnTo>
                  <a:lnTo>
                    <a:pt x="1090" y="20476"/>
                  </a:lnTo>
                  <a:lnTo>
                    <a:pt x="1817" y="21656"/>
                  </a:lnTo>
                  <a:lnTo>
                    <a:pt x="2544" y="22836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809975" y="37899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97"/>
                  </a:moveTo>
                  <a:lnTo>
                    <a:pt x="0" y="16247"/>
                  </a:lnTo>
                  <a:lnTo>
                    <a:pt x="363" y="17663"/>
                  </a:lnTo>
                  <a:lnTo>
                    <a:pt x="544" y="19079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9790" y="24960"/>
                  </a:lnTo>
                  <a:lnTo>
                    <a:pt x="50880" y="24016"/>
                  </a:lnTo>
                  <a:lnTo>
                    <a:pt x="51789" y="22835"/>
                  </a:lnTo>
                  <a:lnTo>
                    <a:pt x="53242" y="20495"/>
                  </a:lnTo>
                  <a:lnTo>
                    <a:pt x="53788" y="19079"/>
                  </a:lnTo>
                  <a:lnTo>
                    <a:pt x="54151" y="16247"/>
                  </a:lnTo>
                  <a:lnTo>
                    <a:pt x="54514" y="14831"/>
                  </a:lnTo>
                  <a:lnTo>
                    <a:pt x="54151" y="13197"/>
                  </a:lnTo>
                  <a:lnTo>
                    <a:pt x="53788" y="10365"/>
                  </a:lnTo>
                  <a:lnTo>
                    <a:pt x="53242" y="8949"/>
                  </a:lnTo>
                  <a:lnTo>
                    <a:pt x="51789" y="6607"/>
                  </a:lnTo>
                  <a:lnTo>
                    <a:pt x="50880" y="5427"/>
                  </a:lnTo>
                  <a:lnTo>
                    <a:pt x="49790" y="4484"/>
                  </a:lnTo>
                  <a:lnTo>
                    <a:pt x="48881" y="3539"/>
                  </a:lnTo>
                  <a:lnTo>
                    <a:pt x="46518" y="1888"/>
                  </a:lnTo>
                  <a:lnTo>
                    <a:pt x="45247" y="1179"/>
                  </a:lnTo>
                  <a:lnTo>
                    <a:pt x="43793" y="708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81"/>
                  </a:lnTo>
                  <a:lnTo>
                    <a:pt x="0" y="1319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809976" y="37899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97"/>
                  </a:lnTo>
                  <a:lnTo>
                    <a:pt x="53969" y="11781"/>
                  </a:lnTo>
                  <a:lnTo>
                    <a:pt x="53787" y="10365"/>
                  </a:lnTo>
                  <a:lnTo>
                    <a:pt x="49789" y="4483"/>
                  </a:lnTo>
                  <a:lnTo>
                    <a:pt x="48881" y="3539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87"/>
                  </a:lnTo>
                  <a:lnTo>
                    <a:pt x="6541" y="2595"/>
                  </a:lnTo>
                  <a:lnTo>
                    <a:pt x="5451" y="3539"/>
                  </a:lnTo>
                  <a:lnTo>
                    <a:pt x="4361" y="4483"/>
                  </a:lnTo>
                  <a:lnTo>
                    <a:pt x="363" y="11781"/>
                  </a:lnTo>
                  <a:lnTo>
                    <a:pt x="0" y="13197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11993" y="28971"/>
                  </a:lnTo>
                  <a:lnTo>
                    <a:pt x="13446" y="29207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0885" y="29207"/>
                  </a:lnTo>
                  <a:lnTo>
                    <a:pt x="42339" y="28971"/>
                  </a:lnTo>
                  <a:lnTo>
                    <a:pt x="43793" y="28735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454284" y="365134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78"/>
                  </a:moveTo>
                  <a:lnTo>
                    <a:pt x="0" y="16247"/>
                  </a:lnTo>
                  <a:lnTo>
                    <a:pt x="490" y="19060"/>
                  </a:lnTo>
                  <a:lnTo>
                    <a:pt x="15063" y="29425"/>
                  </a:lnTo>
                  <a:lnTo>
                    <a:pt x="39122" y="29425"/>
                  </a:lnTo>
                  <a:lnTo>
                    <a:pt x="54423" y="14831"/>
                  </a:lnTo>
                  <a:lnTo>
                    <a:pt x="53695" y="10346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454284" y="365134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65"/>
                  </a:lnTo>
                  <a:lnTo>
                    <a:pt x="48844" y="3521"/>
                  </a:lnTo>
                  <a:lnTo>
                    <a:pt x="47627" y="2577"/>
                  </a:lnTo>
                  <a:lnTo>
                    <a:pt x="46409" y="1869"/>
                  </a:lnTo>
                  <a:lnTo>
                    <a:pt x="45192" y="1161"/>
                  </a:lnTo>
                  <a:lnTo>
                    <a:pt x="43738" y="689"/>
                  </a:lnTo>
                  <a:lnTo>
                    <a:pt x="42284" y="453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7777" y="1869"/>
                  </a:lnTo>
                  <a:lnTo>
                    <a:pt x="6559" y="2577"/>
                  </a:lnTo>
                  <a:lnTo>
                    <a:pt x="5342" y="3521"/>
                  </a:lnTo>
                  <a:lnTo>
                    <a:pt x="4379" y="4465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31"/>
                  </a:lnTo>
                  <a:lnTo>
                    <a:pt x="490" y="10347"/>
                  </a:lnTo>
                  <a:lnTo>
                    <a:pt x="254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44"/>
                  </a:lnTo>
                  <a:lnTo>
                    <a:pt x="490" y="19060"/>
                  </a:lnTo>
                  <a:lnTo>
                    <a:pt x="981" y="20476"/>
                  </a:lnTo>
                  <a:lnTo>
                    <a:pt x="1708" y="21656"/>
                  </a:lnTo>
                  <a:lnTo>
                    <a:pt x="2434" y="22836"/>
                  </a:lnTo>
                  <a:lnTo>
                    <a:pt x="3398" y="24016"/>
                  </a:lnTo>
                  <a:lnTo>
                    <a:pt x="4379" y="24941"/>
                  </a:lnTo>
                  <a:lnTo>
                    <a:pt x="5342" y="25885"/>
                  </a:lnTo>
                  <a:lnTo>
                    <a:pt x="6559" y="26829"/>
                  </a:lnTo>
                  <a:lnTo>
                    <a:pt x="7777" y="27537"/>
                  </a:lnTo>
                  <a:lnTo>
                    <a:pt x="8994" y="28245"/>
                  </a:lnTo>
                  <a:lnTo>
                    <a:pt x="10448" y="28717"/>
                  </a:lnTo>
                  <a:lnTo>
                    <a:pt x="11902" y="28953"/>
                  </a:lnTo>
                  <a:lnTo>
                    <a:pt x="13374" y="29189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6409" y="27537"/>
                  </a:lnTo>
                  <a:lnTo>
                    <a:pt x="47627" y="26829"/>
                  </a:lnTo>
                  <a:lnTo>
                    <a:pt x="48844" y="25885"/>
                  </a:lnTo>
                  <a:lnTo>
                    <a:pt x="49807" y="24941"/>
                  </a:lnTo>
                  <a:lnTo>
                    <a:pt x="50789" y="24016"/>
                  </a:lnTo>
                  <a:lnTo>
                    <a:pt x="51752" y="22836"/>
                  </a:lnTo>
                  <a:lnTo>
                    <a:pt x="52479" y="21656"/>
                  </a:lnTo>
                  <a:lnTo>
                    <a:pt x="53206" y="20476"/>
                  </a:lnTo>
                  <a:lnTo>
                    <a:pt x="53696" y="19060"/>
                  </a:lnTo>
                  <a:lnTo>
                    <a:pt x="53951" y="17644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454284" y="379549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78"/>
                  </a:moveTo>
                  <a:lnTo>
                    <a:pt x="0" y="16245"/>
                  </a:lnTo>
                  <a:lnTo>
                    <a:pt x="490" y="19077"/>
                  </a:lnTo>
                  <a:lnTo>
                    <a:pt x="15063" y="29424"/>
                  </a:lnTo>
                  <a:lnTo>
                    <a:pt x="39122" y="29424"/>
                  </a:lnTo>
                  <a:lnTo>
                    <a:pt x="54423" y="14829"/>
                  </a:lnTo>
                  <a:lnTo>
                    <a:pt x="53695" y="10364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454284" y="379549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83"/>
                  </a:lnTo>
                  <a:lnTo>
                    <a:pt x="48844" y="3539"/>
                  </a:lnTo>
                  <a:lnTo>
                    <a:pt x="47627" y="2595"/>
                  </a:lnTo>
                  <a:lnTo>
                    <a:pt x="46409" y="1887"/>
                  </a:lnTo>
                  <a:lnTo>
                    <a:pt x="45192" y="1179"/>
                  </a:lnTo>
                  <a:lnTo>
                    <a:pt x="43738" y="707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83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49"/>
                  </a:lnTo>
                  <a:lnTo>
                    <a:pt x="490" y="10365"/>
                  </a:lnTo>
                  <a:lnTo>
                    <a:pt x="254" y="11781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62"/>
                  </a:lnTo>
                  <a:lnTo>
                    <a:pt x="490" y="19078"/>
                  </a:lnTo>
                  <a:lnTo>
                    <a:pt x="981" y="20494"/>
                  </a:lnTo>
                  <a:lnTo>
                    <a:pt x="1708" y="21656"/>
                  </a:lnTo>
                  <a:lnTo>
                    <a:pt x="2434" y="22836"/>
                  </a:lnTo>
                  <a:lnTo>
                    <a:pt x="3398" y="24016"/>
                  </a:lnTo>
                  <a:lnTo>
                    <a:pt x="4379" y="24960"/>
                  </a:lnTo>
                  <a:lnTo>
                    <a:pt x="5342" y="25903"/>
                  </a:lnTo>
                  <a:lnTo>
                    <a:pt x="11902" y="28953"/>
                  </a:lnTo>
                  <a:lnTo>
                    <a:pt x="13374" y="29189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0813" y="29189"/>
                  </a:lnTo>
                  <a:lnTo>
                    <a:pt x="42284" y="28953"/>
                  </a:lnTo>
                  <a:lnTo>
                    <a:pt x="43738" y="28735"/>
                  </a:lnTo>
                  <a:lnTo>
                    <a:pt x="49807" y="24960"/>
                  </a:lnTo>
                  <a:lnTo>
                    <a:pt x="50789" y="24016"/>
                  </a:lnTo>
                  <a:lnTo>
                    <a:pt x="51752" y="22836"/>
                  </a:lnTo>
                  <a:lnTo>
                    <a:pt x="52479" y="21656"/>
                  </a:lnTo>
                  <a:lnTo>
                    <a:pt x="53206" y="20494"/>
                  </a:lnTo>
                  <a:lnTo>
                    <a:pt x="53696" y="19078"/>
                  </a:lnTo>
                  <a:lnTo>
                    <a:pt x="53951" y="17662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5" name="object 265"/>
          <p:cNvSpPr txBox="1"/>
          <p:nvPr/>
        </p:nvSpPr>
        <p:spPr>
          <a:xfrm>
            <a:off x="1714101" y="3642459"/>
            <a:ext cx="63182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dirty="0">
                <a:latin typeface="Calibri"/>
                <a:cs typeface="Calibri"/>
              </a:rPr>
              <a:t>TIME</a:t>
            </a:r>
            <a:r>
              <a:rPr sz="850" b="1" spc="-35" dirty="0">
                <a:latin typeface="Calibri"/>
                <a:cs typeface="Calibri"/>
              </a:rPr>
              <a:t> </a:t>
            </a:r>
            <a:r>
              <a:rPr sz="850" b="1" spc="5" dirty="0">
                <a:latin typeface="Calibri"/>
                <a:cs typeface="Calibri"/>
              </a:rPr>
              <a:t>SERVER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66" name="object 266"/>
          <p:cNvGrpSpPr/>
          <p:nvPr/>
        </p:nvGrpSpPr>
        <p:grpSpPr>
          <a:xfrm>
            <a:off x="1584119" y="3643209"/>
            <a:ext cx="2060575" cy="200025"/>
            <a:chOff x="1584119" y="3643209"/>
            <a:chExt cx="2060575" cy="200025"/>
          </a:xfrm>
        </p:grpSpPr>
        <p:pic>
          <p:nvPicPr>
            <p:cNvPr id="267" name="object 2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119" y="3704158"/>
              <a:ext cx="89377" cy="138755"/>
            </a:xfrm>
            <a:prstGeom prst="rect">
              <a:avLst/>
            </a:prstGeom>
          </p:spPr>
        </p:pic>
        <p:sp>
          <p:nvSpPr>
            <p:cNvPr id="268" name="object 268"/>
            <p:cNvSpPr/>
            <p:nvPr/>
          </p:nvSpPr>
          <p:spPr>
            <a:xfrm>
              <a:off x="3116554" y="3750399"/>
              <a:ext cx="523240" cy="69215"/>
            </a:xfrm>
            <a:custGeom>
              <a:avLst/>
              <a:gdLst/>
              <a:ahLst/>
              <a:cxnLst/>
              <a:rect l="l" t="t" r="r" b="b"/>
              <a:pathLst>
                <a:path w="523239" h="69214">
                  <a:moveTo>
                    <a:pt x="0" y="68951"/>
                  </a:moveTo>
                  <a:lnTo>
                    <a:pt x="522829" y="68951"/>
                  </a:lnTo>
                  <a:lnTo>
                    <a:pt x="522829" y="0"/>
                  </a:lnTo>
                  <a:lnTo>
                    <a:pt x="0" y="0"/>
                  </a:lnTo>
                  <a:lnTo>
                    <a:pt x="0" y="68951"/>
                  </a:lnTo>
                  <a:close/>
                </a:path>
              </a:pathLst>
            </a:custGeom>
            <a:ln w="4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116553" y="3645749"/>
              <a:ext cx="523240" cy="69215"/>
            </a:xfrm>
            <a:custGeom>
              <a:avLst/>
              <a:gdLst/>
              <a:ahLst/>
              <a:cxnLst/>
              <a:rect l="l" t="t" r="r" b="b"/>
              <a:pathLst>
                <a:path w="523239" h="69214">
                  <a:moveTo>
                    <a:pt x="0" y="0"/>
                  </a:moveTo>
                  <a:lnTo>
                    <a:pt x="0" y="68950"/>
                  </a:lnTo>
                  <a:lnTo>
                    <a:pt x="522829" y="68950"/>
                  </a:lnTo>
                  <a:lnTo>
                    <a:pt x="522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116554" y="3645749"/>
              <a:ext cx="523240" cy="69215"/>
            </a:xfrm>
            <a:custGeom>
              <a:avLst/>
              <a:gdLst/>
              <a:ahLst/>
              <a:cxnLst/>
              <a:rect l="l" t="t" r="r" b="b"/>
              <a:pathLst>
                <a:path w="523239" h="69214">
                  <a:moveTo>
                    <a:pt x="0" y="68951"/>
                  </a:moveTo>
                  <a:lnTo>
                    <a:pt x="522829" y="68951"/>
                  </a:lnTo>
                  <a:lnTo>
                    <a:pt x="522829" y="0"/>
                  </a:lnTo>
                  <a:lnTo>
                    <a:pt x="0" y="0"/>
                  </a:lnTo>
                  <a:lnTo>
                    <a:pt x="0" y="68951"/>
                  </a:lnTo>
                  <a:close/>
                </a:path>
              </a:pathLst>
            </a:custGeom>
            <a:ln w="4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118733" y="3749466"/>
              <a:ext cx="523240" cy="72390"/>
            </a:xfrm>
            <a:custGeom>
              <a:avLst/>
              <a:gdLst/>
              <a:ahLst/>
              <a:cxnLst/>
              <a:rect l="l" t="t" r="r" b="b"/>
              <a:pathLst>
                <a:path w="523239" h="72389">
                  <a:moveTo>
                    <a:pt x="0" y="0"/>
                  </a:moveTo>
                  <a:lnTo>
                    <a:pt x="0" y="72298"/>
                  </a:lnTo>
                  <a:lnTo>
                    <a:pt x="522829" y="72298"/>
                  </a:lnTo>
                  <a:lnTo>
                    <a:pt x="522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118734" y="3749466"/>
              <a:ext cx="523240" cy="72390"/>
            </a:xfrm>
            <a:custGeom>
              <a:avLst/>
              <a:gdLst/>
              <a:ahLst/>
              <a:cxnLst/>
              <a:rect l="l" t="t" r="r" b="b"/>
              <a:pathLst>
                <a:path w="523239" h="72389">
                  <a:moveTo>
                    <a:pt x="0" y="72298"/>
                  </a:moveTo>
                  <a:lnTo>
                    <a:pt x="522829" y="72298"/>
                  </a:lnTo>
                  <a:lnTo>
                    <a:pt x="522829" y="0"/>
                  </a:lnTo>
                  <a:lnTo>
                    <a:pt x="0" y="0"/>
                  </a:lnTo>
                  <a:lnTo>
                    <a:pt x="0" y="72298"/>
                  </a:lnTo>
                  <a:close/>
                </a:path>
              </a:pathLst>
            </a:custGeom>
            <a:ln w="4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132908" y="379658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12"/>
                  </a:moveTo>
                  <a:lnTo>
                    <a:pt x="0" y="11836"/>
                  </a:lnTo>
                  <a:lnTo>
                    <a:pt x="3451" y="15248"/>
                  </a:lnTo>
                  <a:lnTo>
                    <a:pt x="11810" y="15248"/>
                  </a:lnTo>
                  <a:lnTo>
                    <a:pt x="15264" y="11836"/>
                  </a:lnTo>
                  <a:lnTo>
                    <a:pt x="15264" y="7623"/>
                  </a:lnTo>
                  <a:lnTo>
                    <a:pt x="15264" y="3412"/>
                  </a:lnTo>
                  <a:lnTo>
                    <a:pt x="11810" y="0"/>
                  </a:lnTo>
                  <a:lnTo>
                    <a:pt x="3451" y="0"/>
                  </a:lnTo>
                  <a:lnTo>
                    <a:pt x="0" y="341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132908" y="379658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64" y="7624"/>
                  </a:moveTo>
                  <a:lnTo>
                    <a:pt x="15264" y="3412"/>
                  </a:lnTo>
                  <a:lnTo>
                    <a:pt x="11811" y="0"/>
                  </a:lnTo>
                  <a:lnTo>
                    <a:pt x="7632" y="0"/>
                  </a:lnTo>
                  <a:lnTo>
                    <a:pt x="3452" y="0"/>
                  </a:lnTo>
                  <a:lnTo>
                    <a:pt x="0" y="3412"/>
                  </a:lnTo>
                  <a:lnTo>
                    <a:pt x="0" y="7624"/>
                  </a:lnTo>
                  <a:lnTo>
                    <a:pt x="0" y="11835"/>
                  </a:lnTo>
                  <a:lnTo>
                    <a:pt x="3452" y="15248"/>
                  </a:lnTo>
                  <a:lnTo>
                    <a:pt x="7632" y="15248"/>
                  </a:lnTo>
                  <a:lnTo>
                    <a:pt x="11811" y="15248"/>
                  </a:lnTo>
                  <a:lnTo>
                    <a:pt x="15264" y="11835"/>
                  </a:lnTo>
                  <a:lnTo>
                    <a:pt x="15264" y="76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89239" y="3756526"/>
              <a:ext cx="79375" cy="59055"/>
            </a:xfrm>
            <a:custGeom>
              <a:avLst/>
              <a:gdLst/>
              <a:ahLst/>
              <a:cxnLst/>
              <a:rect l="l" t="t" r="r" b="b"/>
              <a:pathLst>
                <a:path w="79375" h="59054">
                  <a:moveTo>
                    <a:pt x="0" y="0"/>
                  </a:moveTo>
                  <a:lnTo>
                    <a:pt x="0" y="58812"/>
                  </a:lnTo>
                  <a:lnTo>
                    <a:pt x="79340" y="58812"/>
                  </a:lnTo>
                  <a:lnTo>
                    <a:pt x="79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89239" y="3756526"/>
              <a:ext cx="79375" cy="59055"/>
            </a:xfrm>
            <a:custGeom>
              <a:avLst/>
              <a:gdLst/>
              <a:ahLst/>
              <a:cxnLst/>
              <a:rect l="l" t="t" r="r" b="b"/>
              <a:pathLst>
                <a:path w="79375" h="59054">
                  <a:moveTo>
                    <a:pt x="0" y="58813"/>
                  </a:moveTo>
                  <a:lnTo>
                    <a:pt x="79340" y="58813"/>
                  </a:lnTo>
                  <a:lnTo>
                    <a:pt x="79340" y="0"/>
                  </a:lnTo>
                  <a:lnTo>
                    <a:pt x="0" y="0"/>
                  </a:lnTo>
                  <a:lnTo>
                    <a:pt x="0" y="588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189239" y="3756522"/>
              <a:ext cx="79375" cy="25400"/>
            </a:xfrm>
            <a:custGeom>
              <a:avLst/>
              <a:gdLst/>
              <a:ahLst/>
              <a:cxnLst/>
              <a:rect l="l" t="t" r="r" b="b"/>
              <a:pathLst>
                <a:path w="79375" h="25400">
                  <a:moveTo>
                    <a:pt x="0" y="0"/>
                  </a:moveTo>
                  <a:lnTo>
                    <a:pt x="0" y="25215"/>
                  </a:lnTo>
                  <a:lnTo>
                    <a:pt x="79340" y="25215"/>
                  </a:lnTo>
                  <a:lnTo>
                    <a:pt x="79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189239" y="3756522"/>
              <a:ext cx="79375" cy="25400"/>
            </a:xfrm>
            <a:custGeom>
              <a:avLst/>
              <a:gdLst/>
              <a:ahLst/>
              <a:cxnLst/>
              <a:rect l="l" t="t" r="r" b="b"/>
              <a:pathLst>
                <a:path w="79375" h="25400">
                  <a:moveTo>
                    <a:pt x="0" y="25215"/>
                  </a:moveTo>
                  <a:lnTo>
                    <a:pt x="79340" y="25215"/>
                  </a:lnTo>
                  <a:lnTo>
                    <a:pt x="79340" y="0"/>
                  </a:lnTo>
                  <a:lnTo>
                    <a:pt x="0" y="0"/>
                  </a:lnTo>
                  <a:lnTo>
                    <a:pt x="0" y="252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94691" y="3760447"/>
              <a:ext cx="68580" cy="46990"/>
            </a:xfrm>
            <a:custGeom>
              <a:avLst/>
              <a:gdLst/>
              <a:ahLst/>
              <a:cxnLst/>
              <a:rect l="l" t="t" r="r" b="b"/>
              <a:pathLst>
                <a:path w="68579" h="46989">
                  <a:moveTo>
                    <a:pt x="0" y="0"/>
                  </a:moveTo>
                  <a:lnTo>
                    <a:pt x="0" y="46923"/>
                  </a:lnTo>
                  <a:lnTo>
                    <a:pt x="68435" y="46923"/>
                  </a:lnTo>
                  <a:lnTo>
                    <a:pt x="684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94691" y="3760447"/>
              <a:ext cx="68580" cy="46990"/>
            </a:xfrm>
            <a:custGeom>
              <a:avLst/>
              <a:gdLst/>
              <a:ahLst/>
              <a:cxnLst/>
              <a:rect l="l" t="t" r="r" b="b"/>
              <a:pathLst>
                <a:path w="68579" h="46989">
                  <a:moveTo>
                    <a:pt x="0" y="46922"/>
                  </a:moveTo>
                  <a:lnTo>
                    <a:pt x="68435" y="46922"/>
                  </a:lnTo>
                  <a:lnTo>
                    <a:pt x="68435" y="0"/>
                  </a:lnTo>
                  <a:lnTo>
                    <a:pt x="0" y="0"/>
                  </a:lnTo>
                  <a:lnTo>
                    <a:pt x="0" y="469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215043" y="3756512"/>
              <a:ext cx="27940" cy="5080"/>
            </a:xfrm>
            <a:custGeom>
              <a:avLst/>
              <a:gdLst/>
              <a:ahLst/>
              <a:cxnLst/>
              <a:rect l="l" t="t" r="r" b="b"/>
              <a:pathLst>
                <a:path w="27939" h="5079">
                  <a:moveTo>
                    <a:pt x="0" y="0"/>
                  </a:moveTo>
                  <a:lnTo>
                    <a:pt x="0" y="4605"/>
                  </a:lnTo>
                  <a:lnTo>
                    <a:pt x="27463" y="4605"/>
                  </a:lnTo>
                  <a:lnTo>
                    <a:pt x="27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215043" y="3756512"/>
              <a:ext cx="27940" cy="5080"/>
            </a:xfrm>
            <a:custGeom>
              <a:avLst/>
              <a:gdLst/>
              <a:ahLst/>
              <a:cxnLst/>
              <a:rect l="l" t="t" r="r" b="b"/>
              <a:pathLst>
                <a:path w="27939" h="5079">
                  <a:moveTo>
                    <a:pt x="0" y="4604"/>
                  </a:moveTo>
                  <a:lnTo>
                    <a:pt x="27464" y="4604"/>
                  </a:lnTo>
                  <a:lnTo>
                    <a:pt x="27464" y="0"/>
                  </a:lnTo>
                  <a:lnTo>
                    <a:pt x="0" y="0"/>
                  </a:lnTo>
                  <a:lnTo>
                    <a:pt x="0" y="46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132908" y="377596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412"/>
                  </a:moveTo>
                  <a:lnTo>
                    <a:pt x="0" y="11835"/>
                  </a:lnTo>
                  <a:lnTo>
                    <a:pt x="3451" y="15247"/>
                  </a:lnTo>
                  <a:lnTo>
                    <a:pt x="11810" y="15247"/>
                  </a:lnTo>
                  <a:lnTo>
                    <a:pt x="15264" y="11835"/>
                  </a:lnTo>
                  <a:lnTo>
                    <a:pt x="15264" y="7623"/>
                  </a:lnTo>
                  <a:lnTo>
                    <a:pt x="15264" y="3412"/>
                  </a:lnTo>
                  <a:lnTo>
                    <a:pt x="11810" y="0"/>
                  </a:lnTo>
                  <a:lnTo>
                    <a:pt x="3451" y="0"/>
                  </a:lnTo>
                  <a:lnTo>
                    <a:pt x="0" y="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132908" y="377596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64" y="7624"/>
                  </a:moveTo>
                  <a:lnTo>
                    <a:pt x="15264" y="3412"/>
                  </a:lnTo>
                  <a:lnTo>
                    <a:pt x="11811" y="0"/>
                  </a:lnTo>
                  <a:lnTo>
                    <a:pt x="7632" y="0"/>
                  </a:lnTo>
                  <a:lnTo>
                    <a:pt x="3452" y="0"/>
                  </a:lnTo>
                  <a:lnTo>
                    <a:pt x="0" y="3412"/>
                  </a:lnTo>
                  <a:lnTo>
                    <a:pt x="0" y="7624"/>
                  </a:lnTo>
                  <a:lnTo>
                    <a:pt x="0" y="11835"/>
                  </a:lnTo>
                  <a:lnTo>
                    <a:pt x="3452" y="15248"/>
                  </a:lnTo>
                  <a:lnTo>
                    <a:pt x="7632" y="15248"/>
                  </a:lnTo>
                  <a:lnTo>
                    <a:pt x="11811" y="15248"/>
                  </a:lnTo>
                  <a:lnTo>
                    <a:pt x="15264" y="11835"/>
                  </a:lnTo>
                  <a:lnTo>
                    <a:pt x="15264" y="76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506331" y="37738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16"/>
                  </a:moveTo>
                  <a:lnTo>
                    <a:pt x="0" y="21946"/>
                  </a:lnTo>
                  <a:lnTo>
                    <a:pt x="6360" y="28281"/>
                  </a:lnTo>
                  <a:lnTo>
                    <a:pt x="21987" y="28281"/>
                  </a:lnTo>
                  <a:lnTo>
                    <a:pt x="28529" y="21946"/>
                  </a:lnTo>
                  <a:lnTo>
                    <a:pt x="28529" y="14141"/>
                  </a:lnTo>
                  <a:lnTo>
                    <a:pt x="28529" y="6316"/>
                  </a:lnTo>
                  <a:lnTo>
                    <a:pt x="21987" y="0"/>
                  </a:lnTo>
                  <a:lnTo>
                    <a:pt x="6360" y="0"/>
                  </a:lnTo>
                  <a:lnTo>
                    <a:pt x="0" y="6316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506331" y="37738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40"/>
                  </a:moveTo>
                  <a:lnTo>
                    <a:pt x="28529" y="6317"/>
                  </a:lnTo>
                  <a:lnTo>
                    <a:pt x="21987" y="0"/>
                  </a:lnTo>
                  <a:lnTo>
                    <a:pt x="14173" y="0"/>
                  </a:lnTo>
                  <a:lnTo>
                    <a:pt x="6360" y="0"/>
                  </a:lnTo>
                  <a:lnTo>
                    <a:pt x="0" y="6317"/>
                  </a:lnTo>
                  <a:lnTo>
                    <a:pt x="0" y="14140"/>
                  </a:lnTo>
                  <a:lnTo>
                    <a:pt x="0" y="21946"/>
                  </a:lnTo>
                  <a:lnTo>
                    <a:pt x="6360" y="28281"/>
                  </a:lnTo>
                  <a:lnTo>
                    <a:pt x="14173" y="28281"/>
                  </a:lnTo>
                  <a:lnTo>
                    <a:pt x="21987" y="28281"/>
                  </a:lnTo>
                  <a:lnTo>
                    <a:pt x="28529" y="21946"/>
                  </a:lnTo>
                  <a:lnTo>
                    <a:pt x="28529" y="141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508330" y="377565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500"/>
                  </a:moveTo>
                  <a:lnTo>
                    <a:pt x="0" y="19077"/>
                  </a:lnTo>
                  <a:lnTo>
                    <a:pt x="5450" y="24560"/>
                  </a:lnTo>
                  <a:lnTo>
                    <a:pt x="19079" y="24560"/>
                  </a:lnTo>
                  <a:lnTo>
                    <a:pt x="24531" y="19077"/>
                  </a:lnTo>
                  <a:lnTo>
                    <a:pt x="24531" y="12289"/>
                  </a:lnTo>
                  <a:lnTo>
                    <a:pt x="24531" y="5500"/>
                  </a:lnTo>
                  <a:lnTo>
                    <a:pt x="19079" y="0"/>
                  </a:lnTo>
                  <a:lnTo>
                    <a:pt x="5450" y="0"/>
                  </a:lnTo>
                  <a:lnTo>
                    <a:pt x="0" y="550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508330" y="377565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289"/>
                  </a:moveTo>
                  <a:lnTo>
                    <a:pt x="24531" y="5500"/>
                  </a:lnTo>
                  <a:lnTo>
                    <a:pt x="19080" y="0"/>
                  </a:lnTo>
                  <a:lnTo>
                    <a:pt x="12174" y="0"/>
                  </a:lnTo>
                  <a:lnTo>
                    <a:pt x="5451" y="0"/>
                  </a:lnTo>
                  <a:lnTo>
                    <a:pt x="0" y="5500"/>
                  </a:lnTo>
                  <a:lnTo>
                    <a:pt x="0" y="12289"/>
                  </a:lnTo>
                  <a:lnTo>
                    <a:pt x="0" y="19078"/>
                  </a:lnTo>
                  <a:lnTo>
                    <a:pt x="5451" y="24560"/>
                  </a:lnTo>
                  <a:lnTo>
                    <a:pt x="12174" y="24560"/>
                  </a:lnTo>
                  <a:lnTo>
                    <a:pt x="19080" y="24560"/>
                  </a:lnTo>
                  <a:lnTo>
                    <a:pt x="24531" y="19078"/>
                  </a:lnTo>
                  <a:lnTo>
                    <a:pt x="24531" y="12289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510146" y="377752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64"/>
                  </a:moveTo>
                  <a:lnTo>
                    <a:pt x="0" y="16174"/>
                  </a:lnTo>
                  <a:lnTo>
                    <a:pt x="4725" y="20839"/>
                  </a:lnTo>
                  <a:lnTo>
                    <a:pt x="16173" y="20839"/>
                  </a:lnTo>
                  <a:lnTo>
                    <a:pt x="20716" y="16174"/>
                  </a:lnTo>
                  <a:lnTo>
                    <a:pt x="20716" y="10420"/>
                  </a:lnTo>
                  <a:lnTo>
                    <a:pt x="20716" y="4664"/>
                  </a:lnTo>
                  <a:lnTo>
                    <a:pt x="16173" y="0"/>
                  </a:lnTo>
                  <a:lnTo>
                    <a:pt x="4725" y="0"/>
                  </a:lnTo>
                  <a:lnTo>
                    <a:pt x="0" y="46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510147" y="377752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715" y="10419"/>
                  </a:moveTo>
                  <a:lnTo>
                    <a:pt x="20715" y="4665"/>
                  </a:lnTo>
                  <a:lnTo>
                    <a:pt x="16172" y="0"/>
                  </a:lnTo>
                  <a:lnTo>
                    <a:pt x="10357" y="0"/>
                  </a:lnTo>
                  <a:lnTo>
                    <a:pt x="4724" y="0"/>
                  </a:lnTo>
                  <a:lnTo>
                    <a:pt x="0" y="4665"/>
                  </a:lnTo>
                  <a:lnTo>
                    <a:pt x="0" y="10419"/>
                  </a:lnTo>
                  <a:lnTo>
                    <a:pt x="0" y="16174"/>
                  </a:lnTo>
                  <a:lnTo>
                    <a:pt x="4724" y="20839"/>
                  </a:lnTo>
                  <a:lnTo>
                    <a:pt x="10357" y="20839"/>
                  </a:lnTo>
                  <a:lnTo>
                    <a:pt x="16172" y="20839"/>
                  </a:lnTo>
                  <a:lnTo>
                    <a:pt x="20715" y="16174"/>
                  </a:lnTo>
                  <a:lnTo>
                    <a:pt x="20715" y="104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515054" y="3782500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2433"/>
                  </a:moveTo>
                  <a:lnTo>
                    <a:pt x="0" y="8441"/>
                  </a:lnTo>
                  <a:lnTo>
                    <a:pt x="2543" y="10892"/>
                  </a:lnTo>
                  <a:lnTo>
                    <a:pt x="8357" y="10892"/>
                  </a:lnTo>
                  <a:lnTo>
                    <a:pt x="10902" y="8441"/>
                  </a:lnTo>
                  <a:lnTo>
                    <a:pt x="10902" y="5447"/>
                  </a:lnTo>
                  <a:lnTo>
                    <a:pt x="10902" y="2433"/>
                  </a:lnTo>
                  <a:lnTo>
                    <a:pt x="8357" y="0"/>
                  </a:lnTo>
                  <a:lnTo>
                    <a:pt x="2543" y="0"/>
                  </a:lnTo>
                  <a:lnTo>
                    <a:pt x="0" y="243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515054" y="378250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0902" y="5445"/>
                  </a:moveTo>
                  <a:lnTo>
                    <a:pt x="10902" y="2432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544" y="0"/>
                  </a:lnTo>
                  <a:lnTo>
                    <a:pt x="0" y="2432"/>
                  </a:lnTo>
                  <a:lnTo>
                    <a:pt x="0" y="5445"/>
                  </a:lnTo>
                  <a:lnTo>
                    <a:pt x="0" y="8441"/>
                  </a:lnTo>
                  <a:lnTo>
                    <a:pt x="2544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902" y="8441"/>
                  </a:lnTo>
                  <a:lnTo>
                    <a:pt x="10902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582650" y="37738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16"/>
                  </a:moveTo>
                  <a:lnTo>
                    <a:pt x="0" y="21946"/>
                  </a:lnTo>
                  <a:lnTo>
                    <a:pt x="6360" y="28281"/>
                  </a:lnTo>
                  <a:lnTo>
                    <a:pt x="22169" y="28281"/>
                  </a:lnTo>
                  <a:lnTo>
                    <a:pt x="28529" y="21946"/>
                  </a:lnTo>
                  <a:lnTo>
                    <a:pt x="28529" y="14141"/>
                  </a:lnTo>
                  <a:lnTo>
                    <a:pt x="28529" y="6316"/>
                  </a:lnTo>
                  <a:lnTo>
                    <a:pt x="22169" y="0"/>
                  </a:lnTo>
                  <a:lnTo>
                    <a:pt x="6360" y="0"/>
                  </a:lnTo>
                  <a:lnTo>
                    <a:pt x="0" y="6316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582651" y="37738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40"/>
                  </a:moveTo>
                  <a:lnTo>
                    <a:pt x="28529" y="6317"/>
                  </a:lnTo>
                  <a:lnTo>
                    <a:pt x="22169" y="0"/>
                  </a:lnTo>
                  <a:lnTo>
                    <a:pt x="14173" y="0"/>
                  </a:lnTo>
                  <a:lnTo>
                    <a:pt x="6360" y="0"/>
                  </a:lnTo>
                  <a:lnTo>
                    <a:pt x="0" y="6317"/>
                  </a:lnTo>
                  <a:lnTo>
                    <a:pt x="0" y="14140"/>
                  </a:lnTo>
                  <a:lnTo>
                    <a:pt x="0" y="21946"/>
                  </a:lnTo>
                  <a:lnTo>
                    <a:pt x="6360" y="28281"/>
                  </a:lnTo>
                  <a:lnTo>
                    <a:pt x="14173" y="28281"/>
                  </a:lnTo>
                  <a:lnTo>
                    <a:pt x="22169" y="28281"/>
                  </a:lnTo>
                  <a:lnTo>
                    <a:pt x="28529" y="21946"/>
                  </a:lnTo>
                  <a:lnTo>
                    <a:pt x="28529" y="141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584649" y="377565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500"/>
                  </a:moveTo>
                  <a:lnTo>
                    <a:pt x="0" y="19077"/>
                  </a:lnTo>
                  <a:lnTo>
                    <a:pt x="5452" y="24560"/>
                  </a:lnTo>
                  <a:lnTo>
                    <a:pt x="19080" y="24560"/>
                  </a:lnTo>
                  <a:lnTo>
                    <a:pt x="24531" y="19077"/>
                  </a:lnTo>
                  <a:lnTo>
                    <a:pt x="24531" y="12289"/>
                  </a:lnTo>
                  <a:lnTo>
                    <a:pt x="24531" y="5500"/>
                  </a:lnTo>
                  <a:lnTo>
                    <a:pt x="19080" y="0"/>
                  </a:lnTo>
                  <a:lnTo>
                    <a:pt x="5452" y="0"/>
                  </a:lnTo>
                  <a:lnTo>
                    <a:pt x="0" y="550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584650" y="377565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289"/>
                  </a:moveTo>
                  <a:lnTo>
                    <a:pt x="24531" y="5500"/>
                  </a:lnTo>
                  <a:lnTo>
                    <a:pt x="19080" y="0"/>
                  </a:lnTo>
                  <a:lnTo>
                    <a:pt x="12356" y="0"/>
                  </a:lnTo>
                  <a:lnTo>
                    <a:pt x="5451" y="0"/>
                  </a:lnTo>
                  <a:lnTo>
                    <a:pt x="0" y="5500"/>
                  </a:lnTo>
                  <a:lnTo>
                    <a:pt x="0" y="12289"/>
                  </a:lnTo>
                  <a:lnTo>
                    <a:pt x="0" y="19078"/>
                  </a:lnTo>
                  <a:lnTo>
                    <a:pt x="5451" y="24560"/>
                  </a:lnTo>
                  <a:lnTo>
                    <a:pt x="12356" y="24560"/>
                  </a:lnTo>
                  <a:lnTo>
                    <a:pt x="19080" y="24560"/>
                  </a:lnTo>
                  <a:lnTo>
                    <a:pt x="24531" y="19078"/>
                  </a:lnTo>
                  <a:lnTo>
                    <a:pt x="24531" y="12289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586467" y="377752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64"/>
                  </a:moveTo>
                  <a:lnTo>
                    <a:pt x="0" y="16174"/>
                  </a:lnTo>
                  <a:lnTo>
                    <a:pt x="4724" y="20839"/>
                  </a:lnTo>
                  <a:lnTo>
                    <a:pt x="16172" y="20839"/>
                  </a:lnTo>
                  <a:lnTo>
                    <a:pt x="20714" y="16174"/>
                  </a:lnTo>
                  <a:lnTo>
                    <a:pt x="20714" y="10420"/>
                  </a:lnTo>
                  <a:lnTo>
                    <a:pt x="20714" y="4664"/>
                  </a:lnTo>
                  <a:lnTo>
                    <a:pt x="16172" y="0"/>
                  </a:lnTo>
                  <a:lnTo>
                    <a:pt x="4724" y="0"/>
                  </a:lnTo>
                  <a:lnTo>
                    <a:pt x="0" y="46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586467" y="377752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715" y="10419"/>
                  </a:moveTo>
                  <a:lnTo>
                    <a:pt x="20715" y="4665"/>
                  </a:lnTo>
                  <a:lnTo>
                    <a:pt x="16172" y="0"/>
                  </a:lnTo>
                  <a:lnTo>
                    <a:pt x="10357" y="0"/>
                  </a:lnTo>
                  <a:lnTo>
                    <a:pt x="4724" y="0"/>
                  </a:lnTo>
                  <a:lnTo>
                    <a:pt x="0" y="4665"/>
                  </a:lnTo>
                  <a:lnTo>
                    <a:pt x="0" y="10419"/>
                  </a:lnTo>
                  <a:lnTo>
                    <a:pt x="0" y="16174"/>
                  </a:lnTo>
                  <a:lnTo>
                    <a:pt x="4724" y="20839"/>
                  </a:lnTo>
                  <a:lnTo>
                    <a:pt x="10357" y="20839"/>
                  </a:lnTo>
                  <a:lnTo>
                    <a:pt x="16172" y="20839"/>
                  </a:lnTo>
                  <a:lnTo>
                    <a:pt x="20715" y="16174"/>
                  </a:lnTo>
                  <a:lnTo>
                    <a:pt x="20715" y="104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591555" y="3782500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0" y="2433"/>
                  </a:moveTo>
                  <a:lnTo>
                    <a:pt x="0" y="8441"/>
                  </a:lnTo>
                  <a:lnTo>
                    <a:pt x="2362" y="10892"/>
                  </a:lnTo>
                  <a:lnTo>
                    <a:pt x="8177" y="10892"/>
                  </a:lnTo>
                  <a:lnTo>
                    <a:pt x="10721" y="8441"/>
                  </a:lnTo>
                  <a:lnTo>
                    <a:pt x="10721" y="5447"/>
                  </a:lnTo>
                  <a:lnTo>
                    <a:pt x="10721" y="2433"/>
                  </a:lnTo>
                  <a:lnTo>
                    <a:pt x="8177" y="0"/>
                  </a:lnTo>
                  <a:lnTo>
                    <a:pt x="2362" y="0"/>
                  </a:lnTo>
                  <a:lnTo>
                    <a:pt x="0" y="243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591555" y="3782501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10721" y="5445"/>
                  </a:moveTo>
                  <a:lnTo>
                    <a:pt x="10721" y="2432"/>
                  </a:lnTo>
                  <a:lnTo>
                    <a:pt x="8177" y="0"/>
                  </a:lnTo>
                  <a:lnTo>
                    <a:pt x="5269" y="0"/>
                  </a:lnTo>
                  <a:lnTo>
                    <a:pt x="2362" y="0"/>
                  </a:lnTo>
                  <a:lnTo>
                    <a:pt x="0" y="2432"/>
                  </a:lnTo>
                  <a:lnTo>
                    <a:pt x="0" y="5445"/>
                  </a:lnTo>
                  <a:lnTo>
                    <a:pt x="0" y="8441"/>
                  </a:lnTo>
                  <a:lnTo>
                    <a:pt x="2362" y="10891"/>
                  </a:lnTo>
                  <a:lnTo>
                    <a:pt x="5269" y="10891"/>
                  </a:lnTo>
                  <a:lnTo>
                    <a:pt x="8177" y="10891"/>
                  </a:lnTo>
                  <a:lnTo>
                    <a:pt x="10721" y="8441"/>
                  </a:lnTo>
                  <a:lnTo>
                    <a:pt x="10721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 txBox="1"/>
          <p:nvPr/>
        </p:nvSpPr>
        <p:spPr>
          <a:xfrm>
            <a:off x="3307374" y="3740484"/>
            <a:ext cx="16065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-50" dirty="0">
                <a:latin typeface="Calibri"/>
                <a:cs typeface="Calibri"/>
              </a:rPr>
              <a:t>4</a:t>
            </a:r>
            <a:r>
              <a:rPr sz="300" spc="10" dirty="0">
                <a:latin typeface="Calibri"/>
                <a:cs typeface="Calibri"/>
              </a:rPr>
              <a:t>0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15" dirty="0">
                <a:latin typeface="Calibri"/>
                <a:cs typeface="Calibri"/>
              </a:rPr>
              <a:t>/</a:t>
            </a:r>
            <a:r>
              <a:rPr sz="300" spc="-50" dirty="0">
                <a:latin typeface="Calibri"/>
                <a:cs typeface="Calibri"/>
              </a:rPr>
              <a:t>10</a:t>
            </a:r>
            <a:r>
              <a:rPr sz="300" spc="10" dirty="0">
                <a:latin typeface="Calibri"/>
                <a:cs typeface="Calibri"/>
              </a:rPr>
              <a:t>0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10" dirty="0">
                <a:latin typeface="Calibri"/>
                <a:cs typeface="Calibri"/>
              </a:rPr>
              <a:t>G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302" name="object 302"/>
          <p:cNvGrpSpPr/>
          <p:nvPr/>
        </p:nvGrpSpPr>
        <p:grpSpPr>
          <a:xfrm>
            <a:off x="1408430" y="3800385"/>
            <a:ext cx="2501900" cy="1110615"/>
            <a:chOff x="1408430" y="3800385"/>
            <a:chExt cx="2501900" cy="1110615"/>
          </a:xfrm>
        </p:grpSpPr>
        <p:sp>
          <p:nvSpPr>
            <p:cNvPr id="303" name="object 303"/>
            <p:cNvSpPr/>
            <p:nvPr/>
          </p:nvSpPr>
          <p:spPr>
            <a:xfrm>
              <a:off x="2097898" y="3807370"/>
              <a:ext cx="1131570" cy="231775"/>
            </a:xfrm>
            <a:custGeom>
              <a:avLst/>
              <a:gdLst/>
              <a:ahLst/>
              <a:cxnLst/>
              <a:rect l="l" t="t" r="r" b="b"/>
              <a:pathLst>
                <a:path w="1131570" h="231775">
                  <a:moveTo>
                    <a:pt x="0" y="231538"/>
                  </a:moveTo>
                  <a:lnTo>
                    <a:pt x="0" y="98514"/>
                  </a:lnTo>
                  <a:lnTo>
                    <a:pt x="1130954" y="98514"/>
                  </a:lnTo>
                  <a:lnTo>
                    <a:pt x="1130954" y="0"/>
                  </a:lnTo>
                </a:path>
              </a:pathLst>
            </a:custGeom>
            <a:ln w="13615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415415" y="4670907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129578" y="0"/>
                  </a:moveTo>
                  <a:lnTo>
                    <a:pt x="0" y="0"/>
                  </a:lnTo>
                  <a:lnTo>
                    <a:pt x="0" y="233006"/>
                  </a:lnTo>
                  <a:lnTo>
                    <a:pt x="129578" y="233006"/>
                  </a:lnTo>
                  <a:lnTo>
                    <a:pt x="129578" y="0"/>
                  </a:lnTo>
                  <a:close/>
                </a:path>
                <a:path w="2487929" h="233045">
                  <a:moveTo>
                    <a:pt x="2487853" y="0"/>
                  </a:moveTo>
                  <a:lnTo>
                    <a:pt x="2358301" y="0"/>
                  </a:lnTo>
                  <a:lnTo>
                    <a:pt x="2358301" y="233006"/>
                  </a:lnTo>
                  <a:lnTo>
                    <a:pt x="2487853" y="233006"/>
                  </a:lnTo>
                  <a:lnTo>
                    <a:pt x="2487853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415415" y="4670895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544995" y="4670896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0"/>
                  </a:moveTo>
                  <a:lnTo>
                    <a:pt x="0" y="233008"/>
                  </a:ln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544996" y="4670895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809975" y="469502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7"/>
                  </a:lnTo>
                  <a:lnTo>
                    <a:pt x="363" y="17663"/>
                  </a:lnTo>
                  <a:lnTo>
                    <a:pt x="544" y="19077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90" y="24960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93"/>
                  </a:lnTo>
                  <a:lnTo>
                    <a:pt x="53788" y="19077"/>
                  </a:lnTo>
                  <a:lnTo>
                    <a:pt x="54151" y="16247"/>
                  </a:lnTo>
                  <a:lnTo>
                    <a:pt x="54514" y="14831"/>
                  </a:lnTo>
                  <a:lnTo>
                    <a:pt x="54151" y="13178"/>
                  </a:lnTo>
                  <a:lnTo>
                    <a:pt x="53788" y="10365"/>
                  </a:lnTo>
                  <a:lnTo>
                    <a:pt x="53242" y="8949"/>
                  </a:lnTo>
                  <a:lnTo>
                    <a:pt x="51789" y="6590"/>
                  </a:lnTo>
                  <a:lnTo>
                    <a:pt x="50880" y="5408"/>
                  </a:lnTo>
                  <a:lnTo>
                    <a:pt x="49790" y="4483"/>
                  </a:lnTo>
                  <a:lnTo>
                    <a:pt x="48881" y="3539"/>
                  </a:lnTo>
                  <a:lnTo>
                    <a:pt x="46518" y="1888"/>
                  </a:lnTo>
                  <a:lnTo>
                    <a:pt x="45247" y="1179"/>
                  </a:lnTo>
                  <a:lnTo>
                    <a:pt x="43793" y="707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8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809976" y="469502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81"/>
                  </a:lnTo>
                  <a:lnTo>
                    <a:pt x="53787" y="10365"/>
                  </a:lnTo>
                  <a:lnTo>
                    <a:pt x="53242" y="8949"/>
                  </a:lnTo>
                  <a:lnTo>
                    <a:pt x="52515" y="7769"/>
                  </a:lnTo>
                  <a:lnTo>
                    <a:pt x="51788" y="6589"/>
                  </a:lnTo>
                  <a:lnTo>
                    <a:pt x="50880" y="5409"/>
                  </a:lnTo>
                  <a:lnTo>
                    <a:pt x="49789" y="4483"/>
                  </a:lnTo>
                  <a:lnTo>
                    <a:pt x="48881" y="3539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5451" y="3539"/>
                  </a:lnTo>
                  <a:lnTo>
                    <a:pt x="4361" y="4483"/>
                  </a:lnTo>
                  <a:lnTo>
                    <a:pt x="3452" y="5409"/>
                  </a:lnTo>
                  <a:lnTo>
                    <a:pt x="2544" y="6589"/>
                  </a:lnTo>
                  <a:lnTo>
                    <a:pt x="1817" y="7769"/>
                  </a:lnTo>
                  <a:lnTo>
                    <a:pt x="1090" y="8949"/>
                  </a:lnTo>
                  <a:lnTo>
                    <a:pt x="545" y="10365"/>
                  </a:lnTo>
                  <a:lnTo>
                    <a:pt x="363" y="11781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78"/>
                  </a:lnTo>
                  <a:lnTo>
                    <a:pt x="1090" y="20494"/>
                  </a:lnTo>
                  <a:lnTo>
                    <a:pt x="1817" y="21656"/>
                  </a:lnTo>
                  <a:lnTo>
                    <a:pt x="2544" y="22836"/>
                  </a:lnTo>
                  <a:lnTo>
                    <a:pt x="3452" y="24016"/>
                  </a:lnTo>
                  <a:lnTo>
                    <a:pt x="4361" y="24960"/>
                  </a:lnTo>
                  <a:lnTo>
                    <a:pt x="5451" y="25903"/>
                  </a:lnTo>
                  <a:lnTo>
                    <a:pt x="6541" y="26847"/>
                  </a:lnTo>
                  <a:lnTo>
                    <a:pt x="7813" y="27555"/>
                  </a:lnTo>
                  <a:lnTo>
                    <a:pt x="9085" y="28263"/>
                  </a:lnTo>
                  <a:lnTo>
                    <a:pt x="10539" y="28735"/>
                  </a:lnTo>
                  <a:lnTo>
                    <a:pt x="11993" y="28953"/>
                  </a:lnTo>
                  <a:lnTo>
                    <a:pt x="13446" y="29189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0885" y="29189"/>
                  </a:lnTo>
                  <a:lnTo>
                    <a:pt x="42339" y="28953"/>
                  </a:lnTo>
                  <a:lnTo>
                    <a:pt x="43793" y="28735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1788" y="22836"/>
                  </a:lnTo>
                  <a:lnTo>
                    <a:pt x="52515" y="21656"/>
                  </a:lnTo>
                  <a:lnTo>
                    <a:pt x="53242" y="20494"/>
                  </a:lnTo>
                  <a:lnTo>
                    <a:pt x="53787" y="19078"/>
                  </a:lnTo>
                  <a:lnTo>
                    <a:pt x="53969" y="17662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809975" y="483919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7"/>
                  </a:lnTo>
                  <a:lnTo>
                    <a:pt x="363" y="17644"/>
                  </a:lnTo>
                  <a:lnTo>
                    <a:pt x="544" y="19060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90" y="24959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76"/>
                  </a:lnTo>
                  <a:lnTo>
                    <a:pt x="53788" y="19060"/>
                  </a:lnTo>
                  <a:lnTo>
                    <a:pt x="54151" y="16247"/>
                  </a:lnTo>
                  <a:lnTo>
                    <a:pt x="54514" y="14831"/>
                  </a:lnTo>
                  <a:lnTo>
                    <a:pt x="54151" y="13178"/>
                  </a:lnTo>
                  <a:lnTo>
                    <a:pt x="53788" y="10346"/>
                  </a:lnTo>
                  <a:lnTo>
                    <a:pt x="53242" y="8949"/>
                  </a:lnTo>
                  <a:lnTo>
                    <a:pt x="51789" y="6588"/>
                  </a:lnTo>
                  <a:lnTo>
                    <a:pt x="50880" y="5408"/>
                  </a:lnTo>
                  <a:lnTo>
                    <a:pt x="49790" y="4465"/>
                  </a:lnTo>
                  <a:lnTo>
                    <a:pt x="48881" y="3521"/>
                  </a:lnTo>
                  <a:lnTo>
                    <a:pt x="46518" y="1869"/>
                  </a:lnTo>
                  <a:lnTo>
                    <a:pt x="45247" y="1179"/>
                  </a:lnTo>
                  <a:lnTo>
                    <a:pt x="43793" y="707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6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809976" y="483918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62"/>
                  </a:lnTo>
                  <a:lnTo>
                    <a:pt x="53787" y="10347"/>
                  </a:lnTo>
                  <a:lnTo>
                    <a:pt x="49789" y="4465"/>
                  </a:lnTo>
                  <a:lnTo>
                    <a:pt x="48881" y="3521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69"/>
                  </a:lnTo>
                  <a:lnTo>
                    <a:pt x="6541" y="2577"/>
                  </a:lnTo>
                  <a:lnTo>
                    <a:pt x="5451" y="3521"/>
                  </a:lnTo>
                  <a:lnTo>
                    <a:pt x="4361" y="4465"/>
                  </a:lnTo>
                  <a:lnTo>
                    <a:pt x="3452" y="5409"/>
                  </a:lnTo>
                  <a:lnTo>
                    <a:pt x="2544" y="6589"/>
                  </a:lnTo>
                  <a:lnTo>
                    <a:pt x="1817" y="7769"/>
                  </a:lnTo>
                  <a:lnTo>
                    <a:pt x="1090" y="8949"/>
                  </a:lnTo>
                  <a:lnTo>
                    <a:pt x="545" y="10347"/>
                  </a:lnTo>
                  <a:lnTo>
                    <a:pt x="363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44"/>
                  </a:lnTo>
                  <a:lnTo>
                    <a:pt x="545" y="19060"/>
                  </a:lnTo>
                  <a:lnTo>
                    <a:pt x="1090" y="20476"/>
                  </a:lnTo>
                  <a:lnTo>
                    <a:pt x="1817" y="21656"/>
                  </a:lnTo>
                  <a:lnTo>
                    <a:pt x="2544" y="22836"/>
                  </a:lnTo>
                  <a:lnTo>
                    <a:pt x="3452" y="24016"/>
                  </a:lnTo>
                  <a:lnTo>
                    <a:pt x="4361" y="24960"/>
                  </a:lnTo>
                  <a:lnTo>
                    <a:pt x="5451" y="25885"/>
                  </a:lnTo>
                  <a:lnTo>
                    <a:pt x="6541" y="26829"/>
                  </a:lnTo>
                  <a:lnTo>
                    <a:pt x="7813" y="27537"/>
                  </a:lnTo>
                  <a:lnTo>
                    <a:pt x="9085" y="28245"/>
                  </a:lnTo>
                  <a:lnTo>
                    <a:pt x="10539" y="28717"/>
                  </a:lnTo>
                  <a:lnTo>
                    <a:pt x="11993" y="28953"/>
                  </a:lnTo>
                  <a:lnTo>
                    <a:pt x="13446" y="29189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0885" y="29189"/>
                  </a:lnTo>
                  <a:lnTo>
                    <a:pt x="42339" y="28953"/>
                  </a:lnTo>
                  <a:lnTo>
                    <a:pt x="43793" y="28717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3969" y="17644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454284" y="470061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78"/>
                  </a:moveTo>
                  <a:lnTo>
                    <a:pt x="0" y="16247"/>
                  </a:lnTo>
                  <a:lnTo>
                    <a:pt x="490" y="19060"/>
                  </a:lnTo>
                  <a:lnTo>
                    <a:pt x="15063" y="29425"/>
                  </a:lnTo>
                  <a:lnTo>
                    <a:pt x="39122" y="29425"/>
                  </a:lnTo>
                  <a:lnTo>
                    <a:pt x="54423" y="14831"/>
                  </a:lnTo>
                  <a:lnTo>
                    <a:pt x="53695" y="10365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454284" y="470061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65"/>
                  </a:lnTo>
                  <a:lnTo>
                    <a:pt x="48844" y="3521"/>
                  </a:lnTo>
                  <a:lnTo>
                    <a:pt x="47627" y="2595"/>
                  </a:lnTo>
                  <a:lnTo>
                    <a:pt x="46409" y="1887"/>
                  </a:lnTo>
                  <a:lnTo>
                    <a:pt x="45192" y="1179"/>
                  </a:lnTo>
                  <a:lnTo>
                    <a:pt x="43738" y="707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65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49"/>
                  </a:lnTo>
                  <a:lnTo>
                    <a:pt x="490" y="10365"/>
                  </a:lnTo>
                  <a:lnTo>
                    <a:pt x="254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62"/>
                  </a:lnTo>
                  <a:lnTo>
                    <a:pt x="4379" y="24960"/>
                  </a:lnTo>
                  <a:lnTo>
                    <a:pt x="5342" y="25903"/>
                  </a:lnTo>
                  <a:lnTo>
                    <a:pt x="6559" y="26847"/>
                  </a:lnTo>
                  <a:lnTo>
                    <a:pt x="7777" y="27537"/>
                  </a:lnTo>
                  <a:lnTo>
                    <a:pt x="8994" y="28245"/>
                  </a:lnTo>
                  <a:lnTo>
                    <a:pt x="10448" y="28717"/>
                  </a:lnTo>
                  <a:lnTo>
                    <a:pt x="11902" y="28953"/>
                  </a:lnTo>
                  <a:lnTo>
                    <a:pt x="13374" y="29189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6409" y="27537"/>
                  </a:lnTo>
                  <a:lnTo>
                    <a:pt x="47627" y="26847"/>
                  </a:lnTo>
                  <a:lnTo>
                    <a:pt x="48844" y="25903"/>
                  </a:lnTo>
                  <a:lnTo>
                    <a:pt x="49807" y="24960"/>
                  </a:lnTo>
                  <a:lnTo>
                    <a:pt x="50789" y="24016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454284" y="4844762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96"/>
                  </a:moveTo>
                  <a:lnTo>
                    <a:pt x="0" y="16247"/>
                  </a:lnTo>
                  <a:lnTo>
                    <a:pt x="490" y="19077"/>
                  </a:lnTo>
                  <a:lnTo>
                    <a:pt x="15063" y="29443"/>
                  </a:lnTo>
                  <a:lnTo>
                    <a:pt x="39122" y="29443"/>
                  </a:lnTo>
                  <a:lnTo>
                    <a:pt x="54423" y="14848"/>
                  </a:lnTo>
                  <a:lnTo>
                    <a:pt x="53695" y="10365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454284" y="4844762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48"/>
                  </a:moveTo>
                  <a:lnTo>
                    <a:pt x="49807" y="4483"/>
                  </a:lnTo>
                  <a:lnTo>
                    <a:pt x="48844" y="3539"/>
                  </a:lnTo>
                  <a:lnTo>
                    <a:pt x="47627" y="2595"/>
                  </a:lnTo>
                  <a:lnTo>
                    <a:pt x="46409" y="1887"/>
                  </a:lnTo>
                  <a:lnTo>
                    <a:pt x="45192" y="1179"/>
                  </a:lnTo>
                  <a:lnTo>
                    <a:pt x="43738" y="707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83"/>
                  </a:lnTo>
                  <a:lnTo>
                    <a:pt x="3398" y="5427"/>
                  </a:lnTo>
                  <a:lnTo>
                    <a:pt x="254" y="11781"/>
                  </a:lnTo>
                  <a:lnTo>
                    <a:pt x="0" y="13197"/>
                  </a:lnTo>
                  <a:lnTo>
                    <a:pt x="0" y="14848"/>
                  </a:lnTo>
                  <a:lnTo>
                    <a:pt x="0" y="16246"/>
                  </a:lnTo>
                  <a:lnTo>
                    <a:pt x="254" y="17662"/>
                  </a:lnTo>
                  <a:lnTo>
                    <a:pt x="490" y="19078"/>
                  </a:lnTo>
                  <a:lnTo>
                    <a:pt x="981" y="20494"/>
                  </a:lnTo>
                  <a:lnTo>
                    <a:pt x="1708" y="21674"/>
                  </a:lnTo>
                  <a:lnTo>
                    <a:pt x="2434" y="22854"/>
                  </a:lnTo>
                  <a:lnTo>
                    <a:pt x="3398" y="24016"/>
                  </a:lnTo>
                  <a:lnTo>
                    <a:pt x="4379" y="24960"/>
                  </a:lnTo>
                  <a:lnTo>
                    <a:pt x="5342" y="25903"/>
                  </a:lnTo>
                  <a:lnTo>
                    <a:pt x="15064" y="29443"/>
                  </a:lnTo>
                  <a:lnTo>
                    <a:pt x="39123" y="29443"/>
                  </a:lnTo>
                  <a:lnTo>
                    <a:pt x="46409" y="27555"/>
                  </a:lnTo>
                  <a:lnTo>
                    <a:pt x="47627" y="26847"/>
                  </a:lnTo>
                  <a:lnTo>
                    <a:pt x="48844" y="25903"/>
                  </a:lnTo>
                  <a:lnTo>
                    <a:pt x="49807" y="24960"/>
                  </a:lnTo>
                  <a:lnTo>
                    <a:pt x="50789" y="24016"/>
                  </a:lnTo>
                  <a:lnTo>
                    <a:pt x="51752" y="22854"/>
                  </a:lnTo>
                  <a:lnTo>
                    <a:pt x="52479" y="21674"/>
                  </a:lnTo>
                  <a:lnTo>
                    <a:pt x="53206" y="20494"/>
                  </a:lnTo>
                  <a:lnTo>
                    <a:pt x="53696" y="19078"/>
                  </a:lnTo>
                  <a:lnTo>
                    <a:pt x="53951" y="17662"/>
                  </a:lnTo>
                  <a:lnTo>
                    <a:pt x="54187" y="16246"/>
                  </a:lnTo>
                  <a:lnTo>
                    <a:pt x="54423" y="14848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1548921" y="4657197"/>
            <a:ext cx="154432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850" b="1" spc="-5" dirty="0">
                <a:latin typeface="Calibri"/>
                <a:cs typeface="Calibri"/>
              </a:rPr>
              <a:t>1U</a:t>
            </a:r>
            <a:r>
              <a:rPr sz="850" b="1" spc="-20" dirty="0">
                <a:latin typeface="Calibri"/>
                <a:cs typeface="Calibri"/>
              </a:rPr>
              <a:t> </a:t>
            </a:r>
            <a:r>
              <a:rPr sz="850" b="1" spc="10" dirty="0">
                <a:latin typeface="Calibri"/>
                <a:cs typeface="Calibri"/>
              </a:rPr>
              <a:t>RACK</a:t>
            </a:r>
            <a:r>
              <a:rPr sz="850" b="1" spc="-35" dirty="0">
                <a:latin typeface="Calibri"/>
                <a:cs typeface="Calibri"/>
              </a:rPr>
              <a:t> </a:t>
            </a:r>
            <a:r>
              <a:rPr sz="850" b="1" dirty="0">
                <a:latin typeface="Calibri"/>
                <a:cs typeface="Calibri"/>
              </a:rPr>
              <a:t>SERVER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17" name="object 317"/>
          <p:cNvGrpSpPr/>
          <p:nvPr/>
        </p:nvGrpSpPr>
        <p:grpSpPr>
          <a:xfrm>
            <a:off x="1401706" y="2546776"/>
            <a:ext cx="2501900" cy="2345690"/>
            <a:chOff x="1401706" y="2546776"/>
            <a:chExt cx="2501900" cy="2345690"/>
          </a:xfrm>
        </p:grpSpPr>
        <p:pic>
          <p:nvPicPr>
            <p:cNvPr id="318" name="object 3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119" y="4753422"/>
              <a:ext cx="89377" cy="138755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3116553" y="4799664"/>
              <a:ext cx="523240" cy="69215"/>
            </a:xfrm>
            <a:custGeom>
              <a:avLst/>
              <a:gdLst/>
              <a:ahLst/>
              <a:cxnLst/>
              <a:rect l="l" t="t" r="r" b="b"/>
              <a:pathLst>
                <a:path w="523239" h="69214">
                  <a:moveTo>
                    <a:pt x="0" y="0"/>
                  </a:moveTo>
                  <a:lnTo>
                    <a:pt x="0" y="68952"/>
                  </a:lnTo>
                  <a:lnTo>
                    <a:pt x="522829" y="68952"/>
                  </a:lnTo>
                  <a:lnTo>
                    <a:pt x="522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116554" y="4695032"/>
              <a:ext cx="523240" cy="173990"/>
            </a:xfrm>
            <a:custGeom>
              <a:avLst/>
              <a:gdLst/>
              <a:ahLst/>
              <a:cxnLst/>
              <a:rect l="l" t="t" r="r" b="b"/>
              <a:pathLst>
                <a:path w="523239" h="173989">
                  <a:moveTo>
                    <a:pt x="0" y="173583"/>
                  </a:moveTo>
                  <a:lnTo>
                    <a:pt x="522829" y="173583"/>
                  </a:lnTo>
                  <a:lnTo>
                    <a:pt x="522829" y="104632"/>
                  </a:lnTo>
                  <a:lnTo>
                    <a:pt x="0" y="104632"/>
                  </a:lnTo>
                  <a:lnTo>
                    <a:pt x="0" y="173583"/>
                  </a:lnTo>
                  <a:close/>
                </a:path>
                <a:path w="523239" h="173989">
                  <a:moveTo>
                    <a:pt x="0" y="68951"/>
                  </a:moveTo>
                  <a:lnTo>
                    <a:pt x="522829" y="68951"/>
                  </a:lnTo>
                  <a:lnTo>
                    <a:pt x="522829" y="0"/>
                  </a:lnTo>
                  <a:lnTo>
                    <a:pt x="0" y="0"/>
                  </a:lnTo>
                  <a:lnTo>
                    <a:pt x="0" y="68951"/>
                  </a:lnTo>
                  <a:close/>
                </a:path>
              </a:pathLst>
            </a:custGeom>
            <a:ln w="4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115282" y="4694099"/>
              <a:ext cx="523240" cy="72390"/>
            </a:xfrm>
            <a:custGeom>
              <a:avLst/>
              <a:gdLst/>
              <a:ahLst/>
              <a:cxnLst/>
              <a:rect l="l" t="t" r="r" b="b"/>
              <a:pathLst>
                <a:path w="523239" h="72389">
                  <a:moveTo>
                    <a:pt x="0" y="0"/>
                  </a:moveTo>
                  <a:lnTo>
                    <a:pt x="0" y="72298"/>
                  </a:lnTo>
                  <a:lnTo>
                    <a:pt x="522828" y="72298"/>
                  </a:lnTo>
                  <a:lnTo>
                    <a:pt x="522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115282" y="4694098"/>
              <a:ext cx="523240" cy="72390"/>
            </a:xfrm>
            <a:custGeom>
              <a:avLst/>
              <a:gdLst/>
              <a:ahLst/>
              <a:cxnLst/>
              <a:rect l="l" t="t" r="r" b="b"/>
              <a:pathLst>
                <a:path w="523239" h="72389">
                  <a:moveTo>
                    <a:pt x="0" y="72298"/>
                  </a:moveTo>
                  <a:lnTo>
                    <a:pt x="522829" y="72298"/>
                  </a:lnTo>
                  <a:lnTo>
                    <a:pt x="522829" y="0"/>
                  </a:lnTo>
                  <a:lnTo>
                    <a:pt x="0" y="0"/>
                  </a:lnTo>
                  <a:lnTo>
                    <a:pt x="0" y="72298"/>
                  </a:lnTo>
                  <a:close/>
                </a:path>
              </a:pathLst>
            </a:custGeom>
            <a:ln w="4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9093" y="4697714"/>
              <a:ext cx="251309" cy="67304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3457085" y="471609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34"/>
                  </a:moveTo>
                  <a:lnTo>
                    <a:pt x="0" y="21964"/>
                  </a:lnTo>
                  <a:lnTo>
                    <a:pt x="6541" y="28281"/>
                  </a:lnTo>
                  <a:lnTo>
                    <a:pt x="22169" y="28281"/>
                  </a:lnTo>
                  <a:lnTo>
                    <a:pt x="28529" y="21964"/>
                  </a:lnTo>
                  <a:lnTo>
                    <a:pt x="28529" y="14140"/>
                  </a:lnTo>
                  <a:lnTo>
                    <a:pt x="28529" y="6334"/>
                  </a:lnTo>
                  <a:lnTo>
                    <a:pt x="22169" y="0"/>
                  </a:lnTo>
                  <a:lnTo>
                    <a:pt x="6541" y="0"/>
                  </a:lnTo>
                  <a:lnTo>
                    <a:pt x="0" y="633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457086" y="471609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40"/>
                  </a:moveTo>
                  <a:lnTo>
                    <a:pt x="28529" y="6335"/>
                  </a:lnTo>
                  <a:lnTo>
                    <a:pt x="22169" y="0"/>
                  </a:lnTo>
                  <a:lnTo>
                    <a:pt x="14355" y="0"/>
                  </a:lnTo>
                  <a:lnTo>
                    <a:pt x="6541" y="0"/>
                  </a:lnTo>
                  <a:lnTo>
                    <a:pt x="0" y="6335"/>
                  </a:lnTo>
                  <a:lnTo>
                    <a:pt x="0" y="14140"/>
                  </a:lnTo>
                  <a:lnTo>
                    <a:pt x="0" y="21964"/>
                  </a:lnTo>
                  <a:lnTo>
                    <a:pt x="6541" y="28281"/>
                  </a:lnTo>
                  <a:lnTo>
                    <a:pt x="14355" y="28281"/>
                  </a:lnTo>
                  <a:lnTo>
                    <a:pt x="22169" y="28281"/>
                  </a:lnTo>
                  <a:lnTo>
                    <a:pt x="28529" y="21964"/>
                  </a:lnTo>
                  <a:lnTo>
                    <a:pt x="28529" y="141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459266" y="471796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82"/>
                  </a:moveTo>
                  <a:lnTo>
                    <a:pt x="0" y="19060"/>
                  </a:lnTo>
                  <a:lnTo>
                    <a:pt x="5452" y="24560"/>
                  </a:lnTo>
                  <a:lnTo>
                    <a:pt x="19080" y="24560"/>
                  </a:lnTo>
                  <a:lnTo>
                    <a:pt x="24532" y="19060"/>
                  </a:lnTo>
                  <a:lnTo>
                    <a:pt x="24532" y="12270"/>
                  </a:lnTo>
                  <a:lnTo>
                    <a:pt x="24532" y="5482"/>
                  </a:lnTo>
                  <a:lnTo>
                    <a:pt x="19080" y="0"/>
                  </a:lnTo>
                  <a:lnTo>
                    <a:pt x="5452" y="0"/>
                  </a:lnTo>
                  <a:lnTo>
                    <a:pt x="0" y="548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459267" y="471796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271"/>
                  </a:moveTo>
                  <a:lnTo>
                    <a:pt x="24531" y="5482"/>
                  </a:lnTo>
                  <a:lnTo>
                    <a:pt x="19080" y="0"/>
                  </a:lnTo>
                  <a:lnTo>
                    <a:pt x="12174" y="0"/>
                  </a:lnTo>
                  <a:lnTo>
                    <a:pt x="5451" y="0"/>
                  </a:lnTo>
                  <a:lnTo>
                    <a:pt x="0" y="5482"/>
                  </a:lnTo>
                  <a:lnTo>
                    <a:pt x="0" y="12271"/>
                  </a:lnTo>
                  <a:lnTo>
                    <a:pt x="0" y="19060"/>
                  </a:lnTo>
                  <a:lnTo>
                    <a:pt x="5451" y="24560"/>
                  </a:lnTo>
                  <a:lnTo>
                    <a:pt x="12174" y="24560"/>
                  </a:lnTo>
                  <a:lnTo>
                    <a:pt x="19080" y="24560"/>
                  </a:lnTo>
                  <a:lnTo>
                    <a:pt x="24531" y="19060"/>
                  </a:lnTo>
                  <a:lnTo>
                    <a:pt x="24531" y="1227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461083" y="471981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64"/>
                  </a:moveTo>
                  <a:lnTo>
                    <a:pt x="0" y="16173"/>
                  </a:lnTo>
                  <a:lnTo>
                    <a:pt x="4542" y="20839"/>
                  </a:lnTo>
                  <a:lnTo>
                    <a:pt x="15990" y="20839"/>
                  </a:lnTo>
                  <a:lnTo>
                    <a:pt x="20716" y="16173"/>
                  </a:lnTo>
                  <a:lnTo>
                    <a:pt x="20716" y="10419"/>
                  </a:lnTo>
                  <a:lnTo>
                    <a:pt x="20716" y="4664"/>
                  </a:lnTo>
                  <a:lnTo>
                    <a:pt x="15990" y="0"/>
                  </a:lnTo>
                  <a:lnTo>
                    <a:pt x="4542" y="0"/>
                  </a:lnTo>
                  <a:lnTo>
                    <a:pt x="0" y="46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461084" y="471981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715" y="10419"/>
                  </a:moveTo>
                  <a:lnTo>
                    <a:pt x="20715" y="4665"/>
                  </a:lnTo>
                  <a:lnTo>
                    <a:pt x="15990" y="0"/>
                  </a:lnTo>
                  <a:lnTo>
                    <a:pt x="10357" y="0"/>
                  </a:lnTo>
                  <a:lnTo>
                    <a:pt x="4542" y="0"/>
                  </a:lnTo>
                  <a:lnTo>
                    <a:pt x="0" y="4665"/>
                  </a:lnTo>
                  <a:lnTo>
                    <a:pt x="0" y="10419"/>
                  </a:lnTo>
                  <a:lnTo>
                    <a:pt x="0" y="16174"/>
                  </a:lnTo>
                  <a:lnTo>
                    <a:pt x="4542" y="20839"/>
                  </a:lnTo>
                  <a:lnTo>
                    <a:pt x="10357" y="20839"/>
                  </a:lnTo>
                  <a:lnTo>
                    <a:pt x="15990" y="20839"/>
                  </a:lnTo>
                  <a:lnTo>
                    <a:pt x="20715" y="16174"/>
                  </a:lnTo>
                  <a:lnTo>
                    <a:pt x="20715" y="104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465990" y="472479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2451"/>
                  </a:moveTo>
                  <a:lnTo>
                    <a:pt x="0" y="8459"/>
                  </a:lnTo>
                  <a:lnTo>
                    <a:pt x="2545" y="10891"/>
                  </a:lnTo>
                  <a:lnTo>
                    <a:pt x="8359" y="10891"/>
                  </a:lnTo>
                  <a:lnTo>
                    <a:pt x="10902" y="8459"/>
                  </a:lnTo>
                  <a:lnTo>
                    <a:pt x="10902" y="5445"/>
                  </a:lnTo>
                  <a:lnTo>
                    <a:pt x="10902" y="2451"/>
                  </a:lnTo>
                  <a:lnTo>
                    <a:pt x="8359" y="0"/>
                  </a:lnTo>
                  <a:lnTo>
                    <a:pt x="2545" y="0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465991" y="472479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0902" y="5445"/>
                  </a:moveTo>
                  <a:lnTo>
                    <a:pt x="10902" y="2450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544" y="0"/>
                  </a:lnTo>
                  <a:lnTo>
                    <a:pt x="0" y="2450"/>
                  </a:lnTo>
                  <a:lnTo>
                    <a:pt x="0" y="5445"/>
                  </a:lnTo>
                  <a:lnTo>
                    <a:pt x="0" y="8459"/>
                  </a:lnTo>
                  <a:lnTo>
                    <a:pt x="2544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902" y="8459"/>
                  </a:lnTo>
                  <a:lnTo>
                    <a:pt x="10902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533588" y="471609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34"/>
                  </a:moveTo>
                  <a:lnTo>
                    <a:pt x="0" y="21964"/>
                  </a:lnTo>
                  <a:lnTo>
                    <a:pt x="6360" y="28281"/>
                  </a:lnTo>
                  <a:lnTo>
                    <a:pt x="21987" y="28281"/>
                  </a:lnTo>
                  <a:lnTo>
                    <a:pt x="28529" y="21964"/>
                  </a:lnTo>
                  <a:lnTo>
                    <a:pt x="28529" y="14140"/>
                  </a:lnTo>
                  <a:lnTo>
                    <a:pt x="28529" y="6334"/>
                  </a:lnTo>
                  <a:lnTo>
                    <a:pt x="21987" y="0"/>
                  </a:lnTo>
                  <a:lnTo>
                    <a:pt x="6360" y="0"/>
                  </a:lnTo>
                  <a:lnTo>
                    <a:pt x="0" y="633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533588" y="471609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40"/>
                  </a:moveTo>
                  <a:lnTo>
                    <a:pt x="28529" y="6335"/>
                  </a:lnTo>
                  <a:lnTo>
                    <a:pt x="21987" y="0"/>
                  </a:lnTo>
                  <a:lnTo>
                    <a:pt x="14173" y="0"/>
                  </a:lnTo>
                  <a:lnTo>
                    <a:pt x="6360" y="0"/>
                  </a:lnTo>
                  <a:lnTo>
                    <a:pt x="0" y="6335"/>
                  </a:lnTo>
                  <a:lnTo>
                    <a:pt x="0" y="14140"/>
                  </a:lnTo>
                  <a:lnTo>
                    <a:pt x="0" y="21964"/>
                  </a:lnTo>
                  <a:lnTo>
                    <a:pt x="6360" y="28281"/>
                  </a:lnTo>
                  <a:lnTo>
                    <a:pt x="14173" y="28281"/>
                  </a:lnTo>
                  <a:lnTo>
                    <a:pt x="21987" y="28281"/>
                  </a:lnTo>
                  <a:lnTo>
                    <a:pt x="28529" y="21964"/>
                  </a:lnTo>
                  <a:lnTo>
                    <a:pt x="28529" y="141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535587" y="471796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82"/>
                  </a:moveTo>
                  <a:lnTo>
                    <a:pt x="0" y="19060"/>
                  </a:lnTo>
                  <a:lnTo>
                    <a:pt x="5450" y="24560"/>
                  </a:lnTo>
                  <a:lnTo>
                    <a:pt x="19080" y="24560"/>
                  </a:lnTo>
                  <a:lnTo>
                    <a:pt x="24531" y="19060"/>
                  </a:lnTo>
                  <a:lnTo>
                    <a:pt x="24531" y="12270"/>
                  </a:lnTo>
                  <a:lnTo>
                    <a:pt x="24531" y="5482"/>
                  </a:lnTo>
                  <a:lnTo>
                    <a:pt x="19080" y="0"/>
                  </a:lnTo>
                  <a:lnTo>
                    <a:pt x="5450" y="0"/>
                  </a:lnTo>
                  <a:lnTo>
                    <a:pt x="0" y="548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535587" y="471796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271"/>
                  </a:moveTo>
                  <a:lnTo>
                    <a:pt x="24531" y="5482"/>
                  </a:lnTo>
                  <a:lnTo>
                    <a:pt x="19080" y="0"/>
                  </a:lnTo>
                  <a:lnTo>
                    <a:pt x="12174" y="0"/>
                  </a:lnTo>
                  <a:lnTo>
                    <a:pt x="5451" y="0"/>
                  </a:lnTo>
                  <a:lnTo>
                    <a:pt x="0" y="5482"/>
                  </a:lnTo>
                  <a:lnTo>
                    <a:pt x="0" y="12271"/>
                  </a:lnTo>
                  <a:lnTo>
                    <a:pt x="0" y="19060"/>
                  </a:lnTo>
                  <a:lnTo>
                    <a:pt x="5451" y="24560"/>
                  </a:lnTo>
                  <a:lnTo>
                    <a:pt x="12174" y="24560"/>
                  </a:lnTo>
                  <a:lnTo>
                    <a:pt x="19080" y="24560"/>
                  </a:lnTo>
                  <a:lnTo>
                    <a:pt x="24531" y="19060"/>
                  </a:lnTo>
                  <a:lnTo>
                    <a:pt x="24531" y="12271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537404" y="471981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64"/>
                  </a:moveTo>
                  <a:lnTo>
                    <a:pt x="0" y="16173"/>
                  </a:lnTo>
                  <a:lnTo>
                    <a:pt x="4724" y="20839"/>
                  </a:lnTo>
                  <a:lnTo>
                    <a:pt x="16172" y="20839"/>
                  </a:lnTo>
                  <a:lnTo>
                    <a:pt x="20714" y="16173"/>
                  </a:lnTo>
                  <a:lnTo>
                    <a:pt x="20714" y="10419"/>
                  </a:lnTo>
                  <a:lnTo>
                    <a:pt x="20714" y="4664"/>
                  </a:lnTo>
                  <a:lnTo>
                    <a:pt x="16172" y="0"/>
                  </a:lnTo>
                  <a:lnTo>
                    <a:pt x="4724" y="0"/>
                  </a:lnTo>
                  <a:lnTo>
                    <a:pt x="0" y="46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537404" y="471981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715" y="10419"/>
                  </a:moveTo>
                  <a:lnTo>
                    <a:pt x="20715" y="4665"/>
                  </a:lnTo>
                  <a:lnTo>
                    <a:pt x="16172" y="0"/>
                  </a:lnTo>
                  <a:lnTo>
                    <a:pt x="10357" y="0"/>
                  </a:lnTo>
                  <a:lnTo>
                    <a:pt x="4724" y="0"/>
                  </a:lnTo>
                  <a:lnTo>
                    <a:pt x="0" y="4665"/>
                  </a:lnTo>
                  <a:lnTo>
                    <a:pt x="0" y="10419"/>
                  </a:lnTo>
                  <a:lnTo>
                    <a:pt x="0" y="16174"/>
                  </a:lnTo>
                  <a:lnTo>
                    <a:pt x="4724" y="20839"/>
                  </a:lnTo>
                  <a:lnTo>
                    <a:pt x="10357" y="20839"/>
                  </a:lnTo>
                  <a:lnTo>
                    <a:pt x="16172" y="20839"/>
                  </a:lnTo>
                  <a:lnTo>
                    <a:pt x="20715" y="16174"/>
                  </a:lnTo>
                  <a:lnTo>
                    <a:pt x="20715" y="10419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542310" y="472479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2451"/>
                  </a:moveTo>
                  <a:lnTo>
                    <a:pt x="0" y="8459"/>
                  </a:lnTo>
                  <a:lnTo>
                    <a:pt x="2543" y="10891"/>
                  </a:lnTo>
                  <a:lnTo>
                    <a:pt x="8359" y="10891"/>
                  </a:lnTo>
                  <a:lnTo>
                    <a:pt x="10902" y="8459"/>
                  </a:lnTo>
                  <a:lnTo>
                    <a:pt x="10902" y="5445"/>
                  </a:lnTo>
                  <a:lnTo>
                    <a:pt x="10902" y="2451"/>
                  </a:lnTo>
                  <a:lnTo>
                    <a:pt x="8359" y="0"/>
                  </a:lnTo>
                  <a:lnTo>
                    <a:pt x="2543" y="0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542311" y="472479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0902" y="5445"/>
                  </a:moveTo>
                  <a:lnTo>
                    <a:pt x="10902" y="2450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544" y="0"/>
                  </a:lnTo>
                  <a:lnTo>
                    <a:pt x="0" y="2450"/>
                  </a:lnTo>
                  <a:lnTo>
                    <a:pt x="0" y="5445"/>
                  </a:lnTo>
                  <a:lnTo>
                    <a:pt x="0" y="8459"/>
                  </a:lnTo>
                  <a:lnTo>
                    <a:pt x="2544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902" y="8459"/>
                  </a:lnTo>
                  <a:lnTo>
                    <a:pt x="10902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408684" y="2553766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4">
                  <a:moveTo>
                    <a:pt x="129578" y="0"/>
                  </a:moveTo>
                  <a:lnTo>
                    <a:pt x="0" y="0"/>
                  </a:lnTo>
                  <a:lnTo>
                    <a:pt x="0" y="233006"/>
                  </a:lnTo>
                  <a:lnTo>
                    <a:pt x="129578" y="233006"/>
                  </a:lnTo>
                  <a:lnTo>
                    <a:pt x="129578" y="0"/>
                  </a:lnTo>
                  <a:close/>
                </a:path>
                <a:path w="2487929" h="233044">
                  <a:moveTo>
                    <a:pt x="2487853" y="0"/>
                  </a:moveTo>
                  <a:lnTo>
                    <a:pt x="2358313" y="0"/>
                  </a:lnTo>
                  <a:lnTo>
                    <a:pt x="2358313" y="233006"/>
                  </a:lnTo>
                  <a:lnTo>
                    <a:pt x="2487853" y="233006"/>
                  </a:lnTo>
                  <a:lnTo>
                    <a:pt x="248785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408691" y="2553761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4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538272" y="2553760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4">
                  <a:moveTo>
                    <a:pt x="0" y="0"/>
                  </a:moveTo>
                  <a:lnTo>
                    <a:pt x="0" y="233009"/>
                  </a:lnTo>
                  <a:lnTo>
                    <a:pt x="2228728" y="233009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538272" y="2553761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4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803252" y="2578012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0" y="13070"/>
                  </a:moveTo>
                  <a:lnTo>
                    <a:pt x="0" y="16156"/>
                  </a:lnTo>
                  <a:lnTo>
                    <a:pt x="363" y="17608"/>
                  </a:lnTo>
                  <a:lnTo>
                    <a:pt x="544" y="19061"/>
                  </a:lnTo>
                  <a:lnTo>
                    <a:pt x="13446" y="29044"/>
                  </a:lnTo>
                  <a:lnTo>
                    <a:pt x="15082" y="29408"/>
                  </a:lnTo>
                  <a:lnTo>
                    <a:pt x="39250" y="29408"/>
                  </a:lnTo>
                  <a:lnTo>
                    <a:pt x="40886" y="29044"/>
                  </a:lnTo>
                  <a:lnTo>
                    <a:pt x="43793" y="28681"/>
                  </a:lnTo>
                  <a:lnTo>
                    <a:pt x="45247" y="28136"/>
                  </a:lnTo>
                  <a:lnTo>
                    <a:pt x="47609" y="26685"/>
                  </a:lnTo>
                  <a:lnTo>
                    <a:pt x="48881" y="25777"/>
                  </a:lnTo>
                  <a:lnTo>
                    <a:pt x="49790" y="24870"/>
                  </a:lnTo>
                  <a:lnTo>
                    <a:pt x="50880" y="23962"/>
                  </a:lnTo>
                  <a:lnTo>
                    <a:pt x="52515" y="21602"/>
                  </a:lnTo>
                  <a:lnTo>
                    <a:pt x="53242" y="20331"/>
                  </a:lnTo>
                  <a:lnTo>
                    <a:pt x="53788" y="19061"/>
                  </a:lnTo>
                  <a:lnTo>
                    <a:pt x="54151" y="16156"/>
                  </a:lnTo>
                  <a:lnTo>
                    <a:pt x="54514" y="14704"/>
                  </a:lnTo>
                  <a:lnTo>
                    <a:pt x="54151" y="13070"/>
                  </a:lnTo>
                  <a:lnTo>
                    <a:pt x="53788" y="10347"/>
                  </a:lnTo>
                  <a:lnTo>
                    <a:pt x="53242" y="8895"/>
                  </a:lnTo>
                  <a:lnTo>
                    <a:pt x="51789" y="6535"/>
                  </a:lnTo>
                  <a:lnTo>
                    <a:pt x="50880" y="5265"/>
                  </a:lnTo>
                  <a:lnTo>
                    <a:pt x="49790" y="4357"/>
                  </a:lnTo>
                  <a:lnTo>
                    <a:pt x="48881" y="3449"/>
                  </a:lnTo>
                  <a:lnTo>
                    <a:pt x="46518" y="1816"/>
                  </a:lnTo>
                  <a:lnTo>
                    <a:pt x="45247" y="1089"/>
                  </a:lnTo>
                  <a:lnTo>
                    <a:pt x="43793" y="544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617"/>
                  </a:lnTo>
                  <a:lnTo>
                    <a:pt x="0" y="130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803253" y="257801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514" y="14703"/>
                  </a:moveTo>
                  <a:lnTo>
                    <a:pt x="54150" y="13069"/>
                  </a:lnTo>
                  <a:lnTo>
                    <a:pt x="53969" y="11617"/>
                  </a:lnTo>
                  <a:lnTo>
                    <a:pt x="53787" y="10347"/>
                  </a:lnTo>
                  <a:lnTo>
                    <a:pt x="49789" y="4356"/>
                  </a:lnTo>
                  <a:lnTo>
                    <a:pt x="48881" y="3449"/>
                  </a:lnTo>
                  <a:lnTo>
                    <a:pt x="42339" y="363"/>
                  </a:lnTo>
                  <a:lnTo>
                    <a:pt x="40885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363"/>
                  </a:lnTo>
                  <a:lnTo>
                    <a:pt x="10539" y="544"/>
                  </a:lnTo>
                  <a:lnTo>
                    <a:pt x="363" y="11617"/>
                  </a:lnTo>
                  <a:lnTo>
                    <a:pt x="0" y="13069"/>
                  </a:lnTo>
                  <a:lnTo>
                    <a:pt x="0" y="14703"/>
                  </a:lnTo>
                  <a:lnTo>
                    <a:pt x="0" y="16155"/>
                  </a:lnTo>
                  <a:lnTo>
                    <a:pt x="363" y="17608"/>
                  </a:lnTo>
                  <a:lnTo>
                    <a:pt x="5451" y="25776"/>
                  </a:lnTo>
                  <a:lnTo>
                    <a:pt x="6541" y="26684"/>
                  </a:lnTo>
                  <a:lnTo>
                    <a:pt x="7813" y="27410"/>
                  </a:lnTo>
                  <a:lnTo>
                    <a:pt x="9085" y="28136"/>
                  </a:lnTo>
                  <a:lnTo>
                    <a:pt x="10539" y="28681"/>
                  </a:lnTo>
                  <a:lnTo>
                    <a:pt x="11993" y="28862"/>
                  </a:lnTo>
                  <a:lnTo>
                    <a:pt x="13446" y="29044"/>
                  </a:lnTo>
                  <a:lnTo>
                    <a:pt x="15082" y="29407"/>
                  </a:lnTo>
                  <a:lnTo>
                    <a:pt x="39250" y="29407"/>
                  </a:lnTo>
                  <a:lnTo>
                    <a:pt x="40885" y="29044"/>
                  </a:lnTo>
                  <a:lnTo>
                    <a:pt x="42339" y="28862"/>
                  </a:lnTo>
                  <a:lnTo>
                    <a:pt x="43793" y="28681"/>
                  </a:lnTo>
                  <a:lnTo>
                    <a:pt x="45246" y="28136"/>
                  </a:lnTo>
                  <a:lnTo>
                    <a:pt x="46518" y="27410"/>
                  </a:lnTo>
                  <a:lnTo>
                    <a:pt x="47609" y="26684"/>
                  </a:lnTo>
                  <a:lnTo>
                    <a:pt x="48881" y="25776"/>
                  </a:lnTo>
                  <a:lnTo>
                    <a:pt x="49789" y="24869"/>
                  </a:lnTo>
                  <a:lnTo>
                    <a:pt x="50880" y="23961"/>
                  </a:lnTo>
                  <a:lnTo>
                    <a:pt x="54150" y="16155"/>
                  </a:lnTo>
                  <a:lnTo>
                    <a:pt x="54514" y="14703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803252" y="272214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0" y="13069"/>
                  </a:moveTo>
                  <a:lnTo>
                    <a:pt x="0" y="16155"/>
                  </a:lnTo>
                  <a:lnTo>
                    <a:pt x="363" y="17607"/>
                  </a:lnTo>
                  <a:lnTo>
                    <a:pt x="544" y="19060"/>
                  </a:lnTo>
                  <a:lnTo>
                    <a:pt x="5452" y="25777"/>
                  </a:lnTo>
                  <a:lnTo>
                    <a:pt x="6541" y="26865"/>
                  </a:lnTo>
                  <a:lnTo>
                    <a:pt x="7814" y="27410"/>
                  </a:lnTo>
                  <a:lnTo>
                    <a:pt x="9085" y="28136"/>
                  </a:lnTo>
                  <a:lnTo>
                    <a:pt x="10539" y="28681"/>
                  </a:lnTo>
                  <a:lnTo>
                    <a:pt x="11993" y="28862"/>
                  </a:lnTo>
                  <a:lnTo>
                    <a:pt x="13446" y="29225"/>
                  </a:lnTo>
                  <a:lnTo>
                    <a:pt x="15082" y="29406"/>
                  </a:lnTo>
                  <a:lnTo>
                    <a:pt x="39250" y="29406"/>
                  </a:lnTo>
                  <a:lnTo>
                    <a:pt x="40886" y="29225"/>
                  </a:lnTo>
                  <a:lnTo>
                    <a:pt x="42339" y="28862"/>
                  </a:lnTo>
                  <a:lnTo>
                    <a:pt x="43793" y="28681"/>
                  </a:lnTo>
                  <a:lnTo>
                    <a:pt x="45247" y="28136"/>
                  </a:lnTo>
                  <a:lnTo>
                    <a:pt x="47609" y="26865"/>
                  </a:lnTo>
                  <a:lnTo>
                    <a:pt x="48881" y="25777"/>
                  </a:lnTo>
                  <a:lnTo>
                    <a:pt x="49790" y="24869"/>
                  </a:lnTo>
                  <a:lnTo>
                    <a:pt x="50880" y="23961"/>
                  </a:lnTo>
                  <a:lnTo>
                    <a:pt x="51789" y="22872"/>
                  </a:lnTo>
                  <a:lnTo>
                    <a:pt x="53242" y="20511"/>
                  </a:lnTo>
                  <a:lnTo>
                    <a:pt x="53788" y="19060"/>
                  </a:lnTo>
                  <a:lnTo>
                    <a:pt x="54151" y="16155"/>
                  </a:lnTo>
                  <a:lnTo>
                    <a:pt x="54514" y="14704"/>
                  </a:lnTo>
                  <a:lnTo>
                    <a:pt x="54151" y="13069"/>
                  </a:lnTo>
                  <a:lnTo>
                    <a:pt x="53788" y="10346"/>
                  </a:lnTo>
                  <a:lnTo>
                    <a:pt x="53242" y="889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99"/>
                  </a:lnTo>
                  <a:lnTo>
                    <a:pt x="0" y="1306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803253" y="2722145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514" y="14703"/>
                  </a:moveTo>
                  <a:lnTo>
                    <a:pt x="54150" y="13069"/>
                  </a:lnTo>
                  <a:lnTo>
                    <a:pt x="53969" y="11799"/>
                  </a:lnTo>
                  <a:lnTo>
                    <a:pt x="53787" y="10347"/>
                  </a:lnTo>
                  <a:lnTo>
                    <a:pt x="53242" y="8894"/>
                  </a:lnTo>
                  <a:lnTo>
                    <a:pt x="52515" y="7805"/>
                  </a:lnTo>
                  <a:lnTo>
                    <a:pt x="51788" y="6534"/>
                  </a:lnTo>
                  <a:lnTo>
                    <a:pt x="50880" y="5445"/>
                  </a:lnTo>
                  <a:lnTo>
                    <a:pt x="49789" y="4356"/>
                  </a:lnTo>
                  <a:lnTo>
                    <a:pt x="48881" y="3449"/>
                  </a:lnTo>
                  <a:lnTo>
                    <a:pt x="47609" y="254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452" y="5445"/>
                  </a:lnTo>
                  <a:lnTo>
                    <a:pt x="2544" y="6534"/>
                  </a:lnTo>
                  <a:lnTo>
                    <a:pt x="1817" y="7805"/>
                  </a:lnTo>
                  <a:lnTo>
                    <a:pt x="1090" y="8894"/>
                  </a:lnTo>
                  <a:lnTo>
                    <a:pt x="545" y="10347"/>
                  </a:lnTo>
                  <a:lnTo>
                    <a:pt x="363" y="11799"/>
                  </a:lnTo>
                  <a:lnTo>
                    <a:pt x="0" y="13069"/>
                  </a:lnTo>
                  <a:lnTo>
                    <a:pt x="0" y="14703"/>
                  </a:lnTo>
                  <a:lnTo>
                    <a:pt x="0" y="16155"/>
                  </a:lnTo>
                  <a:lnTo>
                    <a:pt x="363" y="17608"/>
                  </a:lnTo>
                  <a:lnTo>
                    <a:pt x="545" y="19060"/>
                  </a:lnTo>
                  <a:lnTo>
                    <a:pt x="1090" y="20512"/>
                  </a:lnTo>
                  <a:lnTo>
                    <a:pt x="1817" y="21601"/>
                  </a:lnTo>
                  <a:lnTo>
                    <a:pt x="2544" y="22872"/>
                  </a:lnTo>
                  <a:lnTo>
                    <a:pt x="3452" y="23961"/>
                  </a:lnTo>
                  <a:lnTo>
                    <a:pt x="4361" y="24869"/>
                  </a:lnTo>
                  <a:lnTo>
                    <a:pt x="5451" y="25776"/>
                  </a:lnTo>
                  <a:lnTo>
                    <a:pt x="6541" y="26866"/>
                  </a:lnTo>
                  <a:lnTo>
                    <a:pt x="7813" y="27410"/>
                  </a:lnTo>
                  <a:lnTo>
                    <a:pt x="9085" y="28136"/>
                  </a:lnTo>
                  <a:lnTo>
                    <a:pt x="10539" y="28681"/>
                  </a:lnTo>
                  <a:lnTo>
                    <a:pt x="11993" y="28862"/>
                  </a:lnTo>
                  <a:lnTo>
                    <a:pt x="13446" y="29225"/>
                  </a:lnTo>
                  <a:lnTo>
                    <a:pt x="15082" y="29407"/>
                  </a:lnTo>
                  <a:lnTo>
                    <a:pt x="39250" y="29407"/>
                  </a:lnTo>
                  <a:lnTo>
                    <a:pt x="40885" y="29225"/>
                  </a:lnTo>
                  <a:lnTo>
                    <a:pt x="42339" y="28862"/>
                  </a:lnTo>
                  <a:lnTo>
                    <a:pt x="43793" y="28681"/>
                  </a:lnTo>
                  <a:lnTo>
                    <a:pt x="45246" y="28136"/>
                  </a:lnTo>
                  <a:lnTo>
                    <a:pt x="46518" y="27410"/>
                  </a:lnTo>
                  <a:lnTo>
                    <a:pt x="47609" y="26866"/>
                  </a:lnTo>
                  <a:lnTo>
                    <a:pt x="48881" y="25776"/>
                  </a:lnTo>
                  <a:lnTo>
                    <a:pt x="49789" y="24869"/>
                  </a:lnTo>
                  <a:lnTo>
                    <a:pt x="50880" y="23961"/>
                  </a:lnTo>
                  <a:lnTo>
                    <a:pt x="51788" y="22872"/>
                  </a:lnTo>
                  <a:lnTo>
                    <a:pt x="52515" y="21601"/>
                  </a:lnTo>
                  <a:lnTo>
                    <a:pt x="53242" y="20512"/>
                  </a:lnTo>
                  <a:lnTo>
                    <a:pt x="53787" y="19060"/>
                  </a:lnTo>
                  <a:lnTo>
                    <a:pt x="53969" y="17608"/>
                  </a:lnTo>
                  <a:lnTo>
                    <a:pt x="54150" y="16155"/>
                  </a:lnTo>
                  <a:lnTo>
                    <a:pt x="54514" y="14703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8" name="object 3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309" y="2558767"/>
              <a:ext cx="2314439" cy="223918"/>
            </a:xfrm>
            <a:prstGeom prst="rect">
              <a:avLst/>
            </a:prstGeom>
          </p:spPr>
        </p:pic>
      </p:grpSp>
      <p:sp>
        <p:nvSpPr>
          <p:cNvPr id="349" name="object 349"/>
          <p:cNvSpPr txBox="1"/>
          <p:nvPr/>
        </p:nvSpPr>
        <p:spPr>
          <a:xfrm>
            <a:off x="3400392" y="2546434"/>
            <a:ext cx="35433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 marR="5080" indent="-97790">
              <a:lnSpc>
                <a:spcPct val="114300"/>
              </a:lnSpc>
              <a:spcBef>
                <a:spcPts val="90"/>
              </a:spcBef>
            </a:pPr>
            <a:r>
              <a:rPr sz="500" b="1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0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00" b="1" spc="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500" b="1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00" b="1" spc="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00" b="1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00" b="1" spc="10" dirty="0">
                <a:solidFill>
                  <a:srgbClr val="FFFFFF"/>
                </a:solidFill>
                <a:latin typeface="Calibri"/>
                <a:cs typeface="Calibri"/>
              </a:rPr>
              <a:t>c  2</a:t>
            </a:r>
            <a:r>
              <a:rPr sz="5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00" b="1" spc="-4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500" b="1" spc="6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50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5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615046" y="2656258"/>
            <a:ext cx="52705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00" spc="-25" dirty="0">
                <a:latin typeface="Calibri"/>
                <a:cs typeface="Calibri"/>
              </a:rPr>
              <a:t>G</a:t>
            </a:r>
            <a:r>
              <a:rPr sz="200" spc="-30" dirty="0">
                <a:latin typeface="Calibri"/>
                <a:cs typeface="Calibri"/>
              </a:rPr>
              <a:t>N</a:t>
            </a:r>
            <a:r>
              <a:rPr sz="200" spc="-95" dirty="0">
                <a:latin typeface="Calibri"/>
                <a:cs typeface="Calibri"/>
              </a:rPr>
              <a:t>S</a:t>
            </a:r>
            <a:r>
              <a:rPr sz="200" spc="5" dirty="0">
                <a:latin typeface="Calibri"/>
                <a:cs typeface="Calibri"/>
              </a:rPr>
              <a:t>S</a:t>
            </a:r>
            <a:endParaRPr sz="200">
              <a:latin typeface="Calibri"/>
              <a:cs typeface="Calibri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1401706" y="2873525"/>
            <a:ext cx="2501900" cy="247015"/>
            <a:chOff x="1401706" y="2873525"/>
            <a:chExt cx="2501900" cy="247015"/>
          </a:xfrm>
        </p:grpSpPr>
        <p:sp>
          <p:nvSpPr>
            <p:cNvPr id="352" name="object 352"/>
            <p:cNvSpPr/>
            <p:nvPr/>
          </p:nvSpPr>
          <p:spPr>
            <a:xfrm>
              <a:off x="1408691" y="2880509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4">
                  <a:moveTo>
                    <a:pt x="0" y="0"/>
                  </a:moveTo>
                  <a:lnTo>
                    <a:pt x="0" y="233008"/>
                  </a:ln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408691" y="2880510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4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538272" y="2880509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4">
                  <a:moveTo>
                    <a:pt x="0" y="0"/>
                  </a:moveTo>
                  <a:lnTo>
                    <a:pt x="0" y="233008"/>
                  </a:ln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538272" y="2880510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4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803252" y="290458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0" y="13252"/>
                  </a:moveTo>
                  <a:lnTo>
                    <a:pt x="0" y="16156"/>
                  </a:lnTo>
                  <a:lnTo>
                    <a:pt x="363" y="17608"/>
                  </a:lnTo>
                  <a:lnTo>
                    <a:pt x="544" y="19061"/>
                  </a:lnTo>
                  <a:lnTo>
                    <a:pt x="11993" y="28863"/>
                  </a:lnTo>
                  <a:lnTo>
                    <a:pt x="13446" y="29226"/>
                  </a:lnTo>
                  <a:lnTo>
                    <a:pt x="15082" y="29408"/>
                  </a:lnTo>
                  <a:lnTo>
                    <a:pt x="39250" y="29408"/>
                  </a:lnTo>
                  <a:lnTo>
                    <a:pt x="40886" y="29226"/>
                  </a:lnTo>
                  <a:lnTo>
                    <a:pt x="42339" y="28863"/>
                  </a:lnTo>
                  <a:lnTo>
                    <a:pt x="43793" y="28681"/>
                  </a:lnTo>
                  <a:lnTo>
                    <a:pt x="45247" y="28318"/>
                  </a:lnTo>
                  <a:lnTo>
                    <a:pt x="47609" y="26866"/>
                  </a:lnTo>
                  <a:lnTo>
                    <a:pt x="48881" y="25958"/>
                  </a:lnTo>
                  <a:lnTo>
                    <a:pt x="49790" y="24869"/>
                  </a:lnTo>
                  <a:lnTo>
                    <a:pt x="50880" y="23962"/>
                  </a:lnTo>
                  <a:lnTo>
                    <a:pt x="51789" y="22872"/>
                  </a:lnTo>
                  <a:lnTo>
                    <a:pt x="53242" y="20513"/>
                  </a:lnTo>
                  <a:lnTo>
                    <a:pt x="53788" y="19061"/>
                  </a:lnTo>
                  <a:lnTo>
                    <a:pt x="54151" y="16156"/>
                  </a:lnTo>
                  <a:lnTo>
                    <a:pt x="54514" y="14885"/>
                  </a:lnTo>
                  <a:lnTo>
                    <a:pt x="54151" y="13252"/>
                  </a:lnTo>
                  <a:lnTo>
                    <a:pt x="53788" y="10347"/>
                  </a:lnTo>
                  <a:lnTo>
                    <a:pt x="53242" y="8895"/>
                  </a:lnTo>
                  <a:lnTo>
                    <a:pt x="51789" y="6535"/>
                  </a:lnTo>
                  <a:lnTo>
                    <a:pt x="50880" y="5445"/>
                  </a:lnTo>
                  <a:lnTo>
                    <a:pt x="49790" y="4538"/>
                  </a:lnTo>
                  <a:lnTo>
                    <a:pt x="48881" y="3449"/>
                  </a:lnTo>
                  <a:lnTo>
                    <a:pt x="46518" y="1816"/>
                  </a:lnTo>
                  <a:lnTo>
                    <a:pt x="45247" y="1089"/>
                  </a:lnTo>
                  <a:lnTo>
                    <a:pt x="43793" y="726"/>
                  </a:lnTo>
                  <a:lnTo>
                    <a:pt x="42339" y="544"/>
                  </a:lnTo>
                  <a:lnTo>
                    <a:pt x="40886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544"/>
                  </a:lnTo>
                  <a:lnTo>
                    <a:pt x="10539" y="726"/>
                  </a:lnTo>
                  <a:lnTo>
                    <a:pt x="363" y="11799"/>
                  </a:lnTo>
                  <a:lnTo>
                    <a:pt x="0" y="1325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803253" y="290458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514" y="14885"/>
                  </a:moveTo>
                  <a:lnTo>
                    <a:pt x="54150" y="13251"/>
                  </a:lnTo>
                  <a:lnTo>
                    <a:pt x="53969" y="11799"/>
                  </a:lnTo>
                  <a:lnTo>
                    <a:pt x="53787" y="10347"/>
                  </a:lnTo>
                  <a:lnTo>
                    <a:pt x="53242" y="8894"/>
                  </a:lnTo>
                  <a:lnTo>
                    <a:pt x="52515" y="7805"/>
                  </a:lnTo>
                  <a:lnTo>
                    <a:pt x="51788" y="6534"/>
                  </a:lnTo>
                  <a:lnTo>
                    <a:pt x="50880" y="5445"/>
                  </a:lnTo>
                  <a:lnTo>
                    <a:pt x="49789" y="4538"/>
                  </a:lnTo>
                  <a:lnTo>
                    <a:pt x="48881" y="3449"/>
                  </a:lnTo>
                  <a:lnTo>
                    <a:pt x="42339" y="544"/>
                  </a:lnTo>
                  <a:lnTo>
                    <a:pt x="40885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544"/>
                  </a:lnTo>
                  <a:lnTo>
                    <a:pt x="10539" y="726"/>
                  </a:lnTo>
                  <a:lnTo>
                    <a:pt x="1817" y="7805"/>
                  </a:lnTo>
                  <a:lnTo>
                    <a:pt x="1090" y="8894"/>
                  </a:lnTo>
                  <a:lnTo>
                    <a:pt x="545" y="10347"/>
                  </a:lnTo>
                  <a:lnTo>
                    <a:pt x="363" y="11799"/>
                  </a:lnTo>
                  <a:lnTo>
                    <a:pt x="0" y="13251"/>
                  </a:lnTo>
                  <a:lnTo>
                    <a:pt x="0" y="14885"/>
                  </a:lnTo>
                  <a:lnTo>
                    <a:pt x="0" y="16155"/>
                  </a:lnTo>
                  <a:lnTo>
                    <a:pt x="363" y="17608"/>
                  </a:lnTo>
                  <a:lnTo>
                    <a:pt x="545" y="19060"/>
                  </a:lnTo>
                  <a:lnTo>
                    <a:pt x="1090" y="20512"/>
                  </a:lnTo>
                  <a:lnTo>
                    <a:pt x="1817" y="21601"/>
                  </a:lnTo>
                  <a:lnTo>
                    <a:pt x="2544" y="22872"/>
                  </a:lnTo>
                  <a:lnTo>
                    <a:pt x="3452" y="23961"/>
                  </a:lnTo>
                  <a:lnTo>
                    <a:pt x="4361" y="24869"/>
                  </a:lnTo>
                  <a:lnTo>
                    <a:pt x="5451" y="25958"/>
                  </a:lnTo>
                  <a:lnTo>
                    <a:pt x="11993" y="28862"/>
                  </a:lnTo>
                  <a:lnTo>
                    <a:pt x="13446" y="29225"/>
                  </a:lnTo>
                  <a:lnTo>
                    <a:pt x="15082" y="29407"/>
                  </a:lnTo>
                  <a:lnTo>
                    <a:pt x="39250" y="29407"/>
                  </a:lnTo>
                  <a:lnTo>
                    <a:pt x="40885" y="29225"/>
                  </a:lnTo>
                  <a:lnTo>
                    <a:pt x="42339" y="28862"/>
                  </a:lnTo>
                  <a:lnTo>
                    <a:pt x="43793" y="28681"/>
                  </a:lnTo>
                  <a:lnTo>
                    <a:pt x="49789" y="24869"/>
                  </a:lnTo>
                  <a:lnTo>
                    <a:pt x="50880" y="23961"/>
                  </a:lnTo>
                  <a:lnTo>
                    <a:pt x="51788" y="22872"/>
                  </a:lnTo>
                  <a:lnTo>
                    <a:pt x="52515" y="21601"/>
                  </a:lnTo>
                  <a:lnTo>
                    <a:pt x="53242" y="20512"/>
                  </a:lnTo>
                  <a:lnTo>
                    <a:pt x="53787" y="19060"/>
                  </a:lnTo>
                  <a:lnTo>
                    <a:pt x="53969" y="17608"/>
                  </a:lnTo>
                  <a:lnTo>
                    <a:pt x="54150" y="16155"/>
                  </a:lnTo>
                  <a:lnTo>
                    <a:pt x="54514" y="14885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803252" y="304871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0" y="13251"/>
                  </a:moveTo>
                  <a:lnTo>
                    <a:pt x="0" y="16337"/>
                  </a:lnTo>
                  <a:lnTo>
                    <a:pt x="363" y="17607"/>
                  </a:lnTo>
                  <a:lnTo>
                    <a:pt x="544" y="19060"/>
                  </a:lnTo>
                  <a:lnTo>
                    <a:pt x="15082" y="29406"/>
                  </a:lnTo>
                  <a:lnTo>
                    <a:pt x="39250" y="29406"/>
                  </a:lnTo>
                  <a:lnTo>
                    <a:pt x="54151" y="16337"/>
                  </a:lnTo>
                  <a:lnTo>
                    <a:pt x="54514" y="14884"/>
                  </a:lnTo>
                  <a:lnTo>
                    <a:pt x="54151" y="13251"/>
                  </a:lnTo>
                  <a:lnTo>
                    <a:pt x="53788" y="10346"/>
                  </a:lnTo>
                  <a:lnTo>
                    <a:pt x="53242" y="8895"/>
                  </a:lnTo>
                  <a:lnTo>
                    <a:pt x="51789" y="6534"/>
                  </a:lnTo>
                  <a:lnTo>
                    <a:pt x="50880" y="5445"/>
                  </a:lnTo>
                  <a:lnTo>
                    <a:pt x="49790" y="4537"/>
                  </a:lnTo>
                  <a:lnTo>
                    <a:pt x="48881" y="3629"/>
                  </a:lnTo>
                  <a:lnTo>
                    <a:pt x="47609" y="2541"/>
                  </a:lnTo>
                  <a:lnTo>
                    <a:pt x="46518" y="1814"/>
                  </a:lnTo>
                  <a:lnTo>
                    <a:pt x="43793" y="725"/>
                  </a:lnTo>
                  <a:lnTo>
                    <a:pt x="42339" y="544"/>
                  </a:lnTo>
                  <a:lnTo>
                    <a:pt x="40886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544"/>
                  </a:lnTo>
                  <a:lnTo>
                    <a:pt x="10539" y="725"/>
                  </a:lnTo>
                  <a:lnTo>
                    <a:pt x="7814" y="1814"/>
                  </a:lnTo>
                  <a:lnTo>
                    <a:pt x="6541" y="2541"/>
                  </a:lnTo>
                  <a:lnTo>
                    <a:pt x="5452" y="3629"/>
                  </a:lnTo>
                  <a:lnTo>
                    <a:pt x="4361" y="4537"/>
                  </a:lnTo>
                  <a:lnTo>
                    <a:pt x="363" y="11798"/>
                  </a:lnTo>
                  <a:lnTo>
                    <a:pt x="0" y="1325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803253" y="304871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514" y="14885"/>
                  </a:moveTo>
                  <a:lnTo>
                    <a:pt x="54150" y="13251"/>
                  </a:lnTo>
                  <a:lnTo>
                    <a:pt x="53969" y="11799"/>
                  </a:lnTo>
                  <a:lnTo>
                    <a:pt x="53787" y="10347"/>
                  </a:lnTo>
                  <a:lnTo>
                    <a:pt x="53242" y="8894"/>
                  </a:lnTo>
                  <a:lnTo>
                    <a:pt x="52515" y="7805"/>
                  </a:lnTo>
                  <a:lnTo>
                    <a:pt x="51788" y="6534"/>
                  </a:lnTo>
                  <a:lnTo>
                    <a:pt x="50880" y="5445"/>
                  </a:lnTo>
                  <a:lnTo>
                    <a:pt x="49789" y="4538"/>
                  </a:lnTo>
                  <a:lnTo>
                    <a:pt x="48881" y="3630"/>
                  </a:lnTo>
                  <a:lnTo>
                    <a:pt x="42339" y="544"/>
                  </a:lnTo>
                  <a:lnTo>
                    <a:pt x="40885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544"/>
                  </a:lnTo>
                  <a:lnTo>
                    <a:pt x="10539" y="726"/>
                  </a:lnTo>
                  <a:lnTo>
                    <a:pt x="9085" y="1270"/>
                  </a:lnTo>
                  <a:lnTo>
                    <a:pt x="7813" y="1815"/>
                  </a:lnTo>
                  <a:lnTo>
                    <a:pt x="6541" y="2541"/>
                  </a:lnTo>
                  <a:lnTo>
                    <a:pt x="5451" y="3630"/>
                  </a:lnTo>
                  <a:lnTo>
                    <a:pt x="4361" y="4538"/>
                  </a:lnTo>
                  <a:lnTo>
                    <a:pt x="3452" y="5445"/>
                  </a:lnTo>
                  <a:lnTo>
                    <a:pt x="2544" y="6534"/>
                  </a:lnTo>
                  <a:lnTo>
                    <a:pt x="1817" y="7805"/>
                  </a:lnTo>
                  <a:lnTo>
                    <a:pt x="1090" y="8894"/>
                  </a:lnTo>
                  <a:lnTo>
                    <a:pt x="545" y="10347"/>
                  </a:lnTo>
                  <a:lnTo>
                    <a:pt x="363" y="11799"/>
                  </a:lnTo>
                  <a:lnTo>
                    <a:pt x="0" y="13251"/>
                  </a:lnTo>
                  <a:lnTo>
                    <a:pt x="0" y="14885"/>
                  </a:lnTo>
                  <a:lnTo>
                    <a:pt x="0" y="16337"/>
                  </a:lnTo>
                  <a:lnTo>
                    <a:pt x="363" y="17608"/>
                  </a:lnTo>
                  <a:lnTo>
                    <a:pt x="545" y="19060"/>
                  </a:lnTo>
                  <a:lnTo>
                    <a:pt x="1090" y="20512"/>
                  </a:lnTo>
                  <a:lnTo>
                    <a:pt x="1817" y="21601"/>
                  </a:lnTo>
                  <a:lnTo>
                    <a:pt x="2544" y="22872"/>
                  </a:lnTo>
                  <a:lnTo>
                    <a:pt x="3452" y="23961"/>
                  </a:lnTo>
                  <a:lnTo>
                    <a:pt x="4361" y="25050"/>
                  </a:lnTo>
                  <a:lnTo>
                    <a:pt x="5451" y="25958"/>
                  </a:lnTo>
                  <a:lnTo>
                    <a:pt x="15082" y="29407"/>
                  </a:lnTo>
                  <a:lnTo>
                    <a:pt x="39250" y="29407"/>
                  </a:lnTo>
                  <a:lnTo>
                    <a:pt x="52515" y="21601"/>
                  </a:lnTo>
                  <a:lnTo>
                    <a:pt x="53242" y="20512"/>
                  </a:lnTo>
                  <a:lnTo>
                    <a:pt x="53787" y="19060"/>
                  </a:lnTo>
                  <a:lnTo>
                    <a:pt x="53969" y="17608"/>
                  </a:lnTo>
                  <a:lnTo>
                    <a:pt x="54150" y="16337"/>
                  </a:lnTo>
                  <a:lnTo>
                    <a:pt x="54514" y="14885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447579" y="29102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0" y="13070"/>
                  </a:moveTo>
                  <a:lnTo>
                    <a:pt x="0" y="16156"/>
                  </a:lnTo>
                  <a:lnTo>
                    <a:pt x="472" y="19060"/>
                  </a:lnTo>
                  <a:lnTo>
                    <a:pt x="7758" y="27410"/>
                  </a:lnTo>
                  <a:lnTo>
                    <a:pt x="8976" y="28136"/>
                  </a:lnTo>
                  <a:lnTo>
                    <a:pt x="10430" y="28681"/>
                  </a:lnTo>
                  <a:lnTo>
                    <a:pt x="11902" y="28863"/>
                  </a:lnTo>
                  <a:lnTo>
                    <a:pt x="13355" y="29226"/>
                  </a:lnTo>
                  <a:lnTo>
                    <a:pt x="15045" y="29408"/>
                  </a:lnTo>
                  <a:lnTo>
                    <a:pt x="39104" y="29408"/>
                  </a:lnTo>
                  <a:lnTo>
                    <a:pt x="40812" y="29226"/>
                  </a:lnTo>
                  <a:lnTo>
                    <a:pt x="42266" y="28863"/>
                  </a:lnTo>
                  <a:lnTo>
                    <a:pt x="43719" y="28681"/>
                  </a:lnTo>
                  <a:lnTo>
                    <a:pt x="45173" y="28136"/>
                  </a:lnTo>
                  <a:lnTo>
                    <a:pt x="46391" y="27410"/>
                  </a:lnTo>
                  <a:lnTo>
                    <a:pt x="47608" y="26866"/>
                  </a:lnTo>
                  <a:lnTo>
                    <a:pt x="54423" y="14704"/>
                  </a:lnTo>
                  <a:lnTo>
                    <a:pt x="53677" y="10347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472" y="10347"/>
                  </a:lnTo>
                  <a:lnTo>
                    <a:pt x="0" y="130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447578" y="291020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423" y="14703"/>
                  </a:moveTo>
                  <a:lnTo>
                    <a:pt x="54169" y="13069"/>
                  </a:lnTo>
                  <a:lnTo>
                    <a:pt x="53932" y="11799"/>
                  </a:lnTo>
                  <a:lnTo>
                    <a:pt x="53678" y="10347"/>
                  </a:lnTo>
                  <a:lnTo>
                    <a:pt x="53206" y="8894"/>
                  </a:lnTo>
                  <a:lnTo>
                    <a:pt x="52479" y="7805"/>
                  </a:lnTo>
                  <a:lnTo>
                    <a:pt x="51734" y="6534"/>
                  </a:lnTo>
                  <a:lnTo>
                    <a:pt x="46391" y="1815"/>
                  </a:lnTo>
                  <a:lnTo>
                    <a:pt x="45174" y="1089"/>
                  </a:lnTo>
                  <a:lnTo>
                    <a:pt x="43720" y="726"/>
                  </a:lnTo>
                  <a:lnTo>
                    <a:pt x="42266" y="363"/>
                  </a:lnTo>
                  <a:lnTo>
                    <a:pt x="40813" y="181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3398" y="5445"/>
                  </a:lnTo>
                  <a:lnTo>
                    <a:pt x="2416" y="6534"/>
                  </a:lnTo>
                  <a:lnTo>
                    <a:pt x="1689" y="7805"/>
                  </a:lnTo>
                  <a:lnTo>
                    <a:pt x="963" y="8894"/>
                  </a:lnTo>
                  <a:lnTo>
                    <a:pt x="472" y="10347"/>
                  </a:lnTo>
                  <a:lnTo>
                    <a:pt x="236" y="11799"/>
                  </a:lnTo>
                  <a:lnTo>
                    <a:pt x="0" y="13069"/>
                  </a:lnTo>
                  <a:lnTo>
                    <a:pt x="0" y="14703"/>
                  </a:lnTo>
                  <a:lnTo>
                    <a:pt x="0" y="16155"/>
                  </a:lnTo>
                  <a:lnTo>
                    <a:pt x="236" y="17608"/>
                  </a:lnTo>
                  <a:lnTo>
                    <a:pt x="472" y="19060"/>
                  </a:lnTo>
                  <a:lnTo>
                    <a:pt x="963" y="20512"/>
                  </a:lnTo>
                  <a:lnTo>
                    <a:pt x="1689" y="21601"/>
                  </a:lnTo>
                  <a:lnTo>
                    <a:pt x="2416" y="22872"/>
                  </a:lnTo>
                  <a:lnTo>
                    <a:pt x="7759" y="27410"/>
                  </a:lnTo>
                  <a:lnTo>
                    <a:pt x="8976" y="28136"/>
                  </a:lnTo>
                  <a:lnTo>
                    <a:pt x="10430" y="28681"/>
                  </a:lnTo>
                  <a:lnTo>
                    <a:pt x="11902" y="28862"/>
                  </a:lnTo>
                  <a:lnTo>
                    <a:pt x="13356" y="29225"/>
                  </a:lnTo>
                  <a:lnTo>
                    <a:pt x="15045" y="29407"/>
                  </a:lnTo>
                  <a:lnTo>
                    <a:pt x="39104" y="29407"/>
                  </a:lnTo>
                  <a:lnTo>
                    <a:pt x="40813" y="29225"/>
                  </a:lnTo>
                  <a:lnTo>
                    <a:pt x="42266" y="28862"/>
                  </a:lnTo>
                  <a:lnTo>
                    <a:pt x="43720" y="28681"/>
                  </a:lnTo>
                  <a:lnTo>
                    <a:pt x="45174" y="28136"/>
                  </a:lnTo>
                  <a:lnTo>
                    <a:pt x="46391" y="27410"/>
                  </a:lnTo>
                  <a:lnTo>
                    <a:pt x="47609" y="26866"/>
                  </a:lnTo>
                  <a:lnTo>
                    <a:pt x="48826" y="25776"/>
                  </a:lnTo>
                  <a:lnTo>
                    <a:pt x="49789" y="24869"/>
                  </a:lnTo>
                  <a:lnTo>
                    <a:pt x="50771" y="23961"/>
                  </a:lnTo>
                  <a:lnTo>
                    <a:pt x="51734" y="22872"/>
                  </a:lnTo>
                  <a:lnTo>
                    <a:pt x="52479" y="21601"/>
                  </a:lnTo>
                  <a:lnTo>
                    <a:pt x="53206" y="20512"/>
                  </a:lnTo>
                  <a:lnTo>
                    <a:pt x="53678" y="19060"/>
                  </a:lnTo>
                  <a:lnTo>
                    <a:pt x="53932" y="17608"/>
                  </a:lnTo>
                  <a:lnTo>
                    <a:pt x="54169" y="16155"/>
                  </a:lnTo>
                  <a:lnTo>
                    <a:pt x="54423" y="14703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447579" y="305434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0" y="13069"/>
                  </a:moveTo>
                  <a:lnTo>
                    <a:pt x="0" y="16155"/>
                  </a:lnTo>
                  <a:lnTo>
                    <a:pt x="472" y="19060"/>
                  </a:lnTo>
                  <a:lnTo>
                    <a:pt x="962" y="20511"/>
                  </a:lnTo>
                  <a:lnTo>
                    <a:pt x="2416" y="22871"/>
                  </a:lnTo>
                  <a:lnTo>
                    <a:pt x="3397" y="23961"/>
                  </a:lnTo>
                  <a:lnTo>
                    <a:pt x="4361" y="24869"/>
                  </a:lnTo>
                  <a:lnTo>
                    <a:pt x="5341" y="25957"/>
                  </a:lnTo>
                  <a:lnTo>
                    <a:pt x="6559" y="26865"/>
                  </a:lnTo>
                  <a:lnTo>
                    <a:pt x="8976" y="28317"/>
                  </a:lnTo>
                  <a:lnTo>
                    <a:pt x="10430" y="28680"/>
                  </a:lnTo>
                  <a:lnTo>
                    <a:pt x="11902" y="28862"/>
                  </a:lnTo>
                  <a:lnTo>
                    <a:pt x="13355" y="29225"/>
                  </a:lnTo>
                  <a:lnTo>
                    <a:pt x="15045" y="29406"/>
                  </a:lnTo>
                  <a:lnTo>
                    <a:pt x="39104" y="29406"/>
                  </a:lnTo>
                  <a:lnTo>
                    <a:pt x="40812" y="29225"/>
                  </a:lnTo>
                  <a:lnTo>
                    <a:pt x="42266" y="28862"/>
                  </a:lnTo>
                  <a:lnTo>
                    <a:pt x="43719" y="28680"/>
                  </a:lnTo>
                  <a:lnTo>
                    <a:pt x="45173" y="28317"/>
                  </a:lnTo>
                  <a:lnTo>
                    <a:pt x="47608" y="26865"/>
                  </a:lnTo>
                  <a:lnTo>
                    <a:pt x="48826" y="25957"/>
                  </a:lnTo>
                  <a:lnTo>
                    <a:pt x="49789" y="24869"/>
                  </a:lnTo>
                  <a:lnTo>
                    <a:pt x="50770" y="23961"/>
                  </a:lnTo>
                  <a:lnTo>
                    <a:pt x="51733" y="22871"/>
                  </a:lnTo>
                  <a:lnTo>
                    <a:pt x="53205" y="20511"/>
                  </a:lnTo>
                  <a:lnTo>
                    <a:pt x="53677" y="19060"/>
                  </a:lnTo>
                  <a:lnTo>
                    <a:pt x="54423" y="14884"/>
                  </a:lnTo>
                  <a:lnTo>
                    <a:pt x="53677" y="10346"/>
                  </a:lnTo>
                  <a:lnTo>
                    <a:pt x="53205" y="8893"/>
                  </a:lnTo>
                  <a:lnTo>
                    <a:pt x="51733" y="6534"/>
                  </a:lnTo>
                  <a:lnTo>
                    <a:pt x="50770" y="5445"/>
                  </a:lnTo>
                  <a:lnTo>
                    <a:pt x="49789" y="4537"/>
                  </a:lnTo>
                  <a:lnTo>
                    <a:pt x="48826" y="3448"/>
                  </a:lnTo>
                  <a:lnTo>
                    <a:pt x="47608" y="2541"/>
                  </a:lnTo>
                  <a:lnTo>
                    <a:pt x="45173" y="1088"/>
                  </a:lnTo>
                  <a:lnTo>
                    <a:pt x="42266" y="361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4361" y="4537"/>
                  </a:lnTo>
                  <a:lnTo>
                    <a:pt x="3397" y="5445"/>
                  </a:lnTo>
                  <a:lnTo>
                    <a:pt x="2416" y="6534"/>
                  </a:lnTo>
                  <a:lnTo>
                    <a:pt x="962" y="8893"/>
                  </a:lnTo>
                  <a:lnTo>
                    <a:pt x="472" y="10346"/>
                  </a:lnTo>
                  <a:lnTo>
                    <a:pt x="0" y="1306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447578" y="305434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423" y="14885"/>
                  </a:moveTo>
                  <a:lnTo>
                    <a:pt x="54169" y="13069"/>
                  </a:lnTo>
                  <a:lnTo>
                    <a:pt x="53932" y="11799"/>
                  </a:lnTo>
                  <a:lnTo>
                    <a:pt x="53678" y="10347"/>
                  </a:lnTo>
                  <a:lnTo>
                    <a:pt x="53206" y="8894"/>
                  </a:lnTo>
                  <a:lnTo>
                    <a:pt x="52479" y="7805"/>
                  </a:lnTo>
                  <a:lnTo>
                    <a:pt x="51734" y="6534"/>
                  </a:lnTo>
                  <a:lnTo>
                    <a:pt x="50771" y="5445"/>
                  </a:lnTo>
                  <a:lnTo>
                    <a:pt x="49789" y="4538"/>
                  </a:lnTo>
                  <a:lnTo>
                    <a:pt x="48826" y="3449"/>
                  </a:lnTo>
                  <a:lnTo>
                    <a:pt x="47609" y="2541"/>
                  </a:lnTo>
                  <a:lnTo>
                    <a:pt x="46391" y="1815"/>
                  </a:lnTo>
                  <a:lnTo>
                    <a:pt x="45174" y="1089"/>
                  </a:lnTo>
                  <a:lnTo>
                    <a:pt x="43720" y="726"/>
                  </a:lnTo>
                  <a:lnTo>
                    <a:pt x="42266" y="363"/>
                  </a:lnTo>
                  <a:lnTo>
                    <a:pt x="40813" y="181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4361" y="4538"/>
                  </a:lnTo>
                  <a:lnTo>
                    <a:pt x="3398" y="5445"/>
                  </a:lnTo>
                  <a:lnTo>
                    <a:pt x="2416" y="6534"/>
                  </a:lnTo>
                  <a:lnTo>
                    <a:pt x="1689" y="7805"/>
                  </a:lnTo>
                  <a:lnTo>
                    <a:pt x="963" y="8894"/>
                  </a:lnTo>
                  <a:lnTo>
                    <a:pt x="472" y="10347"/>
                  </a:lnTo>
                  <a:lnTo>
                    <a:pt x="236" y="11799"/>
                  </a:lnTo>
                  <a:lnTo>
                    <a:pt x="0" y="13069"/>
                  </a:lnTo>
                  <a:lnTo>
                    <a:pt x="0" y="14885"/>
                  </a:lnTo>
                  <a:lnTo>
                    <a:pt x="0" y="16155"/>
                  </a:lnTo>
                  <a:lnTo>
                    <a:pt x="236" y="17608"/>
                  </a:lnTo>
                  <a:lnTo>
                    <a:pt x="472" y="19060"/>
                  </a:lnTo>
                  <a:lnTo>
                    <a:pt x="963" y="20512"/>
                  </a:lnTo>
                  <a:lnTo>
                    <a:pt x="1689" y="21601"/>
                  </a:lnTo>
                  <a:lnTo>
                    <a:pt x="2416" y="22872"/>
                  </a:lnTo>
                  <a:lnTo>
                    <a:pt x="3398" y="23961"/>
                  </a:lnTo>
                  <a:lnTo>
                    <a:pt x="4361" y="24869"/>
                  </a:lnTo>
                  <a:lnTo>
                    <a:pt x="5342" y="25958"/>
                  </a:lnTo>
                  <a:lnTo>
                    <a:pt x="11902" y="28862"/>
                  </a:lnTo>
                  <a:lnTo>
                    <a:pt x="13356" y="29225"/>
                  </a:lnTo>
                  <a:lnTo>
                    <a:pt x="15045" y="29407"/>
                  </a:lnTo>
                  <a:lnTo>
                    <a:pt x="39104" y="29407"/>
                  </a:lnTo>
                  <a:lnTo>
                    <a:pt x="40813" y="29225"/>
                  </a:lnTo>
                  <a:lnTo>
                    <a:pt x="42266" y="28862"/>
                  </a:lnTo>
                  <a:lnTo>
                    <a:pt x="43720" y="28681"/>
                  </a:lnTo>
                  <a:lnTo>
                    <a:pt x="49789" y="24869"/>
                  </a:lnTo>
                  <a:lnTo>
                    <a:pt x="50771" y="23961"/>
                  </a:lnTo>
                  <a:lnTo>
                    <a:pt x="51734" y="22872"/>
                  </a:lnTo>
                  <a:lnTo>
                    <a:pt x="52479" y="21601"/>
                  </a:lnTo>
                  <a:lnTo>
                    <a:pt x="53206" y="20512"/>
                  </a:lnTo>
                  <a:lnTo>
                    <a:pt x="53678" y="19060"/>
                  </a:lnTo>
                  <a:lnTo>
                    <a:pt x="53932" y="17608"/>
                  </a:lnTo>
                  <a:lnTo>
                    <a:pt x="54169" y="16155"/>
                  </a:lnTo>
                  <a:lnTo>
                    <a:pt x="54423" y="14885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124937" y="2943572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3"/>
                  </a:lnTo>
                  <a:lnTo>
                    <a:pt x="329394" y="148343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124937" y="2943572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124937" y="3003195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4">
                  <a:moveTo>
                    <a:pt x="0" y="0"/>
                  </a:moveTo>
                  <a:lnTo>
                    <a:pt x="0" y="29361"/>
                  </a:lnTo>
                  <a:lnTo>
                    <a:pt x="329394" y="29361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124937" y="3003195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4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128517" y="294640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128517" y="294640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151777" y="30008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151777" y="3000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128517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128517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151777" y="30294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151777" y="30294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209562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209562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232821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232821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209562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209562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232821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232821" y="30293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292115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292115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315375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315374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292115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292115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315375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315374" y="30293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374431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374431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397691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397691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374431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374431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397691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397691" y="30293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011366" y="2951347"/>
              <a:ext cx="86995" cy="136525"/>
            </a:xfrm>
            <a:custGeom>
              <a:avLst/>
              <a:gdLst/>
              <a:ahLst/>
              <a:cxnLst/>
              <a:rect l="l" t="t" r="r" b="b"/>
              <a:pathLst>
                <a:path w="86994" h="136525">
                  <a:moveTo>
                    <a:pt x="0" y="0"/>
                  </a:moveTo>
                  <a:lnTo>
                    <a:pt x="0" y="136212"/>
                  </a:lnTo>
                  <a:lnTo>
                    <a:pt x="86833" y="136212"/>
                  </a:lnTo>
                  <a:lnTo>
                    <a:pt x="868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011366" y="2951347"/>
              <a:ext cx="86995" cy="136525"/>
            </a:xfrm>
            <a:custGeom>
              <a:avLst/>
              <a:gdLst/>
              <a:ahLst/>
              <a:cxnLst/>
              <a:rect l="l" t="t" r="r" b="b"/>
              <a:pathLst>
                <a:path w="86994" h="136525">
                  <a:moveTo>
                    <a:pt x="0" y="136212"/>
                  </a:moveTo>
                  <a:lnTo>
                    <a:pt x="86834" y="136212"/>
                  </a:lnTo>
                  <a:lnTo>
                    <a:pt x="86834" y="0"/>
                  </a:lnTo>
                  <a:lnTo>
                    <a:pt x="0" y="0"/>
                  </a:lnTo>
                  <a:lnTo>
                    <a:pt x="0" y="136212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015382" y="2951595"/>
              <a:ext cx="77470" cy="57785"/>
            </a:xfrm>
            <a:custGeom>
              <a:avLst/>
              <a:gdLst/>
              <a:ahLst/>
              <a:cxnLst/>
              <a:rect l="l" t="t" r="r" b="b"/>
              <a:pathLst>
                <a:path w="77469" h="57785">
                  <a:moveTo>
                    <a:pt x="69451" y="10711"/>
                  </a:moveTo>
                  <a:lnTo>
                    <a:pt x="69451" y="28318"/>
                  </a:lnTo>
                  <a:lnTo>
                    <a:pt x="71504" y="28318"/>
                  </a:lnTo>
                  <a:lnTo>
                    <a:pt x="71504" y="11799"/>
                  </a:lnTo>
                  <a:lnTo>
                    <a:pt x="76937" y="11799"/>
                  </a:lnTo>
                  <a:lnTo>
                    <a:pt x="76937" y="2724"/>
                  </a:lnTo>
                  <a:lnTo>
                    <a:pt x="75901" y="2724"/>
                  </a:lnTo>
                  <a:lnTo>
                    <a:pt x="75901" y="10711"/>
                  </a:lnTo>
                  <a:lnTo>
                    <a:pt x="69451" y="10711"/>
                  </a:lnTo>
                  <a:close/>
                </a:path>
                <a:path w="77469" h="57785">
                  <a:moveTo>
                    <a:pt x="5415" y="37758"/>
                  </a:moveTo>
                  <a:lnTo>
                    <a:pt x="5415" y="57363"/>
                  </a:lnTo>
                  <a:lnTo>
                    <a:pt x="71504" y="57363"/>
                  </a:lnTo>
                  <a:lnTo>
                    <a:pt x="71504" y="37758"/>
                  </a:lnTo>
                  <a:lnTo>
                    <a:pt x="69451" y="37758"/>
                  </a:lnTo>
                  <a:lnTo>
                    <a:pt x="69451" y="10711"/>
                  </a:lnTo>
                  <a:lnTo>
                    <a:pt x="53950" y="10711"/>
                  </a:lnTo>
                  <a:lnTo>
                    <a:pt x="53950" y="2724"/>
                  </a:lnTo>
                  <a:lnTo>
                    <a:pt x="49825" y="2724"/>
                  </a:lnTo>
                  <a:lnTo>
                    <a:pt x="49825" y="0"/>
                  </a:lnTo>
                  <a:lnTo>
                    <a:pt x="26584" y="0"/>
                  </a:lnTo>
                  <a:lnTo>
                    <a:pt x="26584" y="2724"/>
                  </a:lnTo>
                  <a:lnTo>
                    <a:pt x="22459" y="2724"/>
                  </a:lnTo>
                  <a:lnTo>
                    <a:pt x="22459" y="10711"/>
                  </a:lnTo>
                  <a:lnTo>
                    <a:pt x="7232" y="10711"/>
                  </a:lnTo>
                  <a:lnTo>
                    <a:pt x="7232" y="37758"/>
                  </a:lnTo>
                  <a:lnTo>
                    <a:pt x="5415" y="37758"/>
                  </a:lnTo>
                  <a:close/>
                </a:path>
                <a:path w="77469" h="57785">
                  <a:moveTo>
                    <a:pt x="0" y="2724"/>
                  </a:moveTo>
                  <a:lnTo>
                    <a:pt x="0" y="11799"/>
                  </a:lnTo>
                  <a:lnTo>
                    <a:pt x="5415" y="11799"/>
                  </a:lnTo>
                  <a:lnTo>
                    <a:pt x="5415" y="28318"/>
                  </a:lnTo>
                  <a:lnTo>
                    <a:pt x="7232" y="28318"/>
                  </a:lnTo>
                  <a:lnTo>
                    <a:pt x="7232" y="10711"/>
                  </a:lnTo>
                  <a:lnTo>
                    <a:pt x="781" y="10711"/>
                  </a:lnTo>
                  <a:lnTo>
                    <a:pt x="781" y="2724"/>
                  </a:lnTo>
                  <a:lnTo>
                    <a:pt x="0" y="2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015382" y="2951596"/>
              <a:ext cx="77470" cy="57785"/>
            </a:xfrm>
            <a:custGeom>
              <a:avLst/>
              <a:gdLst/>
              <a:ahLst/>
              <a:cxnLst/>
              <a:rect l="l" t="t" r="r" b="b"/>
              <a:pathLst>
                <a:path w="77469" h="57785">
                  <a:moveTo>
                    <a:pt x="49826" y="0"/>
                  </a:moveTo>
                  <a:lnTo>
                    <a:pt x="49826" y="2722"/>
                  </a:lnTo>
                  <a:lnTo>
                    <a:pt x="53951" y="2722"/>
                  </a:lnTo>
                  <a:lnTo>
                    <a:pt x="53951" y="10710"/>
                  </a:lnTo>
                  <a:lnTo>
                    <a:pt x="71504" y="10710"/>
                  </a:lnTo>
                  <a:lnTo>
                    <a:pt x="71504" y="11799"/>
                  </a:lnTo>
                  <a:lnTo>
                    <a:pt x="76937" y="11799"/>
                  </a:lnTo>
                  <a:lnTo>
                    <a:pt x="76937" y="2722"/>
                  </a:lnTo>
                  <a:lnTo>
                    <a:pt x="75902" y="2722"/>
                  </a:lnTo>
                  <a:lnTo>
                    <a:pt x="75902" y="10710"/>
                  </a:lnTo>
                  <a:lnTo>
                    <a:pt x="71504" y="10710"/>
                  </a:lnTo>
                  <a:lnTo>
                    <a:pt x="71504" y="28318"/>
                  </a:lnTo>
                  <a:lnTo>
                    <a:pt x="69451" y="28318"/>
                  </a:lnTo>
                  <a:lnTo>
                    <a:pt x="69451" y="37757"/>
                  </a:lnTo>
                  <a:lnTo>
                    <a:pt x="71504" y="37757"/>
                  </a:lnTo>
                  <a:lnTo>
                    <a:pt x="71504" y="57362"/>
                  </a:lnTo>
                  <a:lnTo>
                    <a:pt x="5415" y="57362"/>
                  </a:lnTo>
                  <a:lnTo>
                    <a:pt x="5415" y="37757"/>
                  </a:lnTo>
                  <a:lnTo>
                    <a:pt x="7232" y="37757"/>
                  </a:lnTo>
                  <a:lnTo>
                    <a:pt x="7232" y="28318"/>
                  </a:lnTo>
                  <a:lnTo>
                    <a:pt x="5415" y="28318"/>
                  </a:lnTo>
                  <a:lnTo>
                    <a:pt x="5415" y="10710"/>
                  </a:lnTo>
                  <a:lnTo>
                    <a:pt x="781" y="10710"/>
                  </a:lnTo>
                  <a:lnTo>
                    <a:pt x="781" y="2722"/>
                  </a:lnTo>
                  <a:lnTo>
                    <a:pt x="0" y="2722"/>
                  </a:lnTo>
                  <a:lnTo>
                    <a:pt x="0" y="11799"/>
                  </a:lnTo>
                  <a:lnTo>
                    <a:pt x="5415" y="11799"/>
                  </a:lnTo>
                  <a:lnTo>
                    <a:pt x="5415" y="10710"/>
                  </a:lnTo>
                  <a:lnTo>
                    <a:pt x="22459" y="10710"/>
                  </a:lnTo>
                  <a:lnTo>
                    <a:pt x="22459" y="2722"/>
                  </a:lnTo>
                  <a:lnTo>
                    <a:pt x="26584" y="2722"/>
                  </a:lnTo>
                  <a:lnTo>
                    <a:pt x="26584" y="0"/>
                  </a:lnTo>
                  <a:lnTo>
                    <a:pt x="4982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069586" y="2954590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0"/>
                  </a:moveTo>
                  <a:lnTo>
                    <a:pt x="0" y="7898"/>
                  </a:lnTo>
                  <a:lnTo>
                    <a:pt x="21686" y="7898"/>
                  </a:lnTo>
                  <a:lnTo>
                    <a:pt x="21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069587" y="2954591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7896"/>
                  </a:moveTo>
                  <a:lnTo>
                    <a:pt x="21685" y="7896"/>
                  </a:lnTo>
                  <a:lnTo>
                    <a:pt x="21685" y="0"/>
                  </a:lnTo>
                  <a:lnTo>
                    <a:pt x="0" y="0"/>
                  </a:lnTo>
                  <a:lnTo>
                    <a:pt x="0" y="789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016163" y="2954590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0"/>
                  </a:moveTo>
                  <a:lnTo>
                    <a:pt x="0" y="7898"/>
                  </a:lnTo>
                  <a:lnTo>
                    <a:pt x="21686" y="7898"/>
                  </a:lnTo>
                  <a:lnTo>
                    <a:pt x="21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016163" y="2954591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7896"/>
                  </a:moveTo>
                  <a:lnTo>
                    <a:pt x="21685" y="7896"/>
                  </a:lnTo>
                  <a:lnTo>
                    <a:pt x="21685" y="0"/>
                  </a:lnTo>
                  <a:lnTo>
                    <a:pt x="0" y="0"/>
                  </a:lnTo>
                  <a:lnTo>
                    <a:pt x="0" y="789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015382" y="3029290"/>
              <a:ext cx="77470" cy="57785"/>
            </a:xfrm>
            <a:custGeom>
              <a:avLst/>
              <a:gdLst/>
              <a:ahLst/>
              <a:cxnLst/>
              <a:rect l="l" t="t" r="r" b="b"/>
              <a:pathLst>
                <a:path w="77469" h="57785">
                  <a:moveTo>
                    <a:pt x="0" y="45562"/>
                  </a:moveTo>
                  <a:lnTo>
                    <a:pt x="0" y="54639"/>
                  </a:lnTo>
                  <a:lnTo>
                    <a:pt x="781" y="54639"/>
                  </a:lnTo>
                  <a:lnTo>
                    <a:pt x="781" y="46652"/>
                  </a:lnTo>
                  <a:lnTo>
                    <a:pt x="22459" y="46652"/>
                  </a:lnTo>
                  <a:lnTo>
                    <a:pt x="22459" y="54639"/>
                  </a:lnTo>
                  <a:lnTo>
                    <a:pt x="26584" y="54639"/>
                  </a:lnTo>
                  <a:lnTo>
                    <a:pt x="26584" y="57362"/>
                  </a:lnTo>
                  <a:lnTo>
                    <a:pt x="49825" y="57362"/>
                  </a:lnTo>
                  <a:lnTo>
                    <a:pt x="49825" y="54639"/>
                  </a:lnTo>
                  <a:lnTo>
                    <a:pt x="53950" y="54639"/>
                  </a:lnTo>
                  <a:lnTo>
                    <a:pt x="53950" y="46652"/>
                  </a:lnTo>
                  <a:lnTo>
                    <a:pt x="75901" y="46652"/>
                  </a:lnTo>
                  <a:lnTo>
                    <a:pt x="75901" y="54639"/>
                  </a:lnTo>
                  <a:lnTo>
                    <a:pt x="76937" y="54639"/>
                  </a:lnTo>
                  <a:lnTo>
                    <a:pt x="76937" y="45562"/>
                  </a:lnTo>
                  <a:lnTo>
                    <a:pt x="71504" y="45562"/>
                  </a:lnTo>
                  <a:lnTo>
                    <a:pt x="71504" y="29043"/>
                  </a:lnTo>
                  <a:lnTo>
                    <a:pt x="69451" y="29043"/>
                  </a:lnTo>
                  <a:lnTo>
                    <a:pt x="69451" y="0"/>
                  </a:lnTo>
                  <a:lnTo>
                    <a:pt x="7232" y="0"/>
                  </a:lnTo>
                  <a:lnTo>
                    <a:pt x="7232" y="29043"/>
                  </a:lnTo>
                  <a:lnTo>
                    <a:pt x="5415" y="29043"/>
                  </a:lnTo>
                  <a:lnTo>
                    <a:pt x="5415" y="45562"/>
                  </a:lnTo>
                  <a:lnTo>
                    <a:pt x="0" y="45562"/>
                  </a:lnTo>
                  <a:close/>
                </a:path>
                <a:path w="77469" h="57785">
                  <a:moveTo>
                    <a:pt x="69451" y="0"/>
                  </a:moveTo>
                  <a:lnTo>
                    <a:pt x="69451" y="19604"/>
                  </a:lnTo>
                  <a:lnTo>
                    <a:pt x="71504" y="19604"/>
                  </a:lnTo>
                  <a:lnTo>
                    <a:pt x="71504" y="0"/>
                  </a:lnTo>
                  <a:lnTo>
                    <a:pt x="69451" y="0"/>
                  </a:lnTo>
                  <a:close/>
                </a:path>
                <a:path w="77469" h="57785">
                  <a:moveTo>
                    <a:pt x="5415" y="0"/>
                  </a:moveTo>
                  <a:lnTo>
                    <a:pt x="5415" y="19604"/>
                  </a:lnTo>
                  <a:lnTo>
                    <a:pt x="7232" y="19604"/>
                  </a:lnTo>
                  <a:lnTo>
                    <a:pt x="7232" y="0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015382" y="3029289"/>
              <a:ext cx="77470" cy="57785"/>
            </a:xfrm>
            <a:custGeom>
              <a:avLst/>
              <a:gdLst/>
              <a:ahLst/>
              <a:cxnLst/>
              <a:rect l="l" t="t" r="r" b="b"/>
              <a:pathLst>
                <a:path w="77469" h="57785">
                  <a:moveTo>
                    <a:pt x="49826" y="57362"/>
                  </a:moveTo>
                  <a:lnTo>
                    <a:pt x="49826" y="54639"/>
                  </a:lnTo>
                  <a:lnTo>
                    <a:pt x="53951" y="54639"/>
                  </a:lnTo>
                  <a:lnTo>
                    <a:pt x="53951" y="46652"/>
                  </a:lnTo>
                  <a:lnTo>
                    <a:pt x="71504" y="46652"/>
                  </a:lnTo>
                  <a:lnTo>
                    <a:pt x="71504" y="45563"/>
                  </a:lnTo>
                  <a:lnTo>
                    <a:pt x="76937" y="45563"/>
                  </a:lnTo>
                  <a:lnTo>
                    <a:pt x="76937" y="54639"/>
                  </a:lnTo>
                  <a:lnTo>
                    <a:pt x="75902" y="54639"/>
                  </a:lnTo>
                  <a:lnTo>
                    <a:pt x="75902" y="46652"/>
                  </a:lnTo>
                  <a:lnTo>
                    <a:pt x="71504" y="46652"/>
                  </a:lnTo>
                  <a:lnTo>
                    <a:pt x="71504" y="29044"/>
                  </a:lnTo>
                  <a:lnTo>
                    <a:pt x="69451" y="29044"/>
                  </a:lnTo>
                  <a:lnTo>
                    <a:pt x="69451" y="19604"/>
                  </a:lnTo>
                  <a:lnTo>
                    <a:pt x="71504" y="19604"/>
                  </a:lnTo>
                  <a:lnTo>
                    <a:pt x="71504" y="0"/>
                  </a:lnTo>
                  <a:lnTo>
                    <a:pt x="5415" y="0"/>
                  </a:lnTo>
                  <a:lnTo>
                    <a:pt x="5415" y="19604"/>
                  </a:lnTo>
                  <a:lnTo>
                    <a:pt x="7232" y="19604"/>
                  </a:lnTo>
                  <a:lnTo>
                    <a:pt x="7232" y="29044"/>
                  </a:lnTo>
                  <a:lnTo>
                    <a:pt x="5415" y="29044"/>
                  </a:lnTo>
                  <a:lnTo>
                    <a:pt x="5415" y="46652"/>
                  </a:lnTo>
                  <a:lnTo>
                    <a:pt x="781" y="46652"/>
                  </a:lnTo>
                  <a:lnTo>
                    <a:pt x="781" y="54639"/>
                  </a:lnTo>
                  <a:lnTo>
                    <a:pt x="0" y="54639"/>
                  </a:lnTo>
                  <a:lnTo>
                    <a:pt x="0" y="45563"/>
                  </a:lnTo>
                  <a:lnTo>
                    <a:pt x="5415" y="45563"/>
                  </a:lnTo>
                  <a:lnTo>
                    <a:pt x="5415" y="46652"/>
                  </a:lnTo>
                  <a:lnTo>
                    <a:pt x="22459" y="46652"/>
                  </a:lnTo>
                  <a:lnTo>
                    <a:pt x="22459" y="54639"/>
                  </a:lnTo>
                  <a:lnTo>
                    <a:pt x="26584" y="54639"/>
                  </a:lnTo>
                  <a:lnTo>
                    <a:pt x="26584" y="57362"/>
                  </a:lnTo>
                  <a:lnTo>
                    <a:pt x="49826" y="57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069586" y="3075669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0"/>
                  </a:moveTo>
                  <a:lnTo>
                    <a:pt x="0" y="7896"/>
                  </a:lnTo>
                  <a:lnTo>
                    <a:pt x="21686" y="7896"/>
                  </a:lnTo>
                  <a:lnTo>
                    <a:pt x="21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069587" y="3075670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7896"/>
                  </a:moveTo>
                  <a:lnTo>
                    <a:pt x="21685" y="7896"/>
                  </a:lnTo>
                  <a:lnTo>
                    <a:pt x="21685" y="0"/>
                  </a:lnTo>
                  <a:lnTo>
                    <a:pt x="0" y="0"/>
                  </a:lnTo>
                  <a:lnTo>
                    <a:pt x="0" y="789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016163" y="3075669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0"/>
                  </a:moveTo>
                  <a:lnTo>
                    <a:pt x="0" y="7896"/>
                  </a:lnTo>
                  <a:lnTo>
                    <a:pt x="21686" y="7896"/>
                  </a:lnTo>
                  <a:lnTo>
                    <a:pt x="21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016163" y="3075670"/>
              <a:ext cx="22225" cy="8255"/>
            </a:xfrm>
            <a:custGeom>
              <a:avLst/>
              <a:gdLst/>
              <a:ahLst/>
              <a:cxnLst/>
              <a:rect l="l" t="t" r="r" b="b"/>
              <a:pathLst>
                <a:path w="22225" h="8255">
                  <a:moveTo>
                    <a:pt x="0" y="7896"/>
                  </a:moveTo>
                  <a:lnTo>
                    <a:pt x="21685" y="7896"/>
                  </a:lnTo>
                  <a:lnTo>
                    <a:pt x="21685" y="0"/>
                  </a:lnTo>
                  <a:lnTo>
                    <a:pt x="0" y="0"/>
                  </a:lnTo>
                  <a:lnTo>
                    <a:pt x="0" y="7896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132261" y="294959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4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4">
                  <a:moveTo>
                    <a:pt x="0" y="137419"/>
                  </a:moveTo>
                  <a:lnTo>
                    <a:pt x="70654" y="137419"/>
                  </a:lnTo>
                  <a:lnTo>
                    <a:pt x="70654" y="89674"/>
                  </a:lnTo>
                  <a:lnTo>
                    <a:pt x="0" y="89674"/>
                  </a:lnTo>
                  <a:lnTo>
                    <a:pt x="0" y="137419"/>
                  </a:lnTo>
                  <a:close/>
                </a:path>
                <a:path w="317500" h="137794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4">
                  <a:moveTo>
                    <a:pt x="81789" y="137419"/>
                  </a:moveTo>
                  <a:lnTo>
                    <a:pt x="152443" y="137419"/>
                  </a:lnTo>
                  <a:lnTo>
                    <a:pt x="152443" y="89674"/>
                  </a:lnTo>
                  <a:lnTo>
                    <a:pt x="81789" y="89674"/>
                  </a:lnTo>
                  <a:lnTo>
                    <a:pt x="81789" y="137419"/>
                  </a:lnTo>
                  <a:close/>
                </a:path>
                <a:path w="317500" h="137794">
                  <a:moveTo>
                    <a:pt x="164615" y="47745"/>
                  </a:moveTo>
                  <a:lnTo>
                    <a:pt x="235269" y="47745"/>
                  </a:lnTo>
                  <a:lnTo>
                    <a:pt x="235269" y="0"/>
                  </a:lnTo>
                  <a:lnTo>
                    <a:pt x="164615" y="0"/>
                  </a:lnTo>
                  <a:lnTo>
                    <a:pt x="164615" y="47745"/>
                  </a:lnTo>
                  <a:close/>
                </a:path>
                <a:path w="317500" h="137794">
                  <a:moveTo>
                    <a:pt x="164615" y="137419"/>
                  </a:moveTo>
                  <a:lnTo>
                    <a:pt x="235269" y="137419"/>
                  </a:lnTo>
                  <a:lnTo>
                    <a:pt x="235269" y="89674"/>
                  </a:lnTo>
                  <a:lnTo>
                    <a:pt x="164615" y="89674"/>
                  </a:lnTo>
                  <a:lnTo>
                    <a:pt x="164615" y="137419"/>
                  </a:lnTo>
                  <a:close/>
                </a:path>
                <a:path w="317500" h="137794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4">
                  <a:moveTo>
                    <a:pt x="246404" y="137419"/>
                  </a:moveTo>
                  <a:lnTo>
                    <a:pt x="317059" y="137419"/>
                  </a:lnTo>
                  <a:lnTo>
                    <a:pt x="317059" y="89674"/>
                  </a:lnTo>
                  <a:lnTo>
                    <a:pt x="246404" y="89674"/>
                  </a:lnTo>
                  <a:lnTo>
                    <a:pt x="246404" y="137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016654" y="2954484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0"/>
                  </a:moveTo>
                  <a:lnTo>
                    <a:pt x="0" y="9091"/>
                  </a:lnTo>
                  <a:lnTo>
                    <a:pt x="22711" y="9091"/>
                  </a:lnTo>
                  <a:lnTo>
                    <a:pt x="22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016654" y="2954486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9090"/>
                  </a:moveTo>
                  <a:lnTo>
                    <a:pt x="22712" y="9090"/>
                  </a:lnTo>
                  <a:lnTo>
                    <a:pt x="22712" y="0"/>
                  </a:lnTo>
                  <a:lnTo>
                    <a:pt x="0" y="0"/>
                  </a:lnTo>
                  <a:lnTo>
                    <a:pt x="0" y="9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070841" y="2954484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0"/>
                  </a:moveTo>
                  <a:lnTo>
                    <a:pt x="0" y="9091"/>
                  </a:lnTo>
                  <a:lnTo>
                    <a:pt x="22712" y="9091"/>
                  </a:lnTo>
                  <a:lnTo>
                    <a:pt x="22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070841" y="2954486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9090"/>
                  </a:moveTo>
                  <a:lnTo>
                    <a:pt x="22712" y="9090"/>
                  </a:lnTo>
                  <a:lnTo>
                    <a:pt x="22712" y="0"/>
                  </a:lnTo>
                  <a:lnTo>
                    <a:pt x="0" y="0"/>
                  </a:lnTo>
                  <a:lnTo>
                    <a:pt x="0" y="9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070841" y="3073930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0"/>
                  </a:moveTo>
                  <a:lnTo>
                    <a:pt x="0" y="9090"/>
                  </a:lnTo>
                  <a:lnTo>
                    <a:pt x="22712" y="9090"/>
                  </a:lnTo>
                  <a:lnTo>
                    <a:pt x="22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070841" y="3073931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9090"/>
                  </a:moveTo>
                  <a:lnTo>
                    <a:pt x="22712" y="9090"/>
                  </a:lnTo>
                  <a:lnTo>
                    <a:pt x="22712" y="0"/>
                  </a:lnTo>
                  <a:lnTo>
                    <a:pt x="0" y="0"/>
                  </a:lnTo>
                  <a:lnTo>
                    <a:pt x="0" y="9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016654" y="3073930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0"/>
                  </a:moveTo>
                  <a:lnTo>
                    <a:pt x="0" y="9090"/>
                  </a:lnTo>
                  <a:lnTo>
                    <a:pt x="22711" y="9090"/>
                  </a:lnTo>
                  <a:lnTo>
                    <a:pt x="22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016654" y="3073931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60" h="9525">
                  <a:moveTo>
                    <a:pt x="0" y="9090"/>
                  </a:moveTo>
                  <a:lnTo>
                    <a:pt x="22712" y="9090"/>
                  </a:lnTo>
                  <a:lnTo>
                    <a:pt x="22712" y="0"/>
                  </a:lnTo>
                  <a:lnTo>
                    <a:pt x="0" y="0"/>
                  </a:lnTo>
                  <a:lnTo>
                    <a:pt x="0" y="9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3" name="object 4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4257" y="3015729"/>
              <a:ext cx="89376" cy="78366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2454603" y="2943572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3"/>
                  </a:lnTo>
                  <a:lnTo>
                    <a:pt x="329393" y="148343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454604" y="2943572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454603" y="3003195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4">
                  <a:moveTo>
                    <a:pt x="0" y="0"/>
                  </a:moveTo>
                  <a:lnTo>
                    <a:pt x="0" y="29361"/>
                  </a:lnTo>
                  <a:lnTo>
                    <a:pt x="329393" y="29361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454604" y="3003195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4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458184" y="294640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458184" y="294640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481442" y="30008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481443" y="30008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458184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458184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481442" y="30294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481443" y="302948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539246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539247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562505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562506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539246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539247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562505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562506" y="30293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621744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21745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645004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645004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621744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621745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2645004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645004" y="302937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2"/>
                  </a:moveTo>
                  <a:lnTo>
                    <a:pt x="31185" y="5362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2704061" y="2946149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40"/>
                  </a:lnTo>
                  <a:lnTo>
                    <a:pt x="77711" y="54640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2704062" y="294615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2727321" y="300061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2727321" y="300061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2704061" y="3034736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0"/>
                  </a:moveTo>
                  <a:lnTo>
                    <a:pt x="0" y="54639"/>
                  </a:lnTo>
                  <a:lnTo>
                    <a:pt x="77711" y="54639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2704062" y="3034735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4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727321" y="3029374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461927" y="2949595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4">
                  <a:moveTo>
                    <a:pt x="265394" y="85139"/>
                  </a:moveTo>
                  <a:lnTo>
                    <a:pt x="296579" y="85139"/>
                  </a:lnTo>
                  <a:lnTo>
                    <a:pt x="296579" y="79777"/>
                  </a:lnTo>
                  <a:lnTo>
                    <a:pt x="265394" y="79777"/>
                  </a:lnTo>
                  <a:lnTo>
                    <a:pt x="265394" y="85139"/>
                  </a:lnTo>
                  <a:close/>
                </a:path>
                <a:path w="317500" h="137794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4">
                  <a:moveTo>
                    <a:pt x="0" y="137419"/>
                  </a:moveTo>
                  <a:lnTo>
                    <a:pt x="70654" y="137419"/>
                  </a:lnTo>
                  <a:lnTo>
                    <a:pt x="70654" y="89674"/>
                  </a:lnTo>
                  <a:lnTo>
                    <a:pt x="0" y="89674"/>
                  </a:lnTo>
                  <a:lnTo>
                    <a:pt x="0" y="137419"/>
                  </a:lnTo>
                  <a:close/>
                </a:path>
                <a:path w="317500" h="137794">
                  <a:moveTo>
                    <a:pt x="81862" y="47745"/>
                  </a:moveTo>
                  <a:lnTo>
                    <a:pt x="152516" y="47745"/>
                  </a:lnTo>
                  <a:lnTo>
                    <a:pt x="152516" y="0"/>
                  </a:lnTo>
                  <a:lnTo>
                    <a:pt x="81862" y="0"/>
                  </a:lnTo>
                  <a:lnTo>
                    <a:pt x="81862" y="47745"/>
                  </a:lnTo>
                  <a:close/>
                </a:path>
                <a:path w="317500" h="137794">
                  <a:moveTo>
                    <a:pt x="81862" y="137419"/>
                  </a:moveTo>
                  <a:lnTo>
                    <a:pt x="152516" y="137419"/>
                  </a:lnTo>
                  <a:lnTo>
                    <a:pt x="152516" y="89674"/>
                  </a:lnTo>
                  <a:lnTo>
                    <a:pt x="81862" y="89674"/>
                  </a:lnTo>
                  <a:lnTo>
                    <a:pt x="81862" y="137419"/>
                  </a:lnTo>
                  <a:close/>
                </a:path>
                <a:path w="317500" h="137794">
                  <a:moveTo>
                    <a:pt x="164542" y="47745"/>
                  </a:moveTo>
                  <a:lnTo>
                    <a:pt x="235196" y="47745"/>
                  </a:lnTo>
                  <a:lnTo>
                    <a:pt x="235196" y="0"/>
                  </a:lnTo>
                  <a:lnTo>
                    <a:pt x="164542" y="0"/>
                  </a:lnTo>
                  <a:lnTo>
                    <a:pt x="164542" y="47745"/>
                  </a:lnTo>
                  <a:close/>
                </a:path>
                <a:path w="317500" h="137794">
                  <a:moveTo>
                    <a:pt x="164542" y="137419"/>
                  </a:moveTo>
                  <a:lnTo>
                    <a:pt x="235196" y="137419"/>
                  </a:lnTo>
                  <a:lnTo>
                    <a:pt x="235196" y="89674"/>
                  </a:lnTo>
                  <a:lnTo>
                    <a:pt x="164542" y="89674"/>
                  </a:lnTo>
                  <a:lnTo>
                    <a:pt x="164542" y="137419"/>
                  </a:lnTo>
                  <a:close/>
                </a:path>
                <a:path w="317500" h="137794">
                  <a:moveTo>
                    <a:pt x="246314" y="47745"/>
                  </a:moveTo>
                  <a:lnTo>
                    <a:pt x="316968" y="47745"/>
                  </a:lnTo>
                  <a:lnTo>
                    <a:pt x="316968" y="0"/>
                  </a:lnTo>
                  <a:lnTo>
                    <a:pt x="246314" y="0"/>
                  </a:lnTo>
                  <a:lnTo>
                    <a:pt x="246314" y="47745"/>
                  </a:lnTo>
                  <a:close/>
                </a:path>
                <a:path w="317500" h="137794">
                  <a:moveTo>
                    <a:pt x="246314" y="137419"/>
                  </a:moveTo>
                  <a:lnTo>
                    <a:pt x="316968" y="137419"/>
                  </a:lnTo>
                  <a:lnTo>
                    <a:pt x="316968" y="89674"/>
                  </a:lnTo>
                  <a:lnTo>
                    <a:pt x="246314" y="89674"/>
                  </a:lnTo>
                  <a:lnTo>
                    <a:pt x="246314" y="137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2817633" y="3063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52"/>
                  </a:moveTo>
                  <a:lnTo>
                    <a:pt x="0" y="21964"/>
                  </a:lnTo>
                  <a:lnTo>
                    <a:pt x="6541" y="28317"/>
                  </a:lnTo>
                  <a:lnTo>
                    <a:pt x="22169" y="28317"/>
                  </a:lnTo>
                  <a:lnTo>
                    <a:pt x="28529" y="21964"/>
                  </a:lnTo>
                  <a:lnTo>
                    <a:pt x="28529" y="14157"/>
                  </a:lnTo>
                  <a:lnTo>
                    <a:pt x="28529" y="6352"/>
                  </a:lnTo>
                  <a:lnTo>
                    <a:pt x="22169" y="0"/>
                  </a:lnTo>
                  <a:lnTo>
                    <a:pt x="6541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2817633" y="3063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59"/>
                  </a:moveTo>
                  <a:lnTo>
                    <a:pt x="28529" y="6353"/>
                  </a:lnTo>
                  <a:lnTo>
                    <a:pt x="22169" y="0"/>
                  </a:lnTo>
                  <a:lnTo>
                    <a:pt x="14355" y="0"/>
                  </a:lnTo>
                  <a:lnTo>
                    <a:pt x="6541" y="0"/>
                  </a:lnTo>
                  <a:lnTo>
                    <a:pt x="0" y="6353"/>
                  </a:lnTo>
                  <a:lnTo>
                    <a:pt x="0" y="14159"/>
                  </a:lnTo>
                  <a:lnTo>
                    <a:pt x="0" y="21964"/>
                  </a:lnTo>
                  <a:lnTo>
                    <a:pt x="6541" y="28318"/>
                  </a:lnTo>
                  <a:lnTo>
                    <a:pt x="14355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2819814" y="306505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45"/>
                  </a:moveTo>
                  <a:lnTo>
                    <a:pt x="0" y="19060"/>
                  </a:lnTo>
                  <a:lnTo>
                    <a:pt x="5450" y="24505"/>
                  </a:lnTo>
                  <a:lnTo>
                    <a:pt x="19080" y="24505"/>
                  </a:lnTo>
                  <a:lnTo>
                    <a:pt x="24531" y="19060"/>
                  </a:lnTo>
                  <a:lnTo>
                    <a:pt x="24531" y="12161"/>
                  </a:lnTo>
                  <a:lnTo>
                    <a:pt x="24531" y="5445"/>
                  </a:lnTo>
                  <a:lnTo>
                    <a:pt x="19080" y="0"/>
                  </a:lnTo>
                  <a:lnTo>
                    <a:pt x="5450" y="0"/>
                  </a:lnTo>
                  <a:lnTo>
                    <a:pt x="0" y="544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2819814" y="306505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162"/>
                  </a:moveTo>
                  <a:lnTo>
                    <a:pt x="24531" y="5445"/>
                  </a:lnTo>
                  <a:lnTo>
                    <a:pt x="19080" y="0"/>
                  </a:lnTo>
                  <a:lnTo>
                    <a:pt x="12174" y="0"/>
                  </a:lnTo>
                  <a:lnTo>
                    <a:pt x="5451" y="0"/>
                  </a:lnTo>
                  <a:lnTo>
                    <a:pt x="0" y="5445"/>
                  </a:lnTo>
                  <a:lnTo>
                    <a:pt x="0" y="12162"/>
                  </a:lnTo>
                  <a:lnTo>
                    <a:pt x="0" y="19060"/>
                  </a:lnTo>
                  <a:lnTo>
                    <a:pt x="5451" y="24506"/>
                  </a:lnTo>
                  <a:lnTo>
                    <a:pt x="12174" y="24506"/>
                  </a:lnTo>
                  <a:lnTo>
                    <a:pt x="19080" y="24506"/>
                  </a:lnTo>
                  <a:lnTo>
                    <a:pt x="24531" y="19060"/>
                  </a:lnTo>
                  <a:lnTo>
                    <a:pt x="24531" y="1216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821631" y="306686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0" y="4719"/>
                  </a:moveTo>
                  <a:lnTo>
                    <a:pt x="0" y="16155"/>
                  </a:lnTo>
                  <a:lnTo>
                    <a:pt x="4542" y="20876"/>
                  </a:lnTo>
                  <a:lnTo>
                    <a:pt x="15990" y="20876"/>
                  </a:lnTo>
                  <a:lnTo>
                    <a:pt x="20714" y="16155"/>
                  </a:lnTo>
                  <a:lnTo>
                    <a:pt x="20714" y="10346"/>
                  </a:lnTo>
                  <a:lnTo>
                    <a:pt x="20714" y="4719"/>
                  </a:lnTo>
                  <a:lnTo>
                    <a:pt x="15990" y="0"/>
                  </a:lnTo>
                  <a:lnTo>
                    <a:pt x="4542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2821631" y="3066866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20715" y="10347"/>
                  </a:moveTo>
                  <a:lnTo>
                    <a:pt x="20715" y="4719"/>
                  </a:lnTo>
                  <a:lnTo>
                    <a:pt x="15990" y="0"/>
                  </a:lnTo>
                  <a:lnTo>
                    <a:pt x="10357" y="0"/>
                  </a:lnTo>
                  <a:lnTo>
                    <a:pt x="4542" y="0"/>
                  </a:lnTo>
                  <a:lnTo>
                    <a:pt x="0" y="4719"/>
                  </a:lnTo>
                  <a:lnTo>
                    <a:pt x="0" y="10347"/>
                  </a:lnTo>
                  <a:lnTo>
                    <a:pt x="0" y="16155"/>
                  </a:lnTo>
                  <a:lnTo>
                    <a:pt x="4542" y="20875"/>
                  </a:lnTo>
                  <a:lnTo>
                    <a:pt x="10357" y="20875"/>
                  </a:lnTo>
                  <a:lnTo>
                    <a:pt x="15990" y="20875"/>
                  </a:lnTo>
                  <a:lnTo>
                    <a:pt x="20715" y="16155"/>
                  </a:lnTo>
                  <a:lnTo>
                    <a:pt x="20715" y="1034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826537" y="3071766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0" y="2542"/>
                  </a:moveTo>
                  <a:lnTo>
                    <a:pt x="0" y="8531"/>
                  </a:lnTo>
                  <a:lnTo>
                    <a:pt x="2543" y="10892"/>
                  </a:lnTo>
                  <a:lnTo>
                    <a:pt x="8359" y="10892"/>
                  </a:lnTo>
                  <a:lnTo>
                    <a:pt x="10902" y="8531"/>
                  </a:lnTo>
                  <a:lnTo>
                    <a:pt x="10902" y="5445"/>
                  </a:lnTo>
                  <a:lnTo>
                    <a:pt x="10902" y="2542"/>
                  </a:lnTo>
                  <a:lnTo>
                    <a:pt x="8359" y="0"/>
                  </a:lnTo>
                  <a:lnTo>
                    <a:pt x="2543" y="0"/>
                  </a:lnTo>
                  <a:lnTo>
                    <a:pt x="0" y="25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826537" y="3071767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10902" y="5445"/>
                  </a:moveTo>
                  <a:lnTo>
                    <a:pt x="10902" y="2541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544" y="0"/>
                  </a:lnTo>
                  <a:lnTo>
                    <a:pt x="0" y="2541"/>
                  </a:lnTo>
                  <a:lnTo>
                    <a:pt x="0" y="5445"/>
                  </a:lnTo>
                  <a:lnTo>
                    <a:pt x="0" y="8531"/>
                  </a:lnTo>
                  <a:lnTo>
                    <a:pt x="2544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902" y="8531"/>
                  </a:lnTo>
                  <a:lnTo>
                    <a:pt x="10902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2882141" y="3063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53"/>
                  </a:moveTo>
                  <a:lnTo>
                    <a:pt x="0" y="21964"/>
                  </a:lnTo>
                  <a:lnTo>
                    <a:pt x="6360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lnTo>
                    <a:pt x="28529" y="6353"/>
                  </a:lnTo>
                  <a:lnTo>
                    <a:pt x="22169" y="0"/>
                  </a:lnTo>
                  <a:lnTo>
                    <a:pt x="6360" y="0"/>
                  </a:lnTo>
                  <a:lnTo>
                    <a:pt x="0" y="635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2882142" y="306378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59"/>
                  </a:moveTo>
                  <a:lnTo>
                    <a:pt x="28529" y="6353"/>
                  </a:lnTo>
                  <a:lnTo>
                    <a:pt x="22169" y="0"/>
                  </a:lnTo>
                  <a:lnTo>
                    <a:pt x="14355" y="0"/>
                  </a:lnTo>
                  <a:lnTo>
                    <a:pt x="6360" y="0"/>
                  </a:lnTo>
                  <a:lnTo>
                    <a:pt x="0" y="6353"/>
                  </a:lnTo>
                  <a:lnTo>
                    <a:pt x="0" y="14159"/>
                  </a:lnTo>
                  <a:lnTo>
                    <a:pt x="0" y="21964"/>
                  </a:lnTo>
                  <a:lnTo>
                    <a:pt x="6360" y="28318"/>
                  </a:lnTo>
                  <a:lnTo>
                    <a:pt x="14355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884140" y="306577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45"/>
                  </a:moveTo>
                  <a:lnTo>
                    <a:pt x="0" y="19060"/>
                  </a:lnTo>
                  <a:lnTo>
                    <a:pt x="5633" y="24505"/>
                  </a:lnTo>
                  <a:lnTo>
                    <a:pt x="19262" y="24505"/>
                  </a:lnTo>
                  <a:lnTo>
                    <a:pt x="24712" y="19060"/>
                  </a:lnTo>
                  <a:lnTo>
                    <a:pt x="24712" y="12161"/>
                  </a:lnTo>
                  <a:lnTo>
                    <a:pt x="24712" y="5445"/>
                  </a:lnTo>
                  <a:lnTo>
                    <a:pt x="19262" y="0"/>
                  </a:lnTo>
                  <a:lnTo>
                    <a:pt x="5633" y="0"/>
                  </a:lnTo>
                  <a:lnTo>
                    <a:pt x="0" y="544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2884141" y="30657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713" y="12162"/>
                  </a:moveTo>
                  <a:lnTo>
                    <a:pt x="24713" y="5445"/>
                  </a:lnTo>
                  <a:lnTo>
                    <a:pt x="19261" y="0"/>
                  </a:lnTo>
                  <a:lnTo>
                    <a:pt x="12356" y="0"/>
                  </a:lnTo>
                  <a:lnTo>
                    <a:pt x="5633" y="0"/>
                  </a:lnTo>
                  <a:lnTo>
                    <a:pt x="0" y="5445"/>
                  </a:lnTo>
                  <a:lnTo>
                    <a:pt x="0" y="12162"/>
                  </a:lnTo>
                  <a:lnTo>
                    <a:pt x="0" y="19060"/>
                  </a:lnTo>
                  <a:lnTo>
                    <a:pt x="5633" y="24506"/>
                  </a:lnTo>
                  <a:lnTo>
                    <a:pt x="12356" y="24506"/>
                  </a:lnTo>
                  <a:lnTo>
                    <a:pt x="19261" y="24506"/>
                  </a:lnTo>
                  <a:lnTo>
                    <a:pt x="24713" y="19060"/>
                  </a:lnTo>
                  <a:lnTo>
                    <a:pt x="24713" y="1216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886139" y="306759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0" y="4719"/>
                  </a:moveTo>
                  <a:lnTo>
                    <a:pt x="0" y="16155"/>
                  </a:lnTo>
                  <a:lnTo>
                    <a:pt x="4542" y="20874"/>
                  </a:lnTo>
                  <a:lnTo>
                    <a:pt x="15990" y="20874"/>
                  </a:lnTo>
                  <a:lnTo>
                    <a:pt x="20714" y="16155"/>
                  </a:lnTo>
                  <a:lnTo>
                    <a:pt x="20714" y="10346"/>
                  </a:lnTo>
                  <a:lnTo>
                    <a:pt x="20714" y="4719"/>
                  </a:lnTo>
                  <a:lnTo>
                    <a:pt x="15990" y="0"/>
                  </a:lnTo>
                  <a:lnTo>
                    <a:pt x="4542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2886140" y="306759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20715" y="10347"/>
                  </a:moveTo>
                  <a:lnTo>
                    <a:pt x="20715" y="4719"/>
                  </a:lnTo>
                  <a:lnTo>
                    <a:pt x="15990" y="0"/>
                  </a:lnTo>
                  <a:lnTo>
                    <a:pt x="10357" y="0"/>
                  </a:lnTo>
                  <a:lnTo>
                    <a:pt x="4542" y="0"/>
                  </a:lnTo>
                  <a:lnTo>
                    <a:pt x="0" y="4719"/>
                  </a:lnTo>
                  <a:lnTo>
                    <a:pt x="0" y="10347"/>
                  </a:lnTo>
                  <a:lnTo>
                    <a:pt x="0" y="16155"/>
                  </a:lnTo>
                  <a:lnTo>
                    <a:pt x="4542" y="20875"/>
                  </a:lnTo>
                  <a:lnTo>
                    <a:pt x="10357" y="20875"/>
                  </a:lnTo>
                  <a:lnTo>
                    <a:pt x="15990" y="20875"/>
                  </a:lnTo>
                  <a:lnTo>
                    <a:pt x="20715" y="16155"/>
                  </a:lnTo>
                  <a:lnTo>
                    <a:pt x="20715" y="1034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2891045" y="3072493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30">
                  <a:moveTo>
                    <a:pt x="0" y="2541"/>
                  </a:moveTo>
                  <a:lnTo>
                    <a:pt x="0" y="8531"/>
                  </a:lnTo>
                  <a:lnTo>
                    <a:pt x="2362" y="10891"/>
                  </a:lnTo>
                  <a:lnTo>
                    <a:pt x="8359" y="10891"/>
                  </a:lnTo>
                  <a:lnTo>
                    <a:pt x="10721" y="8531"/>
                  </a:lnTo>
                  <a:lnTo>
                    <a:pt x="10721" y="5445"/>
                  </a:lnTo>
                  <a:lnTo>
                    <a:pt x="10721" y="2541"/>
                  </a:lnTo>
                  <a:lnTo>
                    <a:pt x="8359" y="0"/>
                  </a:lnTo>
                  <a:lnTo>
                    <a:pt x="2362" y="0"/>
                  </a:lnTo>
                  <a:lnTo>
                    <a:pt x="0" y="254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2891046" y="3072493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30">
                  <a:moveTo>
                    <a:pt x="10721" y="5445"/>
                  </a:moveTo>
                  <a:lnTo>
                    <a:pt x="10721" y="2541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362" y="0"/>
                  </a:lnTo>
                  <a:lnTo>
                    <a:pt x="0" y="2541"/>
                  </a:lnTo>
                  <a:lnTo>
                    <a:pt x="0" y="5445"/>
                  </a:lnTo>
                  <a:lnTo>
                    <a:pt x="0" y="8531"/>
                  </a:lnTo>
                  <a:lnTo>
                    <a:pt x="2362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721" y="8531"/>
                  </a:lnTo>
                  <a:lnTo>
                    <a:pt x="10721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2959188" y="3063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53"/>
                  </a:moveTo>
                  <a:lnTo>
                    <a:pt x="0" y="21964"/>
                  </a:lnTo>
                  <a:lnTo>
                    <a:pt x="6541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lnTo>
                    <a:pt x="28529" y="6353"/>
                  </a:lnTo>
                  <a:lnTo>
                    <a:pt x="22169" y="0"/>
                  </a:lnTo>
                  <a:lnTo>
                    <a:pt x="6541" y="0"/>
                  </a:lnTo>
                  <a:lnTo>
                    <a:pt x="0" y="635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2959189" y="306378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59"/>
                  </a:moveTo>
                  <a:lnTo>
                    <a:pt x="28529" y="6353"/>
                  </a:lnTo>
                  <a:lnTo>
                    <a:pt x="22169" y="0"/>
                  </a:lnTo>
                  <a:lnTo>
                    <a:pt x="14355" y="0"/>
                  </a:lnTo>
                  <a:lnTo>
                    <a:pt x="6541" y="0"/>
                  </a:lnTo>
                  <a:lnTo>
                    <a:pt x="0" y="6353"/>
                  </a:lnTo>
                  <a:lnTo>
                    <a:pt x="0" y="14159"/>
                  </a:lnTo>
                  <a:lnTo>
                    <a:pt x="0" y="21964"/>
                  </a:lnTo>
                  <a:lnTo>
                    <a:pt x="6541" y="28318"/>
                  </a:lnTo>
                  <a:lnTo>
                    <a:pt x="14355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2961369" y="306577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45"/>
                  </a:moveTo>
                  <a:lnTo>
                    <a:pt x="0" y="19060"/>
                  </a:lnTo>
                  <a:lnTo>
                    <a:pt x="5450" y="24505"/>
                  </a:lnTo>
                  <a:lnTo>
                    <a:pt x="19080" y="24505"/>
                  </a:lnTo>
                  <a:lnTo>
                    <a:pt x="24531" y="19060"/>
                  </a:lnTo>
                  <a:lnTo>
                    <a:pt x="24531" y="12161"/>
                  </a:lnTo>
                  <a:lnTo>
                    <a:pt x="24531" y="5445"/>
                  </a:lnTo>
                  <a:lnTo>
                    <a:pt x="19080" y="0"/>
                  </a:lnTo>
                  <a:lnTo>
                    <a:pt x="5450" y="0"/>
                  </a:lnTo>
                  <a:lnTo>
                    <a:pt x="0" y="544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961369" y="30657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1" y="12162"/>
                  </a:moveTo>
                  <a:lnTo>
                    <a:pt x="24531" y="5445"/>
                  </a:lnTo>
                  <a:lnTo>
                    <a:pt x="19080" y="0"/>
                  </a:lnTo>
                  <a:lnTo>
                    <a:pt x="12174" y="0"/>
                  </a:lnTo>
                  <a:lnTo>
                    <a:pt x="5451" y="0"/>
                  </a:lnTo>
                  <a:lnTo>
                    <a:pt x="0" y="5445"/>
                  </a:lnTo>
                  <a:lnTo>
                    <a:pt x="0" y="12162"/>
                  </a:lnTo>
                  <a:lnTo>
                    <a:pt x="0" y="19060"/>
                  </a:lnTo>
                  <a:lnTo>
                    <a:pt x="5451" y="24506"/>
                  </a:lnTo>
                  <a:lnTo>
                    <a:pt x="12174" y="24506"/>
                  </a:lnTo>
                  <a:lnTo>
                    <a:pt x="19080" y="24506"/>
                  </a:lnTo>
                  <a:lnTo>
                    <a:pt x="24531" y="19060"/>
                  </a:lnTo>
                  <a:lnTo>
                    <a:pt x="24531" y="1216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963186" y="306759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0" y="4719"/>
                  </a:moveTo>
                  <a:lnTo>
                    <a:pt x="0" y="16155"/>
                  </a:lnTo>
                  <a:lnTo>
                    <a:pt x="4542" y="20874"/>
                  </a:lnTo>
                  <a:lnTo>
                    <a:pt x="15990" y="20874"/>
                  </a:lnTo>
                  <a:lnTo>
                    <a:pt x="20714" y="16155"/>
                  </a:lnTo>
                  <a:lnTo>
                    <a:pt x="20714" y="10346"/>
                  </a:lnTo>
                  <a:lnTo>
                    <a:pt x="20714" y="4719"/>
                  </a:lnTo>
                  <a:lnTo>
                    <a:pt x="15990" y="0"/>
                  </a:lnTo>
                  <a:lnTo>
                    <a:pt x="4542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963186" y="306759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20715" y="10347"/>
                  </a:moveTo>
                  <a:lnTo>
                    <a:pt x="20715" y="4719"/>
                  </a:lnTo>
                  <a:lnTo>
                    <a:pt x="15990" y="0"/>
                  </a:lnTo>
                  <a:lnTo>
                    <a:pt x="10357" y="0"/>
                  </a:lnTo>
                  <a:lnTo>
                    <a:pt x="4542" y="0"/>
                  </a:lnTo>
                  <a:lnTo>
                    <a:pt x="0" y="4719"/>
                  </a:lnTo>
                  <a:lnTo>
                    <a:pt x="0" y="10347"/>
                  </a:lnTo>
                  <a:lnTo>
                    <a:pt x="0" y="16155"/>
                  </a:lnTo>
                  <a:lnTo>
                    <a:pt x="4542" y="20875"/>
                  </a:lnTo>
                  <a:lnTo>
                    <a:pt x="10357" y="20875"/>
                  </a:lnTo>
                  <a:lnTo>
                    <a:pt x="15990" y="20875"/>
                  </a:lnTo>
                  <a:lnTo>
                    <a:pt x="20715" y="16155"/>
                  </a:lnTo>
                  <a:lnTo>
                    <a:pt x="20715" y="1034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968092" y="3072493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0" y="2541"/>
                  </a:moveTo>
                  <a:lnTo>
                    <a:pt x="0" y="8531"/>
                  </a:lnTo>
                  <a:lnTo>
                    <a:pt x="2543" y="10891"/>
                  </a:lnTo>
                  <a:lnTo>
                    <a:pt x="8359" y="10891"/>
                  </a:lnTo>
                  <a:lnTo>
                    <a:pt x="10902" y="8531"/>
                  </a:lnTo>
                  <a:lnTo>
                    <a:pt x="10902" y="5445"/>
                  </a:lnTo>
                  <a:lnTo>
                    <a:pt x="10902" y="2541"/>
                  </a:lnTo>
                  <a:lnTo>
                    <a:pt x="8359" y="0"/>
                  </a:lnTo>
                  <a:lnTo>
                    <a:pt x="2543" y="0"/>
                  </a:lnTo>
                  <a:lnTo>
                    <a:pt x="0" y="254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968093" y="3072493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10902" y="5445"/>
                  </a:moveTo>
                  <a:lnTo>
                    <a:pt x="10902" y="2541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544" y="0"/>
                  </a:lnTo>
                  <a:lnTo>
                    <a:pt x="0" y="2541"/>
                  </a:lnTo>
                  <a:lnTo>
                    <a:pt x="0" y="5445"/>
                  </a:lnTo>
                  <a:lnTo>
                    <a:pt x="0" y="8531"/>
                  </a:lnTo>
                  <a:lnTo>
                    <a:pt x="2544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902" y="8531"/>
                  </a:lnTo>
                  <a:lnTo>
                    <a:pt x="10902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023697" y="30645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53"/>
                  </a:moveTo>
                  <a:lnTo>
                    <a:pt x="0" y="21964"/>
                  </a:lnTo>
                  <a:lnTo>
                    <a:pt x="6360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lnTo>
                    <a:pt x="28529" y="6353"/>
                  </a:lnTo>
                  <a:lnTo>
                    <a:pt x="22169" y="0"/>
                  </a:lnTo>
                  <a:lnTo>
                    <a:pt x="6360" y="0"/>
                  </a:lnTo>
                  <a:lnTo>
                    <a:pt x="0" y="635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023697" y="30645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29" y="14159"/>
                  </a:moveTo>
                  <a:lnTo>
                    <a:pt x="28529" y="6353"/>
                  </a:lnTo>
                  <a:lnTo>
                    <a:pt x="22169" y="0"/>
                  </a:lnTo>
                  <a:lnTo>
                    <a:pt x="14355" y="0"/>
                  </a:lnTo>
                  <a:lnTo>
                    <a:pt x="6360" y="0"/>
                  </a:lnTo>
                  <a:lnTo>
                    <a:pt x="0" y="6353"/>
                  </a:lnTo>
                  <a:lnTo>
                    <a:pt x="0" y="14159"/>
                  </a:lnTo>
                  <a:lnTo>
                    <a:pt x="0" y="21964"/>
                  </a:lnTo>
                  <a:lnTo>
                    <a:pt x="6360" y="28318"/>
                  </a:lnTo>
                  <a:lnTo>
                    <a:pt x="14355" y="28318"/>
                  </a:lnTo>
                  <a:lnTo>
                    <a:pt x="22169" y="28318"/>
                  </a:lnTo>
                  <a:lnTo>
                    <a:pt x="28529" y="21964"/>
                  </a:lnTo>
                  <a:lnTo>
                    <a:pt x="28529" y="14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025696" y="306650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5445"/>
                  </a:moveTo>
                  <a:lnTo>
                    <a:pt x="0" y="19060"/>
                  </a:lnTo>
                  <a:lnTo>
                    <a:pt x="5633" y="24507"/>
                  </a:lnTo>
                  <a:lnTo>
                    <a:pt x="19262" y="24507"/>
                  </a:lnTo>
                  <a:lnTo>
                    <a:pt x="24712" y="19060"/>
                  </a:lnTo>
                  <a:lnTo>
                    <a:pt x="24712" y="12162"/>
                  </a:lnTo>
                  <a:lnTo>
                    <a:pt x="24712" y="5445"/>
                  </a:lnTo>
                  <a:lnTo>
                    <a:pt x="19262" y="0"/>
                  </a:lnTo>
                  <a:lnTo>
                    <a:pt x="5633" y="0"/>
                  </a:lnTo>
                  <a:lnTo>
                    <a:pt x="0" y="544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025696" y="306650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713" y="12162"/>
                  </a:moveTo>
                  <a:lnTo>
                    <a:pt x="24713" y="5445"/>
                  </a:lnTo>
                  <a:lnTo>
                    <a:pt x="19261" y="0"/>
                  </a:lnTo>
                  <a:lnTo>
                    <a:pt x="12356" y="0"/>
                  </a:lnTo>
                  <a:lnTo>
                    <a:pt x="5633" y="0"/>
                  </a:lnTo>
                  <a:lnTo>
                    <a:pt x="0" y="5445"/>
                  </a:lnTo>
                  <a:lnTo>
                    <a:pt x="0" y="12162"/>
                  </a:lnTo>
                  <a:lnTo>
                    <a:pt x="0" y="19060"/>
                  </a:lnTo>
                  <a:lnTo>
                    <a:pt x="5633" y="24506"/>
                  </a:lnTo>
                  <a:lnTo>
                    <a:pt x="12356" y="24506"/>
                  </a:lnTo>
                  <a:lnTo>
                    <a:pt x="19261" y="24506"/>
                  </a:lnTo>
                  <a:lnTo>
                    <a:pt x="24713" y="19060"/>
                  </a:lnTo>
                  <a:lnTo>
                    <a:pt x="24713" y="1216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027695" y="306831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0" y="4719"/>
                  </a:moveTo>
                  <a:lnTo>
                    <a:pt x="0" y="16155"/>
                  </a:lnTo>
                  <a:lnTo>
                    <a:pt x="4542" y="20874"/>
                  </a:lnTo>
                  <a:lnTo>
                    <a:pt x="15990" y="20874"/>
                  </a:lnTo>
                  <a:lnTo>
                    <a:pt x="20714" y="16155"/>
                  </a:lnTo>
                  <a:lnTo>
                    <a:pt x="20714" y="10346"/>
                  </a:lnTo>
                  <a:lnTo>
                    <a:pt x="20714" y="4719"/>
                  </a:lnTo>
                  <a:lnTo>
                    <a:pt x="15990" y="0"/>
                  </a:lnTo>
                  <a:lnTo>
                    <a:pt x="4542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027695" y="306831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20715" y="10347"/>
                  </a:moveTo>
                  <a:lnTo>
                    <a:pt x="20715" y="4719"/>
                  </a:lnTo>
                  <a:lnTo>
                    <a:pt x="15990" y="0"/>
                  </a:lnTo>
                  <a:lnTo>
                    <a:pt x="10357" y="0"/>
                  </a:lnTo>
                  <a:lnTo>
                    <a:pt x="4542" y="0"/>
                  </a:lnTo>
                  <a:lnTo>
                    <a:pt x="0" y="4719"/>
                  </a:lnTo>
                  <a:lnTo>
                    <a:pt x="0" y="10347"/>
                  </a:lnTo>
                  <a:lnTo>
                    <a:pt x="0" y="16155"/>
                  </a:lnTo>
                  <a:lnTo>
                    <a:pt x="4542" y="20875"/>
                  </a:lnTo>
                  <a:lnTo>
                    <a:pt x="10357" y="20875"/>
                  </a:lnTo>
                  <a:lnTo>
                    <a:pt x="15990" y="20875"/>
                  </a:lnTo>
                  <a:lnTo>
                    <a:pt x="20715" y="16155"/>
                  </a:lnTo>
                  <a:lnTo>
                    <a:pt x="20715" y="10347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032601" y="307321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30">
                  <a:moveTo>
                    <a:pt x="0" y="2541"/>
                  </a:moveTo>
                  <a:lnTo>
                    <a:pt x="0" y="8531"/>
                  </a:lnTo>
                  <a:lnTo>
                    <a:pt x="2362" y="10891"/>
                  </a:lnTo>
                  <a:lnTo>
                    <a:pt x="8359" y="10891"/>
                  </a:lnTo>
                  <a:lnTo>
                    <a:pt x="10721" y="8531"/>
                  </a:lnTo>
                  <a:lnTo>
                    <a:pt x="10721" y="5445"/>
                  </a:lnTo>
                  <a:lnTo>
                    <a:pt x="10721" y="2541"/>
                  </a:lnTo>
                  <a:lnTo>
                    <a:pt x="8359" y="0"/>
                  </a:lnTo>
                  <a:lnTo>
                    <a:pt x="2362" y="0"/>
                  </a:lnTo>
                  <a:lnTo>
                    <a:pt x="0" y="254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032602" y="307321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30">
                  <a:moveTo>
                    <a:pt x="10721" y="5445"/>
                  </a:moveTo>
                  <a:lnTo>
                    <a:pt x="10721" y="2541"/>
                  </a:lnTo>
                  <a:lnTo>
                    <a:pt x="8358" y="0"/>
                  </a:lnTo>
                  <a:lnTo>
                    <a:pt x="5451" y="0"/>
                  </a:lnTo>
                  <a:lnTo>
                    <a:pt x="2362" y="0"/>
                  </a:lnTo>
                  <a:lnTo>
                    <a:pt x="0" y="2541"/>
                  </a:lnTo>
                  <a:lnTo>
                    <a:pt x="0" y="5445"/>
                  </a:lnTo>
                  <a:lnTo>
                    <a:pt x="0" y="8531"/>
                  </a:lnTo>
                  <a:lnTo>
                    <a:pt x="2362" y="10891"/>
                  </a:lnTo>
                  <a:lnTo>
                    <a:pt x="5451" y="10891"/>
                  </a:lnTo>
                  <a:lnTo>
                    <a:pt x="8358" y="10891"/>
                  </a:lnTo>
                  <a:lnTo>
                    <a:pt x="10721" y="8531"/>
                  </a:lnTo>
                  <a:lnTo>
                    <a:pt x="10721" y="5445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2" name="object 492"/>
          <p:cNvSpPr txBox="1"/>
          <p:nvPr/>
        </p:nvSpPr>
        <p:spPr>
          <a:xfrm>
            <a:off x="2812000" y="2985276"/>
            <a:ext cx="351155" cy="92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14"/>
              </a:spcBef>
            </a:pPr>
            <a:r>
              <a:rPr sz="200" spc="-25" dirty="0">
                <a:latin typeface="Arial MT"/>
                <a:cs typeface="Arial MT"/>
              </a:rPr>
              <a:t>IN</a:t>
            </a:r>
            <a:r>
              <a:rPr sz="200" spc="5" dirty="0">
                <a:latin typeface="Arial MT"/>
                <a:cs typeface="Arial MT"/>
              </a:rPr>
              <a:t>             </a:t>
            </a:r>
            <a:r>
              <a:rPr sz="200" spc="-30" dirty="0">
                <a:latin typeface="Arial MT"/>
                <a:cs typeface="Arial MT"/>
              </a:rPr>
              <a:t>OUT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00" spc="-10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spc="5" dirty="0">
                <a:latin typeface="Arial MT"/>
                <a:cs typeface="Arial MT"/>
              </a:rPr>
              <a:t>S</a:t>
            </a:r>
            <a:r>
              <a:rPr sz="200" spc="-10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spc="10" dirty="0">
                <a:latin typeface="Arial MT"/>
                <a:cs typeface="Arial MT"/>
              </a:rPr>
              <a:t>M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spc="-40" dirty="0">
                <a:latin typeface="Arial MT"/>
                <a:cs typeface="Arial MT"/>
              </a:rPr>
              <a:t>H</a:t>
            </a:r>
            <a:r>
              <a:rPr sz="200" spc="5" dirty="0">
                <a:latin typeface="Arial MT"/>
                <a:cs typeface="Arial MT"/>
              </a:rPr>
              <a:t>z</a:t>
            </a:r>
            <a:r>
              <a:rPr sz="200" dirty="0">
                <a:latin typeface="Arial MT"/>
                <a:cs typeface="Arial MT"/>
              </a:rPr>
              <a:t>  </a:t>
            </a:r>
            <a:r>
              <a:rPr sz="200" spc="-10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spc="5" dirty="0">
                <a:latin typeface="Arial MT"/>
                <a:cs typeface="Arial MT"/>
              </a:rPr>
              <a:t>S</a:t>
            </a:r>
            <a:r>
              <a:rPr sz="200" spc="-10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spc="10" dirty="0">
                <a:latin typeface="Arial MT"/>
                <a:cs typeface="Arial MT"/>
              </a:rPr>
              <a:t>M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spc="-40" dirty="0">
                <a:latin typeface="Arial MT"/>
                <a:cs typeface="Arial MT"/>
              </a:rPr>
              <a:t>H</a:t>
            </a:r>
            <a:r>
              <a:rPr sz="200" spc="5" dirty="0">
                <a:latin typeface="Arial MT"/>
                <a:cs typeface="Arial MT"/>
              </a:rPr>
              <a:t>z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2813961" y="2890065"/>
            <a:ext cx="348615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35"/>
              </a:spcBef>
            </a:pPr>
            <a:r>
              <a:rPr sz="500" b="1" spc="80" dirty="0">
                <a:latin typeface="Calibri"/>
                <a:cs typeface="Calibri"/>
              </a:rPr>
              <a:t>W</a:t>
            </a:r>
            <a:r>
              <a:rPr sz="500" b="1" spc="20" dirty="0">
                <a:latin typeface="Calibri"/>
                <a:cs typeface="Calibri"/>
              </a:rPr>
              <a:t>R-</a:t>
            </a:r>
            <a:r>
              <a:rPr sz="500" b="1" spc="15" dirty="0">
                <a:latin typeface="Calibri"/>
                <a:cs typeface="Calibri"/>
              </a:rPr>
              <a:t>Z</a:t>
            </a:r>
            <a:r>
              <a:rPr sz="500" b="1" spc="-50" dirty="0">
                <a:latin typeface="Calibri"/>
                <a:cs typeface="Calibri"/>
              </a:rPr>
              <a:t> </a:t>
            </a:r>
            <a:r>
              <a:rPr sz="500" b="1" spc="-45" dirty="0">
                <a:latin typeface="Calibri"/>
                <a:cs typeface="Calibri"/>
              </a:rPr>
              <a:t>1</a:t>
            </a:r>
            <a:r>
              <a:rPr sz="500" b="1" spc="15" dirty="0">
                <a:latin typeface="Calibri"/>
                <a:cs typeface="Calibri"/>
              </a:rPr>
              <a:t>6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494" name="object 494"/>
          <p:cNvGrpSpPr/>
          <p:nvPr/>
        </p:nvGrpSpPr>
        <p:grpSpPr>
          <a:xfrm>
            <a:off x="1408430" y="2734039"/>
            <a:ext cx="2501900" cy="1867535"/>
            <a:chOff x="1408430" y="2734039"/>
            <a:chExt cx="2501900" cy="1867535"/>
          </a:xfrm>
        </p:grpSpPr>
        <p:sp>
          <p:nvSpPr>
            <p:cNvPr id="495" name="object 495"/>
            <p:cNvSpPr/>
            <p:nvPr/>
          </p:nvSpPr>
          <p:spPr>
            <a:xfrm>
              <a:off x="1840136" y="306577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3084"/>
                  </a:moveTo>
                  <a:lnTo>
                    <a:pt x="0" y="10346"/>
                  </a:lnTo>
                  <a:lnTo>
                    <a:pt x="2871" y="13251"/>
                  </a:lnTo>
                  <a:lnTo>
                    <a:pt x="9922" y="13251"/>
                  </a:lnTo>
                  <a:lnTo>
                    <a:pt x="12774" y="10346"/>
                  </a:lnTo>
                  <a:lnTo>
                    <a:pt x="12774" y="6715"/>
                  </a:lnTo>
                  <a:lnTo>
                    <a:pt x="12774" y="3084"/>
                  </a:lnTo>
                  <a:lnTo>
                    <a:pt x="9922" y="0"/>
                  </a:lnTo>
                  <a:lnTo>
                    <a:pt x="2871" y="0"/>
                  </a:lnTo>
                  <a:lnTo>
                    <a:pt x="0" y="308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840136" y="306577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2774" y="6716"/>
                  </a:moveTo>
                  <a:lnTo>
                    <a:pt x="12774" y="3085"/>
                  </a:lnTo>
                  <a:lnTo>
                    <a:pt x="9921" y="0"/>
                  </a:lnTo>
                  <a:lnTo>
                    <a:pt x="6396" y="0"/>
                  </a:lnTo>
                  <a:lnTo>
                    <a:pt x="2871" y="0"/>
                  </a:lnTo>
                  <a:lnTo>
                    <a:pt x="0" y="3085"/>
                  </a:lnTo>
                  <a:lnTo>
                    <a:pt x="0" y="6716"/>
                  </a:lnTo>
                  <a:lnTo>
                    <a:pt x="0" y="10347"/>
                  </a:lnTo>
                  <a:lnTo>
                    <a:pt x="2871" y="13251"/>
                  </a:lnTo>
                  <a:lnTo>
                    <a:pt x="6396" y="13251"/>
                  </a:lnTo>
                  <a:lnTo>
                    <a:pt x="9921" y="13251"/>
                  </a:lnTo>
                  <a:lnTo>
                    <a:pt x="12774" y="10347"/>
                  </a:lnTo>
                  <a:lnTo>
                    <a:pt x="12774" y="6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809826" y="3082658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2542"/>
                  </a:moveTo>
                  <a:lnTo>
                    <a:pt x="0" y="9076"/>
                  </a:lnTo>
                  <a:lnTo>
                    <a:pt x="2598" y="11617"/>
                  </a:lnTo>
                  <a:lnTo>
                    <a:pt x="8995" y="11617"/>
                  </a:lnTo>
                  <a:lnTo>
                    <a:pt x="11593" y="9076"/>
                  </a:lnTo>
                  <a:lnTo>
                    <a:pt x="11593" y="5808"/>
                  </a:lnTo>
                  <a:lnTo>
                    <a:pt x="11593" y="2542"/>
                  </a:lnTo>
                  <a:lnTo>
                    <a:pt x="8995" y="0"/>
                  </a:lnTo>
                  <a:lnTo>
                    <a:pt x="2598" y="0"/>
                  </a:lnTo>
                  <a:lnTo>
                    <a:pt x="0" y="254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809826" y="3082659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1593" y="5808"/>
                  </a:moveTo>
                  <a:lnTo>
                    <a:pt x="11593" y="2541"/>
                  </a:lnTo>
                  <a:lnTo>
                    <a:pt x="8994" y="0"/>
                  </a:lnTo>
                  <a:lnTo>
                    <a:pt x="5796" y="0"/>
                  </a:lnTo>
                  <a:lnTo>
                    <a:pt x="2598" y="0"/>
                  </a:lnTo>
                  <a:lnTo>
                    <a:pt x="0" y="2541"/>
                  </a:lnTo>
                  <a:lnTo>
                    <a:pt x="0" y="5808"/>
                  </a:lnTo>
                  <a:lnTo>
                    <a:pt x="0" y="9076"/>
                  </a:lnTo>
                  <a:lnTo>
                    <a:pt x="2598" y="11617"/>
                  </a:lnTo>
                  <a:lnTo>
                    <a:pt x="5796" y="11617"/>
                  </a:lnTo>
                  <a:lnTo>
                    <a:pt x="8994" y="11617"/>
                  </a:lnTo>
                  <a:lnTo>
                    <a:pt x="11593" y="9076"/>
                  </a:lnTo>
                  <a:lnTo>
                    <a:pt x="11593" y="58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768359" y="3061964"/>
              <a:ext cx="22860" cy="20955"/>
            </a:xfrm>
            <a:custGeom>
              <a:avLst/>
              <a:gdLst/>
              <a:ahLst/>
              <a:cxnLst/>
              <a:rect l="l" t="t" r="r" b="b"/>
              <a:pathLst>
                <a:path w="22860" h="20955">
                  <a:moveTo>
                    <a:pt x="0" y="4719"/>
                  </a:moveTo>
                  <a:lnTo>
                    <a:pt x="0" y="16337"/>
                  </a:lnTo>
                  <a:lnTo>
                    <a:pt x="5087" y="20874"/>
                  </a:lnTo>
                  <a:lnTo>
                    <a:pt x="17644" y="20874"/>
                  </a:lnTo>
                  <a:lnTo>
                    <a:pt x="22732" y="16337"/>
                  </a:lnTo>
                  <a:lnTo>
                    <a:pt x="22732" y="10528"/>
                  </a:lnTo>
                  <a:lnTo>
                    <a:pt x="22732" y="4719"/>
                  </a:lnTo>
                  <a:lnTo>
                    <a:pt x="17644" y="0"/>
                  </a:lnTo>
                  <a:lnTo>
                    <a:pt x="5087" y="0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768359" y="3061964"/>
              <a:ext cx="22860" cy="20955"/>
            </a:xfrm>
            <a:custGeom>
              <a:avLst/>
              <a:gdLst/>
              <a:ahLst/>
              <a:cxnLst/>
              <a:rect l="l" t="t" r="r" b="b"/>
              <a:pathLst>
                <a:path w="22860" h="20955">
                  <a:moveTo>
                    <a:pt x="22732" y="10528"/>
                  </a:moveTo>
                  <a:lnTo>
                    <a:pt x="22732" y="4719"/>
                  </a:lnTo>
                  <a:lnTo>
                    <a:pt x="17644" y="0"/>
                  </a:lnTo>
                  <a:lnTo>
                    <a:pt x="11375" y="0"/>
                  </a:lnTo>
                  <a:lnTo>
                    <a:pt x="5088" y="0"/>
                  </a:lnTo>
                  <a:lnTo>
                    <a:pt x="0" y="4719"/>
                  </a:lnTo>
                  <a:lnTo>
                    <a:pt x="0" y="10528"/>
                  </a:lnTo>
                  <a:lnTo>
                    <a:pt x="0" y="16337"/>
                  </a:lnTo>
                  <a:lnTo>
                    <a:pt x="5088" y="20875"/>
                  </a:lnTo>
                  <a:lnTo>
                    <a:pt x="11375" y="20875"/>
                  </a:lnTo>
                  <a:lnTo>
                    <a:pt x="17644" y="20875"/>
                  </a:lnTo>
                  <a:lnTo>
                    <a:pt x="22732" y="16337"/>
                  </a:lnTo>
                  <a:lnTo>
                    <a:pt x="22732" y="10528"/>
                  </a:lnTo>
                  <a:close/>
                </a:path>
              </a:pathLst>
            </a:custGeom>
            <a:ln w="454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170341" y="2948745"/>
              <a:ext cx="535940" cy="144145"/>
            </a:xfrm>
            <a:custGeom>
              <a:avLst/>
              <a:gdLst/>
              <a:ahLst/>
              <a:cxnLst/>
              <a:rect l="l" t="t" r="r" b="b"/>
              <a:pathLst>
                <a:path w="535939" h="144144">
                  <a:moveTo>
                    <a:pt x="0" y="0"/>
                  </a:moveTo>
                  <a:lnTo>
                    <a:pt x="0" y="144078"/>
                  </a:lnTo>
                  <a:lnTo>
                    <a:pt x="535693" y="144078"/>
                  </a:lnTo>
                  <a:lnTo>
                    <a:pt x="535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170341" y="2948746"/>
              <a:ext cx="535940" cy="144145"/>
            </a:xfrm>
            <a:custGeom>
              <a:avLst/>
              <a:gdLst/>
              <a:ahLst/>
              <a:cxnLst/>
              <a:rect l="l" t="t" r="r" b="b"/>
              <a:pathLst>
                <a:path w="535939" h="144144">
                  <a:moveTo>
                    <a:pt x="0" y="144078"/>
                  </a:moveTo>
                  <a:lnTo>
                    <a:pt x="535694" y="144078"/>
                  </a:lnTo>
                  <a:lnTo>
                    <a:pt x="535694" y="0"/>
                  </a:lnTo>
                  <a:lnTo>
                    <a:pt x="0" y="0"/>
                  </a:lnTo>
                  <a:lnTo>
                    <a:pt x="0" y="144078"/>
                  </a:lnTo>
                  <a:close/>
                </a:path>
              </a:pathLst>
            </a:custGeom>
            <a:ln w="4538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704087" y="2741024"/>
              <a:ext cx="1191260" cy="336550"/>
            </a:xfrm>
            <a:custGeom>
              <a:avLst/>
              <a:gdLst/>
              <a:ahLst/>
              <a:cxnLst/>
              <a:rect l="l" t="t" r="r" b="b"/>
              <a:pathLst>
                <a:path w="1191260" h="336550">
                  <a:moveTo>
                    <a:pt x="0" y="0"/>
                  </a:moveTo>
                  <a:lnTo>
                    <a:pt x="0" y="106556"/>
                  </a:lnTo>
                  <a:lnTo>
                    <a:pt x="1128265" y="106556"/>
                  </a:lnTo>
                  <a:lnTo>
                    <a:pt x="1128265" y="336370"/>
                  </a:lnTo>
                </a:path>
                <a:path w="1191260" h="336550">
                  <a:moveTo>
                    <a:pt x="257707" y="15429"/>
                  </a:moveTo>
                  <a:lnTo>
                    <a:pt x="257707" y="70614"/>
                  </a:lnTo>
                  <a:lnTo>
                    <a:pt x="1191138" y="70614"/>
                  </a:lnTo>
                  <a:lnTo>
                    <a:pt x="1191138" y="336370"/>
                  </a:lnTo>
                </a:path>
              </a:pathLst>
            </a:custGeom>
            <a:ln w="13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415414" y="4360992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0"/>
                  </a:moveTo>
                  <a:lnTo>
                    <a:pt x="0" y="233009"/>
                  </a:lnTo>
                  <a:lnTo>
                    <a:pt x="2487853" y="233009"/>
                  </a:lnTo>
                  <a:lnTo>
                    <a:pt x="2487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415415" y="4360992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544995" y="4360992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0"/>
                  </a:moveTo>
                  <a:lnTo>
                    <a:pt x="0" y="233009"/>
                  </a:lnTo>
                  <a:lnTo>
                    <a:pt x="2228728" y="233009"/>
                  </a:lnTo>
                  <a:lnTo>
                    <a:pt x="2228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544996" y="4360992"/>
              <a:ext cx="2228850" cy="233045"/>
            </a:xfrm>
            <a:custGeom>
              <a:avLst/>
              <a:gdLst/>
              <a:ahLst/>
              <a:cxnLst/>
              <a:rect l="l" t="t" r="r" b="b"/>
              <a:pathLst>
                <a:path w="2228850" h="233045">
                  <a:moveTo>
                    <a:pt x="0" y="233008"/>
                  </a:moveTo>
                  <a:lnTo>
                    <a:pt x="2228728" y="233008"/>
                  </a:lnTo>
                  <a:lnTo>
                    <a:pt x="2228728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809975" y="438511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5"/>
                  </a:lnTo>
                  <a:lnTo>
                    <a:pt x="363" y="17661"/>
                  </a:lnTo>
                  <a:lnTo>
                    <a:pt x="544" y="19060"/>
                  </a:lnTo>
                  <a:lnTo>
                    <a:pt x="15082" y="29424"/>
                  </a:lnTo>
                  <a:lnTo>
                    <a:pt x="39250" y="29424"/>
                  </a:lnTo>
                  <a:lnTo>
                    <a:pt x="49790" y="24959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76"/>
                  </a:lnTo>
                  <a:lnTo>
                    <a:pt x="53788" y="19060"/>
                  </a:lnTo>
                  <a:lnTo>
                    <a:pt x="54151" y="16245"/>
                  </a:lnTo>
                  <a:lnTo>
                    <a:pt x="54514" y="14829"/>
                  </a:lnTo>
                  <a:lnTo>
                    <a:pt x="54151" y="13178"/>
                  </a:lnTo>
                  <a:lnTo>
                    <a:pt x="53788" y="10364"/>
                  </a:lnTo>
                  <a:lnTo>
                    <a:pt x="53242" y="8948"/>
                  </a:lnTo>
                  <a:lnTo>
                    <a:pt x="51789" y="6588"/>
                  </a:lnTo>
                  <a:lnTo>
                    <a:pt x="50880" y="5408"/>
                  </a:lnTo>
                  <a:lnTo>
                    <a:pt x="49790" y="4465"/>
                  </a:lnTo>
                  <a:lnTo>
                    <a:pt x="48881" y="3520"/>
                  </a:lnTo>
                  <a:lnTo>
                    <a:pt x="46518" y="1887"/>
                  </a:lnTo>
                  <a:lnTo>
                    <a:pt x="45247" y="1179"/>
                  </a:lnTo>
                  <a:lnTo>
                    <a:pt x="43793" y="707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6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809976" y="438511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62"/>
                  </a:lnTo>
                  <a:lnTo>
                    <a:pt x="53787" y="10365"/>
                  </a:lnTo>
                  <a:lnTo>
                    <a:pt x="49789" y="4465"/>
                  </a:lnTo>
                  <a:lnTo>
                    <a:pt x="48881" y="3521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87"/>
                  </a:lnTo>
                  <a:lnTo>
                    <a:pt x="6541" y="2577"/>
                  </a:lnTo>
                  <a:lnTo>
                    <a:pt x="5451" y="3521"/>
                  </a:lnTo>
                  <a:lnTo>
                    <a:pt x="4361" y="4465"/>
                  </a:lnTo>
                  <a:lnTo>
                    <a:pt x="3452" y="5409"/>
                  </a:lnTo>
                  <a:lnTo>
                    <a:pt x="2544" y="6589"/>
                  </a:lnTo>
                  <a:lnTo>
                    <a:pt x="1817" y="7769"/>
                  </a:lnTo>
                  <a:lnTo>
                    <a:pt x="1090" y="8949"/>
                  </a:lnTo>
                  <a:lnTo>
                    <a:pt x="545" y="10365"/>
                  </a:lnTo>
                  <a:lnTo>
                    <a:pt x="363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60"/>
                  </a:lnTo>
                  <a:lnTo>
                    <a:pt x="1090" y="20476"/>
                  </a:lnTo>
                  <a:lnTo>
                    <a:pt x="1817" y="21656"/>
                  </a:lnTo>
                  <a:lnTo>
                    <a:pt x="2544" y="22836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809975" y="452926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96"/>
                  </a:moveTo>
                  <a:lnTo>
                    <a:pt x="0" y="16247"/>
                  </a:lnTo>
                  <a:lnTo>
                    <a:pt x="363" y="17663"/>
                  </a:lnTo>
                  <a:lnTo>
                    <a:pt x="544" y="19079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9790" y="24960"/>
                  </a:lnTo>
                  <a:lnTo>
                    <a:pt x="50880" y="24015"/>
                  </a:lnTo>
                  <a:lnTo>
                    <a:pt x="51789" y="22854"/>
                  </a:lnTo>
                  <a:lnTo>
                    <a:pt x="53242" y="20493"/>
                  </a:lnTo>
                  <a:lnTo>
                    <a:pt x="53788" y="19079"/>
                  </a:lnTo>
                  <a:lnTo>
                    <a:pt x="54151" y="16247"/>
                  </a:lnTo>
                  <a:lnTo>
                    <a:pt x="54514" y="14848"/>
                  </a:lnTo>
                  <a:lnTo>
                    <a:pt x="54151" y="13196"/>
                  </a:lnTo>
                  <a:lnTo>
                    <a:pt x="53788" y="10365"/>
                  </a:lnTo>
                  <a:lnTo>
                    <a:pt x="53242" y="8949"/>
                  </a:lnTo>
                  <a:lnTo>
                    <a:pt x="51789" y="6607"/>
                  </a:lnTo>
                  <a:lnTo>
                    <a:pt x="50880" y="5427"/>
                  </a:lnTo>
                  <a:lnTo>
                    <a:pt x="49790" y="4484"/>
                  </a:lnTo>
                  <a:lnTo>
                    <a:pt x="48881" y="3539"/>
                  </a:lnTo>
                  <a:lnTo>
                    <a:pt x="46518" y="1888"/>
                  </a:lnTo>
                  <a:lnTo>
                    <a:pt x="45247" y="1179"/>
                  </a:lnTo>
                  <a:lnTo>
                    <a:pt x="43793" y="708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81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809976" y="452926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48"/>
                  </a:moveTo>
                  <a:lnTo>
                    <a:pt x="54150" y="13197"/>
                  </a:lnTo>
                  <a:lnTo>
                    <a:pt x="53969" y="11781"/>
                  </a:lnTo>
                  <a:lnTo>
                    <a:pt x="53787" y="10365"/>
                  </a:lnTo>
                  <a:lnTo>
                    <a:pt x="49789" y="4483"/>
                  </a:lnTo>
                  <a:lnTo>
                    <a:pt x="48881" y="3539"/>
                  </a:lnTo>
                  <a:lnTo>
                    <a:pt x="42339" y="471"/>
                  </a:lnTo>
                  <a:lnTo>
                    <a:pt x="40885" y="23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235"/>
                  </a:lnTo>
                  <a:lnTo>
                    <a:pt x="11993" y="471"/>
                  </a:lnTo>
                  <a:lnTo>
                    <a:pt x="10539" y="707"/>
                  </a:lnTo>
                  <a:lnTo>
                    <a:pt x="9085" y="1179"/>
                  </a:lnTo>
                  <a:lnTo>
                    <a:pt x="7813" y="1887"/>
                  </a:lnTo>
                  <a:lnTo>
                    <a:pt x="6541" y="2595"/>
                  </a:lnTo>
                  <a:lnTo>
                    <a:pt x="5451" y="3539"/>
                  </a:lnTo>
                  <a:lnTo>
                    <a:pt x="4361" y="4483"/>
                  </a:lnTo>
                  <a:lnTo>
                    <a:pt x="363" y="11781"/>
                  </a:lnTo>
                  <a:lnTo>
                    <a:pt x="0" y="13197"/>
                  </a:lnTo>
                  <a:lnTo>
                    <a:pt x="0" y="14848"/>
                  </a:lnTo>
                  <a:lnTo>
                    <a:pt x="0" y="16246"/>
                  </a:lnTo>
                  <a:lnTo>
                    <a:pt x="363" y="17662"/>
                  </a:lnTo>
                  <a:lnTo>
                    <a:pt x="545" y="19078"/>
                  </a:lnTo>
                  <a:lnTo>
                    <a:pt x="1090" y="20494"/>
                  </a:lnTo>
                  <a:lnTo>
                    <a:pt x="1817" y="21674"/>
                  </a:lnTo>
                  <a:lnTo>
                    <a:pt x="2544" y="22854"/>
                  </a:lnTo>
                  <a:lnTo>
                    <a:pt x="3452" y="24016"/>
                  </a:lnTo>
                  <a:lnTo>
                    <a:pt x="4361" y="24960"/>
                  </a:lnTo>
                  <a:lnTo>
                    <a:pt x="5451" y="25903"/>
                  </a:lnTo>
                  <a:lnTo>
                    <a:pt x="6541" y="26847"/>
                  </a:lnTo>
                  <a:lnTo>
                    <a:pt x="7813" y="27555"/>
                  </a:lnTo>
                  <a:lnTo>
                    <a:pt x="9085" y="28263"/>
                  </a:lnTo>
                  <a:lnTo>
                    <a:pt x="10539" y="28735"/>
                  </a:lnTo>
                  <a:lnTo>
                    <a:pt x="11993" y="28971"/>
                  </a:lnTo>
                  <a:lnTo>
                    <a:pt x="13446" y="29207"/>
                  </a:lnTo>
                  <a:lnTo>
                    <a:pt x="15082" y="29443"/>
                  </a:lnTo>
                  <a:lnTo>
                    <a:pt x="39250" y="29443"/>
                  </a:lnTo>
                  <a:lnTo>
                    <a:pt x="40885" y="29207"/>
                  </a:lnTo>
                  <a:lnTo>
                    <a:pt x="42339" y="28971"/>
                  </a:lnTo>
                  <a:lnTo>
                    <a:pt x="43793" y="28735"/>
                  </a:lnTo>
                  <a:lnTo>
                    <a:pt x="49789" y="24960"/>
                  </a:lnTo>
                  <a:lnTo>
                    <a:pt x="50880" y="24016"/>
                  </a:lnTo>
                  <a:lnTo>
                    <a:pt x="54150" y="16246"/>
                  </a:lnTo>
                  <a:lnTo>
                    <a:pt x="54514" y="14848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454284" y="439070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78"/>
                  </a:moveTo>
                  <a:lnTo>
                    <a:pt x="0" y="16247"/>
                  </a:lnTo>
                  <a:lnTo>
                    <a:pt x="490" y="19060"/>
                  </a:lnTo>
                  <a:lnTo>
                    <a:pt x="15063" y="29425"/>
                  </a:lnTo>
                  <a:lnTo>
                    <a:pt x="39122" y="29425"/>
                  </a:lnTo>
                  <a:lnTo>
                    <a:pt x="54423" y="14831"/>
                  </a:lnTo>
                  <a:lnTo>
                    <a:pt x="53695" y="10346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454284" y="439070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65"/>
                  </a:lnTo>
                  <a:lnTo>
                    <a:pt x="48844" y="3521"/>
                  </a:lnTo>
                  <a:lnTo>
                    <a:pt x="47627" y="2577"/>
                  </a:lnTo>
                  <a:lnTo>
                    <a:pt x="46409" y="1869"/>
                  </a:lnTo>
                  <a:lnTo>
                    <a:pt x="45192" y="1161"/>
                  </a:lnTo>
                  <a:lnTo>
                    <a:pt x="43738" y="689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13374" y="235"/>
                  </a:lnTo>
                  <a:lnTo>
                    <a:pt x="11902" y="471"/>
                  </a:lnTo>
                  <a:lnTo>
                    <a:pt x="10448" y="689"/>
                  </a:lnTo>
                  <a:lnTo>
                    <a:pt x="8994" y="1161"/>
                  </a:lnTo>
                  <a:lnTo>
                    <a:pt x="7777" y="1869"/>
                  </a:lnTo>
                  <a:lnTo>
                    <a:pt x="6559" y="2577"/>
                  </a:lnTo>
                  <a:lnTo>
                    <a:pt x="5342" y="3521"/>
                  </a:lnTo>
                  <a:lnTo>
                    <a:pt x="4379" y="4465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31"/>
                  </a:lnTo>
                  <a:lnTo>
                    <a:pt x="490" y="10347"/>
                  </a:lnTo>
                  <a:lnTo>
                    <a:pt x="254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44"/>
                  </a:lnTo>
                  <a:lnTo>
                    <a:pt x="4379" y="24941"/>
                  </a:lnTo>
                  <a:lnTo>
                    <a:pt x="5342" y="25885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6409" y="27537"/>
                  </a:lnTo>
                  <a:lnTo>
                    <a:pt x="47627" y="26829"/>
                  </a:lnTo>
                  <a:lnTo>
                    <a:pt x="48844" y="25885"/>
                  </a:lnTo>
                  <a:lnTo>
                    <a:pt x="49807" y="24941"/>
                  </a:lnTo>
                  <a:lnTo>
                    <a:pt x="50789" y="24016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454284" y="453485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80"/>
                  </a:moveTo>
                  <a:lnTo>
                    <a:pt x="0" y="16247"/>
                  </a:lnTo>
                  <a:lnTo>
                    <a:pt x="490" y="19079"/>
                  </a:lnTo>
                  <a:lnTo>
                    <a:pt x="15063" y="29425"/>
                  </a:lnTo>
                  <a:lnTo>
                    <a:pt x="39122" y="29425"/>
                  </a:lnTo>
                  <a:lnTo>
                    <a:pt x="54423" y="14831"/>
                  </a:lnTo>
                  <a:lnTo>
                    <a:pt x="53695" y="10365"/>
                  </a:lnTo>
                  <a:lnTo>
                    <a:pt x="39122" y="0"/>
                  </a:lnTo>
                  <a:lnTo>
                    <a:pt x="15063" y="0"/>
                  </a:lnTo>
                  <a:lnTo>
                    <a:pt x="0" y="1318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454284" y="453485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52479" y="7769"/>
                  </a:lnTo>
                  <a:lnTo>
                    <a:pt x="51752" y="6589"/>
                  </a:lnTo>
                  <a:lnTo>
                    <a:pt x="50789" y="5409"/>
                  </a:lnTo>
                  <a:lnTo>
                    <a:pt x="49807" y="4483"/>
                  </a:lnTo>
                  <a:lnTo>
                    <a:pt x="48844" y="3539"/>
                  </a:lnTo>
                  <a:lnTo>
                    <a:pt x="47627" y="2595"/>
                  </a:lnTo>
                  <a:lnTo>
                    <a:pt x="46409" y="1887"/>
                  </a:lnTo>
                  <a:lnTo>
                    <a:pt x="45192" y="1179"/>
                  </a:lnTo>
                  <a:lnTo>
                    <a:pt x="43738" y="707"/>
                  </a:lnTo>
                  <a:lnTo>
                    <a:pt x="42284" y="471"/>
                  </a:lnTo>
                  <a:lnTo>
                    <a:pt x="40813" y="235"/>
                  </a:lnTo>
                  <a:lnTo>
                    <a:pt x="39123" y="0"/>
                  </a:lnTo>
                  <a:lnTo>
                    <a:pt x="15064" y="0"/>
                  </a:lnTo>
                  <a:lnTo>
                    <a:pt x="4379" y="4483"/>
                  </a:lnTo>
                  <a:lnTo>
                    <a:pt x="3398" y="5409"/>
                  </a:lnTo>
                  <a:lnTo>
                    <a:pt x="2434" y="6589"/>
                  </a:lnTo>
                  <a:lnTo>
                    <a:pt x="1708" y="7769"/>
                  </a:lnTo>
                  <a:lnTo>
                    <a:pt x="981" y="8949"/>
                  </a:lnTo>
                  <a:lnTo>
                    <a:pt x="490" y="10365"/>
                  </a:lnTo>
                  <a:lnTo>
                    <a:pt x="254" y="11781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54" y="17662"/>
                  </a:lnTo>
                  <a:lnTo>
                    <a:pt x="490" y="19078"/>
                  </a:lnTo>
                  <a:lnTo>
                    <a:pt x="981" y="20494"/>
                  </a:lnTo>
                  <a:lnTo>
                    <a:pt x="1708" y="21656"/>
                  </a:lnTo>
                  <a:lnTo>
                    <a:pt x="2434" y="22836"/>
                  </a:lnTo>
                  <a:lnTo>
                    <a:pt x="3398" y="24016"/>
                  </a:lnTo>
                  <a:lnTo>
                    <a:pt x="4379" y="24960"/>
                  </a:lnTo>
                  <a:lnTo>
                    <a:pt x="5342" y="25903"/>
                  </a:lnTo>
                  <a:lnTo>
                    <a:pt x="6559" y="26847"/>
                  </a:lnTo>
                  <a:lnTo>
                    <a:pt x="7777" y="27555"/>
                  </a:lnTo>
                  <a:lnTo>
                    <a:pt x="8994" y="28263"/>
                  </a:lnTo>
                  <a:lnTo>
                    <a:pt x="10448" y="28735"/>
                  </a:lnTo>
                  <a:lnTo>
                    <a:pt x="11902" y="28971"/>
                  </a:lnTo>
                  <a:lnTo>
                    <a:pt x="13374" y="29189"/>
                  </a:lnTo>
                  <a:lnTo>
                    <a:pt x="15064" y="29425"/>
                  </a:lnTo>
                  <a:lnTo>
                    <a:pt x="39123" y="29425"/>
                  </a:lnTo>
                  <a:lnTo>
                    <a:pt x="46409" y="27555"/>
                  </a:lnTo>
                  <a:lnTo>
                    <a:pt x="47627" y="26847"/>
                  </a:lnTo>
                  <a:lnTo>
                    <a:pt x="48844" y="25903"/>
                  </a:lnTo>
                  <a:lnTo>
                    <a:pt x="49807" y="24960"/>
                  </a:lnTo>
                  <a:lnTo>
                    <a:pt x="50789" y="24016"/>
                  </a:lnTo>
                  <a:lnTo>
                    <a:pt x="51752" y="22836"/>
                  </a:lnTo>
                  <a:lnTo>
                    <a:pt x="52479" y="21656"/>
                  </a:lnTo>
                  <a:lnTo>
                    <a:pt x="53206" y="20494"/>
                  </a:lnTo>
                  <a:lnTo>
                    <a:pt x="53696" y="19078"/>
                  </a:lnTo>
                  <a:lnTo>
                    <a:pt x="53951" y="17662"/>
                  </a:lnTo>
                  <a:lnTo>
                    <a:pt x="54187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714172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714172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714172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714172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717752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717752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741011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741011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71775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71775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741011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741011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798778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798778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822037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822037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798778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798778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822037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822037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881348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1" y="54639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881349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904608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904609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881348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1" y="54640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881349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904608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904609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963666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963666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98692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98692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96366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96366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1986925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721495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30" y="85303"/>
                  </a:moveTo>
                  <a:lnTo>
                    <a:pt x="296616" y="85303"/>
                  </a:lnTo>
                  <a:lnTo>
                    <a:pt x="296616" y="79941"/>
                  </a:lnTo>
                  <a:lnTo>
                    <a:pt x="265430" y="79941"/>
                  </a:lnTo>
                  <a:lnTo>
                    <a:pt x="265430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15" y="47745"/>
                  </a:moveTo>
                  <a:lnTo>
                    <a:pt x="235269" y="47745"/>
                  </a:lnTo>
                  <a:lnTo>
                    <a:pt x="235269" y="0"/>
                  </a:lnTo>
                  <a:lnTo>
                    <a:pt x="164615" y="0"/>
                  </a:lnTo>
                  <a:lnTo>
                    <a:pt x="164615" y="47745"/>
                  </a:lnTo>
                  <a:close/>
                </a:path>
                <a:path w="317500" h="137795">
                  <a:moveTo>
                    <a:pt x="164615" y="137601"/>
                  </a:moveTo>
                  <a:lnTo>
                    <a:pt x="235269" y="137601"/>
                  </a:lnTo>
                  <a:lnTo>
                    <a:pt x="235269" y="89856"/>
                  </a:lnTo>
                  <a:lnTo>
                    <a:pt x="164615" y="89856"/>
                  </a:lnTo>
                  <a:lnTo>
                    <a:pt x="164615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2" name="object 5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4119" y="4436330"/>
              <a:ext cx="89377" cy="138755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2055249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055250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055249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2055250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2058829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058830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082088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082089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058829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058830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082088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082089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139875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13987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2163133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2163134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2139875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13987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163133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163134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222427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222427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24570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24570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222427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222427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245705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245705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304743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30474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328003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328003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304743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30474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328003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2062573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30" y="85303"/>
                  </a:moveTo>
                  <a:lnTo>
                    <a:pt x="296616" y="85303"/>
                  </a:lnTo>
                  <a:lnTo>
                    <a:pt x="296616" y="79941"/>
                  </a:lnTo>
                  <a:lnTo>
                    <a:pt x="265430" y="79941"/>
                  </a:lnTo>
                  <a:lnTo>
                    <a:pt x="265430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15" y="47745"/>
                  </a:moveTo>
                  <a:lnTo>
                    <a:pt x="235269" y="47745"/>
                  </a:lnTo>
                  <a:lnTo>
                    <a:pt x="235269" y="0"/>
                  </a:lnTo>
                  <a:lnTo>
                    <a:pt x="164615" y="0"/>
                  </a:lnTo>
                  <a:lnTo>
                    <a:pt x="164615" y="47745"/>
                  </a:lnTo>
                  <a:close/>
                </a:path>
                <a:path w="317500" h="137795">
                  <a:moveTo>
                    <a:pt x="164615" y="137601"/>
                  </a:moveTo>
                  <a:lnTo>
                    <a:pt x="235269" y="137601"/>
                  </a:lnTo>
                  <a:lnTo>
                    <a:pt x="235269" y="89856"/>
                  </a:lnTo>
                  <a:lnTo>
                    <a:pt x="164615" y="89856"/>
                  </a:lnTo>
                  <a:lnTo>
                    <a:pt x="164615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2396346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2396346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2396346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396346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399926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399926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423185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2423185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239992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239992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423185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423185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480952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480953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50417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504176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48095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480953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504175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504176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563596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563596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586855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586856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56359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56359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586855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586856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645912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645913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669172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669172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64591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645913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669172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403669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503" y="85303"/>
                  </a:moveTo>
                  <a:lnTo>
                    <a:pt x="296688" y="85303"/>
                  </a:lnTo>
                  <a:lnTo>
                    <a:pt x="296688" y="79941"/>
                  </a:lnTo>
                  <a:lnTo>
                    <a:pt x="265503" y="79941"/>
                  </a:lnTo>
                  <a:lnTo>
                    <a:pt x="265503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89" y="47745"/>
                  </a:moveTo>
                  <a:lnTo>
                    <a:pt x="152443" y="47745"/>
                  </a:lnTo>
                  <a:lnTo>
                    <a:pt x="152443" y="0"/>
                  </a:lnTo>
                  <a:lnTo>
                    <a:pt x="81789" y="0"/>
                  </a:lnTo>
                  <a:lnTo>
                    <a:pt x="81789" y="47745"/>
                  </a:lnTo>
                  <a:close/>
                </a:path>
                <a:path w="317500" h="137795">
                  <a:moveTo>
                    <a:pt x="81789" y="137601"/>
                  </a:moveTo>
                  <a:lnTo>
                    <a:pt x="152443" y="137601"/>
                  </a:lnTo>
                  <a:lnTo>
                    <a:pt x="152443" y="89856"/>
                  </a:lnTo>
                  <a:lnTo>
                    <a:pt x="81789" y="89856"/>
                  </a:lnTo>
                  <a:lnTo>
                    <a:pt x="81789" y="137601"/>
                  </a:lnTo>
                  <a:close/>
                </a:path>
                <a:path w="317500" h="137795">
                  <a:moveTo>
                    <a:pt x="164651" y="47745"/>
                  </a:moveTo>
                  <a:lnTo>
                    <a:pt x="235305" y="47745"/>
                  </a:lnTo>
                  <a:lnTo>
                    <a:pt x="235305" y="0"/>
                  </a:lnTo>
                  <a:lnTo>
                    <a:pt x="164651" y="0"/>
                  </a:lnTo>
                  <a:lnTo>
                    <a:pt x="164651" y="47745"/>
                  </a:lnTo>
                  <a:close/>
                </a:path>
                <a:path w="317500" h="137795">
                  <a:moveTo>
                    <a:pt x="164651" y="137601"/>
                  </a:moveTo>
                  <a:lnTo>
                    <a:pt x="235305" y="137601"/>
                  </a:lnTo>
                  <a:lnTo>
                    <a:pt x="235305" y="89856"/>
                  </a:lnTo>
                  <a:lnTo>
                    <a:pt x="164651" y="89856"/>
                  </a:lnTo>
                  <a:lnTo>
                    <a:pt x="164651" y="137601"/>
                  </a:lnTo>
                  <a:close/>
                </a:path>
                <a:path w="317500" h="137795">
                  <a:moveTo>
                    <a:pt x="246423" y="47745"/>
                  </a:moveTo>
                  <a:lnTo>
                    <a:pt x="317077" y="47745"/>
                  </a:lnTo>
                  <a:lnTo>
                    <a:pt x="317077" y="0"/>
                  </a:lnTo>
                  <a:lnTo>
                    <a:pt x="246423" y="0"/>
                  </a:lnTo>
                  <a:lnTo>
                    <a:pt x="246423" y="47745"/>
                  </a:lnTo>
                  <a:close/>
                </a:path>
                <a:path w="317500" h="137795">
                  <a:moveTo>
                    <a:pt x="246423" y="137601"/>
                  </a:moveTo>
                  <a:lnTo>
                    <a:pt x="317077" y="137601"/>
                  </a:lnTo>
                  <a:lnTo>
                    <a:pt x="317077" y="89856"/>
                  </a:lnTo>
                  <a:lnTo>
                    <a:pt x="246423" y="89856"/>
                  </a:lnTo>
                  <a:lnTo>
                    <a:pt x="246423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737497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737497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737497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737497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740949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740950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764209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764209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740949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740950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764209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764209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82199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82199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845253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845254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82199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82199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845253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845254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90467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904674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927934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927934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290467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2904674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2927934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927934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986991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986991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010250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010251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986991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986991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010250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744766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303"/>
                  </a:moveTo>
                  <a:lnTo>
                    <a:pt x="296670" y="85303"/>
                  </a:lnTo>
                  <a:lnTo>
                    <a:pt x="296670" y="79941"/>
                  </a:lnTo>
                  <a:lnTo>
                    <a:pt x="265484" y="79941"/>
                  </a:lnTo>
                  <a:lnTo>
                    <a:pt x="265484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078575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078575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078575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078575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082028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082028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105287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105287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082028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082028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105287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105287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163072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163072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186332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186332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16307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316307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5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186332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186332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245752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245753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269011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269012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245752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245753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269011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269012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328069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328069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351329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351329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328069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328069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351329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085844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303"/>
                  </a:moveTo>
                  <a:lnTo>
                    <a:pt x="296670" y="85303"/>
                  </a:lnTo>
                  <a:lnTo>
                    <a:pt x="296670" y="79941"/>
                  </a:lnTo>
                  <a:lnTo>
                    <a:pt x="265484" y="79941"/>
                  </a:lnTo>
                  <a:lnTo>
                    <a:pt x="265484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419652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0"/>
                  </a:moveTo>
                  <a:lnTo>
                    <a:pt x="0" y="148344"/>
                  </a:lnTo>
                  <a:lnTo>
                    <a:pt x="329394" y="148344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419653" y="4428520"/>
              <a:ext cx="329565" cy="148590"/>
            </a:xfrm>
            <a:custGeom>
              <a:avLst/>
              <a:gdLst/>
              <a:ahLst/>
              <a:cxnLst/>
              <a:rect l="l" t="t" r="r" b="b"/>
              <a:pathLst>
                <a:path w="329564" h="148589">
                  <a:moveTo>
                    <a:pt x="0" y="148344"/>
                  </a:moveTo>
                  <a:lnTo>
                    <a:pt x="329393" y="148344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148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419652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0"/>
                  </a:moveTo>
                  <a:lnTo>
                    <a:pt x="0" y="29362"/>
                  </a:lnTo>
                  <a:lnTo>
                    <a:pt x="329394" y="29362"/>
                  </a:lnTo>
                  <a:lnTo>
                    <a:pt x="329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419653" y="4488016"/>
              <a:ext cx="329565" cy="29845"/>
            </a:xfrm>
            <a:custGeom>
              <a:avLst/>
              <a:gdLst/>
              <a:ahLst/>
              <a:cxnLst/>
              <a:rect l="l" t="t" r="r" b="b"/>
              <a:pathLst>
                <a:path w="329564" h="29845">
                  <a:moveTo>
                    <a:pt x="0" y="29362"/>
                  </a:moveTo>
                  <a:lnTo>
                    <a:pt x="329393" y="29362"/>
                  </a:lnTo>
                  <a:lnTo>
                    <a:pt x="329393" y="0"/>
                  </a:lnTo>
                  <a:lnTo>
                    <a:pt x="0" y="0"/>
                  </a:lnTo>
                  <a:lnTo>
                    <a:pt x="0" y="293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423105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0" y="0"/>
                  </a:moveTo>
                  <a:lnTo>
                    <a:pt x="0" y="54383"/>
                  </a:ln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423106" y="4431336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0" y="54383"/>
                  </a:moveTo>
                  <a:lnTo>
                    <a:pt x="77710" y="54383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446365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446365" y="448571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423105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42310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446365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446365" y="451432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504150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3504151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3527409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527410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504150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504151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527409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527410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586830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586831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610090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4" y="5617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610090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586830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0" y="54640"/>
                  </a:lnTo>
                  <a:lnTo>
                    <a:pt x="77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586831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610090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4" y="5361"/>
                  </a:lnTo>
                  <a:lnTo>
                    <a:pt x="31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610090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361"/>
                  </a:moveTo>
                  <a:lnTo>
                    <a:pt x="31185" y="5361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3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669146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39"/>
                  </a:lnTo>
                  <a:lnTo>
                    <a:pt x="77711" y="54639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669147" y="4431080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692406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617"/>
                  </a:lnTo>
                  <a:lnTo>
                    <a:pt x="31186" y="5617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692407" y="4485458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5616"/>
                  </a:moveTo>
                  <a:lnTo>
                    <a:pt x="31185" y="5616"/>
                  </a:lnTo>
                  <a:lnTo>
                    <a:pt x="31185" y="0"/>
                  </a:lnTo>
                  <a:lnTo>
                    <a:pt x="0" y="0"/>
                  </a:lnTo>
                  <a:lnTo>
                    <a:pt x="0" y="5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669146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0"/>
                  </a:moveTo>
                  <a:lnTo>
                    <a:pt x="0" y="54640"/>
                  </a:lnTo>
                  <a:lnTo>
                    <a:pt x="77711" y="54640"/>
                  </a:lnTo>
                  <a:lnTo>
                    <a:pt x="77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669147" y="4519683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54639"/>
                  </a:moveTo>
                  <a:lnTo>
                    <a:pt x="77710" y="54639"/>
                  </a:lnTo>
                  <a:lnTo>
                    <a:pt x="77710" y="0"/>
                  </a:lnTo>
                  <a:lnTo>
                    <a:pt x="0" y="0"/>
                  </a:lnTo>
                  <a:lnTo>
                    <a:pt x="0" y="54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692406" y="451432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0" y="0"/>
                  </a:moveTo>
                  <a:lnTo>
                    <a:pt x="0" y="5361"/>
                  </a:lnTo>
                  <a:lnTo>
                    <a:pt x="31186" y="5361"/>
                  </a:lnTo>
                  <a:lnTo>
                    <a:pt x="31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426922" y="4434380"/>
              <a:ext cx="317500" cy="137795"/>
            </a:xfrm>
            <a:custGeom>
              <a:avLst/>
              <a:gdLst/>
              <a:ahLst/>
              <a:cxnLst/>
              <a:rect l="l" t="t" r="r" b="b"/>
              <a:pathLst>
                <a:path w="317500" h="137795">
                  <a:moveTo>
                    <a:pt x="265484" y="85303"/>
                  </a:moveTo>
                  <a:lnTo>
                    <a:pt x="296670" y="85303"/>
                  </a:lnTo>
                  <a:lnTo>
                    <a:pt x="296670" y="79941"/>
                  </a:lnTo>
                  <a:lnTo>
                    <a:pt x="265484" y="79941"/>
                  </a:lnTo>
                  <a:lnTo>
                    <a:pt x="265484" y="85303"/>
                  </a:lnTo>
                  <a:close/>
                </a:path>
                <a:path w="317500" h="137795">
                  <a:moveTo>
                    <a:pt x="0" y="47745"/>
                  </a:moveTo>
                  <a:lnTo>
                    <a:pt x="70654" y="47745"/>
                  </a:lnTo>
                  <a:lnTo>
                    <a:pt x="70654" y="0"/>
                  </a:lnTo>
                  <a:lnTo>
                    <a:pt x="0" y="0"/>
                  </a:lnTo>
                  <a:lnTo>
                    <a:pt x="0" y="47745"/>
                  </a:lnTo>
                  <a:close/>
                </a:path>
                <a:path w="317500" h="137795">
                  <a:moveTo>
                    <a:pt x="0" y="137601"/>
                  </a:moveTo>
                  <a:lnTo>
                    <a:pt x="70654" y="137601"/>
                  </a:lnTo>
                  <a:lnTo>
                    <a:pt x="70654" y="89856"/>
                  </a:lnTo>
                  <a:lnTo>
                    <a:pt x="0" y="89856"/>
                  </a:lnTo>
                  <a:lnTo>
                    <a:pt x="0" y="137601"/>
                  </a:lnTo>
                  <a:close/>
                </a:path>
                <a:path w="317500" h="137795">
                  <a:moveTo>
                    <a:pt x="81771" y="47745"/>
                  </a:moveTo>
                  <a:lnTo>
                    <a:pt x="152425" y="47745"/>
                  </a:lnTo>
                  <a:lnTo>
                    <a:pt x="152425" y="0"/>
                  </a:lnTo>
                  <a:lnTo>
                    <a:pt x="81771" y="0"/>
                  </a:lnTo>
                  <a:lnTo>
                    <a:pt x="81771" y="47745"/>
                  </a:lnTo>
                  <a:close/>
                </a:path>
                <a:path w="317500" h="137795">
                  <a:moveTo>
                    <a:pt x="81771" y="137601"/>
                  </a:moveTo>
                  <a:lnTo>
                    <a:pt x="152425" y="137601"/>
                  </a:lnTo>
                  <a:lnTo>
                    <a:pt x="152425" y="89856"/>
                  </a:lnTo>
                  <a:lnTo>
                    <a:pt x="81771" y="89856"/>
                  </a:lnTo>
                  <a:lnTo>
                    <a:pt x="81771" y="137601"/>
                  </a:lnTo>
                  <a:close/>
                </a:path>
                <a:path w="317500" h="137795">
                  <a:moveTo>
                    <a:pt x="164633" y="47745"/>
                  </a:moveTo>
                  <a:lnTo>
                    <a:pt x="235287" y="47745"/>
                  </a:lnTo>
                  <a:lnTo>
                    <a:pt x="235287" y="0"/>
                  </a:lnTo>
                  <a:lnTo>
                    <a:pt x="164633" y="0"/>
                  </a:lnTo>
                  <a:lnTo>
                    <a:pt x="164633" y="47745"/>
                  </a:lnTo>
                  <a:close/>
                </a:path>
                <a:path w="317500" h="137795">
                  <a:moveTo>
                    <a:pt x="164633" y="137601"/>
                  </a:moveTo>
                  <a:lnTo>
                    <a:pt x="235287" y="137601"/>
                  </a:lnTo>
                  <a:lnTo>
                    <a:pt x="235287" y="89856"/>
                  </a:lnTo>
                  <a:lnTo>
                    <a:pt x="164633" y="89856"/>
                  </a:lnTo>
                  <a:lnTo>
                    <a:pt x="164633" y="137601"/>
                  </a:lnTo>
                  <a:close/>
                </a:path>
                <a:path w="317500" h="137795">
                  <a:moveTo>
                    <a:pt x="246404" y="47745"/>
                  </a:moveTo>
                  <a:lnTo>
                    <a:pt x="317059" y="47745"/>
                  </a:lnTo>
                  <a:lnTo>
                    <a:pt x="317059" y="0"/>
                  </a:lnTo>
                  <a:lnTo>
                    <a:pt x="246404" y="0"/>
                  </a:lnTo>
                  <a:lnTo>
                    <a:pt x="246404" y="47745"/>
                  </a:lnTo>
                  <a:close/>
                </a:path>
                <a:path w="317500" h="137795">
                  <a:moveTo>
                    <a:pt x="246404" y="137601"/>
                  </a:moveTo>
                  <a:lnTo>
                    <a:pt x="317059" y="137601"/>
                  </a:lnTo>
                  <a:lnTo>
                    <a:pt x="317059" y="89856"/>
                  </a:lnTo>
                  <a:lnTo>
                    <a:pt x="246404" y="89856"/>
                  </a:lnTo>
                  <a:lnTo>
                    <a:pt x="246404" y="137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3" name="object 733"/>
          <p:cNvSpPr txBox="1"/>
          <p:nvPr/>
        </p:nvSpPr>
        <p:spPr>
          <a:xfrm>
            <a:off x="1548921" y="4333625"/>
            <a:ext cx="428625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35"/>
              </a:spcBef>
            </a:pPr>
            <a:r>
              <a:rPr sz="500" b="1" spc="20" dirty="0">
                <a:latin typeface="Calibri"/>
                <a:cs typeface="Calibri"/>
              </a:rPr>
              <a:t>TOR</a:t>
            </a:r>
            <a:r>
              <a:rPr sz="500" b="1" spc="-15" dirty="0">
                <a:latin typeface="Calibri"/>
                <a:cs typeface="Calibri"/>
              </a:rPr>
              <a:t> </a:t>
            </a:r>
            <a:r>
              <a:rPr sz="500" b="1" spc="40" dirty="0">
                <a:latin typeface="Calibri"/>
                <a:cs typeface="Calibri"/>
              </a:rPr>
              <a:t>48</a:t>
            </a:r>
            <a:r>
              <a:rPr sz="500" b="1" spc="10" dirty="0">
                <a:latin typeface="Calibri"/>
                <a:cs typeface="Calibri"/>
              </a:rPr>
              <a:t> </a:t>
            </a:r>
            <a:r>
              <a:rPr sz="500" b="1" spc="35" dirty="0">
                <a:latin typeface="Calibri"/>
                <a:cs typeface="Calibri"/>
              </a:rPr>
              <a:t>ports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734" name="object 734"/>
          <p:cNvGrpSpPr/>
          <p:nvPr/>
        </p:nvGrpSpPr>
        <p:grpSpPr>
          <a:xfrm>
            <a:off x="1401706" y="2211422"/>
            <a:ext cx="2576830" cy="2527300"/>
            <a:chOff x="1401706" y="2211422"/>
            <a:chExt cx="2576830" cy="2527300"/>
          </a:xfrm>
        </p:grpSpPr>
        <p:sp>
          <p:nvSpPr>
            <p:cNvPr id="735" name="object 735"/>
            <p:cNvSpPr/>
            <p:nvPr/>
          </p:nvSpPr>
          <p:spPr>
            <a:xfrm>
              <a:off x="1795453" y="4158172"/>
              <a:ext cx="2176145" cy="573405"/>
            </a:xfrm>
            <a:custGeom>
              <a:avLst/>
              <a:gdLst/>
              <a:ahLst/>
              <a:cxnLst/>
              <a:rect l="l" t="t" r="r" b="b"/>
              <a:pathLst>
                <a:path w="2176145" h="573404">
                  <a:moveTo>
                    <a:pt x="1420498" y="573190"/>
                  </a:moveTo>
                  <a:lnTo>
                    <a:pt x="2175885" y="573190"/>
                  </a:lnTo>
                  <a:lnTo>
                    <a:pt x="2175885" y="300082"/>
                  </a:lnTo>
                  <a:lnTo>
                    <a:pt x="1866789" y="300082"/>
                  </a:lnTo>
                </a:path>
                <a:path w="2176145" h="573404">
                  <a:moveTo>
                    <a:pt x="0" y="294273"/>
                  </a:moveTo>
                  <a:lnTo>
                    <a:pt x="1877874" y="0"/>
                  </a:lnTo>
                </a:path>
              </a:pathLst>
            </a:custGeom>
            <a:ln w="13621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6" name="object 7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914" y="2454393"/>
              <a:ext cx="70505" cy="260309"/>
            </a:xfrm>
            <a:prstGeom prst="rect">
              <a:avLst/>
            </a:prstGeom>
          </p:spPr>
        </p:pic>
        <p:sp>
          <p:nvSpPr>
            <p:cNvPr id="737" name="object 737"/>
            <p:cNvSpPr/>
            <p:nvPr/>
          </p:nvSpPr>
          <p:spPr>
            <a:xfrm>
              <a:off x="1586808" y="2218407"/>
              <a:ext cx="79375" cy="262890"/>
            </a:xfrm>
            <a:custGeom>
              <a:avLst/>
              <a:gdLst/>
              <a:ahLst/>
              <a:cxnLst/>
              <a:rect l="l" t="t" r="r" b="b"/>
              <a:pathLst>
                <a:path w="79375" h="262889">
                  <a:moveTo>
                    <a:pt x="39395" y="0"/>
                  </a:moveTo>
                  <a:lnTo>
                    <a:pt x="39395" y="262306"/>
                  </a:lnTo>
                </a:path>
                <a:path w="79375" h="262889">
                  <a:moveTo>
                    <a:pt x="39395" y="78782"/>
                  </a:moveTo>
                  <a:lnTo>
                    <a:pt x="0" y="0"/>
                  </a:lnTo>
                </a:path>
                <a:path w="79375" h="262889">
                  <a:moveTo>
                    <a:pt x="78791" y="0"/>
                  </a:moveTo>
                  <a:lnTo>
                    <a:pt x="39395" y="78782"/>
                  </a:lnTo>
                </a:path>
              </a:pathLst>
            </a:custGeom>
            <a:ln w="13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408691" y="3214793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0"/>
                  </a:moveTo>
                  <a:lnTo>
                    <a:pt x="0" y="233008"/>
                  </a:ln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408691" y="3214792"/>
              <a:ext cx="2487930" cy="233045"/>
            </a:xfrm>
            <a:custGeom>
              <a:avLst/>
              <a:gdLst/>
              <a:ahLst/>
              <a:cxnLst/>
              <a:rect l="l" t="t" r="r" b="b"/>
              <a:pathLst>
                <a:path w="2487929" h="233045">
                  <a:moveTo>
                    <a:pt x="0" y="233008"/>
                  </a:moveTo>
                  <a:lnTo>
                    <a:pt x="2487853" y="233008"/>
                  </a:lnTo>
                  <a:lnTo>
                    <a:pt x="2487853" y="0"/>
                  </a:lnTo>
                  <a:lnTo>
                    <a:pt x="0" y="0"/>
                  </a:lnTo>
                  <a:lnTo>
                    <a:pt x="0" y="233008"/>
                  </a:lnTo>
                  <a:close/>
                </a:path>
                <a:path w="2487929" h="233045">
                  <a:moveTo>
                    <a:pt x="129580" y="233008"/>
                  </a:moveTo>
                  <a:lnTo>
                    <a:pt x="2358309" y="233008"/>
                  </a:lnTo>
                  <a:lnTo>
                    <a:pt x="2358309" y="0"/>
                  </a:lnTo>
                  <a:lnTo>
                    <a:pt x="129580" y="0"/>
                  </a:lnTo>
                  <a:lnTo>
                    <a:pt x="129580" y="233008"/>
                  </a:lnTo>
                  <a:close/>
                </a:path>
              </a:pathLst>
            </a:custGeom>
            <a:ln w="13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803252" y="323895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70"/>
                  </a:moveTo>
                  <a:lnTo>
                    <a:pt x="0" y="16156"/>
                  </a:lnTo>
                  <a:lnTo>
                    <a:pt x="363" y="17608"/>
                  </a:lnTo>
                  <a:lnTo>
                    <a:pt x="544" y="19061"/>
                  </a:lnTo>
                  <a:lnTo>
                    <a:pt x="5452" y="25777"/>
                  </a:lnTo>
                  <a:lnTo>
                    <a:pt x="6541" y="26866"/>
                  </a:lnTo>
                  <a:lnTo>
                    <a:pt x="7814" y="27593"/>
                  </a:lnTo>
                  <a:lnTo>
                    <a:pt x="10539" y="28681"/>
                  </a:lnTo>
                  <a:lnTo>
                    <a:pt x="11993" y="28863"/>
                  </a:lnTo>
                  <a:lnTo>
                    <a:pt x="13446" y="29226"/>
                  </a:lnTo>
                  <a:lnTo>
                    <a:pt x="15082" y="29408"/>
                  </a:lnTo>
                  <a:lnTo>
                    <a:pt x="39250" y="29408"/>
                  </a:lnTo>
                  <a:lnTo>
                    <a:pt x="40886" y="29226"/>
                  </a:lnTo>
                  <a:lnTo>
                    <a:pt x="42339" y="28863"/>
                  </a:lnTo>
                  <a:lnTo>
                    <a:pt x="43793" y="28681"/>
                  </a:lnTo>
                  <a:lnTo>
                    <a:pt x="46518" y="27593"/>
                  </a:lnTo>
                  <a:lnTo>
                    <a:pt x="47609" y="26866"/>
                  </a:lnTo>
                  <a:lnTo>
                    <a:pt x="48881" y="25777"/>
                  </a:lnTo>
                  <a:lnTo>
                    <a:pt x="49790" y="24870"/>
                  </a:lnTo>
                  <a:lnTo>
                    <a:pt x="50880" y="23962"/>
                  </a:lnTo>
                  <a:lnTo>
                    <a:pt x="51789" y="22872"/>
                  </a:lnTo>
                  <a:lnTo>
                    <a:pt x="53242" y="20513"/>
                  </a:lnTo>
                  <a:lnTo>
                    <a:pt x="53788" y="19061"/>
                  </a:lnTo>
                  <a:lnTo>
                    <a:pt x="54151" y="16156"/>
                  </a:lnTo>
                  <a:lnTo>
                    <a:pt x="54514" y="14885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99"/>
                  </a:lnTo>
                  <a:lnTo>
                    <a:pt x="0" y="130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803253" y="3238954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85"/>
                  </a:moveTo>
                  <a:lnTo>
                    <a:pt x="54150" y="13069"/>
                  </a:lnTo>
                  <a:lnTo>
                    <a:pt x="53969" y="11799"/>
                  </a:lnTo>
                  <a:lnTo>
                    <a:pt x="53787" y="10347"/>
                  </a:lnTo>
                  <a:lnTo>
                    <a:pt x="53242" y="8894"/>
                  </a:lnTo>
                  <a:lnTo>
                    <a:pt x="52515" y="7805"/>
                  </a:lnTo>
                  <a:lnTo>
                    <a:pt x="51788" y="6534"/>
                  </a:lnTo>
                  <a:lnTo>
                    <a:pt x="50880" y="5445"/>
                  </a:lnTo>
                  <a:lnTo>
                    <a:pt x="49789" y="4356"/>
                  </a:lnTo>
                  <a:lnTo>
                    <a:pt x="48881" y="3449"/>
                  </a:lnTo>
                  <a:lnTo>
                    <a:pt x="47609" y="2541"/>
                  </a:lnTo>
                  <a:lnTo>
                    <a:pt x="46518" y="1815"/>
                  </a:lnTo>
                  <a:lnTo>
                    <a:pt x="45246" y="1089"/>
                  </a:lnTo>
                  <a:lnTo>
                    <a:pt x="43793" y="726"/>
                  </a:lnTo>
                  <a:lnTo>
                    <a:pt x="42339" y="363"/>
                  </a:lnTo>
                  <a:lnTo>
                    <a:pt x="40885" y="18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3446" y="181"/>
                  </a:lnTo>
                  <a:lnTo>
                    <a:pt x="11993" y="363"/>
                  </a:lnTo>
                  <a:lnTo>
                    <a:pt x="10539" y="726"/>
                  </a:lnTo>
                  <a:lnTo>
                    <a:pt x="9085" y="1089"/>
                  </a:lnTo>
                  <a:lnTo>
                    <a:pt x="3452" y="5445"/>
                  </a:lnTo>
                  <a:lnTo>
                    <a:pt x="2544" y="6534"/>
                  </a:lnTo>
                  <a:lnTo>
                    <a:pt x="1817" y="7805"/>
                  </a:lnTo>
                  <a:lnTo>
                    <a:pt x="1090" y="8894"/>
                  </a:lnTo>
                  <a:lnTo>
                    <a:pt x="545" y="10347"/>
                  </a:lnTo>
                  <a:lnTo>
                    <a:pt x="363" y="11799"/>
                  </a:lnTo>
                  <a:lnTo>
                    <a:pt x="0" y="13069"/>
                  </a:lnTo>
                  <a:lnTo>
                    <a:pt x="0" y="14885"/>
                  </a:lnTo>
                  <a:lnTo>
                    <a:pt x="0" y="16155"/>
                  </a:lnTo>
                  <a:lnTo>
                    <a:pt x="363" y="17608"/>
                  </a:lnTo>
                  <a:lnTo>
                    <a:pt x="545" y="19060"/>
                  </a:lnTo>
                  <a:lnTo>
                    <a:pt x="1090" y="20512"/>
                  </a:lnTo>
                  <a:lnTo>
                    <a:pt x="1817" y="21601"/>
                  </a:lnTo>
                  <a:lnTo>
                    <a:pt x="2544" y="22872"/>
                  </a:lnTo>
                  <a:lnTo>
                    <a:pt x="3452" y="23961"/>
                  </a:lnTo>
                  <a:lnTo>
                    <a:pt x="4361" y="24869"/>
                  </a:lnTo>
                  <a:lnTo>
                    <a:pt x="5451" y="25776"/>
                  </a:lnTo>
                  <a:lnTo>
                    <a:pt x="6541" y="26866"/>
                  </a:lnTo>
                  <a:lnTo>
                    <a:pt x="7813" y="27592"/>
                  </a:lnTo>
                  <a:lnTo>
                    <a:pt x="9085" y="28136"/>
                  </a:lnTo>
                  <a:lnTo>
                    <a:pt x="10539" y="28681"/>
                  </a:lnTo>
                  <a:lnTo>
                    <a:pt x="11993" y="28862"/>
                  </a:lnTo>
                  <a:lnTo>
                    <a:pt x="13446" y="29225"/>
                  </a:lnTo>
                  <a:lnTo>
                    <a:pt x="15082" y="29407"/>
                  </a:lnTo>
                  <a:lnTo>
                    <a:pt x="39250" y="29407"/>
                  </a:lnTo>
                  <a:lnTo>
                    <a:pt x="40885" y="29225"/>
                  </a:lnTo>
                  <a:lnTo>
                    <a:pt x="42339" y="28862"/>
                  </a:lnTo>
                  <a:lnTo>
                    <a:pt x="43793" y="28681"/>
                  </a:lnTo>
                  <a:lnTo>
                    <a:pt x="49789" y="24869"/>
                  </a:lnTo>
                  <a:lnTo>
                    <a:pt x="50880" y="23961"/>
                  </a:lnTo>
                  <a:lnTo>
                    <a:pt x="51788" y="22872"/>
                  </a:lnTo>
                  <a:lnTo>
                    <a:pt x="52515" y="21601"/>
                  </a:lnTo>
                  <a:lnTo>
                    <a:pt x="53242" y="20512"/>
                  </a:lnTo>
                  <a:lnTo>
                    <a:pt x="53787" y="19060"/>
                  </a:lnTo>
                  <a:lnTo>
                    <a:pt x="53969" y="17608"/>
                  </a:lnTo>
                  <a:lnTo>
                    <a:pt x="54150" y="16155"/>
                  </a:lnTo>
                  <a:lnTo>
                    <a:pt x="54514" y="14885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803252" y="338308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78"/>
                  </a:moveTo>
                  <a:lnTo>
                    <a:pt x="0" y="16245"/>
                  </a:lnTo>
                  <a:lnTo>
                    <a:pt x="363" y="17644"/>
                  </a:lnTo>
                  <a:lnTo>
                    <a:pt x="544" y="19060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9790" y="24941"/>
                  </a:lnTo>
                  <a:lnTo>
                    <a:pt x="50880" y="24015"/>
                  </a:lnTo>
                  <a:lnTo>
                    <a:pt x="51789" y="22835"/>
                  </a:lnTo>
                  <a:lnTo>
                    <a:pt x="53242" y="20476"/>
                  </a:lnTo>
                  <a:lnTo>
                    <a:pt x="53788" y="19060"/>
                  </a:lnTo>
                  <a:lnTo>
                    <a:pt x="54151" y="16245"/>
                  </a:lnTo>
                  <a:lnTo>
                    <a:pt x="54514" y="14831"/>
                  </a:lnTo>
                  <a:lnTo>
                    <a:pt x="54151" y="13178"/>
                  </a:lnTo>
                  <a:lnTo>
                    <a:pt x="53788" y="10346"/>
                  </a:lnTo>
                  <a:lnTo>
                    <a:pt x="53242" y="8930"/>
                  </a:lnTo>
                  <a:lnTo>
                    <a:pt x="51789" y="6588"/>
                  </a:lnTo>
                  <a:lnTo>
                    <a:pt x="50880" y="5408"/>
                  </a:lnTo>
                  <a:lnTo>
                    <a:pt x="49790" y="4465"/>
                  </a:lnTo>
                  <a:lnTo>
                    <a:pt x="48881" y="3521"/>
                  </a:lnTo>
                  <a:lnTo>
                    <a:pt x="46518" y="1869"/>
                  </a:lnTo>
                  <a:lnTo>
                    <a:pt x="45247" y="1162"/>
                  </a:lnTo>
                  <a:lnTo>
                    <a:pt x="43793" y="689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363" y="1176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803253" y="338308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514" y="14830"/>
                  </a:moveTo>
                  <a:lnTo>
                    <a:pt x="54150" y="13178"/>
                  </a:lnTo>
                  <a:lnTo>
                    <a:pt x="53969" y="11762"/>
                  </a:lnTo>
                  <a:lnTo>
                    <a:pt x="53787" y="10347"/>
                  </a:lnTo>
                  <a:lnTo>
                    <a:pt x="53242" y="8931"/>
                  </a:lnTo>
                  <a:lnTo>
                    <a:pt x="52515" y="7769"/>
                  </a:lnTo>
                  <a:lnTo>
                    <a:pt x="51788" y="6589"/>
                  </a:lnTo>
                  <a:lnTo>
                    <a:pt x="50880" y="5409"/>
                  </a:lnTo>
                  <a:lnTo>
                    <a:pt x="49789" y="4465"/>
                  </a:lnTo>
                  <a:lnTo>
                    <a:pt x="48881" y="3521"/>
                  </a:lnTo>
                  <a:lnTo>
                    <a:pt x="39250" y="0"/>
                  </a:lnTo>
                  <a:lnTo>
                    <a:pt x="15082" y="0"/>
                  </a:lnTo>
                  <a:lnTo>
                    <a:pt x="1817" y="7769"/>
                  </a:lnTo>
                  <a:lnTo>
                    <a:pt x="1090" y="8931"/>
                  </a:lnTo>
                  <a:lnTo>
                    <a:pt x="545" y="10347"/>
                  </a:lnTo>
                  <a:lnTo>
                    <a:pt x="363" y="11762"/>
                  </a:lnTo>
                  <a:lnTo>
                    <a:pt x="0" y="13178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363" y="17644"/>
                  </a:lnTo>
                  <a:lnTo>
                    <a:pt x="5451" y="25885"/>
                  </a:lnTo>
                  <a:lnTo>
                    <a:pt x="6541" y="26829"/>
                  </a:lnTo>
                  <a:lnTo>
                    <a:pt x="7813" y="27537"/>
                  </a:lnTo>
                  <a:lnTo>
                    <a:pt x="9085" y="28245"/>
                  </a:lnTo>
                  <a:lnTo>
                    <a:pt x="10539" y="28717"/>
                  </a:lnTo>
                  <a:lnTo>
                    <a:pt x="11993" y="28953"/>
                  </a:lnTo>
                  <a:lnTo>
                    <a:pt x="13446" y="29189"/>
                  </a:lnTo>
                  <a:lnTo>
                    <a:pt x="15082" y="29425"/>
                  </a:lnTo>
                  <a:lnTo>
                    <a:pt x="39250" y="29425"/>
                  </a:lnTo>
                  <a:lnTo>
                    <a:pt x="40885" y="29189"/>
                  </a:lnTo>
                  <a:lnTo>
                    <a:pt x="42339" y="28953"/>
                  </a:lnTo>
                  <a:lnTo>
                    <a:pt x="43793" y="28717"/>
                  </a:lnTo>
                  <a:lnTo>
                    <a:pt x="49789" y="24941"/>
                  </a:lnTo>
                  <a:lnTo>
                    <a:pt x="50880" y="24016"/>
                  </a:lnTo>
                  <a:lnTo>
                    <a:pt x="51788" y="22836"/>
                  </a:lnTo>
                  <a:lnTo>
                    <a:pt x="52515" y="21656"/>
                  </a:lnTo>
                  <a:lnTo>
                    <a:pt x="53242" y="20476"/>
                  </a:lnTo>
                  <a:lnTo>
                    <a:pt x="53787" y="19060"/>
                  </a:lnTo>
                  <a:lnTo>
                    <a:pt x="53969" y="17644"/>
                  </a:lnTo>
                  <a:lnTo>
                    <a:pt x="54150" y="16246"/>
                  </a:lnTo>
                  <a:lnTo>
                    <a:pt x="54514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447579" y="324458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70"/>
                  </a:moveTo>
                  <a:lnTo>
                    <a:pt x="0" y="16156"/>
                  </a:lnTo>
                  <a:lnTo>
                    <a:pt x="472" y="19061"/>
                  </a:lnTo>
                  <a:lnTo>
                    <a:pt x="13355" y="29044"/>
                  </a:lnTo>
                  <a:lnTo>
                    <a:pt x="15045" y="29408"/>
                  </a:lnTo>
                  <a:lnTo>
                    <a:pt x="39104" y="29408"/>
                  </a:lnTo>
                  <a:lnTo>
                    <a:pt x="40812" y="29044"/>
                  </a:lnTo>
                  <a:lnTo>
                    <a:pt x="43719" y="28681"/>
                  </a:lnTo>
                  <a:lnTo>
                    <a:pt x="54423" y="14704"/>
                  </a:lnTo>
                  <a:lnTo>
                    <a:pt x="53677" y="10347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472" y="10347"/>
                  </a:lnTo>
                  <a:lnTo>
                    <a:pt x="0" y="130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447578" y="324458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703"/>
                  </a:moveTo>
                  <a:lnTo>
                    <a:pt x="49789" y="4356"/>
                  </a:lnTo>
                  <a:lnTo>
                    <a:pt x="48826" y="3449"/>
                  </a:lnTo>
                  <a:lnTo>
                    <a:pt x="42266" y="363"/>
                  </a:lnTo>
                  <a:lnTo>
                    <a:pt x="40813" y="181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13356" y="181"/>
                  </a:lnTo>
                  <a:lnTo>
                    <a:pt x="11902" y="363"/>
                  </a:lnTo>
                  <a:lnTo>
                    <a:pt x="10430" y="544"/>
                  </a:lnTo>
                  <a:lnTo>
                    <a:pt x="0" y="13069"/>
                  </a:lnTo>
                  <a:lnTo>
                    <a:pt x="0" y="14703"/>
                  </a:lnTo>
                  <a:lnTo>
                    <a:pt x="0" y="16155"/>
                  </a:lnTo>
                  <a:lnTo>
                    <a:pt x="236" y="17608"/>
                  </a:lnTo>
                  <a:lnTo>
                    <a:pt x="472" y="19060"/>
                  </a:lnTo>
                  <a:lnTo>
                    <a:pt x="963" y="20331"/>
                  </a:lnTo>
                  <a:lnTo>
                    <a:pt x="11902" y="28862"/>
                  </a:lnTo>
                  <a:lnTo>
                    <a:pt x="13356" y="29044"/>
                  </a:lnTo>
                  <a:lnTo>
                    <a:pt x="15045" y="29407"/>
                  </a:lnTo>
                  <a:lnTo>
                    <a:pt x="39104" y="29407"/>
                  </a:lnTo>
                  <a:lnTo>
                    <a:pt x="40813" y="29044"/>
                  </a:lnTo>
                  <a:lnTo>
                    <a:pt x="42266" y="28862"/>
                  </a:lnTo>
                  <a:lnTo>
                    <a:pt x="49789" y="24869"/>
                  </a:lnTo>
                  <a:lnTo>
                    <a:pt x="50771" y="23961"/>
                  </a:lnTo>
                  <a:lnTo>
                    <a:pt x="54169" y="16155"/>
                  </a:lnTo>
                  <a:lnTo>
                    <a:pt x="54423" y="14703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447579" y="338865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196"/>
                  </a:moveTo>
                  <a:lnTo>
                    <a:pt x="0" y="16247"/>
                  </a:lnTo>
                  <a:lnTo>
                    <a:pt x="472" y="19077"/>
                  </a:lnTo>
                  <a:lnTo>
                    <a:pt x="15045" y="29443"/>
                  </a:lnTo>
                  <a:lnTo>
                    <a:pt x="39104" y="29443"/>
                  </a:lnTo>
                  <a:lnTo>
                    <a:pt x="54423" y="14831"/>
                  </a:lnTo>
                  <a:lnTo>
                    <a:pt x="53677" y="10364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1447578" y="338865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423" y="14830"/>
                  </a:moveTo>
                  <a:lnTo>
                    <a:pt x="49789" y="4483"/>
                  </a:lnTo>
                  <a:lnTo>
                    <a:pt x="48826" y="3539"/>
                  </a:lnTo>
                  <a:lnTo>
                    <a:pt x="42266" y="471"/>
                  </a:lnTo>
                  <a:lnTo>
                    <a:pt x="40813" y="235"/>
                  </a:lnTo>
                  <a:lnTo>
                    <a:pt x="39104" y="0"/>
                  </a:lnTo>
                  <a:lnTo>
                    <a:pt x="15045" y="0"/>
                  </a:lnTo>
                  <a:lnTo>
                    <a:pt x="13356" y="235"/>
                  </a:lnTo>
                  <a:lnTo>
                    <a:pt x="11902" y="471"/>
                  </a:lnTo>
                  <a:lnTo>
                    <a:pt x="10430" y="707"/>
                  </a:lnTo>
                  <a:lnTo>
                    <a:pt x="236" y="11781"/>
                  </a:lnTo>
                  <a:lnTo>
                    <a:pt x="0" y="13197"/>
                  </a:lnTo>
                  <a:lnTo>
                    <a:pt x="0" y="14830"/>
                  </a:lnTo>
                  <a:lnTo>
                    <a:pt x="0" y="16246"/>
                  </a:lnTo>
                  <a:lnTo>
                    <a:pt x="236" y="17662"/>
                  </a:lnTo>
                  <a:lnTo>
                    <a:pt x="11902" y="28971"/>
                  </a:lnTo>
                  <a:lnTo>
                    <a:pt x="13356" y="29207"/>
                  </a:lnTo>
                  <a:lnTo>
                    <a:pt x="15045" y="29443"/>
                  </a:lnTo>
                  <a:lnTo>
                    <a:pt x="39104" y="29443"/>
                  </a:lnTo>
                  <a:lnTo>
                    <a:pt x="40813" y="29207"/>
                  </a:lnTo>
                  <a:lnTo>
                    <a:pt x="42266" y="28971"/>
                  </a:lnTo>
                  <a:lnTo>
                    <a:pt x="43720" y="28735"/>
                  </a:lnTo>
                  <a:lnTo>
                    <a:pt x="45174" y="28263"/>
                  </a:lnTo>
                  <a:lnTo>
                    <a:pt x="46391" y="27555"/>
                  </a:lnTo>
                  <a:lnTo>
                    <a:pt x="47609" y="26847"/>
                  </a:lnTo>
                  <a:lnTo>
                    <a:pt x="48826" y="25903"/>
                  </a:lnTo>
                  <a:lnTo>
                    <a:pt x="49789" y="24960"/>
                  </a:lnTo>
                  <a:lnTo>
                    <a:pt x="50771" y="24016"/>
                  </a:lnTo>
                  <a:lnTo>
                    <a:pt x="54169" y="16246"/>
                  </a:lnTo>
                  <a:lnTo>
                    <a:pt x="54423" y="14830"/>
                  </a:lnTo>
                  <a:close/>
                </a:path>
              </a:pathLst>
            </a:custGeom>
            <a:ln w="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8" name="object 7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4376" y="2967656"/>
              <a:ext cx="2088734" cy="816679"/>
            </a:xfrm>
            <a:prstGeom prst="rect">
              <a:avLst/>
            </a:prstGeom>
          </p:spPr>
        </p:pic>
      </p:grpSp>
      <p:sp>
        <p:nvSpPr>
          <p:cNvPr id="749" name="object 749"/>
          <p:cNvSpPr txBox="1"/>
          <p:nvPr/>
        </p:nvSpPr>
        <p:spPr>
          <a:xfrm>
            <a:off x="2286482" y="3235384"/>
            <a:ext cx="426084" cy="107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00" b="1" spc="80" dirty="0">
                <a:latin typeface="Calibri"/>
                <a:cs typeface="Calibri"/>
              </a:rPr>
              <a:t>W</a:t>
            </a:r>
            <a:r>
              <a:rPr sz="500" b="1" spc="20" dirty="0">
                <a:latin typeface="Calibri"/>
                <a:cs typeface="Calibri"/>
              </a:rPr>
              <a:t>R-</a:t>
            </a:r>
            <a:r>
              <a:rPr sz="500" b="1" spc="15" dirty="0">
                <a:latin typeface="Calibri"/>
                <a:cs typeface="Calibri"/>
              </a:rPr>
              <a:t>Z</a:t>
            </a:r>
            <a:r>
              <a:rPr sz="500" b="1" spc="-50" dirty="0">
                <a:latin typeface="Calibri"/>
                <a:cs typeface="Calibri"/>
              </a:rPr>
              <a:t> </a:t>
            </a:r>
            <a:r>
              <a:rPr sz="500" b="1" spc="-35" dirty="0">
                <a:latin typeface="Calibri"/>
                <a:cs typeface="Calibri"/>
              </a:rPr>
              <a:t>E</a:t>
            </a:r>
            <a:r>
              <a:rPr sz="500" b="1" spc="20" dirty="0">
                <a:latin typeface="Calibri"/>
                <a:cs typeface="Calibri"/>
              </a:rPr>
              <a:t>N</a:t>
            </a:r>
            <a:r>
              <a:rPr sz="500" b="1" dirty="0">
                <a:latin typeface="Calibri"/>
                <a:cs typeface="Calibri"/>
              </a:rPr>
              <a:t> </a:t>
            </a:r>
            <a:r>
              <a:rPr sz="500" b="1" spc="-45" dirty="0">
                <a:latin typeface="Calibri"/>
                <a:cs typeface="Calibri"/>
              </a:rPr>
              <a:t> </a:t>
            </a:r>
            <a:r>
              <a:rPr sz="500" b="1" spc="70" dirty="0">
                <a:latin typeface="Calibri"/>
                <a:cs typeface="Calibri"/>
              </a:rPr>
              <a:t>T</a:t>
            </a:r>
            <a:r>
              <a:rPr sz="500" b="1" spc="-20" dirty="0">
                <a:latin typeface="Calibri"/>
                <a:cs typeface="Calibri"/>
              </a:rPr>
              <a:t>P</a:t>
            </a:r>
            <a:r>
              <a:rPr sz="500" b="1" spc="20" dirty="0">
                <a:latin typeface="Calibri"/>
                <a:cs typeface="Calibri"/>
              </a:rPr>
              <a:t>-</a:t>
            </a:r>
            <a:r>
              <a:rPr sz="500" b="1" spc="-20" dirty="0">
                <a:latin typeface="Calibri"/>
                <a:cs typeface="Calibri"/>
              </a:rPr>
              <a:t>FL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2278819" y="3325694"/>
            <a:ext cx="467359" cy="908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  <a:tabLst>
                <a:tab pos="245745" algn="l"/>
              </a:tabLst>
            </a:pPr>
            <a:r>
              <a:rPr sz="200" spc="-30" dirty="0">
                <a:latin typeface="Arial MT"/>
                <a:cs typeface="Arial MT"/>
              </a:rPr>
              <a:t>OUT	</a:t>
            </a:r>
            <a:r>
              <a:rPr sz="200" spc="-55" dirty="0">
                <a:latin typeface="Arial MT"/>
                <a:cs typeface="Arial MT"/>
              </a:rPr>
              <a:t>IN</a:t>
            </a:r>
            <a:endParaRPr sz="2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10"/>
              </a:spcBef>
            </a:pPr>
            <a:r>
              <a:rPr sz="200" spc="5" dirty="0">
                <a:latin typeface="Calibri"/>
                <a:cs typeface="Calibri"/>
              </a:rPr>
              <a:t>1</a:t>
            </a:r>
            <a:r>
              <a:rPr sz="200" spc="-105" dirty="0">
                <a:latin typeface="Calibri"/>
                <a:cs typeface="Calibri"/>
              </a:rPr>
              <a:t>0</a:t>
            </a:r>
            <a:r>
              <a:rPr sz="200" spc="10" dirty="0">
                <a:latin typeface="Calibri"/>
                <a:cs typeface="Calibri"/>
              </a:rPr>
              <a:t>M</a:t>
            </a:r>
            <a:r>
              <a:rPr sz="200" spc="-10" dirty="0">
                <a:latin typeface="Calibri"/>
                <a:cs typeface="Calibri"/>
              </a:rPr>
              <a:t> </a:t>
            </a:r>
            <a:r>
              <a:rPr sz="200" spc="-95" dirty="0">
                <a:latin typeface="Calibri"/>
                <a:cs typeface="Calibri"/>
              </a:rPr>
              <a:t>S</a:t>
            </a:r>
            <a:r>
              <a:rPr sz="200" dirty="0">
                <a:latin typeface="Calibri"/>
                <a:cs typeface="Calibri"/>
              </a:rPr>
              <a:t>I</a:t>
            </a:r>
            <a:r>
              <a:rPr sz="200" spc="10" dirty="0">
                <a:latin typeface="Calibri"/>
                <a:cs typeface="Calibri"/>
              </a:rPr>
              <a:t> </a:t>
            </a:r>
            <a:r>
              <a:rPr sz="200" spc="-20" dirty="0">
                <a:latin typeface="Calibri"/>
                <a:cs typeface="Calibri"/>
              </a:rPr>
              <a:t>N</a:t>
            </a:r>
            <a:r>
              <a:rPr sz="200" spc="-5" dirty="0">
                <a:latin typeface="Calibri"/>
                <a:cs typeface="Calibri"/>
              </a:rPr>
              <a:t>C</a:t>
            </a:r>
            <a:r>
              <a:rPr sz="200" spc="-90" dirty="0">
                <a:latin typeface="Calibri"/>
                <a:cs typeface="Calibri"/>
              </a:rPr>
              <a:t>L</a:t>
            </a:r>
            <a:r>
              <a:rPr sz="200" dirty="0">
                <a:latin typeface="Calibri"/>
                <a:cs typeface="Calibri"/>
              </a:rPr>
              <a:t>K</a:t>
            </a:r>
            <a:r>
              <a:rPr sz="200" spc="5" dirty="0">
                <a:latin typeface="Calibri"/>
                <a:cs typeface="Calibri"/>
              </a:rPr>
              <a:t>TTL</a:t>
            </a:r>
            <a:r>
              <a:rPr sz="200" dirty="0">
                <a:latin typeface="Calibri"/>
                <a:cs typeface="Calibri"/>
              </a:rPr>
              <a:t> </a:t>
            </a:r>
            <a:r>
              <a:rPr sz="200" spc="15" dirty="0">
                <a:latin typeface="Calibri"/>
                <a:cs typeface="Calibri"/>
              </a:rPr>
              <a:t> </a:t>
            </a:r>
            <a:r>
              <a:rPr sz="200" dirty="0">
                <a:latin typeface="Calibri"/>
                <a:cs typeface="Calibri"/>
              </a:rPr>
              <a:t>1P</a:t>
            </a:r>
            <a:r>
              <a:rPr sz="200" spc="5" dirty="0">
                <a:latin typeface="Calibri"/>
                <a:cs typeface="Calibri"/>
              </a:rPr>
              <a:t>S</a:t>
            </a:r>
            <a:r>
              <a:rPr sz="200" dirty="0">
                <a:latin typeface="Calibri"/>
                <a:cs typeface="Calibri"/>
              </a:rPr>
              <a:t>             </a:t>
            </a:r>
            <a:r>
              <a:rPr sz="200" spc="-5" dirty="0">
                <a:latin typeface="Calibri"/>
                <a:cs typeface="Calibri"/>
              </a:rPr>
              <a:t> </a:t>
            </a:r>
            <a:r>
              <a:rPr sz="200" dirty="0">
                <a:latin typeface="Calibri"/>
                <a:cs typeface="Calibri"/>
              </a:rPr>
              <a:t>1</a:t>
            </a:r>
            <a:r>
              <a:rPr sz="200" spc="-5" dirty="0">
                <a:latin typeface="Calibri"/>
                <a:cs typeface="Calibri"/>
              </a:rPr>
              <a:t>P</a:t>
            </a:r>
            <a:r>
              <a:rPr sz="200" spc="5" dirty="0">
                <a:latin typeface="Calibri"/>
                <a:cs typeface="Calibri"/>
              </a:rPr>
              <a:t>S</a:t>
            </a:r>
            <a:r>
              <a:rPr sz="200" dirty="0">
                <a:latin typeface="Calibri"/>
                <a:cs typeface="Calibri"/>
              </a:rPr>
              <a:t>  </a:t>
            </a:r>
            <a:r>
              <a:rPr sz="200" spc="-5" dirty="0">
                <a:latin typeface="Calibri"/>
                <a:cs typeface="Calibri"/>
              </a:rPr>
              <a:t> </a:t>
            </a:r>
            <a:r>
              <a:rPr sz="200" dirty="0">
                <a:latin typeface="Calibri"/>
                <a:cs typeface="Calibri"/>
              </a:rPr>
              <a:t>1</a:t>
            </a:r>
            <a:r>
              <a:rPr sz="200" spc="-175" dirty="0">
                <a:latin typeface="Calibri"/>
                <a:cs typeface="Calibri"/>
              </a:rPr>
              <a:t>M</a:t>
            </a:r>
            <a:r>
              <a:rPr sz="200" dirty="0">
                <a:latin typeface="Calibri"/>
                <a:cs typeface="Calibri"/>
              </a:rPr>
              <a:t>0</a:t>
            </a:r>
            <a:r>
              <a:rPr sz="200" spc="-25" dirty="0">
                <a:latin typeface="Calibri"/>
                <a:cs typeface="Calibri"/>
              </a:rPr>
              <a:t>H</a:t>
            </a:r>
            <a:r>
              <a:rPr sz="200" spc="5" dirty="0">
                <a:latin typeface="Calibri"/>
                <a:cs typeface="Calibri"/>
              </a:rPr>
              <a:t>z</a:t>
            </a:r>
            <a:endParaRPr sz="200">
              <a:latin typeface="Calibri"/>
              <a:cs typeface="Calibri"/>
            </a:endParaRPr>
          </a:p>
        </p:txBody>
      </p:sp>
      <p:grpSp>
        <p:nvGrpSpPr>
          <p:cNvPr id="751" name="object 751"/>
          <p:cNvGrpSpPr/>
          <p:nvPr/>
        </p:nvGrpSpPr>
        <p:grpSpPr>
          <a:xfrm>
            <a:off x="2791744" y="3230881"/>
            <a:ext cx="230504" cy="142875"/>
            <a:chOff x="2791744" y="3230881"/>
            <a:chExt cx="230504" cy="142875"/>
          </a:xfrm>
        </p:grpSpPr>
        <p:sp>
          <p:nvSpPr>
            <p:cNvPr id="752" name="object 752"/>
            <p:cNvSpPr/>
            <p:nvPr/>
          </p:nvSpPr>
          <p:spPr>
            <a:xfrm>
              <a:off x="2798552" y="3237690"/>
              <a:ext cx="216535" cy="128905"/>
            </a:xfrm>
            <a:custGeom>
              <a:avLst/>
              <a:gdLst/>
              <a:ahLst/>
              <a:cxnLst/>
              <a:rect l="l" t="t" r="r" b="b"/>
              <a:pathLst>
                <a:path w="216535" h="128904">
                  <a:moveTo>
                    <a:pt x="0" y="0"/>
                  </a:moveTo>
                  <a:lnTo>
                    <a:pt x="0" y="128640"/>
                  </a:lnTo>
                  <a:lnTo>
                    <a:pt x="216349" y="128640"/>
                  </a:lnTo>
                  <a:lnTo>
                    <a:pt x="216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2798553" y="3237690"/>
              <a:ext cx="216535" cy="128905"/>
            </a:xfrm>
            <a:custGeom>
              <a:avLst/>
              <a:gdLst/>
              <a:ahLst/>
              <a:cxnLst/>
              <a:rect l="l" t="t" r="r" b="b"/>
              <a:pathLst>
                <a:path w="216535" h="128904">
                  <a:moveTo>
                    <a:pt x="0" y="128641"/>
                  </a:moveTo>
                  <a:lnTo>
                    <a:pt x="216349" y="128641"/>
                  </a:lnTo>
                  <a:lnTo>
                    <a:pt x="216349" y="0"/>
                  </a:lnTo>
                  <a:lnTo>
                    <a:pt x="0" y="0"/>
                  </a:lnTo>
                  <a:lnTo>
                    <a:pt x="0" y="128641"/>
                  </a:lnTo>
                  <a:close/>
                </a:path>
              </a:pathLst>
            </a:custGeom>
            <a:ln w="13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4" name="object 754"/>
          <p:cNvSpPr txBox="1"/>
          <p:nvPr/>
        </p:nvSpPr>
        <p:spPr>
          <a:xfrm>
            <a:off x="1839918" y="3225400"/>
            <a:ext cx="1739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00" b="1" spc="25" dirty="0">
                <a:latin typeface="Calibri"/>
                <a:cs typeface="Calibri"/>
              </a:rPr>
              <a:t>F</a:t>
            </a:r>
            <a:r>
              <a:rPr sz="400" b="1" dirty="0">
                <a:latin typeface="Calibri"/>
                <a:cs typeface="Calibri"/>
              </a:rPr>
              <a:t>P</a:t>
            </a:r>
            <a:r>
              <a:rPr sz="400" b="1" spc="15" dirty="0">
                <a:latin typeface="Calibri"/>
                <a:cs typeface="Calibri"/>
              </a:rPr>
              <a:t>O</a:t>
            </a:r>
            <a:r>
              <a:rPr sz="400" b="1" dirty="0">
                <a:latin typeface="Calibri"/>
                <a:cs typeface="Calibri"/>
              </a:rPr>
              <a:t> </a:t>
            </a:r>
            <a:r>
              <a:rPr sz="400" b="1" spc="-45" dirty="0">
                <a:latin typeface="Calibri"/>
                <a:cs typeface="Calibri"/>
              </a:rPr>
              <a:t> </a:t>
            </a:r>
            <a:r>
              <a:rPr sz="400" b="1" spc="5" dirty="0">
                <a:latin typeface="Calibri"/>
                <a:cs typeface="Calibri"/>
              </a:rPr>
              <a:t>8</a:t>
            </a:r>
            <a:r>
              <a:rPr sz="400" b="1" spc="10" dirty="0">
                <a:latin typeface="Calibri"/>
                <a:cs typeface="Calibri"/>
              </a:rPr>
              <a:t>x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55" name="object 755"/>
          <p:cNvSpPr/>
          <p:nvPr/>
        </p:nvSpPr>
        <p:spPr>
          <a:xfrm>
            <a:off x="5571553" y="3053168"/>
            <a:ext cx="3436620" cy="328930"/>
          </a:xfrm>
          <a:custGeom>
            <a:avLst/>
            <a:gdLst/>
            <a:ahLst/>
            <a:cxnLst/>
            <a:rect l="l" t="t" r="r" b="b"/>
            <a:pathLst>
              <a:path w="3436620" h="328929">
                <a:moveTo>
                  <a:pt x="3436543" y="0"/>
                </a:moveTo>
                <a:lnTo>
                  <a:pt x="3008998" y="0"/>
                </a:lnTo>
                <a:lnTo>
                  <a:pt x="3008998" y="102603"/>
                </a:lnTo>
                <a:lnTo>
                  <a:pt x="789647" y="102603"/>
                </a:lnTo>
                <a:lnTo>
                  <a:pt x="789647" y="0"/>
                </a:lnTo>
                <a:lnTo>
                  <a:pt x="0" y="0"/>
                </a:lnTo>
                <a:lnTo>
                  <a:pt x="0" y="102603"/>
                </a:lnTo>
                <a:lnTo>
                  <a:pt x="0" y="198856"/>
                </a:lnTo>
                <a:lnTo>
                  <a:pt x="0" y="328371"/>
                </a:lnTo>
                <a:lnTo>
                  <a:pt x="796328" y="328371"/>
                </a:lnTo>
                <a:lnTo>
                  <a:pt x="796328" y="198856"/>
                </a:lnTo>
                <a:lnTo>
                  <a:pt x="3015551" y="198856"/>
                </a:lnTo>
                <a:lnTo>
                  <a:pt x="3015551" y="328371"/>
                </a:lnTo>
                <a:lnTo>
                  <a:pt x="3436543" y="328371"/>
                </a:lnTo>
                <a:lnTo>
                  <a:pt x="3436543" y="198856"/>
                </a:lnTo>
                <a:lnTo>
                  <a:pt x="3436543" y="102603"/>
                </a:lnTo>
                <a:lnTo>
                  <a:pt x="3436543" y="0"/>
                </a:lnTo>
                <a:close/>
              </a:path>
            </a:pathLst>
          </a:custGeom>
          <a:solidFill>
            <a:srgbClr val="DD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 txBox="1"/>
          <p:nvPr/>
        </p:nvSpPr>
        <p:spPr>
          <a:xfrm>
            <a:off x="5633834" y="3052120"/>
            <a:ext cx="5359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0" dirty="0">
                <a:latin typeface="Calibri"/>
                <a:cs typeface="Calibri"/>
              </a:rPr>
              <a:t>D</a:t>
            </a:r>
            <a:r>
              <a:rPr sz="850" spc="-50" dirty="0">
                <a:latin typeface="Calibri"/>
                <a:cs typeface="Calibri"/>
              </a:rPr>
              <a:t>i</a:t>
            </a:r>
            <a:r>
              <a:rPr sz="850" spc="-40" dirty="0">
                <a:latin typeface="Calibri"/>
                <a:cs typeface="Calibri"/>
              </a:rPr>
              <a:t>s</a:t>
            </a:r>
            <a:r>
              <a:rPr sz="850" spc="10" dirty="0">
                <a:latin typeface="Calibri"/>
                <a:cs typeface="Calibri"/>
              </a:rPr>
              <a:t>t</a:t>
            </a:r>
            <a:r>
              <a:rPr sz="850" dirty="0">
                <a:latin typeface="Calibri"/>
                <a:cs typeface="Calibri"/>
              </a:rPr>
              <a:t>r</a:t>
            </a:r>
            <a:r>
              <a:rPr sz="850" spc="-45" dirty="0">
                <a:latin typeface="Calibri"/>
                <a:cs typeface="Calibri"/>
              </a:rPr>
              <a:t>i</a:t>
            </a:r>
            <a:r>
              <a:rPr sz="850" spc="-5" dirty="0">
                <a:latin typeface="Calibri"/>
                <a:cs typeface="Calibri"/>
              </a:rPr>
              <a:t>but</a:t>
            </a:r>
            <a:r>
              <a:rPr sz="850" spc="-30" dirty="0">
                <a:latin typeface="Calibri"/>
                <a:cs typeface="Calibri"/>
              </a:rPr>
              <a:t>i</a:t>
            </a:r>
            <a:r>
              <a:rPr sz="850" spc="-5" dirty="0">
                <a:latin typeface="Calibri"/>
                <a:cs typeface="Calibri"/>
              </a:rPr>
              <a:t>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5633834" y="3215004"/>
            <a:ext cx="5702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0" dirty="0">
                <a:latin typeface="Calibri"/>
                <a:cs typeface="Calibri"/>
              </a:rPr>
              <a:t>D</a:t>
            </a:r>
            <a:r>
              <a:rPr sz="850" spc="-5" dirty="0">
                <a:latin typeface="Calibri"/>
                <a:cs typeface="Calibri"/>
              </a:rPr>
              <a:t>o</a:t>
            </a:r>
            <a:r>
              <a:rPr sz="850" spc="-40" dirty="0">
                <a:latin typeface="Calibri"/>
                <a:cs typeface="Calibri"/>
              </a:rPr>
              <a:t>w</a:t>
            </a:r>
            <a:r>
              <a:rPr sz="850" dirty="0">
                <a:latin typeface="Calibri"/>
                <a:cs typeface="Calibri"/>
              </a:rPr>
              <a:t>n</a:t>
            </a:r>
            <a:r>
              <a:rPr sz="850" spc="-45" dirty="0">
                <a:latin typeface="Calibri"/>
                <a:cs typeface="Calibri"/>
              </a:rPr>
              <a:t> </a:t>
            </a:r>
            <a:r>
              <a:rPr sz="850" spc="85" dirty="0">
                <a:latin typeface="Calibri"/>
                <a:cs typeface="Calibri"/>
              </a:rPr>
              <a:t>L</a:t>
            </a:r>
            <a:r>
              <a:rPr sz="850" spc="35" dirty="0">
                <a:latin typeface="Calibri"/>
                <a:cs typeface="Calibri"/>
              </a:rPr>
              <a:t>a</a:t>
            </a:r>
            <a:r>
              <a:rPr sz="850" spc="60" dirty="0">
                <a:latin typeface="Calibri"/>
                <a:cs typeface="Calibri"/>
              </a:rPr>
              <a:t>y</a:t>
            </a:r>
            <a:r>
              <a:rPr sz="850" spc="20" dirty="0">
                <a:latin typeface="Calibri"/>
                <a:cs typeface="Calibri"/>
              </a:rPr>
              <a:t>e</a:t>
            </a:r>
            <a:r>
              <a:rPr sz="850" dirty="0">
                <a:latin typeface="Calibri"/>
                <a:cs typeface="Calibri"/>
              </a:rPr>
              <a:t>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5571553" y="3381539"/>
            <a:ext cx="3436620" cy="873125"/>
          </a:xfrm>
          <a:custGeom>
            <a:avLst/>
            <a:gdLst/>
            <a:ahLst/>
            <a:cxnLst/>
            <a:rect l="l" t="t" r="r" b="b"/>
            <a:pathLst>
              <a:path w="3436620" h="873125">
                <a:moveTo>
                  <a:pt x="3436543" y="0"/>
                </a:moveTo>
                <a:lnTo>
                  <a:pt x="3015551" y="0"/>
                </a:lnTo>
                <a:lnTo>
                  <a:pt x="3015551" y="102933"/>
                </a:lnTo>
                <a:lnTo>
                  <a:pt x="796328" y="102933"/>
                </a:lnTo>
                <a:lnTo>
                  <a:pt x="796328" y="0"/>
                </a:lnTo>
                <a:lnTo>
                  <a:pt x="0" y="0"/>
                </a:lnTo>
                <a:lnTo>
                  <a:pt x="0" y="102933"/>
                </a:lnTo>
                <a:lnTo>
                  <a:pt x="0" y="872515"/>
                </a:lnTo>
                <a:lnTo>
                  <a:pt x="3436543" y="872515"/>
                </a:lnTo>
                <a:lnTo>
                  <a:pt x="3436543" y="102933"/>
                </a:lnTo>
                <a:lnTo>
                  <a:pt x="3436543" y="0"/>
                </a:lnTo>
                <a:close/>
              </a:path>
            </a:pathLst>
          </a:custGeom>
          <a:solidFill>
            <a:srgbClr val="EBF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 txBox="1"/>
          <p:nvPr/>
        </p:nvSpPr>
        <p:spPr>
          <a:xfrm>
            <a:off x="5633834" y="3410465"/>
            <a:ext cx="5372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Calibri"/>
                <a:cs typeface="Calibri"/>
              </a:rPr>
              <a:t>Distribution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5633834" y="3578800"/>
            <a:ext cx="44005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25" dirty="0">
                <a:latin typeface="Calibri"/>
                <a:cs typeface="Calibri"/>
              </a:rPr>
              <a:t>U</a:t>
            </a:r>
            <a:r>
              <a:rPr sz="850" dirty="0">
                <a:latin typeface="Calibri"/>
                <a:cs typeface="Calibri"/>
              </a:rPr>
              <a:t>p</a:t>
            </a:r>
            <a:r>
              <a:rPr sz="850" spc="-45" dirty="0">
                <a:latin typeface="Calibri"/>
                <a:cs typeface="Calibri"/>
              </a:rPr>
              <a:t> </a:t>
            </a:r>
            <a:r>
              <a:rPr sz="850" spc="85" dirty="0">
                <a:latin typeface="Calibri"/>
                <a:cs typeface="Calibri"/>
              </a:rPr>
              <a:t>L</a:t>
            </a:r>
            <a:r>
              <a:rPr sz="850" spc="35" dirty="0">
                <a:latin typeface="Calibri"/>
                <a:cs typeface="Calibri"/>
              </a:rPr>
              <a:t>a</a:t>
            </a:r>
            <a:r>
              <a:rPr sz="850" spc="60" dirty="0">
                <a:latin typeface="Calibri"/>
                <a:cs typeface="Calibri"/>
              </a:rPr>
              <a:t>y</a:t>
            </a:r>
            <a:r>
              <a:rPr sz="850" spc="20" dirty="0">
                <a:latin typeface="Calibri"/>
                <a:cs typeface="Calibri"/>
              </a:rPr>
              <a:t>e</a:t>
            </a:r>
            <a:r>
              <a:rPr sz="850" dirty="0">
                <a:latin typeface="Calibri"/>
                <a:cs typeface="Calibri"/>
              </a:rPr>
              <a:t>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61" name="object 761"/>
          <p:cNvGrpSpPr/>
          <p:nvPr/>
        </p:nvGrpSpPr>
        <p:grpSpPr>
          <a:xfrm>
            <a:off x="5557451" y="2198336"/>
            <a:ext cx="3458845" cy="2063750"/>
            <a:chOff x="5557451" y="2198336"/>
            <a:chExt cx="3458845" cy="2063750"/>
          </a:xfrm>
        </p:grpSpPr>
        <p:sp>
          <p:nvSpPr>
            <p:cNvPr id="762" name="object 762"/>
            <p:cNvSpPr/>
            <p:nvPr/>
          </p:nvSpPr>
          <p:spPr>
            <a:xfrm>
              <a:off x="5571561" y="3053124"/>
              <a:ext cx="3436620" cy="1201420"/>
            </a:xfrm>
            <a:custGeom>
              <a:avLst/>
              <a:gdLst/>
              <a:ahLst/>
              <a:cxnLst/>
              <a:rect l="l" t="t" r="r" b="b"/>
              <a:pathLst>
                <a:path w="3436620" h="1201420">
                  <a:moveTo>
                    <a:pt x="0" y="1200930"/>
                  </a:moveTo>
                  <a:lnTo>
                    <a:pt x="3436515" y="1200930"/>
                  </a:lnTo>
                  <a:lnTo>
                    <a:pt x="3436515" y="0"/>
                  </a:lnTo>
                  <a:lnTo>
                    <a:pt x="0" y="0"/>
                  </a:lnTo>
                  <a:lnTo>
                    <a:pt x="0" y="1200930"/>
                  </a:lnTo>
                  <a:close/>
                </a:path>
              </a:pathLst>
            </a:custGeom>
            <a:ln w="15834">
              <a:solidFill>
                <a:srgbClr val="00B0F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5565381" y="2206281"/>
              <a:ext cx="3436620" cy="818515"/>
            </a:xfrm>
            <a:custGeom>
              <a:avLst/>
              <a:gdLst/>
              <a:ahLst/>
              <a:cxnLst/>
              <a:rect l="l" t="t" r="r" b="b"/>
              <a:pathLst>
                <a:path w="3436620" h="818514">
                  <a:moveTo>
                    <a:pt x="3436518" y="0"/>
                  </a:moveTo>
                  <a:lnTo>
                    <a:pt x="0" y="0"/>
                  </a:lnTo>
                  <a:lnTo>
                    <a:pt x="0" y="717042"/>
                  </a:lnTo>
                  <a:lnTo>
                    <a:pt x="0" y="818159"/>
                  </a:lnTo>
                  <a:lnTo>
                    <a:pt x="795820" y="818159"/>
                  </a:lnTo>
                  <a:lnTo>
                    <a:pt x="795820" y="717042"/>
                  </a:lnTo>
                  <a:lnTo>
                    <a:pt x="3015170" y="717042"/>
                  </a:lnTo>
                  <a:lnTo>
                    <a:pt x="3015170" y="818159"/>
                  </a:lnTo>
                  <a:lnTo>
                    <a:pt x="3436518" y="818159"/>
                  </a:lnTo>
                  <a:lnTo>
                    <a:pt x="3436518" y="717042"/>
                  </a:lnTo>
                  <a:lnTo>
                    <a:pt x="3436518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5565388" y="2206274"/>
              <a:ext cx="3436620" cy="818515"/>
            </a:xfrm>
            <a:custGeom>
              <a:avLst/>
              <a:gdLst/>
              <a:ahLst/>
              <a:cxnLst/>
              <a:rect l="l" t="t" r="r" b="b"/>
              <a:pathLst>
                <a:path w="3436620" h="818514">
                  <a:moveTo>
                    <a:pt x="0" y="818164"/>
                  </a:moveTo>
                  <a:lnTo>
                    <a:pt x="3436515" y="818164"/>
                  </a:lnTo>
                  <a:lnTo>
                    <a:pt x="3436515" y="0"/>
                  </a:lnTo>
                  <a:lnTo>
                    <a:pt x="0" y="0"/>
                  </a:lnTo>
                  <a:lnTo>
                    <a:pt x="0" y="818164"/>
                  </a:lnTo>
                  <a:close/>
                </a:path>
              </a:pathLst>
            </a:custGeom>
            <a:ln w="15835">
              <a:solidFill>
                <a:srgbClr val="5442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5" name="object 765"/>
          <p:cNvSpPr txBox="1"/>
          <p:nvPr/>
        </p:nvSpPr>
        <p:spPr>
          <a:xfrm>
            <a:off x="5628407" y="2460308"/>
            <a:ext cx="4813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40" dirty="0">
                <a:latin typeface="Calibri"/>
                <a:cs typeface="Calibri"/>
              </a:rPr>
              <a:t>R</a:t>
            </a:r>
            <a:r>
              <a:rPr sz="850" dirty="0">
                <a:latin typeface="Calibri"/>
                <a:cs typeface="Calibri"/>
              </a:rPr>
              <a:t>e</a:t>
            </a:r>
            <a:r>
              <a:rPr sz="850" spc="35" dirty="0">
                <a:latin typeface="Calibri"/>
                <a:cs typeface="Calibri"/>
              </a:rPr>
              <a:t>f</a:t>
            </a:r>
            <a:r>
              <a:rPr sz="850" dirty="0">
                <a:latin typeface="Calibri"/>
                <a:cs typeface="Calibri"/>
              </a:rPr>
              <a:t>ere</a:t>
            </a:r>
            <a:r>
              <a:rPr sz="850" spc="-20" dirty="0">
                <a:latin typeface="Calibri"/>
                <a:cs typeface="Calibri"/>
              </a:rPr>
              <a:t>n</a:t>
            </a:r>
            <a:r>
              <a:rPr sz="850" spc="65" dirty="0">
                <a:latin typeface="Calibri"/>
                <a:cs typeface="Calibri"/>
              </a:rPr>
              <a:t>c</a:t>
            </a:r>
            <a:r>
              <a:rPr sz="850" dirty="0">
                <a:latin typeface="Calibri"/>
                <a:cs typeface="Calibri"/>
              </a:rPr>
              <a:t>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5628407" y="2590615"/>
            <a:ext cx="2800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65" dirty="0">
                <a:latin typeface="Calibri"/>
                <a:cs typeface="Calibri"/>
              </a:rPr>
              <a:t>L</a:t>
            </a:r>
            <a:r>
              <a:rPr sz="850" spc="15" dirty="0">
                <a:latin typeface="Calibri"/>
                <a:cs typeface="Calibri"/>
              </a:rPr>
              <a:t>a</a:t>
            </a:r>
            <a:r>
              <a:rPr sz="850" spc="35" dirty="0">
                <a:latin typeface="Calibri"/>
                <a:cs typeface="Calibri"/>
              </a:rPr>
              <a:t>y</a:t>
            </a:r>
            <a:r>
              <a:rPr sz="850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67" name="object 767"/>
          <p:cNvGrpSpPr/>
          <p:nvPr/>
        </p:nvGrpSpPr>
        <p:grpSpPr>
          <a:xfrm>
            <a:off x="5557451" y="4272698"/>
            <a:ext cx="3452495" cy="417195"/>
            <a:chOff x="5557451" y="4272698"/>
            <a:chExt cx="3452495" cy="417195"/>
          </a:xfrm>
        </p:grpSpPr>
        <p:sp>
          <p:nvSpPr>
            <p:cNvPr id="768" name="object 768"/>
            <p:cNvSpPr/>
            <p:nvPr/>
          </p:nvSpPr>
          <p:spPr>
            <a:xfrm>
              <a:off x="5565390" y="4280636"/>
              <a:ext cx="3436620" cy="401320"/>
            </a:xfrm>
            <a:custGeom>
              <a:avLst/>
              <a:gdLst/>
              <a:ahLst/>
              <a:cxnLst/>
              <a:rect l="l" t="t" r="r" b="b"/>
              <a:pathLst>
                <a:path w="3436620" h="401320">
                  <a:moveTo>
                    <a:pt x="0" y="0"/>
                  </a:moveTo>
                  <a:lnTo>
                    <a:pt x="0" y="400841"/>
                  </a:lnTo>
                  <a:lnTo>
                    <a:pt x="3436514" y="400841"/>
                  </a:lnTo>
                  <a:lnTo>
                    <a:pt x="343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5565389" y="4280636"/>
              <a:ext cx="3436620" cy="401320"/>
            </a:xfrm>
            <a:custGeom>
              <a:avLst/>
              <a:gdLst/>
              <a:ahLst/>
              <a:cxnLst/>
              <a:rect l="l" t="t" r="r" b="b"/>
              <a:pathLst>
                <a:path w="3436620" h="401320">
                  <a:moveTo>
                    <a:pt x="0" y="400841"/>
                  </a:moveTo>
                  <a:lnTo>
                    <a:pt x="3436515" y="400841"/>
                  </a:lnTo>
                  <a:lnTo>
                    <a:pt x="3436515" y="0"/>
                  </a:lnTo>
                  <a:lnTo>
                    <a:pt x="0" y="0"/>
                  </a:lnTo>
                  <a:lnTo>
                    <a:pt x="0" y="400841"/>
                  </a:lnTo>
                  <a:close/>
                </a:path>
              </a:pathLst>
            </a:custGeom>
            <a:ln w="15835">
              <a:solidFill>
                <a:srgbClr val="7F6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0" name="object 770"/>
          <p:cNvSpPr txBox="1"/>
          <p:nvPr/>
        </p:nvSpPr>
        <p:spPr>
          <a:xfrm>
            <a:off x="5628408" y="4328067"/>
            <a:ext cx="280035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Calibri"/>
                <a:cs typeface="Calibri"/>
              </a:rPr>
              <a:t>Client </a:t>
            </a:r>
            <a:r>
              <a:rPr sz="850" spc="-180" dirty="0">
                <a:latin typeface="Calibri"/>
                <a:cs typeface="Calibri"/>
              </a:rPr>
              <a:t> </a:t>
            </a:r>
            <a:r>
              <a:rPr sz="850" spc="65" dirty="0">
                <a:latin typeface="Calibri"/>
                <a:cs typeface="Calibri"/>
              </a:rPr>
              <a:t>L</a:t>
            </a:r>
            <a:r>
              <a:rPr sz="850" spc="15" dirty="0">
                <a:latin typeface="Calibri"/>
                <a:cs typeface="Calibri"/>
              </a:rPr>
              <a:t>a</a:t>
            </a:r>
            <a:r>
              <a:rPr sz="850" spc="35" dirty="0">
                <a:latin typeface="Calibri"/>
                <a:cs typeface="Calibri"/>
              </a:rPr>
              <a:t>y</a:t>
            </a:r>
            <a:r>
              <a:rPr sz="850" dirty="0">
                <a:latin typeface="Calibri"/>
                <a:cs typeface="Calibri"/>
              </a:rPr>
              <a:t>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71" name="object 771"/>
          <p:cNvGrpSpPr/>
          <p:nvPr/>
        </p:nvGrpSpPr>
        <p:grpSpPr>
          <a:xfrm>
            <a:off x="6230918" y="3587047"/>
            <a:ext cx="2493645" cy="248285"/>
            <a:chOff x="6230918" y="3587047"/>
            <a:chExt cx="2493645" cy="248285"/>
          </a:xfrm>
        </p:grpSpPr>
        <p:sp>
          <p:nvSpPr>
            <p:cNvPr id="772" name="object 772"/>
            <p:cNvSpPr/>
            <p:nvPr/>
          </p:nvSpPr>
          <p:spPr>
            <a:xfrm>
              <a:off x="6238856" y="3594985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0" y="0"/>
                  </a:moveTo>
                  <a:lnTo>
                    <a:pt x="0" y="232415"/>
                  </a:lnTo>
                  <a:lnTo>
                    <a:pt x="2477355" y="232415"/>
                  </a:lnTo>
                  <a:lnTo>
                    <a:pt x="2477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6238855" y="3594984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0" y="0"/>
                  </a:moveTo>
                  <a:lnTo>
                    <a:pt x="2477356" y="0"/>
                  </a:lnTo>
                  <a:lnTo>
                    <a:pt x="2477356" y="232415"/>
                  </a:lnTo>
                  <a:lnTo>
                    <a:pt x="0" y="232415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6367888" y="3594985"/>
              <a:ext cx="2219960" cy="232410"/>
            </a:xfrm>
            <a:custGeom>
              <a:avLst/>
              <a:gdLst/>
              <a:ahLst/>
              <a:cxnLst/>
              <a:rect l="l" t="t" r="r" b="b"/>
              <a:pathLst>
                <a:path w="2219959" h="232410">
                  <a:moveTo>
                    <a:pt x="0" y="0"/>
                  </a:moveTo>
                  <a:lnTo>
                    <a:pt x="0" y="232415"/>
                  </a:lnTo>
                  <a:lnTo>
                    <a:pt x="2219337" y="232415"/>
                  </a:lnTo>
                  <a:lnTo>
                    <a:pt x="22193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6367887" y="3594984"/>
              <a:ext cx="2219960" cy="232410"/>
            </a:xfrm>
            <a:custGeom>
              <a:avLst/>
              <a:gdLst/>
              <a:ahLst/>
              <a:cxnLst/>
              <a:rect l="l" t="t" r="r" b="b"/>
              <a:pathLst>
                <a:path w="2219959" h="232410">
                  <a:moveTo>
                    <a:pt x="0" y="0"/>
                  </a:moveTo>
                  <a:lnTo>
                    <a:pt x="2219338" y="0"/>
                  </a:lnTo>
                  <a:lnTo>
                    <a:pt x="2219338" y="232415"/>
                  </a:lnTo>
                  <a:lnTo>
                    <a:pt x="0" y="232415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8623287" y="3619078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09" h="29210">
                  <a:moveTo>
                    <a:pt x="0" y="13007"/>
                  </a:moveTo>
                  <a:lnTo>
                    <a:pt x="0" y="16174"/>
                  </a:lnTo>
                  <a:lnTo>
                    <a:pt x="226" y="17532"/>
                  </a:lnTo>
                  <a:lnTo>
                    <a:pt x="904" y="20473"/>
                  </a:lnTo>
                  <a:lnTo>
                    <a:pt x="1695" y="21603"/>
                  </a:lnTo>
                  <a:lnTo>
                    <a:pt x="2374" y="22848"/>
                  </a:lnTo>
                  <a:lnTo>
                    <a:pt x="3505" y="23867"/>
                  </a:lnTo>
                  <a:lnTo>
                    <a:pt x="4409" y="24771"/>
                  </a:lnTo>
                  <a:lnTo>
                    <a:pt x="5313" y="25902"/>
                  </a:lnTo>
                  <a:lnTo>
                    <a:pt x="6557" y="26807"/>
                  </a:lnTo>
                  <a:lnTo>
                    <a:pt x="7800" y="27486"/>
                  </a:lnTo>
                  <a:lnTo>
                    <a:pt x="8930" y="28051"/>
                  </a:lnTo>
                  <a:lnTo>
                    <a:pt x="10287" y="28618"/>
                  </a:lnTo>
                  <a:lnTo>
                    <a:pt x="11983" y="28844"/>
                  </a:lnTo>
                  <a:lnTo>
                    <a:pt x="13453" y="29183"/>
                  </a:lnTo>
                  <a:lnTo>
                    <a:pt x="40697" y="29183"/>
                  </a:lnTo>
                  <a:lnTo>
                    <a:pt x="42166" y="28844"/>
                  </a:lnTo>
                  <a:lnTo>
                    <a:pt x="43635" y="28618"/>
                  </a:lnTo>
                  <a:lnTo>
                    <a:pt x="45106" y="28051"/>
                  </a:lnTo>
                  <a:lnTo>
                    <a:pt x="46123" y="27486"/>
                  </a:lnTo>
                  <a:lnTo>
                    <a:pt x="47480" y="26807"/>
                  </a:lnTo>
                  <a:lnTo>
                    <a:pt x="48723" y="25902"/>
                  </a:lnTo>
                  <a:lnTo>
                    <a:pt x="49627" y="24771"/>
                  </a:lnTo>
                  <a:lnTo>
                    <a:pt x="51549" y="22848"/>
                  </a:lnTo>
                  <a:lnTo>
                    <a:pt x="52340" y="21603"/>
                  </a:lnTo>
                  <a:lnTo>
                    <a:pt x="53019" y="20473"/>
                  </a:lnTo>
                  <a:lnTo>
                    <a:pt x="53359" y="19003"/>
                  </a:lnTo>
                  <a:lnTo>
                    <a:pt x="53811" y="17532"/>
                  </a:lnTo>
                  <a:lnTo>
                    <a:pt x="53924" y="16174"/>
                  </a:lnTo>
                  <a:lnTo>
                    <a:pt x="54150" y="14817"/>
                  </a:lnTo>
                  <a:lnTo>
                    <a:pt x="53924" y="13007"/>
                  </a:lnTo>
                  <a:lnTo>
                    <a:pt x="53811" y="11764"/>
                  </a:lnTo>
                  <a:lnTo>
                    <a:pt x="53359" y="10293"/>
                  </a:lnTo>
                  <a:lnTo>
                    <a:pt x="53019" y="8935"/>
                  </a:lnTo>
                  <a:lnTo>
                    <a:pt x="46123" y="1809"/>
                  </a:lnTo>
                  <a:lnTo>
                    <a:pt x="45106" y="1130"/>
                  </a:lnTo>
                  <a:lnTo>
                    <a:pt x="43635" y="791"/>
                  </a:lnTo>
                  <a:lnTo>
                    <a:pt x="42166" y="339"/>
                  </a:lnTo>
                  <a:lnTo>
                    <a:pt x="40697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3" y="226"/>
                  </a:lnTo>
                  <a:lnTo>
                    <a:pt x="11983" y="339"/>
                  </a:lnTo>
                  <a:lnTo>
                    <a:pt x="3505" y="5429"/>
                  </a:lnTo>
                  <a:lnTo>
                    <a:pt x="2374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293"/>
                  </a:lnTo>
                  <a:lnTo>
                    <a:pt x="226" y="11764"/>
                  </a:lnTo>
                  <a:lnTo>
                    <a:pt x="0" y="1300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8623287" y="361907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17"/>
                  </a:moveTo>
                  <a:lnTo>
                    <a:pt x="53923" y="13008"/>
                  </a:lnTo>
                  <a:lnTo>
                    <a:pt x="53810" y="11763"/>
                  </a:lnTo>
                  <a:lnTo>
                    <a:pt x="53358" y="10293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479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791"/>
                  </a:lnTo>
                  <a:lnTo>
                    <a:pt x="42166" y="339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2" y="226"/>
                  </a:lnTo>
                  <a:lnTo>
                    <a:pt x="11982" y="339"/>
                  </a:lnTo>
                  <a:lnTo>
                    <a:pt x="10287" y="791"/>
                  </a:lnTo>
                  <a:lnTo>
                    <a:pt x="8930" y="1131"/>
                  </a:lnTo>
                  <a:lnTo>
                    <a:pt x="7800" y="1809"/>
                  </a:lnTo>
                  <a:lnTo>
                    <a:pt x="6556" y="2601"/>
                  </a:lnTo>
                  <a:lnTo>
                    <a:pt x="5313" y="3506"/>
                  </a:lnTo>
                  <a:lnTo>
                    <a:pt x="4408" y="4411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293"/>
                  </a:lnTo>
                  <a:lnTo>
                    <a:pt x="226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0" y="16175"/>
                  </a:lnTo>
                  <a:lnTo>
                    <a:pt x="226" y="17532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867"/>
                  </a:lnTo>
                  <a:lnTo>
                    <a:pt x="4408" y="24771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486"/>
                  </a:lnTo>
                  <a:lnTo>
                    <a:pt x="8930" y="28052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296"/>
                  </a:lnTo>
                  <a:lnTo>
                    <a:pt x="38888" y="29296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5105" y="28052"/>
                  </a:lnTo>
                  <a:lnTo>
                    <a:pt x="46123" y="27486"/>
                  </a:lnTo>
                  <a:lnTo>
                    <a:pt x="47479" y="26807"/>
                  </a:lnTo>
                  <a:lnTo>
                    <a:pt x="48723" y="25903"/>
                  </a:lnTo>
                  <a:lnTo>
                    <a:pt x="49627" y="24771"/>
                  </a:lnTo>
                  <a:lnTo>
                    <a:pt x="50532" y="23867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532"/>
                  </a:lnTo>
                  <a:lnTo>
                    <a:pt x="53923" y="16175"/>
                  </a:lnTo>
                  <a:lnTo>
                    <a:pt x="54149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8623287" y="376287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31"/>
                  </a:moveTo>
                  <a:lnTo>
                    <a:pt x="0" y="16108"/>
                  </a:lnTo>
                  <a:lnTo>
                    <a:pt x="226" y="17566"/>
                  </a:lnTo>
                  <a:lnTo>
                    <a:pt x="904" y="20463"/>
                  </a:lnTo>
                  <a:lnTo>
                    <a:pt x="1696" y="21549"/>
                  </a:lnTo>
                  <a:lnTo>
                    <a:pt x="2374" y="22815"/>
                  </a:lnTo>
                  <a:lnTo>
                    <a:pt x="3505" y="23901"/>
                  </a:lnTo>
                  <a:lnTo>
                    <a:pt x="4409" y="24806"/>
                  </a:lnTo>
                  <a:lnTo>
                    <a:pt x="5313" y="25892"/>
                  </a:lnTo>
                  <a:lnTo>
                    <a:pt x="6557" y="26797"/>
                  </a:lnTo>
                  <a:lnTo>
                    <a:pt x="7800" y="27520"/>
                  </a:lnTo>
                  <a:lnTo>
                    <a:pt x="8930" y="28064"/>
                  </a:lnTo>
                  <a:lnTo>
                    <a:pt x="10288" y="28606"/>
                  </a:lnTo>
                  <a:lnTo>
                    <a:pt x="11983" y="28788"/>
                  </a:lnTo>
                  <a:lnTo>
                    <a:pt x="13453" y="29150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7" y="29150"/>
                  </a:lnTo>
                  <a:lnTo>
                    <a:pt x="42166" y="28788"/>
                  </a:lnTo>
                  <a:lnTo>
                    <a:pt x="43635" y="28606"/>
                  </a:lnTo>
                  <a:lnTo>
                    <a:pt x="45106" y="28064"/>
                  </a:lnTo>
                  <a:lnTo>
                    <a:pt x="47480" y="26797"/>
                  </a:lnTo>
                  <a:lnTo>
                    <a:pt x="48723" y="25892"/>
                  </a:lnTo>
                  <a:lnTo>
                    <a:pt x="49627" y="24806"/>
                  </a:lnTo>
                  <a:lnTo>
                    <a:pt x="50532" y="23901"/>
                  </a:lnTo>
                  <a:lnTo>
                    <a:pt x="51549" y="22815"/>
                  </a:lnTo>
                  <a:lnTo>
                    <a:pt x="53019" y="20463"/>
                  </a:lnTo>
                  <a:lnTo>
                    <a:pt x="53359" y="19014"/>
                  </a:lnTo>
                  <a:lnTo>
                    <a:pt x="53811" y="17566"/>
                  </a:lnTo>
                  <a:lnTo>
                    <a:pt x="53924" y="16108"/>
                  </a:lnTo>
                  <a:lnTo>
                    <a:pt x="54150" y="14852"/>
                  </a:lnTo>
                  <a:lnTo>
                    <a:pt x="53924" y="13031"/>
                  </a:lnTo>
                  <a:lnTo>
                    <a:pt x="53811" y="11764"/>
                  </a:lnTo>
                  <a:lnTo>
                    <a:pt x="53359" y="10316"/>
                  </a:lnTo>
                  <a:lnTo>
                    <a:pt x="53019" y="8868"/>
                  </a:lnTo>
                  <a:lnTo>
                    <a:pt x="51549" y="6516"/>
                  </a:lnTo>
                  <a:lnTo>
                    <a:pt x="50532" y="5430"/>
                  </a:lnTo>
                  <a:lnTo>
                    <a:pt x="49627" y="4344"/>
                  </a:lnTo>
                  <a:lnTo>
                    <a:pt x="48723" y="3439"/>
                  </a:lnTo>
                  <a:lnTo>
                    <a:pt x="47480" y="2534"/>
                  </a:lnTo>
                  <a:lnTo>
                    <a:pt x="46123" y="1811"/>
                  </a:lnTo>
                  <a:lnTo>
                    <a:pt x="45106" y="1087"/>
                  </a:lnTo>
                  <a:lnTo>
                    <a:pt x="42166" y="363"/>
                  </a:lnTo>
                  <a:lnTo>
                    <a:pt x="40697" y="181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1983" y="363"/>
                  </a:lnTo>
                  <a:lnTo>
                    <a:pt x="10288" y="725"/>
                  </a:lnTo>
                  <a:lnTo>
                    <a:pt x="8930" y="1087"/>
                  </a:lnTo>
                  <a:lnTo>
                    <a:pt x="7800" y="1811"/>
                  </a:lnTo>
                  <a:lnTo>
                    <a:pt x="6557" y="2534"/>
                  </a:lnTo>
                  <a:lnTo>
                    <a:pt x="5313" y="3439"/>
                  </a:lnTo>
                  <a:lnTo>
                    <a:pt x="4409" y="4344"/>
                  </a:lnTo>
                  <a:lnTo>
                    <a:pt x="3505" y="5430"/>
                  </a:lnTo>
                  <a:lnTo>
                    <a:pt x="2374" y="6516"/>
                  </a:lnTo>
                  <a:lnTo>
                    <a:pt x="1696" y="7782"/>
                  </a:lnTo>
                  <a:lnTo>
                    <a:pt x="904" y="8868"/>
                  </a:lnTo>
                  <a:lnTo>
                    <a:pt x="226" y="11764"/>
                  </a:lnTo>
                  <a:lnTo>
                    <a:pt x="0" y="1303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8623287" y="376287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51"/>
                  </a:moveTo>
                  <a:lnTo>
                    <a:pt x="53923" y="13030"/>
                  </a:lnTo>
                  <a:lnTo>
                    <a:pt x="53810" y="11763"/>
                  </a:lnTo>
                  <a:lnTo>
                    <a:pt x="53358" y="10315"/>
                  </a:lnTo>
                  <a:lnTo>
                    <a:pt x="53019" y="8868"/>
                  </a:lnTo>
                  <a:lnTo>
                    <a:pt x="52340" y="7782"/>
                  </a:lnTo>
                  <a:lnTo>
                    <a:pt x="51549" y="6515"/>
                  </a:lnTo>
                  <a:lnTo>
                    <a:pt x="50531" y="5429"/>
                  </a:lnTo>
                  <a:lnTo>
                    <a:pt x="49627" y="4343"/>
                  </a:lnTo>
                  <a:lnTo>
                    <a:pt x="48723" y="3438"/>
                  </a:lnTo>
                  <a:lnTo>
                    <a:pt x="47479" y="2533"/>
                  </a:lnTo>
                  <a:lnTo>
                    <a:pt x="46123" y="1809"/>
                  </a:lnTo>
                  <a:lnTo>
                    <a:pt x="45105" y="1085"/>
                  </a:lnTo>
                  <a:lnTo>
                    <a:pt x="43636" y="723"/>
                  </a:lnTo>
                  <a:lnTo>
                    <a:pt x="42166" y="361"/>
                  </a:lnTo>
                  <a:lnTo>
                    <a:pt x="40696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533"/>
                  </a:lnTo>
                  <a:lnTo>
                    <a:pt x="5313" y="3438"/>
                  </a:lnTo>
                  <a:lnTo>
                    <a:pt x="4408" y="4343"/>
                  </a:lnTo>
                  <a:lnTo>
                    <a:pt x="3504" y="5429"/>
                  </a:lnTo>
                  <a:lnTo>
                    <a:pt x="2373" y="6515"/>
                  </a:lnTo>
                  <a:lnTo>
                    <a:pt x="1695" y="7782"/>
                  </a:lnTo>
                  <a:lnTo>
                    <a:pt x="904" y="8868"/>
                  </a:lnTo>
                  <a:lnTo>
                    <a:pt x="565" y="10315"/>
                  </a:lnTo>
                  <a:lnTo>
                    <a:pt x="226" y="11763"/>
                  </a:lnTo>
                  <a:lnTo>
                    <a:pt x="0" y="13030"/>
                  </a:lnTo>
                  <a:lnTo>
                    <a:pt x="0" y="14851"/>
                  </a:lnTo>
                  <a:lnTo>
                    <a:pt x="1695" y="21548"/>
                  </a:lnTo>
                  <a:lnTo>
                    <a:pt x="2373" y="22815"/>
                  </a:lnTo>
                  <a:lnTo>
                    <a:pt x="3504" y="23900"/>
                  </a:lnTo>
                  <a:lnTo>
                    <a:pt x="4408" y="24805"/>
                  </a:lnTo>
                  <a:lnTo>
                    <a:pt x="5313" y="25891"/>
                  </a:lnTo>
                  <a:lnTo>
                    <a:pt x="6556" y="26796"/>
                  </a:lnTo>
                  <a:lnTo>
                    <a:pt x="7800" y="27520"/>
                  </a:lnTo>
                  <a:lnTo>
                    <a:pt x="8930" y="28063"/>
                  </a:lnTo>
                  <a:lnTo>
                    <a:pt x="10287" y="28606"/>
                  </a:lnTo>
                  <a:lnTo>
                    <a:pt x="11982" y="28787"/>
                  </a:lnTo>
                  <a:lnTo>
                    <a:pt x="13452" y="29149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6" y="29149"/>
                  </a:lnTo>
                  <a:lnTo>
                    <a:pt x="42166" y="28787"/>
                  </a:lnTo>
                  <a:lnTo>
                    <a:pt x="43636" y="28606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5"/>
                  </a:lnTo>
                  <a:lnTo>
                    <a:pt x="52340" y="21548"/>
                  </a:lnTo>
                  <a:lnTo>
                    <a:pt x="53019" y="20462"/>
                  </a:lnTo>
                  <a:lnTo>
                    <a:pt x="53358" y="19014"/>
                  </a:lnTo>
                  <a:lnTo>
                    <a:pt x="53810" y="17566"/>
                  </a:lnTo>
                  <a:lnTo>
                    <a:pt x="53923" y="16107"/>
                  </a:lnTo>
                  <a:lnTo>
                    <a:pt x="54149" y="1485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6277563" y="362462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21"/>
                  </a:moveTo>
                  <a:lnTo>
                    <a:pt x="0" y="16175"/>
                  </a:lnTo>
                  <a:lnTo>
                    <a:pt x="180" y="17645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8" y="21605"/>
                  </a:lnTo>
                  <a:lnTo>
                    <a:pt x="2362" y="22848"/>
                  </a:lnTo>
                  <a:lnTo>
                    <a:pt x="3448" y="23980"/>
                  </a:lnTo>
                  <a:lnTo>
                    <a:pt x="4352" y="24885"/>
                  </a:lnTo>
                  <a:lnTo>
                    <a:pt x="5256" y="25902"/>
                  </a:lnTo>
                  <a:lnTo>
                    <a:pt x="6522" y="26808"/>
                  </a:lnTo>
                  <a:lnTo>
                    <a:pt x="7788" y="27599"/>
                  </a:lnTo>
                  <a:lnTo>
                    <a:pt x="8873" y="28166"/>
                  </a:lnTo>
                  <a:lnTo>
                    <a:pt x="10321" y="28618"/>
                  </a:lnTo>
                  <a:lnTo>
                    <a:pt x="11949" y="28844"/>
                  </a:lnTo>
                  <a:lnTo>
                    <a:pt x="13395" y="29183"/>
                  </a:lnTo>
                  <a:lnTo>
                    <a:pt x="15024" y="29409"/>
                  </a:lnTo>
                  <a:lnTo>
                    <a:pt x="38910" y="29409"/>
                  </a:lnTo>
                  <a:lnTo>
                    <a:pt x="40718" y="29183"/>
                  </a:lnTo>
                  <a:lnTo>
                    <a:pt x="42166" y="28844"/>
                  </a:lnTo>
                  <a:lnTo>
                    <a:pt x="43613" y="28618"/>
                  </a:lnTo>
                  <a:lnTo>
                    <a:pt x="49582" y="24885"/>
                  </a:lnTo>
                  <a:lnTo>
                    <a:pt x="50486" y="23980"/>
                  </a:lnTo>
                  <a:lnTo>
                    <a:pt x="51572" y="22848"/>
                  </a:lnTo>
                  <a:lnTo>
                    <a:pt x="52294" y="21605"/>
                  </a:lnTo>
                  <a:lnTo>
                    <a:pt x="53018" y="20473"/>
                  </a:lnTo>
                  <a:lnTo>
                    <a:pt x="53380" y="19003"/>
                  </a:lnTo>
                  <a:lnTo>
                    <a:pt x="53742" y="17645"/>
                  </a:lnTo>
                  <a:lnTo>
                    <a:pt x="53922" y="16175"/>
                  </a:lnTo>
                  <a:lnTo>
                    <a:pt x="54104" y="14931"/>
                  </a:lnTo>
                  <a:lnTo>
                    <a:pt x="53922" y="13121"/>
                  </a:lnTo>
                  <a:lnTo>
                    <a:pt x="53742" y="11764"/>
                  </a:lnTo>
                  <a:lnTo>
                    <a:pt x="53380" y="10406"/>
                  </a:lnTo>
                  <a:lnTo>
                    <a:pt x="53018" y="8935"/>
                  </a:lnTo>
                  <a:lnTo>
                    <a:pt x="52294" y="7805"/>
                  </a:lnTo>
                  <a:lnTo>
                    <a:pt x="51572" y="6560"/>
                  </a:lnTo>
                  <a:lnTo>
                    <a:pt x="50486" y="5429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3448" y="5429"/>
                  </a:lnTo>
                  <a:lnTo>
                    <a:pt x="2362" y="6560"/>
                  </a:lnTo>
                  <a:lnTo>
                    <a:pt x="1628" y="7805"/>
                  </a:lnTo>
                  <a:lnTo>
                    <a:pt x="904" y="8935"/>
                  </a:lnTo>
                  <a:lnTo>
                    <a:pt x="542" y="10406"/>
                  </a:lnTo>
                  <a:lnTo>
                    <a:pt x="180" y="11764"/>
                  </a:lnTo>
                  <a:lnTo>
                    <a:pt x="0" y="1312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6277562" y="362462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931"/>
                  </a:moveTo>
                  <a:lnTo>
                    <a:pt x="53923" y="13121"/>
                  </a:lnTo>
                  <a:lnTo>
                    <a:pt x="53742" y="11763"/>
                  </a:lnTo>
                  <a:lnTo>
                    <a:pt x="53380" y="10406"/>
                  </a:lnTo>
                  <a:lnTo>
                    <a:pt x="53019" y="8935"/>
                  </a:lnTo>
                  <a:lnTo>
                    <a:pt x="52295" y="7804"/>
                  </a:lnTo>
                  <a:lnTo>
                    <a:pt x="51572" y="6560"/>
                  </a:lnTo>
                  <a:lnTo>
                    <a:pt x="50486" y="5429"/>
                  </a:lnTo>
                  <a:lnTo>
                    <a:pt x="49582" y="4411"/>
                  </a:lnTo>
                  <a:lnTo>
                    <a:pt x="48678" y="3506"/>
                  </a:lnTo>
                  <a:lnTo>
                    <a:pt x="47411" y="2601"/>
                  </a:lnTo>
                  <a:lnTo>
                    <a:pt x="46145" y="1809"/>
                  </a:lnTo>
                  <a:lnTo>
                    <a:pt x="45060" y="1131"/>
                  </a:lnTo>
                  <a:lnTo>
                    <a:pt x="43613" y="791"/>
                  </a:lnTo>
                  <a:lnTo>
                    <a:pt x="42166" y="452"/>
                  </a:lnTo>
                  <a:lnTo>
                    <a:pt x="40719" y="226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601"/>
                  </a:lnTo>
                  <a:lnTo>
                    <a:pt x="5256" y="3506"/>
                  </a:lnTo>
                  <a:lnTo>
                    <a:pt x="4352" y="4411"/>
                  </a:lnTo>
                  <a:lnTo>
                    <a:pt x="3447" y="5429"/>
                  </a:lnTo>
                  <a:lnTo>
                    <a:pt x="2362" y="6560"/>
                  </a:lnTo>
                  <a:lnTo>
                    <a:pt x="1627" y="7804"/>
                  </a:lnTo>
                  <a:lnTo>
                    <a:pt x="904" y="8935"/>
                  </a:lnTo>
                  <a:lnTo>
                    <a:pt x="542" y="10406"/>
                  </a:lnTo>
                  <a:lnTo>
                    <a:pt x="180" y="11763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180" y="17645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7" y="21604"/>
                  </a:lnTo>
                  <a:lnTo>
                    <a:pt x="2362" y="22849"/>
                  </a:lnTo>
                  <a:lnTo>
                    <a:pt x="3447" y="23980"/>
                  </a:lnTo>
                  <a:lnTo>
                    <a:pt x="4352" y="24885"/>
                  </a:lnTo>
                  <a:lnTo>
                    <a:pt x="5256" y="25903"/>
                  </a:lnTo>
                  <a:lnTo>
                    <a:pt x="6522" y="26807"/>
                  </a:lnTo>
                  <a:lnTo>
                    <a:pt x="7788" y="27599"/>
                  </a:lnTo>
                  <a:lnTo>
                    <a:pt x="8874" y="28165"/>
                  </a:lnTo>
                  <a:lnTo>
                    <a:pt x="10321" y="28617"/>
                  </a:lnTo>
                  <a:lnTo>
                    <a:pt x="11949" y="28844"/>
                  </a:lnTo>
                  <a:lnTo>
                    <a:pt x="13396" y="29183"/>
                  </a:lnTo>
                  <a:lnTo>
                    <a:pt x="15023" y="29409"/>
                  </a:lnTo>
                  <a:lnTo>
                    <a:pt x="38910" y="29409"/>
                  </a:lnTo>
                  <a:lnTo>
                    <a:pt x="40719" y="29183"/>
                  </a:lnTo>
                  <a:lnTo>
                    <a:pt x="42166" y="28844"/>
                  </a:lnTo>
                  <a:lnTo>
                    <a:pt x="43613" y="28617"/>
                  </a:lnTo>
                  <a:lnTo>
                    <a:pt x="49582" y="24885"/>
                  </a:lnTo>
                  <a:lnTo>
                    <a:pt x="50486" y="23980"/>
                  </a:lnTo>
                  <a:lnTo>
                    <a:pt x="51572" y="22849"/>
                  </a:lnTo>
                  <a:lnTo>
                    <a:pt x="52295" y="21604"/>
                  </a:lnTo>
                  <a:lnTo>
                    <a:pt x="53019" y="20473"/>
                  </a:lnTo>
                  <a:lnTo>
                    <a:pt x="53380" y="19003"/>
                  </a:lnTo>
                  <a:lnTo>
                    <a:pt x="53742" y="17645"/>
                  </a:lnTo>
                  <a:lnTo>
                    <a:pt x="53923" y="16175"/>
                  </a:lnTo>
                  <a:lnTo>
                    <a:pt x="54104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6277563" y="376845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30"/>
                  </a:moveTo>
                  <a:lnTo>
                    <a:pt x="0" y="16107"/>
                  </a:lnTo>
                  <a:lnTo>
                    <a:pt x="180" y="17555"/>
                  </a:lnTo>
                  <a:lnTo>
                    <a:pt x="904" y="20450"/>
                  </a:lnTo>
                  <a:lnTo>
                    <a:pt x="1628" y="21536"/>
                  </a:lnTo>
                  <a:lnTo>
                    <a:pt x="2362" y="22802"/>
                  </a:lnTo>
                  <a:lnTo>
                    <a:pt x="4352" y="24794"/>
                  </a:lnTo>
                  <a:lnTo>
                    <a:pt x="5256" y="25880"/>
                  </a:lnTo>
                  <a:lnTo>
                    <a:pt x="6522" y="26784"/>
                  </a:lnTo>
                  <a:lnTo>
                    <a:pt x="7788" y="27508"/>
                  </a:lnTo>
                  <a:lnTo>
                    <a:pt x="8873" y="28051"/>
                  </a:lnTo>
                  <a:lnTo>
                    <a:pt x="10321" y="28594"/>
                  </a:lnTo>
                  <a:lnTo>
                    <a:pt x="11949" y="28775"/>
                  </a:lnTo>
                  <a:lnTo>
                    <a:pt x="13395" y="29137"/>
                  </a:lnTo>
                  <a:lnTo>
                    <a:pt x="15024" y="29317"/>
                  </a:lnTo>
                  <a:lnTo>
                    <a:pt x="38910" y="29317"/>
                  </a:lnTo>
                  <a:lnTo>
                    <a:pt x="40718" y="29137"/>
                  </a:lnTo>
                  <a:lnTo>
                    <a:pt x="42166" y="28775"/>
                  </a:lnTo>
                  <a:lnTo>
                    <a:pt x="43613" y="28594"/>
                  </a:lnTo>
                  <a:lnTo>
                    <a:pt x="49582" y="24794"/>
                  </a:lnTo>
                  <a:lnTo>
                    <a:pt x="51572" y="22802"/>
                  </a:lnTo>
                  <a:lnTo>
                    <a:pt x="52294" y="21536"/>
                  </a:lnTo>
                  <a:lnTo>
                    <a:pt x="53018" y="20450"/>
                  </a:lnTo>
                  <a:lnTo>
                    <a:pt x="53742" y="17555"/>
                  </a:lnTo>
                  <a:lnTo>
                    <a:pt x="54104" y="14839"/>
                  </a:lnTo>
                  <a:lnTo>
                    <a:pt x="53922" y="13030"/>
                  </a:lnTo>
                  <a:lnTo>
                    <a:pt x="53742" y="11762"/>
                  </a:lnTo>
                  <a:lnTo>
                    <a:pt x="53018" y="8867"/>
                  </a:lnTo>
                  <a:lnTo>
                    <a:pt x="52294" y="7781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7" y="3437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2166" y="350"/>
                  </a:lnTo>
                  <a:lnTo>
                    <a:pt x="40718" y="180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11949" y="350"/>
                  </a:lnTo>
                  <a:lnTo>
                    <a:pt x="10321" y="712"/>
                  </a:lnTo>
                  <a:lnTo>
                    <a:pt x="8873" y="1085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7"/>
                  </a:lnTo>
                  <a:lnTo>
                    <a:pt x="4352" y="4343"/>
                  </a:lnTo>
                  <a:lnTo>
                    <a:pt x="3448" y="5429"/>
                  </a:lnTo>
                  <a:lnTo>
                    <a:pt x="2362" y="6515"/>
                  </a:lnTo>
                  <a:lnTo>
                    <a:pt x="1628" y="7781"/>
                  </a:lnTo>
                  <a:lnTo>
                    <a:pt x="904" y="8867"/>
                  </a:lnTo>
                  <a:lnTo>
                    <a:pt x="180" y="11762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6277562" y="376845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840"/>
                  </a:moveTo>
                  <a:lnTo>
                    <a:pt x="53923" y="13030"/>
                  </a:lnTo>
                  <a:lnTo>
                    <a:pt x="53742" y="11763"/>
                  </a:lnTo>
                  <a:lnTo>
                    <a:pt x="53380" y="10315"/>
                  </a:lnTo>
                  <a:lnTo>
                    <a:pt x="53019" y="8868"/>
                  </a:lnTo>
                  <a:lnTo>
                    <a:pt x="52295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8" y="3438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3613" y="712"/>
                  </a:lnTo>
                  <a:lnTo>
                    <a:pt x="42166" y="350"/>
                  </a:lnTo>
                  <a:lnTo>
                    <a:pt x="40719" y="180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8"/>
                  </a:lnTo>
                  <a:lnTo>
                    <a:pt x="4352" y="4343"/>
                  </a:lnTo>
                  <a:lnTo>
                    <a:pt x="3447" y="5429"/>
                  </a:lnTo>
                  <a:lnTo>
                    <a:pt x="2362" y="6515"/>
                  </a:lnTo>
                  <a:lnTo>
                    <a:pt x="1627" y="7782"/>
                  </a:lnTo>
                  <a:lnTo>
                    <a:pt x="904" y="8868"/>
                  </a:lnTo>
                  <a:lnTo>
                    <a:pt x="542" y="10315"/>
                  </a:lnTo>
                  <a:lnTo>
                    <a:pt x="180" y="11763"/>
                  </a:lnTo>
                  <a:lnTo>
                    <a:pt x="0" y="13030"/>
                  </a:lnTo>
                  <a:lnTo>
                    <a:pt x="0" y="14840"/>
                  </a:lnTo>
                  <a:lnTo>
                    <a:pt x="0" y="16107"/>
                  </a:lnTo>
                  <a:lnTo>
                    <a:pt x="180" y="17555"/>
                  </a:lnTo>
                  <a:lnTo>
                    <a:pt x="542" y="19003"/>
                  </a:lnTo>
                  <a:lnTo>
                    <a:pt x="904" y="20450"/>
                  </a:lnTo>
                  <a:lnTo>
                    <a:pt x="1627" y="21536"/>
                  </a:lnTo>
                  <a:lnTo>
                    <a:pt x="2362" y="22803"/>
                  </a:lnTo>
                  <a:lnTo>
                    <a:pt x="3447" y="23889"/>
                  </a:lnTo>
                  <a:lnTo>
                    <a:pt x="4352" y="24794"/>
                  </a:lnTo>
                  <a:lnTo>
                    <a:pt x="5256" y="25880"/>
                  </a:lnTo>
                  <a:lnTo>
                    <a:pt x="11949" y="28776"/>
                  </a:lnTo>
                  <a:lnTo>
                    <a:pt x="13396" y="29138"/>
                  </a:lnTo>
                  <a:lnTo>
                    <a:pt x="15023" y="29319"/>
                  </a:lnTo>
                  <a:lnTo>
                    <a:pt x="38910" y="29319"/>
                  </a:lnTo>
                  <a:lnTo>
                    <a:pt x="40719" y="29138"/>
                  </a:lnTo>
                  <a:lnTo>
                    <a:pt x="42166" y="28776"/>
                  </a:lnTo>
                  <a:lnTo>
                    <a:pt x="43613" y="28595"/>
                  </a:lnTo>
                  <a:lnTo>
                    <a:pt x="49582" y="24794"/>
                  </a:lnTo>
                  <a:lnTo>
                    <a:pt x="50486" y="23889"/>
                  </a:lnTo>
                  <a:lnTo>
                    <a:pt x="51572" y="22803"/>
                  </a:lnTo>
                  <a:lnTo>
                    <a:pt x="52295" y="21536"/>
                  </a:lnTo>
                  <a:lnTo>
                    <a:pt x="53019" y="20450"/>
                  </a:lnTo>
                  <a:lnTo>
                    <a:pt x="53380" y="19003"/>
                  </a:lnTo>
                  <a:lnTo>
                    <a:pt x="53742" y="17555"/>
                  </a:lnTo>
                  <a:lnTo>
                    <a:pt x="53923" y="16107"/>
                  </a:lnTo>
                  <a:lnTo>
                    <a:pt x="54104" y="1484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6536349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6536350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6536349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6536350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6539910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471" y="54293"/>
                  </a:lnTo>
                  <a:lnTo>
                    <a:pt x="774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6539911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71" y="54294"/>
                  </a:lnTo>
                  <a:lnTo>
                    <a:pt x="77471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6563074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2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132" y="5429"/>
                  </a:lnTo>
                  <a:lnTo>
                    <a:pt x="31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6563074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3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133" y="5429"/>
                  </a:lnTo>
                  <a:lnTo>
                    <a:pt x="31133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6539910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71" y="0"/>
                  </a:lnTo>
                  <a:lnTo>
                    <a:pt x="77471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6539911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71" y="0"/>
                  </a:lnTo>
                  <a:lnTo>
                    <a:pt x="77471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6563074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2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132" y="0"/>
                  </a:lnTo>
                  <a:lnTo>
                    <a:pt x="31132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6563074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3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133" y="0"/>
                  </a:lnTo>
                  <a:lnTo>
                    <a:pt x="31133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6620546" y="3664889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1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551" y="54519"/>
                  </a:lnTo>
                  <a:lnTo>
                    <a:pt x="77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6620547" y="3664889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550" y="54520"/>
                  </a:lnTo>
                  <a:lnTo>
                    <a:pt x="77550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6643721" y="371915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6643722" y="371914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6620546" y="3753287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1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551" y="0"/>
                  </a:lnTo>
                  <a:lnTo>
                    <a:pt x="77551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6620547" y="3753287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6643721" y="3747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6643722" y="37478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6702845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6702845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6726020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6726020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6702845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6702845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6726020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6726020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6784804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6784804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6807979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6807979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6784804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6784804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6807979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6543641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425" y="85106"/>
                  </a:moveTo>
                  <a:lnTo>
                    <a:pt x="264337" y="85106"/>
                  </a:lnTo>
                  <a:lnTo>
                    <a:pt x="264337" y="79677"/>
                  </a:lnTo>
                  <a:lnTo>
                    <a:pt x="295425" y="79677"/>
                  </a:lnTo>
                  <a:lnTo>
                    <a:pt x="295425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49" y="0"/>
                  </a:lnTo>
                  <a:lnTo>
                    <a:pt x="70349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349" y="89665"/>
                  </a:lnTo>
                  <a:lnTo>
                    <a:pt x="70349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427" y="0"/>
                  </a:moveTo>
                  <a:lnTo>
                    <a:pt x="151856" y="0"/>
                  </a:lnTo>
                  <a:lnTo>
                    <a:pt x="151856" y="47666"/>
                  </a:lnTo>
                  <a:lnTo>
                    <a:pt x="81427" y="47666"/>
                  </a:lnTo>
                  <a:lnTo>
                    <a:pt x="81427" y="0"/>
                  </a:lnTo>
                </a:path>
                <a:path w="316229" h="137795">
                  <a:moveTo>
                    <a:pt x="81427" y="89665"/>
                  </a:moveTo>
                  <a:lnTo>
                    <a:pt x="151856" y="89665"/>
                  </a:lnTo>
                  <a:lnTo>
                    <a:pt x="151856" y="137286"/>
                  </a:lnTo>
                  <a:lnTo>
                    <a:pt x="81427" y="137286"/>
                  </a:lnTo>
                  <a:lnTo>
                    <a:pt x="81427" y="89665"/>
                  </a:lnTo>
                </a:path>
                <a:path w="316229" h="137795">
                  <a:moveTo>
                    <a:pt x="163952" y="0"/>
                  </a:moveTo>
                  <a:lnTo>
                    <a:pt x="234267" y="0"/>
                  </a:lnTo>
                  <a:lnTo>
                    <a:pt x="234267" y="47666"/>
                  </a:lnTo>
                  <a:lnTo>
                    <a:pt x="163952" y="47666"/>
                  </a:lnTo>
                  <a:lnTo>
                    <a:pt x="163952" y="0"/>
                  </a:lnTo>
                </a:path>
                <a:path w="316229" h="137795">
                  <a:moveTo>
                    <a:pt x="163952" y="89665"/>
                  </a:moveTo>
                  <a:lnTo>
                    <a:pt x="234267" y="89665"/>
                  </a:lnTo>
                  <a:lnTo>
                    <a:pt x="234267" y="137286"/>
                  </a:lnTo>
                  <a:lnTo>
                    <a:pt x="163952" y="137286"/>
                  </a:lnTo>
                  <a:lnTo>
                    <a:pt x="163952" y="89665"/>
                  </a:lnTo>
                </a:path>
                <a:path w="316229" h="137795">
                  <a:moveTo>
                    <a:pt x="245345" y="0"/>
                  </a:moveTo>
                  <a:lnTo>
                    <a:pt x="315774" y="0"/>
                  </a:lnTo>
                  <a:lnTo>
                    <a:pt x="315774" y="47666"/>
                  </a:lnTo>
                  <a:lnTo>
                    <a:pt x="245345" y="47666"/>
                  </a:lnTo>
                  <a:lnTo>
                    <a:pt x="245345" y="0"/>
                  </a:lnTo>
                </a:path>
                <a:path w="316229" h="137795">
                  <a:moveTo>
                    <a:pt x="245345" y="89665"/>
                  </a:moveTo>
                  <a:lnTo>
                    <a:pt x="315774" y="89665"/>
                  </a:lnTo>
                  <a:lnTo>
                    <a:pt x="315774" y="137286"/>
                  </a:lnTo>
                  <a:lnTo>
                    <a:pt x="245345" y="137286"/>
                  </a:lnTo>
                  <a:lnTo>
                    <a:pt x="245345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0" name="object 8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0206" y="3663535"/>
              <a:ext cx="102321" cy="151656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6876034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7948" y="0"/>
                  </a:lnTo>
                  <a:lnTo>
                    <a:pt x="327948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6876033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7949" y="0"/>
                  </a:lnTo>
                  <a:lnTo>
                    <a:pt x="327949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6876034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7948" y="0"/>
                  </a:lnTo>
                  <a:lnTo>
                    <a:pt x="327948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6876033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7949" y="0"/>
                  </a:lnTo>
                  <a:lnTo>
                    <a:pt x="327949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6879538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436" y="54293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6879538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37" y="54294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6902713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6902712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68795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68795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6902713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6902712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6960254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6960253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6983427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6983428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6960254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6960253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6983427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6983428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7042438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7042438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7065613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7065613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70424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70424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7065613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7065613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712439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712439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7147572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7147572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712439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712439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7147572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6883268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106"/>
                  </a:moveTo>
                  <a:lnTo>
                    <a:pt x="264303" y="85106"/>
                  </a:lnTo>
                  <a:lnTo>
                    <a:pt x="264303" y="79677"/>
                  </a:lnTo>
                  <a:lnTo>
                    <a:pt x="295391" y="79677"/>
                  </a:lnTo>
                  <a:lnTo>
                    <a:pt x="295391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428" y="89665"/>
                  </a:lnTo>
                  <a:lnTo>
                    <a:pt x="70428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506" y="0"/>
                  </a:moveTo>
                  <a:lnTo>
                    <a:pt x="151822" y="0"/>
                  </a:lnTo>
                  <a:lnTo>
                    <a:pt x="151822" y="47666"/>
                  </a:lnTo>
                  <a:lnTo>
                    <a:pt x="81506" y="47666"/>
                  </a:lnTo>
                  <a:lnTo>
                    <a:pt x="81506" y="0"/>
                  </a:lnTo>
                </a:path>
                <a:path w="316229" h="137795">
                  <a:moveTo>
                    <a:pt x="81506" y="89665"/>
                  </a:moveTo>
                  <a:lnTo>
                    <a:pt x="151822" y="89665"/>
                  </a:lnTo>
                  <a:lnTo>
                    <a:pt x="151822" y="137286"/>
                  </a:lnTo>
                  <a:lnTo>
                    <a:pt x="81506" y="137286"/>
                  </a:lnTo>
                  <a:lnTo>
                    <a:pt x="81506" y="89665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66"/>
                  </a:lnTo>
                  <a:lnTo>
                    <a:pt x="163918" y="47666"/>
                  </a:lnTo>
                  <a:lnTo>
                    <a:pt x="163918" y="0"/>
                  </a:lnTo>
                </a:path>
                <a:path w="316229" h="137795">
                  <a:moveTo>
                    <a:pt x="163918" y="89665"/>
                  </a:moveTo>
                  <a:lnTo>
                    <a:pt x="234346" y="89665"/>
                  </a:lnTo>
                  <a:lnTo>
                    <a:pt x="234346" y="137286"/>
                  </a:lnTo>
                  <a:lnTo>
                    <a:pt x="163918" y="137286"/>
                  </a:lnTo>
                  <a:lnTo>
                    <a:pt x="163918" y="89665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66"/>
                  </a:lnTo>
                  <a:lnTo>
                    <a:pt x="245311" y="47666"/>
                  </a:lnTo>
                  <a:lnTo>
                    <a:pt x="245311" y="0"/>
                  </a:lnTo>
                </a:path>
                <a:path w="316229" h="137795">
                  <a:moveTo>
                    <a:pt x="245311" y="89665"/>
                  </a:moveTo>
                  <a:lnTo>
                    <a:pt x="315740" y="89665"/>
                  </a:lnTo>
                  <a:lnTo>
                    <a:pt x="315740" y="137286"/>
                  </a:lnTo>
                  <a:lnTo>
                    <a:pt x="245311" y="137286"/>
                  </a:lnTo>
                  <a:lnTo>
                    <a:pt x="245311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7215627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7215626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7215627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7215626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7219130" y="3665115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550" y="54293"/>
                  </a:lnTo>
                  <a:lnTo>
                    <a:pt x="77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7219131" y="3665115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550" y="54294"/>
                  </a:lnTo>
                  <a:lnTo>
                    <a:pt x="77550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7242305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1" y="542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7242305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0" y="5429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7219130" y="3753287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7219131" y="3753287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7242305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7242305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729984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7299846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7323020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1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7323021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729984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729984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7323022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7323021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7382144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8" y="54519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7382144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7405206" y="371915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7405206" y="371914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7382144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86"/>
                  </a:moveTo>
                  <a:lnTo>
                    <a:pt x="1" y="54486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7382144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7405206" y="3747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7405206" y="37478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7464103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7464103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7487165" y="371915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7487165" y="371914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7464103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7464103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7487165" y="3747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7222861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504" y="85106"/>
                  </a:moveTo>
                  <a:lnTo>
                    <a:pt x="264303" y="85106"/>
                  </a:lnTo>
                  <a:lnTo>
                    <a:pt x="264303" y="79677"/>
                  </a:lnTo>
                  <a:lnTo>
                    <a:pt x="295504" y="79677"/>
                  </a:lnTo>
                  <a:lnTo>
                    <a:pt x="295504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428" y="89665"/>
                  </a:lnTo>
                  <a:lnTo>
                    <a:pt x="70428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506" y="0"/>
                  </a:moveTo>
                  <a:lnTo>
                    <a:pt x="151935" y="0"/>
                  </a:lnTo>
                  <a:lnTo>
                    <a:pt x="151935" y="47666"/>
                  </a:lnTo>
                  <a:lnTo>
                    <a:pt x="81506" y="47666"/>
                  </a:lnTo>
                  <a:lnTo>
                    <a:pt x="81506" y="0"/>
                  </a:lnTo>
                </a:path>
                <a:path w="316229" h="137795">
                  <a:moveTo>
                    <a:pt x="81506" y="89665"/>
                  </a:moveTo>
                  <a:lnTo>
                    <a:pt x="151935" y="89665"/>
                  </a:lnTo>
                  <a:lnTo>
                    <a:pt x="151935" y="137286"/>
                  </a:lnTo>
                  <a:lnTo>
                    <a:pt x="81506" y="137286"/>
                  </a:lnTo>
                  <a:lnTo>
                    <a:pt x="81506" y="89665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66"/>
                  </a:lnTo>
                  <a:lnTo>
                    <a:pt x="163918" y="47666"/>
                  </a:lnTo>
                  <a:lnTo>
                    <a:pt x="163918" y="0"/>
                  </a:lnTo>
                </a:path>
                <a:path w="316229" h="137795">
                  <a:moveTo>
                    <a:pt x="163918" y="89665"/>
                  </a:moveTo>
                  <a:lnTo>
                    <a:pt x="234346" y="89665"/>
                  </a:lnTo>
                  <a:lnTo>
                    <a:pt x="234346" y="137286"/>
                  </a:lnTo>
                  <a:lnTo>
                    <a:pt x="163918" y="137286"/>
                  </a:lnTo>
                  <a:lnTo>
                    <a:pt x="163918" y="89665"/>
                  </a:lnTo>
                </a:path>
                <a:path w="316229" h="137795">
                  <a:moveTo>
                    <a:pt x="245424" y="0"/>
                  </a:moveTo>
                  <a:lnTo>
                    <a:pt x="315740" y="0"/>
                  </a:lnTo>
                  <a:lnTo>
                    <a:pt x="315740" y="47666"/>
                  </a:lnTo>
                  <a:lnTo>
                    <a:pt x="245424" y="47666"/>
                  </a:lnTo>
                  <a:lnTo>
                    <a:pt x="245424" y="0"/>
                  </a:lnTo>
                </a:path>
                <a:path w="316229" h="137795">
                  <a:moveTo>
                    <a:pt x="245425" y="89665"/>
                  </a:moveTo>
                  <a:lnTo>
                    <a:pt x="315740" y="89665"/>
                  </a:lnTo>
                  <a:lnTo>
                    <a:pt x="315740" y="137286"/>
                  </a:lnTo>
                  <a:lnTo>
                    <a:pt x="245425" y="137286"/>
                  </a:lnTo>
                  <a:lnTo>
                    <a:pt x="245425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7555220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7555219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7555220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7555219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7558836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438" y="54293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7558837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37" y="54294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7582011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8" y="542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7582012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755883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755883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7582011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7582012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7639553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7639552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7662728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7662727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7639553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7639552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7662728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7662727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7721738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7721738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7744912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7744912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77217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77217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7744912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7744912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7803696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8" y="54519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780369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7826871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7826871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780369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780369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7826871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7562567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106"/>
                  </a:moveTo>
                  <a:lnTo>
                    <a:pt x="264303" y="85106"/>
                  </a:lnTo>
                  <a:lnTo>
                    <a:pt x="264303" y="79677"/>
                  </a:lnTo>
                  <a:lnTo>
                    <a:pt x="295391" y="79677"/>
                  </a:lnTo>
                  <a:lnTo>
                    <a:pt x="295391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15" y="0"/>
                  </a:lnTo>
                  <a:lnTo>
                    <a:pt x="70315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315" y="89665"/>
                  </a:lnTo>
                  <a:lnTo>
                    <a:pt x="70315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393" y="0"/>
                  </a:moveTo>
                  <a:lnTo>
                    <a:pt x="151822" y="0"/>
                  </a:lnTo>
                  <a:lnTo>
                    <a:pt x="151822" y="47666"/>
                  </a:lnTo>
                  <a:lnTo>
                    <a:pt x="81393" y="47666"/>
                  </a:lnTo>
                  <a:lnTo>
                    <a:pt x="81393" y="0"/>
                  </a:lnTo>
                </a:path>
                <a:path w="316229" h="137795">
                  <a:moveTo>
                    <a:pt x="81393" y="89665"/>
                  </a:moveTo>
                  <a:lnTo>
                    <a:pt x="151822" y="89665"/>
                  </a:lnTo>
                  <a:lnTo>
                    <a:pt x="151822" y="137286"/>
                  </a:lnTo>
                  <a:lnTo>
                    <a:pt x="81393" y="137286"/>
                  </a:lnTo>
                  <a:lnTo>
                    <a:pt x="81393" y="89665"/>
                  </a:lnTo>
                </a:path>
                <a:path w="316229" h="137795">
                  <a:moveTo>
                    <a:pt x="163918" y="0"/>
                  </a:moveTo>
                  <a:lnTo>
                    <a:pt x="234233" y="0"/>
                  </a:lnTo>
                  <a:lnTo>
                    <a:pt x="234233" y="47666"/>
                  </a:lnTo>
                  <a:lnTo>
                    <a:pt x="163918" y="47666"/>
                  </a:lnTo>
                  <a:lnTo>
                    <a:pt x="163918" y="0"/>
                  </a:lnTo>
                </a:path>
                <a:path w="316229" h="137795">
                  <a:moveTo>
                    <a:pt x="163918" y="89665"/>
                  </a:moveTo>
                  <a:lnTo>
                    <a:pt x="234233" y="89665"/>
                  </a:lnTo>
                  <a:lnTo>
                    <a:pt x="234233" y="137286"/>
                  </a:lnTo>
                  <a:lnTo>
                    <a:pt x="163918" y="137286"/>
                  </a:lnTo>
                  <a:lnTo>
                    <a:pt x="163918" y="89665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66"/>
                  </a:lnTo>
                  <a:lnTo>
                    <a:pt x="245311" y="47666"/>
                  </a:lnTo>
                  <a:lnTo>
                    <a:pt x="245311" y="0"/>
                  </a:lnTo>
                </a:path>
                <a:path w="316229" h="137795">
                  <a:moveTo>
                    <a:pt x="245311" y="89665"/>
                  </a:moveTo>
                  <a:lnTo>
                    <a:pt x="315740" y="89665"/>
                  </a:lnTo>
                  <a:lnTo>
                    <a:pt x="315740" y="137286"/>
                  </a:lnTo>
                  <a:lnTo>
                    <a:pt x="245311" y="137286"/>
                  </a:lnTo>
                  <a:lnTo>
                    <a:pt x="245311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7894925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7894926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7894925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7894926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7898431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436" y="54293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7898430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37" y="54294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7921604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8" y="542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7921605" y="371933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7898431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7898430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7921604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7921605" y="374792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7979145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7979145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8002321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8002320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7979145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797914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8002321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8002320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8061331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8061331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8084506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8084505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8061331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8061331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8084506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8084505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8143290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8143290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8166464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8166464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8143290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8143290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8166464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7902161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106"/>
                  </a:moveTo>
                  <a:lnTo>
                    <a:pt x="264303" y="85106"/>
                  </a:lnTo>
                  <a:lnTo>
                    <a:pt x="264303" y="79677"/>
                  </a:lnTo>
                  <a:lnTo>
                    <a:pt x="295391" y="79677"/>
                  </a:lnTo>
                  <a:lnTo>
                    <a:pt x="295391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428" y="89665"/>
                  </a:lnTo>
                  <a:lnTo>
                    <a:pt x="70428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506" y="0"/>
                  </a:moveTo>
                  <a:lnTo>
                    <a:pt x="151822" y="0"/>
                  </a:lnTo>
                  <a:lnTo>
                    <a:pt x="151822" y="47666"/>
                  </a:lnTo>
                  <a:lnTo>
                    <a:pt x="81506" y="47666"/>
                  </a:lnTo>
                  <a:lnTo>
                    <a:pt x="81506" y="0"/>
                  </a:lnTo>
                </a:path>
                <a:path w="316229" h="137795">
                  <a:moveTo>
                    <a:pt x="81506" y="89665"/>
                  </a:moveTo>
                  <a:lnTo>
                    <a:pt x="151822" y="89665"/>
                  </a:lnTo>
                  <a:lnTo>
                    <a:pt x="151822" y="137286"/>
                  </a:lnTo>
                  <a:lnTo>
                    <a:pt x="81506" y="137286"/>
                  </a:lnTo>
                  <a:lnTo>
                    <a:pt x="81506" y="89665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66"/>
                  </a:lnTo>
                  <a:lnTo>
                    <a:pt x="163918" y="47666"/>
                  </a:lnTo>
                  <a:lnTo>
                    <a:pt x="163918" y="0"/>
                  </a:lnTo>
                </a:path>
                <a:path w="316229" h="137795">
                  <a:moveTo>
                    <a:pt x="163918" y="89665"/>
                  </a:moveTo>
                  <a:lnTo>
                    <a:pt x="234346" y="89665"/>
                  </a:lnTo>
                  <a:lnTo>
                    <a:pt x="234346" y="137286"/>
                  </a:lnTo>
                  <a:lnTo>
                    <a:pt x="163918" y="137286"/>
                  </a:lnTo>
                  <a:lnTo>
                    <a:pt x="163918" y="89665"/>
                  </a:lnTo>
                </a:path>
                <a:path w="316229" h="137795">
                  <a:moveTo>
                    <a:pt x="245424" y="0"/>
                  </a:moveTo>
                  <a:lnTo>
                    <a:pt x="315740" y="0"/>
                  </a:lnTo>
                  <a:lnTo>
                    <a:pt x="315740" y="47666"/>
                  </a:lnTo>
                  <a:lnTo>
                    <a:pt x="245424" y="47666"/>
                  </a:lnTo>
                  <a:lnTo>
                    <a:pt x="245424" y="0"/>
                  </a:lnTo>
                </a:path>
                <a:path w="316229" h="137795">
                  <a:moveTo>
                    <a:pt x="245425" y="89665"/>
                  </a:moveTo>
                  <a:lnTo>
                    <a:pt x="315740" y="89665"/>
                  </a:lnTo>
                  <a:lnTo>
                    <a:pt x="315740" y="137286"/>
                  </a:lnTo>
                  <a:lnTo>
                    <a:pt x="245425" y="137286"/>
                  </a:lnTo>
                  <a:lnTo>
                    <a:pt x="245425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8234518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8234519" y="3662400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8234518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8234519" y="372166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8238137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293"/>
                  </a:lnTo>
                  <a:lnTo>
                    <a:pt x="77436" y="54293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8238136" y="366511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37" y="54294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8261197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1" y="542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8261198" y="371933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0" y="5429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823813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823813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8261197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8261198" y="374792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8318738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8318739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8341913" y="371915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8341913" y="371914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8318738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8318739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8341913" y="374784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8341913" y="37478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840103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8401037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8424099" y="371915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0" y="5609"/>
                  </a:lnTo>
                  <a:lnTo>
                    <a:pt x="31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8424098" y="371914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840103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8401037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8424099" y="3747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8424098" y="374784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8482996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19"/>
                  </a:lnTo>
                  <a:lnTo>
                    <a:pt x="77436" y="5451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8482996" y="366488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8506057" y="371915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8506057" y="371914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848299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8482996" y="375328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86"/>
                  </a:moveTo>
                  <a:lnTo>
                    <a:pt x="0" y="54486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86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8506057" y="374784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8241867" y="3668169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106"/>
                  </a:moveTo>
                  <a:lnTo>
                    <a:pt x="264190" y="85106"/>
                  </a:lnTo>
                  <a:lnTo>
                    <a:pt x="264190" y="79677"/>
                  </a:lnTo>
                  <a:lnTo>
                    <a:pt x="295391" y="79677"/>
                  </a:lnTo>
                  <a:lnTo>
                    <a:pt x="295391" y="85106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15" y="0"/>
                  </a:lnTo>
                  <a:lnTo>
                    <a:pt x="70315" y="47666"/>
                  </a:lnTo>
                  <a:lnTo>
                    <a:pt x="0" y="47666"/>
                  </a:lnTo>
                  <a:lnTo>
                    <a:pt x="0" y="0"/>
                  </a:lnTo>
                </a:path>
                <a:path w="316229" h="137795">
                  <a:moveTo>
                    <a:pt x="0" y="89665"/>
                  </a:moveTo>
                  <a:lnTo>
                    <a:pt x="70315" y="89665"/>
                  </a:lnTo>
                  <a:lnTo>
                    <a:pt x="70315" y="137286"/>
                  </a:lnTo>
                  <a:lnTo>
                    <a:pt x="0" y="137286"/>
                  </a:lnTo>
                  <a:lnTo>
                    <a:pt x="0" y="89665"/>
                  </a:lnTo>
                </a:path>
                <a:path w="316229" h="137795">
                  <a:moveTo>
                    <a:pt x="81393" y="0"/>
                  </a:moveTo>
                  <a:lnTo>
                    <a:pt x="151822" y="0"/>
                  </a:lnTo>
                  <a:lnTo>
                    <a:pt x="151822" y="47666"/>
                  </a:lnTo>
                  <a:lnTo>
                    <a:pt x="81393" y="47666"/>
                  </a:lnTo>
                  <a:lnTo>
                    <a:pt x="81393" y="0"/>
                  </a:lnTo>
                </a:path>
                <a:path w="316229" h="137795">
                  <a:moveTo>
                    <a:pt x="81393" y="89665"/>
                  </a:moveTo>
                  <a:lnTo>
                    <a:pt x="151822" y="89665"/>
                  </a:lnTo>
                  <a:lnTo>
                    <a:pt x="151822" y="137286"/>
                  </a:lnTo>
                  <a:lnTo>
                    <a:pt x="81393" y="137286"/>
                  </a:lnTo>
                  <a:lnTo>
                    <a:pt x="81393" y="89665"/>
                  </a:lnTo>
                </a:path>
                <a:path w="316229" h="137795">
                  <a:moveTo>
                    <a:pt x="163805" y="0"/>
                  </a:moveTo>
                  <a:lnTo>
                    <a:pt x="234233" y="0"/>
                  </a:lnTo>
                  <a:lnTo>
                    <a:pt x="234233" y="47666"/>
                  </a:lnTo>
                  <a:lnTo>
                    <a:pt x="163805" y="47666"/>
                  </a:lnTo>
                  <a:lnTo>
                    <a:pt x="163805" y="0"/>
                  </a:lnTo>
                </a:path>
                <a:path w="316229" h="137795">
                  <a:moveTo>
                    <a:pt x="163805" y="89665"/>
                  </a:moveTo>
                  <a:lnTo>
                    <a:pt x="234233" y="89665"/>
                  </a:lnTo>
                  <a:lnTo>
                    <a:pt x="234233" y="137286"/>
                  </a:lnTo>
                  <a:lnTo>
                    <a:pt x="163805" y="137286"/>
                  </a:lnTo>
                  <a:lnTo>
                    <a:pt x="163805" y="89665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66"/>
                  </a:lnTo>
                  <a:lnTo>
                    <a:pt x="245311" y="47666"/>
                  </a:lnTo>
                  <a:lnTo>
                    <a:pt x="245311" y="0"/>
                  </a:lnTo>
                </a:path>
                <a:path w="316229" h="137795">
                  <a:moveTo>
                    <a:pt x="245311" y="89665"/>
                  </a:moveTo>
                  <a:lnTo>
                    <a:pt x="315740" y="89665"/>
                  </a:lnTo>
                  <a:lnTo>
                    <a:pt x="315740" y="137286"/>
                  </a:lnTo>
                  <a:lnTo>
                    <a:pt x="245311" y="137286"/>
                  </a:lnTo>
                  <a:lnTo>
                    <a:pt x="245311" y="8966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1" name="object 1001"/>
          <p:cNvSpPr txBox="1"/>
          <p:nvPr/>
        </p:nvSpPr>
        <p:spPr>
          <a:xfrm>
            <a:off x="6382657" y="3562489"/>
            <a:ext cx="44005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b="1" spc="-5" dirty="0">
                <a:latin typeface="Calibri"/>
                <a:cs typeface="Calibri"/>
              </a:rPr>
              <a:t>Spine</a:t>
            </a:r>
            <a:r>
              <a:rPr sz="550" b="1" spc="10" dirty="0">
                <a:latin typeface="Calibri"/>
                <a:cs typeface="Calibri"/>
              </a:rPr>
              <a:t> </a:t>
            </a:r>
            <a:r>
              <a:rPr sz="550" b="1" spc="5" dirty="0">
                <a:latin typeface="Calibri"/>
                <a:cs typeface="Calibri"/>
              </a:rPr>
              <a:t>48</a:t>
            </a:r>
            <a:r>
              <a:rPr sz="550" b="1" spc="-10" dirty="0">
                <a:latin typeface="Calibri"/>
                <a:cs typeface="Calibri"/>
              </a:rPr>
              <a:t> </a:t>
            </a:r>
            <a:r>
              <a:rPr sz="550" b="1" spc="-20" dirty="0">
                <a:latin typeface="Calibri"/>
                <a:cs typeface="Calibri"/>
              </a:rPr>
              <a:t>ports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002" name="object 1002"/>
          <p:cNvGrpSpPr/>
          <p:nvPr/>
        </p:nvGrpSpPr>
        <p:grpSpPr>
          <a:xfrm>
            <a:off x="6230917" y="3244086"/>
            <a:ext cx="2493645" cy="248920"/>
            <a:chOff x="6230917" y="3244086"/>
            <a:chExt cx="2493645" cy="248920"/>
          </a:xfrm>
        </p:grpSpPr>
        <p:sp>
          <p:nvSpPr>
            <p:cNvPr id="1003" name="object 1003"/>
            <p:cNvSpPr/>
            <p:nvPr/>
          </p:nvSpPr>
          <p:spPr>
            <a:xfrm>
              <a:off x="6238849" y="3252025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5">
                  <a:moveTo>
                    <a:pt x="129032" y="0"/>
                  </a:moveTo>
                  <a:lnTo>
                    <a:pt x="0" y="0"/>
                  </a:lnTo>
                  <a:lnTo>
                    <a:pt x="0" y="232448"/>
                  </a:lnTo>
                  <a:lnTo>
                    <a:pt x="129032" y="232448"/>
                  </a:lnTo>
                  <a:lnTo>
                    <a:pt x="129032" y="0"/>
                  </a:lnTo>
                  <a:close/>
                </a:path>
                <a:path w="2477770" h="233045">
                  <a:moveTo>
                    <a:pt x="2477351" y="0"/>
                  </a:moveTo>
                  <a:lnTo>
                    <a:pt x="2348255" y="0"/>
                  </a:lnTo>
                  <a:lnTo>
                    <a:pt x="2348255" y="232448"/>
                  </a:lnTo>
                  <a:lnTo>
                    <a:pt x="2477351" y="232448"/>
                  </a:lnTo>
                  <a:lnTo>
                    <a:pt x="24773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6238855" y="3252023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5">
                  <a:moveTo>
                    <a:pt x="0" y="0"/>
                  </a:moveTo>
                  <a:lnTo>
                    <a:pt x="2477356" y="0"/>
                  </a:lnTo>
                  <a:lnTo>
                    <a:pt x="2477356" y="232449"/>
                  </a:lnTo>
                  <a:lnTo>
                    <a:pt x="0" y="232449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6367886" y="3252022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5">
                  <a:moveTo>
                    <a:pt x="0" y="1"/>
                  </a:moveTo>
                  <a:lnTo>
                    <a:pt x="0" y="232449"/>
                  </a:lnTo>
                  <a:lnTo>
                    <a:pt x="2219225" y="232449"/>
                  </a:lnTo>
                  <a:lnTo>
                    <a:pt x="221922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5E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6367887" y="3252023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5">
                  <a:moveTo>
                    <a:pt x="0" y="232449"/>
                  </a:moveTo>
                  <a:lnTo>
                    <a:pt x="14662" y="232449"/>
                  </a:lnTo>
                  <a:lnTo>
                    <a:pt x="204275" y="232449"/>
                  </a:lnTo>
                  <a:lnTo>
                    <a:pt x="2219225" y="232449"/>
                  </a:lnTo>
                  <a:lnTo>
                    <a:pt x="2219225" y="0"/>
                  </a:lnTo>
                  <a:lnTo>
                    <a:pt x="14662" y="0"/>
                  </a:lnTo>
                  <a:lnTo>
                    <a:pt x="0" y="0"/>
                  </a:lnTo>
                  <a:lnTo>
                    <a:pt x="0" y="23244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8623287" y="3276117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09" h="29210">
                  <a:moveTo>
                    <a:pt x="0" y="13007"/>
                  </a:moveTo>
                  <a:lnTo>
                    <a:pt x="0" y="16174"/>
                  </a:lnTo>
                  <a:lnTo>
                    <a:pt x="226" y="17532"/>
                  </a:lnTo>
                  <a:lnTo>
                    <a:pt x="904" y="20472"/>
                  </a:lnTo>
                  <a:lnTo>
                    <a:pt x="1695" y="21603"/>
                  </a:lnTo>
                  <a:lnTo>
                    <a:pt x="2374" y="22848"/>
                  </a:lnTo>
                  <a:lnTo>
                    <a:pt x="3505" y="23865"/>
                  </a:lnTo>
                  <a:lnTo>
                    <a:pt x="4409" y="24771"/>
                  </a:lnTo>
                  <a:lnTo>
                    <a:pt x="5313" y="25902"/>
                  </a:lnTo>
                  <a:lnTo>
                    <a:pt x="6557" y="26807"/>
                  </a:lnTo>
                  <a:lnTo>
                    <a:pt x="7800" y="27486"/>
                  </a:lnTo>
                  <a:lnTo>
                    <a:pt x="8930" y="28051"/>
                  </a:lnTo>
                  <a:lnTo>
                    <a:pt x="10287" y="28616"/>
                  </a:lnTo>
                  <a:lnTo>
                    <a:pt x="11983" y="28842"/>
                  </a:lnTo>
                  <a:lnTo>
                    <a:pt x="13453" y="29183"/>
                  </a:lnTo>
                  <a:lnTo>
                    <a:pt x="40697" y="29183"/>
                  </a:lnTo>
                  <a:lnTo>
                    <a:pt x="42166" y="28842"/>
                  </a:lnTo>
                  <a:lnTo>
                    <a:pt x="43635" y="28616"/>
                  </a:lnTo>
                  <a:lnTo>
                    <a:pt x="45106" y="28051"/>
                  </a:lnTo>
                  <a:lnTo>
                    <a:pt x="46123" y="27486"/>
                  </a:lnTo>
                  <a:lnTo>
                    <a:pt x="47480" y="26807"/>
                  </a:lnTo>
                  <a:lnTo>
                    <a:pt x="48723" y="25902"/>
                  </a:lnTo>
                  <a:lnTo>
                    <a:pt x="49627" y="24771"/>
                  </a:lnTo>
                  <a:lnTo>
                    <a:pt x="51549" y="22848"/>
                  </a:lnTo>
                  <a:lnTo>
                    <a:pt x="52340" y="21603"/>
                  </a:lnTo>
                  <a:lnTo>
                    <a:pt x="53018" y="20472"/>
                  </a:lnTo>
                  <a:lnTo>
                    <a:pt x="53359" y="19003"/>
                  </a:lnTo>
                  <a:lnTo>
                    <a:pt x="53811" y="17532"/>
                  </a:lnTo>
                  <a:lnTo>
                    <a:pt x="53924" y="16174"/>
                  </a:lnTo>
                  <a:lnTo>
                    <a:pt x="54150" y="14817"/>
                  </a:lnTo>
                  <a:lnTo>
                    <a:pt x="53924" y="13007"/>
                  </a:lnTo>
                  <a:lnTo>
                    <a:pt x="53811" y="11762"/>
                  </a:lnTo>
                  <a:lnTo>
                    <a:pt x="53359" y="10293"/>
                  </a:lnTo>
                  <a:lnTo>
                    <a:pt x="53018" y="8935"/>
                  </a:lnTo>
                  <a:lnTo>
                    <a:pt x="46123" y="1809"/>
                  </a:lnTo>
                  <a:lnTo>
                    <a:pt x="45106" y="1130"/>
                  </a:lnTo>
                  <a:lnTo>
                    <a:pt x="43635" y="678"/>
                  </a:lnTo>
                  <a:lnTo>
                    <a:pt x="42166" y="339"/>
                  </a:lnTo>
                  <a:lnTo>
                    <a:pt x="40697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3" y="226"/>
                  </a:lnTo>
                  <a:lnTo>
                    <a:pt x="11983" y="339"/>
                  </a:lnTo>
                  <a:lnTo>
                    <a:pt x="3505" y="5429"/>
                  </a:lnTo>
                  <a:lnTo>
                    <a:pt x="2374" y="6559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293"/>
                  </a:lnTo>
                  <a:lnTo>
                    <a:pt x="226" y="11762"/>
                  </a:lnTo>
                  <a:lnTo>
                    <a:pt x="0" y="1300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8623287" y="327611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17"/>
                  </a:moveTo>
                  <a:lnTo>
                    <a:pt x="53923" y="13008"/>
                  </a:lnTo>
                  <a:lnTo>
                    <a:pt x="53810" y="11763"/>
                  </a:lnTo>
                  <a:lnTo>
                    <a:pt x="53358" y="10293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479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678"/>
                  </a:lnTo>
                  <a:lnTo>
                    <a:pt x="42166" y="339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2" y="226"/>
                  </a:lnTo>
                  <a:lnTo>
                    <a:pt x="11982" y="339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293"/>
                  </a:lnTo>
                  <a:lnTo>
                    <a:pt x="226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867"/>
                  </a:lnTo>
                  <a:lnTo>
                    <a:pt x="4408" y="24771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486"/>
                  </a:lnTo>
                  <a:lnTo>
                    <a:pt x="8930" y="28052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296"/>
                  </a:lnTo>
                  <a:lnTo>
                    <a:pt x="38888" y="29296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5105" y="28052"/>
                  </a:lnTo>
                  <a:lnTo>
                    <a:pt x="46123" y="27486"/>
                  </a:lnTo>
                  <a:lnTo>
                    <a:pt x="47479" y="26807"/>
                  </a:lnTo>
                  <a:lnTo>
                    <a:pt x="48723" y="25903"/>
                  </a:lnTo>
                  <a:lnTo>
                    <a:pt x="49627" y="24771"/>
                  </a:lnTo>
                  <a:lnTo>
                    <a:pt x="50532" y="23867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532"/>
                  </a:lnTo>
                  <a:lnTo>
                    <a:pt x="53923" y="16175"/>
                  </a:lnTo>
                  <a:lnTo>
                    <a:pt x="54149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8623287" y="341988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08"/>
                  </a:moveTo>
                  <a:lnTo>
                    <a:pt x="0" y="16175"/>
                  </a:lnTo>
                  <a:lnTo>
                    <a:pt x="226" y="17533"/>
                  </a:lnTo>
                  <a:lnTo>
                    <a:pt x="904" y="20473"/>
                  </a:lnTo>
                  <a:lnTo>
                    <a:pt x="1695" y="21605"/>
                  </a:lnTo>
                  <a:lnTo>
                    <a:pt x="2374" y="22849"/>
                  </a:lnTo>
                  <a:lnTo>
                    <a:pt x="4409" y="24885"/>
                  </a:lnTo>
                  <a:lnTo>
                    <a:pt x="5313" y="25904"/>
                  </a:lnTo>
                  <a:lnTo>
                    <a:pt x="6557" y="26808"/>
                  </a:lnTo>
                  <a:lnTo>
                    <a:pt x="7800" y="27600"/>
                  </a:lnTo>
                  <a:lnTo>
                    <a:pt x="10287" y="28618"/>
                  </a:lnTo>
                  <a:lnTo>
                    <a:pt x="11983" y="28844"/>
                  </a:lnTo>
                  <a:lnTo>
                    <a:pt x="13453" y="29184"/>
                  </a:lnTo>
                  <a:lnTo>
                    <a:pt x="15035" y="29410"/>
                  </a:lnTo>
                  <a:lnTo>
                    <a:pt x="38888" y="29410"/>
                  </a:lnTo>
                  <a:lnTo>
                    <a:pt x="40697" y="29184"/>
                  </a:lnTo>
                  <a:lnTo>
                    <a:pt x="42166" y="28844"/>
                  </a:lnTo>
                  <a:lnTo>
                    <a:pt x="43635" y="28618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0" y="21605"/>
                  </a:lnTo>
                  <a:lnTo>
                    <a:pt x="53019" y="20473"/>
                  </a:lnTo>
                  <a:lnTo>
                    <a:pt x="53359" y="19004"/>
                  </a:lnTo>
                  <a:lnTo>
                    <a:pt x="53811" y="17533"/>
                  </a:lnTo>
                  <a:lnTo>
                    <a:pt x="53924" y="16175"/>
                  </a:lnTo>
                  <a:lnTo>
                    <a:pt x="54150" y="14818"/>
                  </a:lnTo>
                  <a:lnTo>
                    <a:pt x="53924" y="13008"/>
                  </a:lnTo>
                  <a:lnTo>
                    <a:pt x="53811" y="11764"/>
                  </a:lnTo>
                  <a:lnTo>
                    <a:pt x="53359" y="10293"/>
                  </a:lnTo>
                  <a:lnTo>
                    <a:pt x="53019" y="8936"/>
                  </a:lnTo>
                  <a:lnTo>
                    <a:pt x="46123" y="1811"/>
                  </a:lnTo>
                  <a:lnTo>
                    <a:pt x="45106" y="1131"/>
                  </a:lnTo>
                  <a:lnTo>
                    <a:pt x="43635" y="792"/>
                  </a:lnTo>
                  <a:lnTo>
                    <a:pt x="42166" y="340"/>
                  </a:lnTo>
                  <a:lnTo>
                    <a:pt x="40697" y="227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3" y="227"/>
                  </a:lnTo>
                  <a:lnTo>
                    <a:pt x="11983" y="340"/>
                  </a:lnTo>
                  <a:lnTo>
                    <a:pt x="3505" y="5430"/>
                  </a:lnTo>
                  <a:lnTo>
                    <a:pt x="2374" y="6560"/>
                  </a:lnTo>
                  <a:lnTo>
                    <a:pt x="1695" y="7805"/>
                  </a:lnTo>
                  <a:lnTo>
                    <a:pt x="904" y="8936"/>
                  </a:lnTo>
                  <a:lnTo>
                    <a:pt x="565" y="10293"/>
                  </a:lnTo>
                  <a:lnTo>
                    <a:pt x="226" y="11764"/>
                  </a:lnTo>
                  <a:lnTo>
                    <a:pt x="0" y="1300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8623287" y="3419884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17"/>
                  </a:moveTo>
                  <a:lnTo>
                    <a:pt x="53923" y="13008"/>
                  </a:lnTo>
                  <a:lnTo>
                    <a:pt x="53810" y="11763"/>
                  </a:lnTo>
                  <a:lnTo>
                    <a:pt x="53358" y="10293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479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791"/>
                  </a:lnTo>
                  <a:lnTo>
                    <a:pt x="42166" y="339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2" y="226"/>
                  </a:lnTo>
                  <a:lnTo>
                    <a:pt x="11982" y="339"/>
                  </a:lnTo>
                  <a:lnTo>
                    <a:pt x="10287" y="791"/>
                  </a:lnTo>
                  <a:lnTo>
                    <a:pt x="8930" y="1131"/>
                  </a:lnTo>
                  <a:lnTo>
                    <a:pt x="7800" y="1809"/>
                  </a:lnTo>
                  <a:lnTo>
                    <a:pt x="6556" y="2601"/>
                  </a:lnTo>
                  <a:lnTo>
                    <a:pt x="5313" y="3506"/>
                  </a:lnTo>
                  <a:lnTo>
                    <a:pt x="4408" y="4411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293"/>
                  </a:lnTo>
                  <a:lnTo>
                    <a:pt x="226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0" y="16175"/>
                  </a:lnTo>
                  <a:lnTo>
                    <a:pt x="226" y="17532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980"/>
                  </a:lnTo>
                  <a:lnTo>
                    <a:pt x="4408" y="24885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599"/>
                  </a:lnTo>
                  <a:lnTo>
                    <a:pt x="8930" y="28052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532"/>
                  </a:lnTo>
                  <a:lnTo>
                    <a:pt x="53923" y="16175"/>
                  </a:lnTo>
                  <a:lnTo>
                    <a:pt x="54149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6277562" y="328165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20"/>
                  </a:moveTo>
                  <a:lnTo>
                    <a:pt x="0" y="16174"/>
                  </a:lnTo>
                  <a:lnTo>
                    <a:pt x="180" y="17645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8" y="21603"/>
                  </a:lnTo>
                  <a:lnTo>
                    <a:pt x="2362" y="22848"/>
                  </a:lnTo>
                  <a:lnTo>
                    <a:pt x="3448" y="23980"/>
                  </a:lnTo>
                  <a:lnTo>
                    <a:pt x="4352" y="24884"/>
                  </a:lnTo>
                  <a:lnTo>
                    <a:pt x="5256" y="25902"/>
                  </a:lnTo>
                  <a:lnTo>
                    <a:pt x="6522" y="26807"/>
                  </a:lnTo>
                  <a:lnTo>
                    <a:pt x="7788" y="27599"/>
                  </a:lnTo>
                  <a:lnTo>
                    <a:pt x="8873" y="28051"/>
                  </a:lnTo>
                  <a:lnTo>
                    <a:pt x="10321" y="28618"/>
                  </a:lnTo>
                  <a:lnTo>
                    <a:pt x="11948" y="28844"/>
                  </a:lnTo>
                  <a:lnTo>
                    <a:pt x="13395" y="29183"/>
                  </a:lnTo>
                  <a:lnTo>
                    <a:pt x="15024" y="29409"/>
                  </a:lnTo>
                  <a:lnTo>
                    <a:pt x="38910" y="29409"/>
                  </a:lnTo>
                  <a:lnTo>
                    <a:pt x="40718" y="29183"/>
                  </a:lnTo>
                  <a:lnTo>
                    <a:pt x="42166" y="28844"/>
                  </a:lnTo>
                  <a:lnTo>
                    <a:pt x="43613" y="28618"/>
                  </a:lnTo>
                  <a:lnTo>
                    <a:pt x="49582" y="24884"/>
                  </a:lnTo>
                  <a:lnTo>
                    <a:pt x="50486" y="23980"/>
                  </a:lnTo>
                  <a:lnTo>
                    <a:pt x="51572" y="22848"/>
                  </a:lnTo>
                  <a:lnTo>
                    <a:pt x="52294" y="21603"/>
                  </a:lnTo>
                  <a:lnTo>
                    <a:pt x="53018" y="20473"/>
                  </a:lnTo>
                  <a:lnTo>
                    <a:pt x="53380" y="19003"/>
                  </a:lnTo>
                  <a:lnTo>
                    <a:pt x="53742" y="17645"/>
                  </a:lnTo>
                  <a:lnTo>
                    <a:pt x="53922" y="16174"/>
                  </a:lnTo>
                  <a:lnTo>
                    <a:pt x="54104" y="14931"/>
                  </a:lnTo>
                  <a:lnTo>
                    <a:pt x="53922" y="13120"/>
                  </a:lnTo>
                  <a:lnTo>
                    <a:pt x="53742" y="11764"/>
                  </a:lnTo>
                  <a:lnTo>
                    <a:pt x="53380" y="10406"/>
                  </a:lnTo>
                  <a:lnTo>
                    <a:pt x="53018" y="8935"/>
                  </a:lnTo>
                  <a:lnTo>
                    <a:pt x="52294" y="7804"/>
                  </a:lnTo>
                  <a:lnTo>
                    <a:pt x="51572" y="6560"/>
                  </a:lnTo>
                  <a:lnTo>
                    <a:pt x="50486" y="5429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3448" y="5429"/>
                  </a:lnTo>
                  <a:lnTo>
                    <a:pt x="2362" y="6560"/>
                  </a:lnTo>
                  <a:lnTo>
                    <a:pt x="1628" y="7804"/>
                  </a:lnTo>
                  <a:lnTo>
                    <a:pt x="904" y="8935"/>
                  </a:lnTo>
                  <a:lnTo>
                    <a:pt x="542" y="10406"/>
                  </a:lnTo>
                  <a:lnTo>
                    <a:pt x="180" y="11764"/>
                  </a:lnTo>
                  <a:lnTo>
                    <a:pt x="0" y="1312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6277562" y="328165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931"/>
                  </a:moveTo>
                  <a:lnTo>
                    <a:pt x="53923" y="13121"/>
                  </a:lnTo>
                  <a:lnTo>
                    <a:pt x="53742" y="11763"/>
                  </a:lnTo>
                  <a:lnTo>
                    <a:pt x="53380" y="10406"/>
                  </a:lnTo>
                  <a:lnTo>
                    <a:pt x="53019" y="8935"/>
                  </a:lnTo>
                  <a:lnTo>
                    <a:pt x="52295" y="7804"/>
                  </a:lnTo>
                  <a:lnTo>
                    <a:pt x="51572" y="6560"/>
                  </a:lnTo>
                  <a:lnTo>
                    <a:pt x="50486" y="5429"/>
                  </a:lnTo>
                  <a:lnTo>
                    <a:pt x="49582" y="4411"/>
                  </a:lnTo>
                  <a:lnTo>
                    <a:pt x="48678" y="3506"/>
                  </a:lnTo>
                  <a:lnTo>
                    <a:pt x="47411" y="2601"/>
                  </a:lnTo>
                  <a:lnTo>
                    <a:pt x="46145" y="1809"/>
                  </a:lnTo>
                  <a:lnTo>
                    <a:pt x="45060" y="1131"/>
                  </a:lnTo>
                  <a:lnTo>
                    <a:pt x="43613" y="791"/>
                  </a:lnTo>
                  <a:lnTo>
                    <a:pt x="42166" y="452"/>
                  </a:lnTo>
                  <a:lnTo>
                    <a:pt x="40719" y="226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601"/>
                  </a:lnTo>
                  <a:lnTo>
                    <a:pt x="5256" y="3506"/>
                  </a:lnTo>
                  <a:lnTo>
                    <a:pt x="4352" y="4411"/>
                  </a:lnTo>
                  <a:lnTo>
                    <a:pt x="3447" y="5429"/>
                  </a:lnTo>
                  <a:lnTo>
                    <a:pt x="2362" y="6560"/>
                  </a:lnTo>
                  <a:lnTo>
                    <a:pt x="1627" y="7804"/>
                  </a:lnTo>
                  <a:lnTo>
                    <a:pt x="904" y="8935"/>
                  </a:lnTo>
                  <a:lnTo>
                    <a:pt x="542" y="10406"/>
                  </a:lnTo>
                  <a:lnTo>
                    <a:pt x="180" y="11763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180" y="17645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7" y="21604"/>
                  </a:lnTo>
                  <a:lnTo>
                    <a:pt x="2362" y="22849"/>
                  </a:lnTo>
                  <a:lnTo>
                    <a:pt x="3447" y="23980"/>
                  </a:lnTo>
                  <a:lnTo>
                    <a:pt x="4352" y="24885"/>
                  </a:lnTo>
                  <a:lnTo>
                    <a:pt x="5256" y="25903"/>
                  </a:lnTo>
                  <a:lnTo>
                    <a:pt x="6522" y="26807"/>
                  </a:lnTo>
                  <a:lnTo>
                    <a:pt x="7788" y="27599"/>
                  </a:lnTo>
                  <a:lnTo>
                    <a:pt x="8874" y="28052"/>
                  </a:lnTo>
                  <a:lnTo>
                    <a:pt x="10321" y="28617"/>
                  </a:lnTo>
                  <a:lnTo>
                    <a:pt x="11949" y="28844"/>
                  </a:lnTo>
                  <a:lnTo>
                    <a:pt x="13396" y="29183"/>
                  </a:lnTo>
                  <a:lnTo>
                    <a:pt x="15023" y="29409"/>
                  </a:lnTo>
                  <a:lnTo>
                    <a:pt x="38910" y="29409"/>
                  </a:lnTo>
                  <a:lnTo>
                    <a:pt x="40719" y="29183"/>
                  </a:lnTo>
                  <a:lnTo>
                    <a:pt x="42166" y="28844"/>
                  </a:lnTo>
                  <a:lnTo>
                    <a:pt x="43613" y="28617"/>
                  </a:lnTo>
                  <a:lnTo>
                    <a:pt x="49582" y="24885"/>
                  </a:lnTo>
                  <a:lnTo>
                    <a:pt x="50486" y="23980"/>
                  </a:lnTo>
                  <a:lnTo>
                    <a:pt x="51572" y="22849"/>
                  </a:lnTo>
                  <a:lnTo>
                    <a:pt x="52295" y="21604"/>
                  </a:lnTo>
                  <a:lnTo>
                    <a:pt x="53019" y="20473"/>
                  </a:lnTo>
                  <a:lnTo>
                    <a:pt x="53380" y="19003"/>
                  </a:lnTo>
                  <a:lnTo>
                    <a:pt x="53742" y="17645"/>
                  </a:lnTo>
                  <a:lnTo>
                    <a:pt x="53923" y="16175"/>
                  </a:lnTo>
                  <a:lnTo>
                    <a:pt x="54104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6277562" y="342542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120"/>
                  </a:moveTo>
                  <a:lnTo>
                    <a:pt x="0" y="16174"/>
                  </a:lnTo>
                  <a:lnTo>
                    <a:pt x="180" y="17645"/>
                  </a:lnTo>
                  <a:lnTo>
                    <a:pt x="542" y="19116"/>
                  </a:lnTo>
                  <a:lnTo>
                    <a:pt x="904" y="20473"/>
                  </a:lnTo>
                  <a:lnTo>
                    <a:pt x="1628" y="21603"/>
                  </a:lnTo>
                  <a:lnTo>
                    <a:pt x="2362" y="22848"/>
                  </a:lnTo>
                  <a:lnTo>
                    <a:pt x="3448" y="23980"/>
                  </a:lnTo>
                  <a:lnTo>
                    <a:pt x="4352" y="24884"/>
                  </a:lnTo>
                  <a:lnTo>
                    <a:pt x="5256" y="25902"/>
                  </a:lnTo>
                  <a:lnTo>
                    <a:pt x="11949" y="28844"/>
                  </a:lnTo>
                  <a:lnTo>
                    <a:pt x="13395" y="29183"/>
                  </a:lnTo>
                  <a:lnTo>
                    <a:pt x="15024" y="29409"/>
                  </a:lnTo>
                  <a:lnTo>
                    <a:pt x="38910" y="29409"/>
                  </a:lnTo>
                  <a:lnTo>
                    <a:pt x="40718" y="29183"/>
                  </a:lnTo>
                  <a:lnTo>
                    <a:pt x="42166" y="28844"/>
                  </a:lnTo>
                  <a:lnTo>
                    <a:pt x="43613" y="28618"/>
                  </a:lnTo>
                  <a:lnTo>
                    <a:pt x="49582" y="24884"/>
                  </a:lnTo>
                  <a:lnTo>
                    <a:pt x="50486" y="23980"/>
                  </a:lnTo>
                  <a:lnTo>
                    <a:pt x="51572" y="22848"/>
                  </a:lnTo>
                  <a:lnTo>
                    <a:pt x="52294" y="21603"/>
                  </a:lnTo>
                  <a:lnTo>
                    <a:pt x="53018" y="20473"/>
                  </a:lnTo>
                  <a:lnTo>
                    <a:pt x="53380" y="19116"/>
                  </a:lnTo>
                  <a:lnTo>
                    <a:pt x="53742" y="17645"/>
                  </a:lnTo>
                  <a:lnTo>
                    <a:pt x="53922" y="16174"/>
                  </a:lnTo>
                  <a:lnTo>
                    <a:pt x="54104" y="14931"/>
                  </a:lnTo>
                  <a:lnTo>
                    <a:pt x="53922" y="13120"/>
                  </a:lnTo>
                  <a:lnTo>
                    <a:pt x="53742" y="11877"/>
                  </a:lnTo>
                  <a:lnTo>
                    <a:pt x="53018" y="8935"/>
                  </a:lnTo>
                  <a:lnTo>
                    <a:pt x="52294" y="7804"/>
                  </a:lnTo>
                  <a:lnTo>
                    <a:pt x="51572" y="6560"/>
                  </a:lnTo>
                  <a:lnTo>
                    <a:pt x="50486" y="5542"/>
                  </a:lnTo>
                  <a:lnTo>
                    <a:pt x="49582" y="4410"/>
                  </a:lnTo>
                  <a:lnTo>
                    <a:pt x="48677" y="3506"/>
                  </a:lnTo>
                  <a:lnTo>
                    <a:pt x="47411" y="2600"/>
                  </a:lnTo>
                  <a:lnTo>
                    <a:pt x="46145" y="1922"/>
                  </a:lnTo>
                  <a:lnTo>
                    <a:pt x="45060" y="1130"/>
                  </a:lnTo>
                  <a:lnTo>
                    <a:pt x="42166" y="452"/>
                  </a:lnTo>
                  <a:lnTo>
                    <a:pt x="40718" y="226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7788" y="1922"/>
                  </a:lnTo>
                  <a:lnTo>
                    <a:pt x="6522" y="2600"/>
                  </a:lnTo>
                  <a:lnTo>
                    <a:pt x="5256" y="3506"/>
                  </a:lnTo>
                  <a:lnTo>
                    <a:pt x="4352" y="4410"/>
                  </a:lnTo>
                  <a:lnTo>
                    <a:pt x="3448" y="5542"/>
                  </a:lnTo>
                  <a:lnTo>
                    <a:pt x="2362" y="6560"/>
                  </a:lnTo>
                  <a:lnTo>
                    <a:pt x="1628" y="7804"/>
                  </a:lnTo>
                  <a:lnTo>
                    <a:pt x="904" y="8935"/>
                  </a:lnTo>
                  <a:lnTo>
                    <a:pt x="180" y="11877"/>
                  </a:lnTo>
                  <a:lnTo>
                    <a:pt x="0" y="1312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6277562" y="342542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931"/>
                  </a:moveTo>
                  <a:lnTo>
                    <a:pt x="53923" y="13121"/>
                  </a:lnTo>
                  <a:lnTo>
                    <a:pt x="53742" y="11876"/>
                  </a:lnTo>
                  <a:lnTo>
                    <a:pt x="53380" y="10406"/>
                  </a:lnTo>
                  <a:lnTo>
                    <a:pt x="53019" y="8935"/>
                  </a:lnTo>
                  <a:lnTo>
                    <a:pt x="52295" y="7804"/>
                  </a:lnTo>
                  <a:lnTo>
                    <a:pt x="51572" y="6560"/>
                  </a:lnTo>
                  <a:lnTo>
                    <a:pt x="50486" y="5542"/>
                  </a:lnTo>
                  <a:lnTo>
                    <a:pt x="49582" y="4411"/>
                  </a:lnTo>
                  <a:lnTo>
                    <a:pt x="48678" y="3506"/>
                  </a:lnTo>
                  <a:lnTo>
                    <a:pt x="47411" y="2601"/>
                  </a:lnTo>
                  <a:lnTo>
                    <a:pt x="46145" y="1922"/>
                  </a:lnTo>
                  <a:lnTo>
                    <a:pt x="45060" y="1131"/>
                  </a:lnTo>
                  <a:lnTo>
                    <a:pt x="43613" y="791"/>
                  </a:lnTo>
                  <a:lnTo>
                    <a:pt x="42166" y="452"/>
                  </a:lnTo>
                  <a:lnTo>
                    <a:pt x="40719" y="226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922"/>
                  </a:lnTo>
                  <a:lnTo>
                    <a:pt x="6522" y="2601"/>
                  </a:lnTo>
                  <a:lnTo>
                    <a:pt x="5256" y="3506"/>
                  </a:lnTo>
                  <a:lnTo>
                    <a:pt x="4352" y="4411"/>
                  </a:lnTo>
                  <a:lnTo>
                    <a:pt x="3447" y="5542"/>
                  </a:lnTo>
                  <a:lnTo>
                    <a:pt x="2362" y="6560"/>
                  </a:lnTo>
                  <a:lnTo>
                    <a:pt x="1627" y="7804"/>
                  </a:lnTo>
                  <a:lnTo>
                    <a:pt x="904" y="8935"/>
                  </a:lnTo>
                  <a:lnTo>
                    <a:pt x="542" y="10406"/>
                  </a:lnTo>
                  <a:lnTo>
                    <a:pt x="180" y="11876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180" y="17645"/>
                  </a:lnTo>
                  <a:lnTo>
                    <a:pt x="542" y="19116"/>
                  </a:lnTo>
                  <a:lnTo>
                    <a:pt x="904" y="20473"/>
                  </a:lnTo>
                  <a:lnTo>
                    <a:pt x="1627" y="21604"/>
                  </a:lnTo>
                  <a:lnTo>
                    <a:pt x="2362" y="22849"/>
                  </a:lnTo>
                  <a:lnTo>
                    <a:pt x="3447" y="23980"/>
                  </a:lnTo>
                  <a:lnTo>
                    <a:pt x="4352" y="24885"/>
                  </a:lnTo>
                  <a:lnTo>
                    <a:pt x="5256" y="25903"/>
                  </a:lnTo>
                  <a:lnTo>
                    <a:pt x="11949" y="28844"/>
                  </a:lnTo>
                  <a:lnTo>
                    <a:pt x="13396" y="29183"/>
                  </a:lnTo>
                  <a:lnTo>
                    <a:pt x="15023" y="29409"/>
                  </a:lnTo>
                  <a:lnTo>
                    <a:pt x="38910" y="29409"/>
                  </a:lnTo>
                  <a:lnTo>
                    <a:pt x="40719" y="29183"/>
                  </a:lnTo>
                  <a:lnTo>
                    <a:pt x="42166" y="28844"/>
                  </a:lnTo>
                  <a:lnTo>
                    <a:pt x="43613" y="28617"/>
                  </a:lnTo>
                  <a:lnTo>
                    <a:pt x="49582" y="24885"/>
                  </a:lnTo>
                  <a:lnTo>
                    <a:pt x="50486" y="23980"/>
                  </a:lnTo>
                  <a:lnTo>
                    <a:pt x="51572" y="22849"/>
                  </a:lnTo>
                  <a:lnTo>
                    <a:pt x="52295" y="21604"/>
                  </a:lnTo>
                  <a:lnTo>
                    <a:pt x="53019" y="20473"/>
                  </a:lnTo>
                  <a:lnTo>
                    <a:pt x="53380" y="19116"/>
                  </a:lnTo>
                  <a:lnTo>
                    <a:pt x="53742" y="17645"/>
                  </a:lnTo>
                  <a:lnTo>
                    <a:pt x="53923" y="16175"/>
                  </a:lnTo>
                  <a:lnTo>
                    <a:pt x="54104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5" name="object 1015"/>
          <p:cNvSpPr txBox="1"/>
          <p:nvPr/>
        </p:nvSpPr>
        <p:spPr>
          <a:xfrm>
            <a:off x="6540019" y="3274728"/>
            <a:ext cx="6229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Calibri"/>
                <a:cs typeface="Calibri"/>
              </a:rPr>
              <a:t>T</a:t>
            </a:r>
            <a:r>
              <a:rPr sz="850" b="1" spc="45" dirty="0">
                <a:latin typeface="Calibri"/>
                <a:cs typeface="Calibri"/>
              </a:rPr>
              <a:t>I</a:t>
            </a:r>
            <a:r>
              <a:rPr sz="850" b="1" spc="-45" dirty="0">
                <a:latin typeface="Calibri"/>
                <a:cs typeface="Calibri"/>
              </a:rPr>
              <a:t>M</a:t>
            </a:r>
            <a:r>
              <a:rPr sz="850" b="1" dirty="0">
                <a:latin typeface="Calibri"/>
                <a:cs typeface="Calibri"/>
              </a:rPr>
              <a:t>E</a:t>
            </a:r>
            <a:r>
              <a:rPr sz="850" b="1" spc="-55" dirty="0">
                <a:latin typeface="Calibri"/>
                <a:cs typeface="Calibri"/>
              </a:rPr>
              <a:t> </a:t>
            </a:r>
            <a:r>
              <a:rPr sz="850" b="1" spc="20" dirty="0">
                <a:latin typeface="Calibri"/>
                <a:cs typeface="Calibri"/>
              </a:rPr>
              <a:t>S</a:t>
            </a:r>
            <a:r>
              <a:rPr sz="850" b="1" spc="5" dirty="0">
                <a:latin typeface="Calibri"/>
                <a:cs typeface="Calibri"/>
              </a:rPr>
              <a:t>E</a:t>
            </a:r>
            <a:r>
              <a:rPr sz="850" b="1" spc="-55" dirty="0">
                <a:latin typeface="Calibri"/>
                <a:cs typeface="Calibri"/>
              </a:rPr>
              <a:t>R</a:t>
            </a:r>
            <a:r>
              <a:rPr sz="850" b="1" spc="45" dirty="0">
                <a:latin typeface="Calibri"/>
                <a:cs typeface="Calibri"/>
              </a:rPr>
              <a:t>V</a:t>
            </a:r>
            <a:r>
              <a:rPr sz="850" b="1" spc="5" dirty="0">
                <a:latin typeface="Calibri"/>
                <a:cs typeface="Calibri"/>
              </a:rPr>
              <a:t>E</a:t>
            </a:r>
            <a:r>
              <a:rPr sz="850" b="1" dirty="0">
                <a:latin typeface="Calibri"/>
                <a:cs typeface="Calibri"/>
              </a:rPr>
              <a:t>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16" name="object 1016"/>
          <p:cNvGrpSpPr/>
          <p:nvPr/>
        </p:nvGrpSpPr>
        <p:grpSpPr>
          <a:xfrm>
            <a:off x="6230918" y="3268182"/>
            <a:ext cx="2493645" cy="1271270"/>
            <a:chOff x="6230918" y="3268182"/>
            <a:chExt cx="2493645" cy="1271270"/>
          </a:xfrm>
        </p:grpSpPr>
        <p:pic>
          <p:nvPicPr>
            <p:cNvPr id="1017" name="object 10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0206" y="3327813"/>
              <a:ext cx="102321" cy="151565"/>
            </a:xfrm>
            <a:prstGeom prst="rect">
              <a:avLst/>
            </a:prstGeom>
          </p:spPr>
        </p:pic>
        <p:sp>
          <p:nvSpPr>
            <p:cNvPr id="1018" name="object 1018"/>
            <p:cNvSpPr/>
            <p:nvPr/>
          </p:nvSpPr>
          <p:spPr>
            <a:xfrm>
              <a:off x="7932797" y="3380410"/>
              <a:ext cx="520700" cy="1905"/>
            </a:xfrm>
            <a:custGeom>
              <a:avLst/>
              <a:gdLst/>
              <a:ahLst/>
              <a:cxnLst/>
              <a:rect l="l" t="t" r="r" b="b"/>
              <a:pathLst>
                <a:path w="520700" h="1904">
                  <a:moveTo>
                    <a:pt x="0" y="1353"/>
                  </a:moveTo>
                  <a:lnTo>
                    <a:pt x="520603" y="1353"/>
                  </a:lnTo>
                  <a:lnTo>
                    <a:pt x="520603" y="0"/>
                  </a:lnTo>
                  <a:lnTo>
                    <a:pt x="0" y="0"/>
                  </a:lnTo>
                  <a:lnTo>
                    <a:pt x="0" y="1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7932796" y="3380411"/>
              <a:ext cx="520700" cy="69215"/>
            </a:xfrm>
            <a:custGeom>
              <a:avLst/>
              <a:gdLst/>
              <a:ahLst/>
              <a:cxnLst/>
              <a:rect l="l" t="t" r="r" b="b"/>
              <a:pathLst>
                <a:path w="520700" h="69214">
                  <a:moveTo>
                    <a:pt x="0" y="68769"/>
                  </a:moveTo>
                  <a:lnTo>
                    <a:pt x="520603" y="68769"/>
                  </a:lnTo>
                  <a:lnTo>
                    <a:pt x="520603" y="0"/>
                  </a:lnTo>
                  <a:lnTo>
                    <a:pt x="0" y="0"/>
                  </a:lnTo>
                  <a:lnTo>
                    <a:pt x="0" y="6876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7932797" y="3276119"/>
              <a:ext cx="520700" cy="69215"/>
            </a:xfrm>
            <a:custGeom>
              <a:avLst/>
              <a:gdLst/>
              <a:ahLst/>
              <a:cxnLst/>
              <a:rect l="l" t="t" r="r" b="b"/>
              <a:pathLst>
                <a:path w="520700" h="69214">
                  <a:moveTo>
                    <a:pt x="0" y="0"/>
                  </a:moveTo>
                  <a:lnTo>
                    <a:pt x="0" y="68770"/>
                  </a:lnTo>
                  <a:lnTo>
                    <a:pt x="520603" y="68770"/>
                  </a:lnTo>
                  <a:lnTo>
                    <a:pt x="520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7932796" y="3276120"/>
              <a:ext cx="520700" cy="69215"/>
            </a:xfrm>
            <a:custGeom>
              <a:avLst/>
              <a:gdLst/>
              <a:ahLst/>
              <a:cxnLst/>
              <a:rect l="l" t="t" r="r" b="b"/>
              <a:pathLst>
                <a:path w="520700" h="69214">
                  <a:moveTo>
                    <a:pt x="0" y="68769"/>
                  </a:moveTo>
                  <a:lnTo>
                    <a:pt x="520603" y="68769"/>
                  </a:lnTo>
                  <a:lnTo>
                    <a:pt x="520603" y="0"/>
                  </a:lnTo>
                  <a:lnTo>
                    <a:pt x="0" y="0"/>
                  </a:lnTo>
                  <a:lnTo>
                    <a:pt x="0" y="6876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6238849" y="4298555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129032" y="0"/>
                  </a:moveTo>
                  <a:lnTo>
                    <a:pt x="0" y="0"/>
                  </a:lnTo>
                  <a:lnTo>
                    <a:pt x="0" y="232397"/>
                  </a:lnTo>
                  <a:lnTo>
                    <a:pt x="129032" y="232397"/>
                  </a:lnTo>
                  <a:lnTo>
                    <a:pt x="129032" y="0"/>
                  </a:lnTo>
                  <a:close/>
                </a:path>
                <a:path w="2477770" h="232410">
                  <a:moveTo>
                    <a:pt x="2477351" y="0"/>
                  </a:moveTo>
                  <a:lnTo>
                    <a:pt x="2348255" y="0"/>
                  </a:lnTo>
                  <a:lnTo>
                    <a:pt x="2348255" y="232397"/>
                  </a:lnTo>
                  <a:lnTo>
                    <a:pt x="2477351" y="232397"/>
                  </a:lnTo>
                  <a:lnTo>
                    <a:pt x="24773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6238855" y="4298553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0" y="0"/>
                  </a:moveTo>
                  <a:lnTo>
                    <a:pt x="2477356" y="0"/>
                  </a:lnTo>
                  <a:lnTo>
                    <a:pt x="2477356" y="232392"/>
                  </a:lnTo>
                  <a:lnTo>
                    <a:pt x="0" y="232392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6367887" y="4298485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5">
                  <a:moveTo>
                    <a:pt x="0" y="0"/>
                  </a:moveTo>
                  <a:lnTo>
                    <a:pt x="0" y="232460"/>
                  </a:lnTo>
                  <a:lnTo>
                    <a:pt x="2219224" y="232460"/>
                  </a:lnTo>
                  <a:lnTo>
                    <a:pt x="2219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6367887" y="4298485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5">
                  <a:moveTo>
                    <a:pt x="0" y="232460"/>
                  </a:moveTo>
                  <a:lnTo>
                    <a:pt x="14662" y="232460"/>
                  </a:lnTo>
                  <a:lnTo>
                    <a:pt x="204275" y="232460"/>
                  </a:lnTo>
                  <a:lnTo>
                    <a:pt x="2219225" y="232460"/>
                  </a:lnTo>
                  <a:lnTo>
                    <a:pt x="2219225" y="0"/>
                  </a:lnTo>
                  <a:lnTo>
                    <a:pt x="14662" y="0"/>
                  </a:lnTo>
                  <a:lnTo>
                    <a:pt x="0" y="0"/>
                  </a:lnTo>
                  <a:lnTo>
                    <a:pt x="0" y="23246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8623287" y="432264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30"/>
                  </a:moveTo>
                  <a:lnTo>
                    <a:pt x="0" y="16107"/>
                  </a:lnTo>
                  <a:lnTo>
                    <a:pt x="226" y="17555"/>
                  </a:lnTo>
                  <a:lnTo>
                    <a:pt x="905" y="20450"/>
                  </a:lnTo>
                  <a:lnTo>
                    <a:pt x="1696" y="21536"/>
                  </a:lnTo>
                  <a:lnTo>
                    <a:pt x="2374" y="22802"/>
                  </a:lnTo>
                  <a:lnTo>
                    <a:pt x="3505" y="23888"/>
                  </a:lnTo>
                  <a:lnTo>
                    <a:pt x="4409" y="24794"/>
                  </a:lnTo>
                  <a:lnTo>
                    <a:pt x="5313" y="25880"/>
                  </a:lnTo>
                  <a:lnTo>
                    <a:pt x="6557" y="26785"/>
                  </a:lnTo>
                  <a:lnTo>
                    <a:pt x="7800" y="27509"/>
                  </a:lnTo>
                  <a:lnTo>
                    <a:pt x="8930" y="28051"/>
                  </a:lnTo>
                  <a:lnTo>
                    <a:pt x="10288" y="28595"/>
                  </a:lnTo>
                  <a:lnTo>
                    <a:pt x="11983" y="28775"/>
                  </a:lnTo>
                  <a:lnTo>
                    <a:pt x="13453" y="29137"/>
                  </a:lnTo>
                  <a:lnTo>
                    <a:pt x="15035" y="29319"/>
                  </a:lnTo>
                  <a:lnTo>
                    <a:pt x="38888" y="29319"/>
                  </a:lnTo>
                  <a:lnTo>
                    <a:pt x="40697" y="29137"/>
                  </a:lnTo>
                  <a:lnTo>
                    <a:pt x="42166" y="28775"/>
                  </a:lnTo>
                  <a:lnTo>
                    <a:pt x="43637" y="28595"/>
                  </a:lnTo>
                  <a:lnTo>
                    <a:pt x="45106" y="28051"/>
                  </a:lnTo>
                  <a:lnTo>
                    <a:pt x="47480" y="26785"/>
                  </a:lnTo>
                  <a:lnTo>
                    <a:pt x="48723" y="25880"/>
                  </a:lnTo>
                  <a:lnTo>
                    <a:pt x="49627" y="24794"/>
                  </a:lnTo>
                  <a:lnTo>
                    <a:pt x="50532" y="23888"/>
                  </a:lnTo>
                  <a:lnTo>
                    <a:pt x="51549" y="22802"/>
                  </a:lnTo>
                  <a:lnTo>
                    <a:pt x="53019" y="20450"/>
                  </a:lnTo>
                  <a:lnTo>
                    <a:pt x="53359" y="19003"/>
                  </a:lnTo>
                  <a:lnTo>
                    <a:pt x="53811" y="17555"/>
                  </a:lnTo>
                  <a:lnTo>
                    <a:pt x="53924" y="16107"/>
                  </a:lnTo>
                  <a:lnTo>
                    <a:pt x="54150" y="14839"/>
                  </a:lnTo>
                  <a:lnTo>
                    <a:pt x="53924" y="13030"/>
                  </a:lnTo>
                  <a:lnTo>
                    <a:pt x="53811" y="11764"/>
                  </a:lnTo>
                  <a:lnTo>
                    <a:pt x="53359" y="10316"/>
                  </a:lnTo>
                  <a:lnTo>
                    <a:pt x="53019" y="8867"/>
                  </a:lnTo>
                  <a:lnTo>
                    <a:pt x="51549" y="6515"/>
                  </a:lnTo>
                  <a:lnTo>
                    <a:pt x="50532" y="5429"/>
                  </a:lnTo>
                  <a:lnTo>
                    <a:pt x="49627" y="4343"/>
                  </a:lnTo>
                  <a:lnTo>
                    <a:pt x="48723" y="3437"/>
                  </a:lnTo>
                  <a:lnTo>
                    <a:pt x="47480" y="2533"/>
                  </a:lnTo>
                  <a:lnTo>
                    <a:pt x="46123" y="1809"/>
                  </a:lnTo>
                  <a:lnTo>
                    <a:pt x="45106" y="1085"/>
                  </a:lnTo>
                  <a:lnTo>
                    <a:pt x="42166" y="350"/>
                  </a:lnTo>
                  <a:lnTo>
                    <a:pt x="40697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1983" y="350"/>
                  </a:lnTo>
                  <a:lnTo>
                    <a:pt x="10288" y="712"/>
                  </a:lnTo>
                  <a:lnTo>
                    <a:pt x="8930" y="1085"/>
                  </a:lnTo>
                  <a:lnTo>
                    <a:pt x="7800" y="1809"/>
                  </a:lnTo>
                  <a:lnTo>
                    <a:pt x="6557" y="2533"/>
                  </a:lnTo>
                  <a:lnTo>
                    <a:pt x="5313" y="3437"/>
                  </a:lnTo>
                  <a:lnTo>
                    <a:pt x="4409" y="4343"/>
                  </a:lnTo>
                  <a:lnTo>
                    <a:pt x="3505" y="5429"/>
                  </a:lnTo>
                  <a:lnTo>
                    <a:pt x="2374" y="6515"/>
                  </a:lnTo>
                  <a:lnTo>
                    <a:pt x="1696" y="7781"/>
                  </a:lnTo>
                  <a:lnTo>
                    <a:pt x="904" y="8867"/>
                  </a:lnTo>
                  <a:lnTo>
                    <a:pt x="226" y="11764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8623287" y="432264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40"/>
                  </a:moveTo>
                  <a:lnTo>
                    <a:pt x="53923" y="13030"/>
                  </a:lnTo>
                  <a:lnTo>
                    <a:pt x="53810" y="11763"/>
                  </a:lnTo>
                  <a:lnTo>
                    <a:pt x="53358" y="10315"/>
                  </a:lnTo>
                  <a:lnTo>
                    <a:pt x="53019" y="8868"/>
                  </a:lnTo>
                  <a:lnTo>
                    <a:pt x="52340" y="7782"/>
                  </a:lnTo>
                  <a:lnTo>
                    <a:pt x="51549" y="6515"/>
                  </a:lnTo>
                  <a:lnTo>
                    <a:pt x="50531" y="5429"/>
                  </a:lnTo>
                  <a:lnTo>
                    <a:pt x="49627" y="4343"/>
                  </a:lnTo>
                  <a:lnTo>
                    <a:pt x="48723" y="3438"/>
                  </a:lnTo>
                  <a:lnTo>
                    <a:pt x="47479" y="2533"/>
                  </a:lnTo>
                  <a:lnTo>
                    <a:pt x="46123" y="1809"/>
                  </a:lnTo>
                  <a:lnTo>
                    <a:pt x="45105" y="1085"/>
                  </a:lnTo>
                  <a:lnTo>
                    <a:pt x="43636" y="712"/>
                  </a:lnTo>
                  <a:lnTo>
                    <a:pt x="42166" y="350"/>
                  </a:lnTo>
                  <a:lnTo>
                    <a:pt x="40696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533"/>
                  </a:lnTo>
                  <a:lnTo>
                    <a:pt x="5313" y="3438"/>
                  </a:lnTo>
                  <a:lnTo>
                    <a:pt x="4408" y="4343"/>
                  </a:lnTo>
                  <a:lnTo>
                    <a:pt x="3504" y="5429"/>
                  </a:lnTo>
                  <a:lnTo>
                    <a:pt x="2373" y="6515"/>
                  </a:lnTo>
                  <a:lnTo>
                    <a:pt x="1695" y="7782"/>
                  </a:lnTo>
                  <a:lnTo>
                    <a:pt x="904" y="8868"/>
                  </a:lnTo>
                  <a:lnTo>
                    <a:pt x="565" y="10315"/>
                  </a:lnTo>
                  <a:lnTo>
                    <a:pt x="226" y="11763"/>
                  </a:lnTo>
                  <a:lnTo>
                    <a:pt x="0" y="13030"/>
                  </a:lnTo>
                  <a:lnTo>
                    <a:pt x="0" y="14840"/>
                  </a:lnTo>
                  <a:lnTo>
                    <a:pt x="1695" y="21536"/>
                  </a:lnTo>
                  <a:lnTo>
                    <a:pt x="2373" y="22803"/>
                  </a:lnTo>
                  <a:lnTo>
                    <a:pt x="3504" y="23889"/>
                  </a:lnTo>
                  <a:lnTo>
                    <a:pt x="4408" y="24794"/>
                  </a:lnTo>
                  <a:lnTo>
                    <a:pt x="5313" y="25880"/>
                  </a:lnTo>
                  <a:lnTo>
                    <a:pt x="6556" y="26785"/>
                  </a:lnTo>
                  <a:lnTo>
                    <a:pt x="7800" y="27509"/>
                  </a:lnTo>
                  <a:lnTo>
                    <a:pt x="8930" y="28052"/>
                  </a:lnTo>
                  <a:lnTo>
                    <a:pt x="10287" y="28595"/>
                  </a:lnTo>
                  <a:lnTo>
                    <a:pt x="11982" y="28776"/>
                  </a:lnTo>
                  <a:lnTo>
                    <a:pt x="13452" y="29138"/>
                  </a:lnTo>
                  <a:lnTo>
                    <a:pt x="15035" y="29319"/>
                  </a:lnTo>
                  <a:lnTo>
                    <a:pt x="38888" y="29319"/>
                  </a:lnTo>
                  <a:lnTo>
                    <a:pt x="40696" y="29138"/>
                  </a:lnTo>
                  <a:lnTo>
                    <a:pt x="42166" y="28776"/>
                  </a:lnTo>
                  <a:lnTo>
                    <a:pt x="43636" y="28595"/>
                  </a:lnTo>
                  <a:lnTo>
                    <a:pt x="45105" y="28052"/>
                  </a:lnTo>
                  <a:lnTo>
                    <a:pt x="46123" y="27509"/>
                  </a:lnTo>
                  <a:lnTo>
                    <a:pt x="47479" y="26785"/>
                  </a:lnTo>
                  <a:lnTo>
                    <a:pt x="48723" y="25880"/>
                  </a:lnTo>
                  <a:lnTo>
                    <a:pt x="49627" y="24794"/>
                  </a:lnTo>
                  <a:lnTo>
                    <a:pt x="50532" y="23889"/>
                  </a:lnTo>
                  <a:lnTo>
                    <a:pt x="51549" y="22803"/>
                  </a:lnTo>
                  <a:lnTo>
                    <a:pt x="52340" y="21536"/>
                  </a:lnTo>
                  <a:lnTo>
                    <a:pt x="53019" y="20450"/>
                  </a:lnTo>
                  <a:lnTo>
                    <a:pt x="53358" y="19003"/>
                  </a:lnTo>
                  <a:lnTo>
                    <a:pt x="53810" y="17555"/>
                  </a:lnTo>
                  <a:lnTo>
                    <a:pt x="53923" y="16107"/>
                  </a:lnTo>
                  <a:lnTo>
                    <a:pt x="54149" y="1484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8623287" y="4466426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30"/>
                  </a:moveTo>
                  <a:lnTo>
                    <a:pt x="0" y="16107"/>
                  </a:lnTo>
                  <a:lnTo>
                    <a:pt x="226" y="17555"/>
                  </a:lnTo>
                  <a:lnTo>
                    <a:pt x="905" y="20450"/>
                  </a:lnTo>
                  <a:lnTo>
                    <a:pt x="1696" y="21548"/>
                  </a:lnTo>
                  <a:lnTo>
                    <a:pt x="2374" y="22814"/>
                  </a:lnTo>
                  <a:lnTo>
                    <a:pt x="3505" y="23900"/>
                  </a:lnTo>
                  <a:lnTo>
                    <a:pt x="4409" y="24805"/>
                  </a:lnTo>
                  <a:lnTo>
                    <a:pt x="5313" y="25891"/>
                  </a:lnTo>
                  <a:lnTo>
                    <a:pt x="6557" y="26795"/>
                  </a:lnTo>
                  <a:lnTo>
                    <a:pt x="7800" y="27519"/>
                  </a:lnTo>
                  <a:lnTo>
                    <a:pt x="8930" y="28063"/>
                  </a:lnTo>
                  <a:lnTo>
                    <a:pt x="10288" y="28605"/>
                  </a:lnTo>
                  <a:lnTo>
                    <a:pt x="11983" y="28787"/>
                  </a:lnTo>
                  <a:lnTo>
                    <a:pt x="13453" y="29149"/>
                  </a:lnTo>
                  <a:lnTo>
                    <a:pt x="15035" y="29329"/>
                  </a:lnTo>
                  <a:lnTo>
                    <a:pt x="38888" y="29329"/>
                  </a:lnTo>
                  <a:lnTo>
                    <a:pt x="40697" y="29149"/>
                  </a:lnTo>
                  <a:lnTo>
                    <a:pt x="42166" y="28787"/>
                  </a:lnTo>
                  <a:lnTo>
                    <a:pt x="43637" y="28605"/>
                  </a:lnTo>
                  <a:lnTo>
                    <a:pt x="45106" y="28063"/>
                  </a:lnTo>
                  <a:lnTo>
                    <a:pt x="47480" y="26795"/>
                  </a:lnTo>
                  <a:lnTo>
                    <a:pt x="48723" y="25891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50" y="22814"/>
                  </a:lnTo>
                  <a:lnTo>
                    <a:pt x="53019" y="20450"/>
                  </a:lnTo>
                  <a:lnTo>
                    <a:pt x="53359" y="19003"/>
                  </a:lnTo>
                  <a:lnTo>
                    <a:pt x="53811" y="17555"/>
                  </a:lnTo>
                  <a:lnTo>
                    <a:pt x="53924" y="16107"/>
                  </a:lnTo>
                  <a:lnTo>
                    <a:pt x="54150" y="14839"/>
                  </a:lnTo>
                  <a:lnTo>
                    <a:pt x="53924" y="13030"/>
                  </a:lnTo>
                  <a:lnTo>
                    <a:pt x="53811" y="11762"/>
                  </a:lnTo>
                  <a:lnTo>
                    <a:pt x="53359" y="10314"/>
                  </a:lnTo>
                  <a:lnTo>
                    <a:pt x="53019" y="8867"/>
                  </a:lnTo>
                  <a:lnTo>
                    <a:pt x="51550" y="6515"/>
                  </a:lnTo>
                  <a:lnTo>
                    <a:pt x="50532" y="5429"/>
                  </a:lnTo>
                  <a:lnTo>
                    <a:pt x="49627" y="4343"/>
                  </a:lnTo>
                  <a:lnTo>
                    <a:pt x="48723" y="3437"/>
                  </a:lnTo>
                  <a:lnTo>
                    <a:pt x="47480" y="2533"/>
                  </a:lnTo>
                  <a:lnTo>
                    <a:pt x="46123" y="1809"/>
                  </a:lnTo>
                  <a:lnTo>
                    <a:pt x="45106" y="1085"/>
                  </a:lnTo>
                  <a:lnTo>
                    <a:pt x="42166" y="361"/>
                  </a:lnTo>
                  <a:lnTo>
                    <a:pt x="40697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1983" y="361"/>
                  </a:lnTo>
                  <a:lnTo>
                    <a:pt x="10288" y="723"/>
                  </a:lnTo>
                  <a:lnTo>
                    <a:pt x="8930" y="1085"/>
                  </a:lnTo>
                  <a:lnTo>
                    <a:pt x="7800" y="1809"/>
                  </a:lnTo>
                  <a:lnTo>
                    <a:pt x="6557" y="2533"/>
                  </a:lnTo>
                  <a:lnTo>
                    <a:pt x="5313" y="3437"/>
                  </a:lnTo>
                  <a:lnTo>
                    <a:pt x="4409" y="4343"/>
                  </a:lnTo>
                  <a:lnTo>
                    <a:pt x="3505" y="5429"/>
                  </a:lnTo>
                  <a:lnTo>
                    <a:pt x="2374" y="6515"/>
                  </a:lnTo>
                  <a:lnTo>
                    <a:pt x="1696" y="7781"/>
                  </a:lnTo>
                  <a:lnTo>
                    <a:pt x="905" y="8867"/>
                  </a:lnTo>
                  <a:lnTo>
                    <a:pt x="226" y="11762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8623287" y="4466425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40"/>
                  </a:moveTo>
                  <a:lnTo>
                    <a:pt x="53923" y="13030"/>
                  </a:lnTo>
                  <a:lnTo>
                    <a:pt x="53810" y="11763"/>
                  </a:lnTo>
                  <a:lnTo>
                    <a:pt x="53358" y="10315"/>
                  </a:lnTo>
                  <a:lnTo>
                    <a:pt x="53019" y="8868"/>
                  </a:lnTo>
                  <a:lnTo>
                    <a:pt x="52340" y="7782"/>
                  </a:lnTo>
                  <a:lnTo>
                    <a:pt x="51549" y="6515"/>
                  </a:lnTo>
                  <a:lnTo>
                    <a:pt x="50531" y="5429"/>
                  </a:lnTo>
                  <a:lnTo>
                    <a:pt x="49627" y="4343"/>
                  </a:lnTo>
                  <a:lnTo>
                    <a:pt x="48723" y="3438"/>
                  </a:lnTo>
                  <a:lnTo>
                    <a:pt x="47479" y="2533"/>
                  </a:lnTo>
                  <a:lnTo>
                    <a:pt x="46123" y="1809"/>
                  </a:lnTo>
                  <a:lnTo>
                    <a:pt x="45105" y="1085"/>
                  </a:lnTo>
                  <a:lnTo>
                    <a:pt x="43636" y="723"/>
                  </a:lnTo>
                  <a:lnTo>
                    <a:pt x="42166" y="361"/>
                  </a:lnTo>
                  <a:lnTo>
                    <a:pt x="40696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533"/>
                  </a:lnTo>
                  <a:lnTo>
                    <a:pt x="5313" y="3438"/>
                  </a:lnTo>
                  <a:lnTo>
                    <a:pt x="4408" y="4343"/>
                  </a:lnTo>
                  <a:lnTo>
                    <a:pt x="3504" y="5429"/>
                  </a:lnTo>
                  <a:lnTo>
                    <a:pt x="2373" y="6515"/>
                  </a:lnTo>
                  <a:lnTo>
                    <a:pt x="1695" y="7782"/>
                  </a:lnTo>
                  <a:lnTo>
                    <a:pt x="904" y="8868"/>
                  </a:lnTo>
                  <a:lnTo>
                    <a:pt x="565" y="10315"/>
                  </a:lnTo>
                  <a:lnTo>
                    <a:pt x="226" y="11763"/>
                  </a:lnTo>
                  <a:lnTo>
                    <a:pt x="0" y="13030"/>
                  </a:lnTo>
                  <a:lnTo>
                    <a:pt x="0" y="14840"/>
                  </a:lnTo>
                  <a:lnTo>
                    <a:pt x="1695" y="21548"/>
                  </a:lnTo>
                  <a:lnTo>
                    <a:pt x="2373" y="22815"/>
                  </a:lnTo>
                  <a:lnTo>
                    <a:pt x="3504" y="23900"/>
                  </a:lnTo>
                  <a:lnTo>
                    <a:pt x="4408" y="24805"/>
                  </a:lnTo>
                  <a:lnTo>
                    <a:pt x="5313" y="25891"/>
                  </a:lnTo>
                  <a:lnTo>
                    <a:pt x="6556" y="26796"/>
                  </a:lnTo>
                  <a:lnTo>
                    <a:pt x="7800" y="27520"/>
                  </a:lnTo>
                  <a:lnTo>
                    <a:pt x="8930" y="28063"/>
                  </a:lnTo>
                  <a:lnTo>
                    <a:pt x="10287" y="28606"/>
                  </a:lnTo>
                  <a:lnTo>
                    <a:pt x="11982" y="28787"/>
                  </a:lnTo>
                  <a:lnTo>
                    <a:pt x="13452" y="29149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6" y="29149"/>
                  </a:lnTo>
                  <a:lnTo>
                    <a:pt x="42166" y="28787"/>
                  </a:lnTo>
                  <a:lnTo>
                    <a:pt x="43636" y="28606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5"/>
                  </a:lnTo>
                  <a:lnTo>
                    <a:pt x="52340" y="21548"/>
                  </a:lnTo>
                  <a:lnTo>
                    <a:pt x="53019" y="20450"/>
                  </a:lnTo>
                  <a:lnTo>
                    <a:pt x="53358" y="19003"/>
                  </a:lnTo>
                  <a:lnTo>
                    <a:pt x="53810" y="17555"/>
                  </a:lnTo>
                  <a:lnTo>
                    <a:pt x="53923" y="16107"/>
                  </a:lnTo>
                  <a:lnTo>
                    <a:pt x="54149" y="1484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6277563" y="432821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30"/>
                  </a:moveTo>
                  <a:lnTo>
                    <a:pt x="0" y="16118"/>
                  </a:lnTo>
                  <a:lnTo>
                    <a:pt x="180" y="17566"/>
                  </a:lnTo>
                  <a:lnTo>
                    <a:pt x="904" y="20462"/>
                  </a:lnTo>
                  <a:lnTo>
                    <a:pt x="1628" y="21548"/>
                  </a:lnTo>
                  <a:lnTo>
                    <a:pt x="2362" y="22814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6522" y="26797"/>
                  </a:lnTo>
                  <a:lnTo>
                    <a:pt x="7788" y="27520"/>
                  </a:lnTo>
                  <a:lnTo>
                    <a:pt x="8873" y="28063"/>
                  </a:lnTo>
                  <a:lnTo>
                    <a:pt x="10321" y="28606"/>
                  </a:lnTo>
                  <a:lnTo>
                    <a:pt x="11949" y="28787"/>
                  </a:lnTo>
                  <a:lnTo>
                    <a:pt x="13395" y="29149"/>
                  </a:lnTo>
                  <a:lnTo>
                    <a:pt x="15024" y="29330"/>
                  </a:lnTo>
                  <a:lnTo>
                    <a:pt x="38910" y="29330"/>
                  </a:lnTo>
                  <a:lnTo>
                    <a:pt x="40720" y="29149"/>
                  </a:lnTo>
                  <a:lnTo>
                    <a:pt x="42166" y="28787"/>
                  </a:lnTo>
                  <a:lnTo>
                    <a:pt x="43613" y="28606"/>
                  </a:lnTo>
                  <a:lnTo>
                    <a:pt x="49582" y="24805"/>
                  </a:lnTo>
                  <a:lnTo>
                    <a:pt x="51572" y="22814"/>
                  </a:lnTo>
                  <a:lnTo>
                    <a:pt x="52296" y="21548"/>
                  </a:lnTo>
                  <a:lnTo>
                    <a:pt x="53018" y="20462"/>
                  </a:lnTo>
                  <a:lnTo>
                    <a:pt x="53742" y="17566"/>
                  </a:lnTo>
                  <a:lnTo>
                    <a:pt x="54104" y="14851"/>
                  </a:lnTo>
                  <a:lnTo>
                    <a:pt x="53922" y="13030"/>
                  </a:lnTo>
                  <a:lnTo>
                    <a:pt x="53742" y="11764"/>
                  </a:lnTo>
                  <a:lnTo>
                    <a:pt x="53018" y="8868"/>
                  </a:lnTo>
                  <a:lnTo>
                    <a:pt x="52296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7" y="3437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2166" y="361"/>
                  </a:lnTo>
                  <a:lnTo>
                    <a:pt x="40720" y="180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11949" y="361"/>
                  </a:lnTo>
                  <a:lnTo>
                    <a:pt x="10321" y="723"/>
                  </a:lnTo>
                  <a:lnTo>
                    <a:pt x="8873" y="1085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7"/>
                  </a:lnTo>
                  <a:lnTo>
                    <a:pt x="4352" y="4343"/>
                  </a:lnTo>
                  <a:lnTo>
                    <a:pt x="3448" y="5429"/>
                  </a:lnTo>
                  <a:lnTo>
                    <a:pt x="2362" y="6515"/>
                  </a:lnTo>
                  <a:lnTo>
                    <a:pt x="1628" y="7782"/>
                  </a:lnTo>
                  <a:lnTo>
                    <a:pt x="904" y="8868"/>
                  </a:lnTo>
                  <a:lnTo>
                    <a:pt x="180" y="11764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6277562" y="432821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851"/>
                  </a:moveTo>
                  <a:lnTo>
                    <a:pt x="53923" y="13030"/>
                  </a:lnTo>
                  <a:lnTo>
                    <a:pt x="53742" y="11763"/>
                  </a:lnTo>
                  <a:lnTo>
                    <a:pt x="53380" y="10315"/>
                  </a:lnTo>
                  <a:lnTo>
                    <a:pt x="53019" y="8868"/>
                  </a:lnTo>
                  <a:lnTo>
                    <a:pt x="52295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8" y="3438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3613" y="723"/>
                  </a:lnTo>
                  <a:lnTo>
                    <a:pt x="42166" y="361"/>
                  </a:lnTo>
                  <a:lnTo>
                    <a:pt x="40719" y="180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8"/>
                  </a:lnTo>
                  <a:lnTo>
                    <a:pt x="4352" y="4343"/>
                  </a:lnTo>
                  <a:lnTo>
                    <a:pt x="3447" y="5429"/>
                  </a:lnTo>
                  <a:lnTo>
                    <a:pt x="2362" y="6515"/>
                  </a:lnTo>
                  <a:lnTo>
                    <a:pt x="1627" y="7782"/>
                  </a:lnTo>
                  <a:lnTo>
                    <a:pt x="904" y="8868"/>
                  </a:lnTo>
                  <a:lnTo>
                    <a:pt x="542" y="10315"/>
                  </a:lnTo>
                  <a:lnTo>
                    <a:pt x="180" y="11763"/>
                  </a:lnTo>
                  <a:lnTo>
                    <a:pt x="0" y="13030"/>
                  </a:lnTo>
                  <a:lnTo>
                    <a:pt x="0" y="14851"/>
                  </a:lnTo>
                  <a:lnTo>
                    <a:pt x="0" y="16118"/>
                  </a:lnTo>
                  <a:lnTo>
                    <a:pt x="180" y="17566"/>
                  </a:lnTo>
                  <a:lnTo>
                    <a:pt x="542" y="19014"/>
                  </a:lnTo>
                  <a:lnTo>
                    <a:pt x="904" y="20462"/>
                  </a:lnTo>
                  <a:lnTo>
                    <a:pt x="1627" y="21548"/>
                  </a:lnTo>
                  <a:lnTo>
                    <a:pt x="2362" y="22815"/>
                  </a:lnTo>
                  <a:lnTo>
                    <a:pt x="3447" y="23900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6522" y="26796"/>
                  </a:lnTo>
                  <a:lnTo>
                    <a:pt x="7788" y="27520"/>
                  </a:lnTo>
                  <a:lnTo>
                    <a:pt x="8874" y="28063"/>
                  </a:lnTo>
                  <a:lnTo>
                    <a:pt x="10321" y="28606"/>
                  </a:lnTo>
                  <a:lnTo>
                    <a:pt x="11949" y="28787"/>
                  </a:lnTo>
                  <a:lnTo>
                    <a:pt x="13396" y="29149"/>
                  </a:lnTo>
                  <a:lnTo>
                    <a:pt x="15023" y="29330"/>
                  </a:lnTo>
                  <a:lnTo>
                    <a:pt x="38910" y="29330"/>
                  </a:lnTo>
                  <a:lnTo>
                    <a:pt x="40719" y="29149"/>
                  </a:lnTo>
                  <a:lnTo>
                    <a:pt x="42166" y="28787"/>
                  </a:lnTo>
                  <a:lnTo>
                    <a:pt x="43613" y="28606"/>
                  </a:lnTo>
                  <a:lnTo>
                    <a:pt x="49582" y="24805"/>
                  </a:lnTo>
                  <a:lnTo>
                    <a:pt x="50486" y="23900"/>
                  </a:lnTo>
                  <a:lnTo>
                    <a:pt x="51572" y="22815"/>
                  </a:lnTo>
                  <a:lnTo>
                    <a:pt x="52295" y="21548"/>
                  </a:lnTo>
                  <a:lnTo>
                    <a:pt x="53019" y="20462"/>
                  </a:lnTo>
                  <a:lnTo>
                    <a:pt x="53380" y="19014"/>
                  </a:lnTo>
                  <a:lnTo>
                    <a:pt x="53742" y="17566"/>
                  </a:lnTo>
                  <a:lnTo>
                    <a:pt x="53923" y="16118"/>
                  </a:lnTo>
                  <a:lnTo>
                    <a:pt x="54104" y="1485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6277563" y="447199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41"/>
                  </a:moveTo>
                  <a:lnTo>
                    <a:pt x="0" y="16118"/>
                  </a:lnTo>
                  <a:lnTo>
                    <a:pt x="180" y="17566"/>
                  </a:lnTo>
                  <a:lnTo>
                    <a:pt x="904" y="20462"/>
                  </a:lnTo>
                  <a:lnTo>
                    <a:pt x="1628" y="21548"/>
                  </a:lnTo>
                  <a:lnTo>
                    <a:pt x="2362" y="22814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6522" y="26795"/>
                  </a:lnTo>
                  <a:lnTo>
                    <a:pt x="7788" y="27519"/>
                  </a:lnTo>
                  <a:lnTo>
                    <a:pt x="8874" y="28063"/>
                  </a:lnTo>
                  <a:lnTo>
                    <a:pt x="10321" y="28605"/>
                  </a:lnTo>
                  <a:lnTo>
                    <a:pt x="11949" y="28787"/>
                  </a:lnTo>
                  <a:lnTo>
                    <a:pt x="13395" y="29149"/>
                  </a:lnTo>
                  <a:lnTo>
                    <a:pt x="15024" y="29330"/>
                  </a:lnTo>
                  <a:lnTo>
                    <a:pt x="38910" y="29330"/>
                  </a:lnTo>
                  <a:lnTo>
                    <a:pt x="40720" y="29149"/>
                  </a:lnTo>
                  <a:lnTo>
                    <a:pt x="42166" y="28787"/>
                  </a:lnTo>
                  <a:lnTo>
                    <a:pt x="43613" y="28605"/>
                  </a:lnTo>
                  <a:lnTo>
                    <a:pt x="49582" y="24805"/>
                  </a:lnTo>
                  <a:lnTo>
                    <a:pt x="51572" y="22814"/>
                  </a:lnTo>
                  <a:lnTo>
                    <a:pt x="52296" y="21548"/>
                  </a:lnTo>
                  <a:lnTo>
                    <a:pt x="53018" y="20462"/>
                  </a:lnTo>
                  <a:lnTo>
                    <a:pt x="53742" y="17566"/>
                  </a:lnTo>
                  <a:lnTo>
                    <a:pt x="54104" y="14851"/>
                  </a:lnTo>
                  <a:lnTo>
                    <a:pt x="53922" y="13041"/>
                  </a:lnTo>
                  <a:lnTo>
                    <a:pt x="53742" y="11774"/>
                  </a:lnTo>
                  <a:lnTo>
                    <a:pt x="53018" y="8878"/>
                  </a:lnTo>
                  <a:lnTo>
                    <a:pt x="52296" y="7792"/>
                  </a:lnTo>
                  <a:lnTo>
                    <a:pt x="51572" y="6526"/>
                  </a:lnTo>
                  <a:lnTo>
                    <a:pt x="50486" y="5440"/>
                  </a:lnTo>
                  <a:lnTo>
                    <a:pt x="49582" y="4343"/>
                  </a:lnTo>
                  <a:lnTo>
                    <a:pt x="48677" y="3449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2166" y="361"/>
                  </a:lnTo>
                  <a:lnTo>
                    <a:pt x="40720" y="180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11949" y="361"/>
                  </a:lnTo>
                  <a:lnTo>
                    <a:pt x="10321" y="723"/>
                  </a:lnTo>
                  <a:lnTo>
                    <a:pt x="8874" y="1085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49"/>
                  </a:lnTo>
                  <a:lnTo>
                    <a:pt x="4352" y="4343"/>
                  </a:lnTo>
                  <a:lnTo>
                    <a:pt x="3448" y="5440"/>
                  </a:lnTo>
                  <a:lnTo>
                    <a:pt x="2362" y="6526"/>
                  </a:lnTo>
                  <a:lnTo>
                    <a:pt x="1628" y="7792"/>
                  </a:lnTo>
                  <a:lnTo>
                    <a:pt x="904" y="8878"/>
                  </a:lnTo>
                  <a:lnTo>
                    <a:pt x="180" y="11774"/>
                  </a:lnTo>
                  <a:lnTo>
                    <a:pt x="0" y="13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6277562" y="447199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851"/>
                  </a:moveTo>
                  <a:lnTo>
                    <a:pt x="52295" y="7793"/>
                  </a:lnTo>
                  <a:lnTo>
                    <a:pt x="51572" y="6526"/>
                  </a:lnTo>
                  <a:lnTo>
                    <a:pt x="50486" y="5440"/>
                  </a:lnTo>
                  <a:lnTo>
                    <a:pt x="49582" y="4343"/>
                  </a:lnTo>
                  <a:lnTo>
                    <a:pt x="48678" y="3449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3613" y="723"/>
                  </a:lnTo>
                  <a:lnTo>
                    <a:pt x="42166" y="361"/>
                  </a:lnTo>
                  <a:lnTo>
                    <a:pt x="40719" y="180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49"/>
                  </a:lnTo>
                  <a:lnTo>
                    <a:pt x="4352" y="4343"/>
                  </a:lnTo>
                  <a:lnTo>
                    <a:pt x="3447" y="5440"/>
                  </a:lnTo>
                  <a:lnTo>
                    <a:pt x="2362" y="6526"/>
                  </a:lnTo>
                  <a:lnTo>
                    <a:pt x="1627" y="7793"/>
                  </a:lnTo>
                  <a:lnTo>
                    <a:pt x="904" y="8879"/>
                  </a:lnTo>
                  <a:lnTo>
                    <a:pt x="542" y="10327"/>
                  </a:lnTo>
                  <a:lnTo>
                    <a:pt x="180" y="11775"/>
                  </a:lnTo>
                  <a:lnTo>
                    <a:pt x="0" y="13042"/>
                  </a:lnTo>
                  <a:lnTo>
                    <a:pt x="0" y="14851"/>
                  </a:lnTo>
                  <a:lnTo>
                    <a:pt x="0" y="16118"/>
                  </a:lnTo>
                  <a:lnTo>
                    <a:pt x="180" y="17566"/>
                  </a:lnTo>
                  <a:lnTo>
                    <a:pt x="542" y="19014"/>
                  </a:lnTo>
                  <a:lnTo>
                    <a:pt x="904" y="20462"/>
                  </a:lnTo>
                  <a:lnTo>
                    <a:pt x="1627" y="21548"/>
                  </a:lnTo>
                  <a:lnTo>
                    <a:pt x="2362" y="22815"/>
                  </a:lnTo>
                  <a:lnTo>
                    <a:pt x="3447" y="23900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6522" y="26796"/>
                  </a:lnTo>
                  <a:lnTo>
                    <a:pt x="7788" y="27520"/>
                  </a:lnTo>
                  <a:lnTo>
                    <a:pt x="8874" y="28063"/>
                  </a:lnTo>
                  <a:lnTo>
                    <a:pt x="10321" y="28606"/>
                  </a:lnTo>
                  <a:lnTo>
                    <a:pt x="11949" y="28787"/>
                  </a:lnTo>
                  <a:lnTo>
                    <a:pt x="13396" y="29149"/>
                  </a:lnTo>
                  <a:lnTo>
                    <a:pt x="15023" y="29330"/>
                  </a:lnTo>
                  <a:lnTo>
                    <a:pt x="38910" y="29330"/>
                  </a:lnTo>
                  <a:lnTo>
                    <a:pt x="40719" y="29149"/>
                  </a:lnTo>
                  <a:lnTo>
                    <a:pt x="42166" y="28787"/>
                  </a:lnTo>
                  <a:lnTo>
                    <a:pt x="43613" y="28606"/>
                  </a:lnTo>
                  <a:lnTo>
                    <a:pt x="49582" y="24805"/>
                  </a:lnTo>
                  <a:lnTo>
                    <a:pt x="50486" y="23900"/>
                  </a:lnTo>
                  <a:lnTo>
                    <a:pt x="51572" y="22815"/>
                  </a:lnTo>
                  <a:lnTo>
                    <a:pt x="52295" y="21548"/>
                  </a:lnTo>
                  <a:lnTo>
                    <a:pt x="53019" y="20462"/>
                  </a:lnTo>
                  <a:lnTo>
                    <a:pt x="53380" y="19014"/>
                  </a:lnTo>
                  <a:lnTo>
                    <a:pt x="53742" y="17566"/>
                  </a:lnTo>
                  <a:lnTo>
                    <a:pt x="53923" y="16118"/>
                  </a:lnTo>
                  <a:lnTo>
                    <a:pt x="54104" y="1485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4" name="object 1034"/>
          <p:cNvSpPr txBox="1"/>
          <p:nvPr/>
        </p:nvSpPr>
        <p:spPr>
          <a:xfrm>
            <a:off x="6540019" y="4284631"/>
            <a:ext cx="7645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10" dirty="0">
                <a:latin typeface="Calibri"/>
                <a:cs typeface="Calibri"/>
              </a:rPr>
              <a:t>1</a:t>
            </a:r>
            <a:r>
              <a:rPr sz="850" b="1" dirty="0">
                <a:latin typeface="Calibri"/>
                <a:cs typeface="Calibri"/>
              </a:rPr>
              <a:t>U</a:t>
            </a:r>
            <a:r>
              <a:rPr sz="850" b="1" spc="-70" dirty="0">
                <a:latin typeface="Calibri"/>
                <a:cs typeface="Calibri"/>
              </a:rPr>
              <a:t> </a:t>
            </a:r>
            <a:r>
              <a:rPr sz="850" b="1" spc="-55" dirty="0">
                <a:latin typeface="Calibri"/>
                <a:cs typeface="Calibri"/>
              </a:rPr>
              <a:t>R</a:t>
            </a:r>
            <a:r>
              <a:rPr sz="850" b="1" spc="35" dirty="0">
                <a:latin typeface="Calibri"/>
                <a:cs typeface="Calibri"/>
              </a:rPr>
              <a:t>A</a:t>
            </a:r>
            <a:r>
              <a:rPr sz="850" b="1" spc="-25" dirty="0">
                <a:latin typeface="Calibri"/>
                <a:cs typeface="Calibri"/>
              </a:rPr>
              <a:t>C</a:t>
            </a:r>
            <a:r>
              <a:rPr sz="850" b="1" dirty="0">
                <a:latin typeface="Calibri"/>
                <a:cs typeface="Calibri"/>
              </a:rPr>
              <a:t>K</a:t>
            </a:r>
            <a:r>
              <a:rPr sz="850" b="1" spc="-105" dirty="0">
                <a:latin typeface="Calibri"/>
                <a:cs typeface="Calibri"/>
              </a:rPr>
              <a:t> </a:t>
            </a:r>
            <a:r>
              <a:rPr sz="850" b="1" spc="20" dirty="0">
                <a:latin typeface="Calibri"/>
                <a:cs typeface="Calibri"/>
              </a:rPr>
              <a:t>S</a:t>
            </a:r>
            <a:r>
              <a:rPr sz="850" b="1" spc="5" dirty="0">
                <a:latin typeface="Calibri"/>
                <a:cs typeface="Calibri"/>
              </a:rPr>
              <a:t>E</a:t>
            </a:r>
            <a:r>
              <a:rPr sz="850" b="1" spc="-55" dirty="0">
                <a:latin typeface="Calibri"/>
                <a:cs typeface="Calibri"/>
              </a:rPr>
              <a:t>R</a:t>
            </a:r>
            <a:r>
              <a:rPr sz="850" b="1" spc="45" dirty="0">
                <a:latin typeface="Calibri"/>
                <a:cs typeface="Calibri"/>
              </a:rPr>
              <a:t>V</a:t>
            </a:r>
            <a:r>
              <a:rPr sz="850" b="1" spc="5" dirty="0">
                <a:latin typeface="Calibri"/>
                <a:cs typeface="Calibri"/>
              </a:rPr>
              <a:t>E</a:t>
            </a:r>
            <a:r>
              <a:rPr sz="850" b="1" dirty="0">
                <a:latin typeface="Calibri"/>
                <a:cs typeface="Calibri"/>
              </a:rPr>
              <a:t>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35" name="object 1035"/>
          <p:cNvGrpSpPr/>
          <p:nvPr/>
        </p:nvGrpSpPr>
        <p:grpSpPr>
          <a:xfrm>
            <a:off x="6224247" y="2589609"/>
            <a:ext cx="2493645" cy="1936750"/>
            <a:chOff x="6224247" y="2589609"/>
            <a:chExt cx="2493645" cy="1936750"/>
          </a:xfrm>
        </p:grpSpPr>
        <p:pic>
          <p:nvPicPr>
            <p:cNvPr id="1036" name="object 10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0206" y="4374286"/>
              <a:ext cx="102321" cy="151611"/>
            </a:xfrm>
            <a:prstGeom prst="rect">
              <a:avLst/>
            </a:prstGeom>
          </p:spPr>
        </p:pic>
        <p:sp>
          <p:nvSpPr>
            <p:cNvPr id="1037" name="object 1037"/>
            <p:cNvSpPr/>
            <p:nvPr/>
          </p:nvSpPr>
          <p:spPr>
            <a:xfrm>
              <a:off x="7932797" y="4426974"/>
              <a:ext cx="520700" cy="69215"/>
            </a:xfrm>
            <a:custGeom>
              <a:avLst/>
              <a:gdLst/>
              <a:ahLst/>
              <a:cxnLst/>
              <a:rect l="l" t="t" r="r" b="b"/>
              <a:pathLst>
                <a:path w="520700" h="69214">
                  <a:moveTo>
                    <a:pt x="0" y="0"/>
                  </a:moveTo>
                  <a:lnTo>
                    <a:pt x="0" y="68770"/>
                  </a:lnTo>
                  <a:lnTo>
                    <a:pt x="520603" y="68769"/>
                  </a:lnTo>
                  <a:lnTo>
                    <a:pt x="520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932796" y="4322604"/>
              <a:ext cx="520700" cy="173355"/>
            </a:xfrm>
            <a:custGeom>
              <a:avLst/>
              <a:gdLst/>
              <a:ahLst/>
              <a:cxnLst/>
              <a:rect l="l" t="t" r="r" b="b"/>
              <a:pathLst>
                <a:path w="520700" h="173354">
                  <a:moveTo>
                    <a:pt x="0" y="173140"/>
                  </a:moveTo>
                  <a:lnTo>
                    <a:pt x="520603" y="173140"/>
                  </a:lnTo>
                  <a:lnTo>
                    <a:pt x="520603" y="104370"/>
                  </a:lnTo>
                  <a:lnTo>
                    <a:pt x="0" y="104370"/>
                  </a:lnTo>
                  <a:lnTo>
                    <a:pt x="0" y="173140"/>
                  </a:lnTo>
                  <a:close/>
                </a:path>
                <a:path w="520700" h="173354">
                  <a:moveTo>
                    <a:pt x="0" y="68769"/>
                  </a:moveTo>
                  <a:lnTo>
                    <a:pt x="520603" y="68769"/>
                  </a:lnTo>
                  <a:lnTo>
                    <a:pt x="520603" y="0"/>
                  </a:lnTo>
                  <a:lnTo>
                    <a:pt x="0" y="0"/>
                  </a:lnTo>
                  <a:lnTo>
                    <a:pt x="0" y="68769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931440" y="4321741"/>
              <a:ext cx="520700" cy="72390"/>
            </a:xfrm>
            <a:custGeom>
              <a:avLst/>
              <a:gdLst/>
              <a:ahLst/>
              <a:cxnLst/>
              <a:rect l="l" t="t" r="r" b="b"/>
              <a:pathLst>
                <a:path w="520700" h="72389">
                  <a:moveTo>
                    <a:pt x="520580" y="0"/>
                  </a:moveTo>
                  <a:lnTo>
                    <a:pt x="0" y="0"/>
                  </a:lnTo>
                  <a:lnTo>
                    <a:pt x="0" y="72053"/>
                  </a:lnTo>
                  <a:lnTo>
                    <a:pt x="520580" y="72053"/>
                  </a:lnTo>
                  <a:lnTo>
                    <a:pt x="52058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931440" y="4321741"/>
              <a:ext cx="520700" cy="72390"/>
            </a:xfrm>
            <a:custGeom>
              <a:avLst/>
              <a:gdLst/>
              <a:ahLst/>
              <a:cxnLst/>
              <a:rect l="l" t="t" r="r" b="b"/>
              <a:pathLst>
                <a:path w="520700" h="72389">
                  <a:moveTo>
                    <a:pt x="520581" y="0"/>
                  </a:moveTo>
                  <a:lnTo>
                    <a:pt x="0" y="0"/>
                  </a:lnTo>
                  <a:lnTo>
                    <a:pt x="0" y="72053"/>
                  </a:lnTo>
                  <a:lnTo>
                    <a:pt x="520581" y="72053"/>
                  </a:lnTo>
                  <a:lnTo>
                    <a:pt x="520581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1" name="object 10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8559" y="4318610"/>
              <a:ext cx="263630" cy="80465"/>
            </a:xfrm>
            <a:prstGeom prst="rect">
              <a:avLst/>
            </a:prstGeom>
          </p:spPr>
        </p:pic>
        <p:sp>
          <p:nvSpPr>
            <p:cNvPr id="1042" name="object 1042"/>
            <p:cNvSpPr/>
            <p:nvPr/>
          </p:nvSpPr>
          <p:spPr>
            <a:xfrm>
              <a:off x="8271937" y="43436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10"/>
                  </a:moveTo>
                  <a:lnTo>
                    <a:pt x="0" y="21898"/>
                  </a:lnTo>
                  <a:lnTo>
                    <a:pt x="6330" y="28221"/>
                  </a:lnTo>
                  <a:lnTo>
                    <a:pt x="22043" y="28221"/>
                  </a:lnTo>
                  <a:lnTo>
                    <a:pt x="28374" y="21898"/>
                  </a:lnTo>
                  <a:lnTo>
                    <a:pt x="28374" y="14104"/>
                  </a:lnTo>
                  <a:lnTo>
                    <a:pt x="28374" y="6310"/>
                  </a:lnTo>
                  <a:lnTo>
                    <a:pt x="22043" y="0"/>
                  </a:lnTo>
                  <a:lnTo>
                    <a:pt x="6330" y="0"/>
                  </a:lnTo>
                  <a:lnTo>
                    <a:pt x="0" y="6310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8271937" y="43436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74" y="14105"/>
                  </a:moveTo>
                  <a:lnTo>
                    <a:pt x="28374" y="21898"/>
                  </a:lnTo>
                  <a:lnTo>
                    <a:pt x="22044" y="28221"/>
                  </a:lnTo>
                  <a:lnTo>
                    <a:pt x="14243" y="28221"/>
                  </a:lnTo>
                  <a:lnTo>
                    <a:pt x="6330" y="28221"/>
                  </a:lnTo>
                  <a:lnTo>
                    <a:pt x="0" y="21898"/>
                  </a:lnTo>
                  <a:lnTo>
                    <a:pt x="0" y="14105"/>
                  </a:lnTo>
                  <a:lnTo>
                    <a:pt x="0" y="6311"/>
                  </a:lnTo>
                  <a:lnTo>
                    <a:pt x="6330" y="0"/>
                  </a:lnTo>
                  <a:lnTo>
                    <a:pt x="14243" y="0"/>
                  </a:lnTo>
                  <a:lnTo>
                    <a:pt x="22044" y="0"/>
                  </a:lnTo>
                  <a:lnTo>
                    <a:pt x="28374" y="6311"/>
                  </a:lnTo>
                  <a:lnTo>
                    <a:pt x="28374" y="14105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8273972" y="434548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486"/>
                  </a:moveTo>
                  <a:lnTo>
                    <a:pt x="0" y="19014"/>
                  </a:lnTo>
                  <a:lnTo>
                    <a:pt x="5539" y="24489"/>
                  </a:lnTo>
                  <a:lnTo>
                    <a:pt x="18991" y="24489"/>
                  </a:lnTo>
                  <a:lnTo>
                    <a:pt x="24531" y="19014"/>
                  </a:lnTo>
                  <a:lnTo>
                    <a:pt x="24531" y="12250"/>
                  </a:lnTo>
                  <a:lnTo>
                    <a:pt x="24531" y="5474"/>
                  </a:lnTo>
                  <a:lnTo>
                    <a:pt x="18991" y="0"/>
                  </a:lnTo>
                  <a:lnTo>
                    <a:pt x="5539" y="0"/>
                  </a:lnTo>
                  <a:lnTo>
                    <a:pt x="0" y="548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8273972" y="434548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531" y="12250"/>
                  </a:moveTo>
                  <a:lnTo>
                    <a:pt x="24531" y="19014"/>
                  </a:lnTo>
                  <a:lnTo>
                    <a:pt x="18991" y="24489"/>
                  </a:lnTo>
                  <a:lnTo>
                    <a:pt x="12209" y="24489"/>
                  </a:lnTo>
                  <a:lnTo>
                    <a:pt x="5539" y="24489"/>
                  </a:lnTo>
                  <a:lnTo>
                    <a:pt x="0" y="19014"/>
                  </a:lnTo>
                  <a:lnTo>
                    <a:pt x="0" y="12250"/>
                  </a:lnTo>
                  <a:lnTo>
                    <a:pt x="0" y="5486"/>
                  </a:lnTo>
                  <a:lnTo>
                    <a:pt x="5539" y="0"/>
                  </a:lnTo>
                  <a:lnTo>
                    <a:pt x="12209" y="0"/>
                  </a:lnTo>
                  <a:lnTo>
                    <a:pt x="18991" y="0"/>
                  </a:lnTo>
                  <a:lnTo>
                    <a:pt x="24531" y="5474"/>
                  </a:lnTo>
                  <a:lnTo>
                    <a:pt x="24531" y="12250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8275781" y="43473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59"/>
                  </a:moveTo>
                  <a:lnTo>
                    <a:pt x="0" y="16130"/>
                  </a:lnTo>
                  <a:lnTo>
                    <a:pt x="4635" y="20778"/>
                  </a:lnTo>
                  <a:lnTo>
                    <a:pt x="16052" y="20778"/>
                  </a:lnTo>
                  <a:lnTo>
                    <a:pt x="20688" y="16130"/>
                  </a:lnTo>
                  <a:lnTo>
                    <a:pt x="20688" y="10394"/>
                  </a:lnTo>
                  <a:lnTo>
                    <a:pt x="20688" y="4659"/>
                  </a:lnTo>
                  <a:lnTo>
                    <a:pt x="16052" y="0"/>
                  </a:lnTo>
                  <a:lnTo>
                    <a:pt x="4635" y="11"/>
                  </a:lnTo>
                  <a:lnTo>
                    <a:pt x="0" y="465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8275781" y="43473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687" y="10395"/>
                  </a:moveTo>
                  <a:lnTo>
                    <a:pt x="20687" y="16130"/>
                  </a:lnTo>
                  <a:lnTo>
                    <a:pt x="16052" y="20779"/>
                  </a:lnTo>
                  <a:lnTo>
                    <a:pt x="10400" y="20779"/>
                  </a:lnTo>
                  <a:lnTo>
                    <a:pt x="4634" y="20779"/>
                  </a:lnTo>
                  <a:lnTo>
                    <a:pt x="0" y="16130"/>
                  </a:lnTo>
                  <a:lnTo>
                    <a:pt x="0" y="10395"/>
                  </a:lnTo>
                  <a:lnTo>
                    <a:pt x="0" y="4660"/>
                  </a:lnTo>
                  <a:lnTo>
                    <a:pt x="4634" y="11"/>
                  </a:lnTo>
                  <a:lnTo>
                    <a:pt x="10400" y="11"/>
                  </a:lnTo>
                  <a:lnTo>
                    <a:pt x="16052" y="0"/>
                  </a:lnTo>
                  <a:lnTo>
                    <a:pt x="20687" y="4660"/>
                  </a:lnTo>
                  <a:lnTo>
                    <a:pt x="20687" y="10395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8280755" y="4352305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0" y="2432"/>
                  </a:moveTo>
                  <a:lnTo>
                    <a:pt x="0" y="8426"/>
                  </a:lnTo>
                  <a:lnTo>
                    <a:pt x="2486" y="10858"/>
                  </a:lnTo>
                  <a:lnTo>
                    <a:pt x="8365" y="10858"/>
                  </a:lnTo>
                  <a:lnTo>
                    <a:pt x="10739" y="8426"/>
                  </a:lnTo>
                  <a:lnTo>
                    <a:pt x="10739" y="5429"/>
                  </a:lnTo>
                  <a:lnTo>
                    <a:pt x="10739" y="2432"/>
                  </a:lnTo>
                  <a:lnTo>
                    <a:pt x="8365" y="0"/>
                  </a:lnTo>
                  <a:lnTo>
                    <a:pt x="2486" y="0"/>
                  </a:lnTo>
                  <a:lnTo>
                    <a:pt x="0" y="2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8280755" y="4352305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10739" y="5429"/>
                  </a:moveTo>
                  <a:lnTo>
                    <a:pt x="10739" y="8426"/>
                  </a:lnTo>
                  <a:lnTo>
                    <a:pt x="8365" y="10858"/>
                  </a:lnTo>
                  <a:lnTo>
                    <a:pt x="5426" y="10858"/>
                  </a:lnTo>
                  <a:lnTo>
                    <a:pt x="2487" y="10858"/>
                  </a:lnTo>
                  <a:lnTo>
                    <a:pt x="0" y="8426"/>
                  </a:lnTo>
                  <a:lnTo>
                    <a:pt x="0" y="5429"/>
                  </a:lnTo>
                  <a:lnTo>
                    <a:pt x="0" y="2431"/>
                  </a:lnTo>
                  <a:lnTo>
                    <a:pt x="2487" y="0"/>
                  </a:lnTo>
                  <a:lnTo>
                    <a:pt x="5426" y="0"/>
                  </a:lnTo>
                  <a:lnTo>
                    <a:pt x="8365" y="0"/>
                  </a:lnTo>
                  <a:lnTo>
                    <a:pt x="10739" y="2431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8347905" y="43436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10"/>
                  </a:moveTo>
                  <a:lnTo>
                    <a:pt x="0" y="21898"/>
                  </a:lnTo>
                  <a:lnTo>
                    <a:pt x="6443" y="28221"/>
                  </a:lnTo>
                  <a:lnTo>
                    <a:pt x="22156" y="28221"/>
                  </a:lnTo>
                  <a:lnTo>
                    <a:pt x="28487" y="21898"/>
                  </a:lnTo>
                  <a:lnTo>
                    <a:pt x="28487" y="14104"/>
                  </a:lnTo>
                  <a:lnTo>
                    <a:pt x="28487" y="6310"/>
                  </a:lnTo>
                  <a:lnTo>
                    <a:pt x="22156" y="0"/>
                  </a:lnTo>
                  <a:lnTo>
                    <a:pt x="6443" y="0"/>
                  </a:lnTo>
                  <a:lnTo>
                    <a:pt x="0" y="6310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8347905" y="43436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487" y="14105"/>
                  </a:moveTo>
                  <a:lnTo>
                    <a:pt x="28487" y="21898"/>
                  </a:lnTo>
                  <a:lnTo>
                    <a:pt x="22157" y="28221"/>
                  </a:lnTo>
                  <a:lnTo>
                    <a:pt x="14243" y="28221"/>
                  </a:lnTo>
                  <a:lnTo>
                    <a:pt x="6443" y="28221"/>
                  </a:lnTo>
                  <a:lnTo>
                    <a:pt x="0" y="21898"/>
                  </a:lnTo>
                  <a:lnTo>
                    <a:pt x="0" y="14105"/>
                  </a:lnTo>
                  <a:lnTo>
                    <a:pt x="0" y="6311"/>
                  </a:lnTo>
                  <a:lnTo>
                    <a:pt x="6443" y="0"/>
                  </a:lnTo>
                  <a:lnTo>
                    <a:pt x="14243" y="0"/>
                  </a:lnTo>
                  <a:lnTo>
                    <a:pt x="22157" y="0"/>
                  </a:lnTo>
                  <a:lnTo>
                    <a:pt x="28487" y="6311"/>
                  </a:lnTo>
                  <a:lnTo>
                    <a:pt x="28487" y="14105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8349940" y="434548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486"/>
                  </a:moveTo>
                  <a:lnTo>
                    <a:pt x="0" y="19014"/>
                  </a:lnTo>
                  <a:lnTo>
                    <a:pt x="5539" y="24489"/>
                  </a:lnTo>
                  <a:lnTo>
                    <a:pt x="19104" y="24489"/>
                  </a:lnTo>
                  <a:lnTo>
                    <a:pt x="24531" y="19014"/>
                  </a:lnTo>
                  <a:lnTo>
                    <a:pt x="24531" y="12250"/>
                  </a:lnTo>
                  <a:lnTo>
                    <a:pt x="24531" y="5474"/>
                  </a:lnTo>
                  <a:lnTo>
                    <a:pt x="19104" y="0"/>
                  </a:lnTo>
                  <a:lnTo>
                    <a:pt x="5539" y="0"/>
                  </a:lnTo>
                  <a:lnTo>
                    <a:pt x="0" y="548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8349940" y="434548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531" y="12250"/>
                  </a:moveTo>
                  <a:lnTo>
                    <a:pt x="24531" y="19014"/>
                  </a:lnTo>
                  <a:lnTo>
                    <a:pt x="19104" y="24489"/>
                  </a:lnTo>
                  <a:lnTo>
                    <a:pt x="12322" y="24489"/>
                  </a:lnTo>
                  <a:lnTo>
                    <a:pt x="5539" y="24489"/>
                  </a:lnTo>
                  <a:lnTo>
                    <a:pt x="0" y="19014"/>
                  </a:lnTo>
                  <a:lnTo>
                    <a:pt x="0" y="12250"/>
                  </a:lnTo>
                  <a:lnTo>
                    <a:pt x="0" y="5486"/>
                  </a:lnTo>
                  <a:lnTo>
                    <a:pt x="5539" y="0"/>
                  </a:lnTo>
                  <a:lnTo>
                    <a:pt x="12322" y="0"/>
                  </a:lnTo>
                  <a:lnTo>
                    <a:pt x="19104" y="0"/>
                  </a:lnTo>
                  <a:lnTo>
                    <a:pt x="24531" y="5474"/>
                  </a:lnTo>
                  <a:lnTo>
                    <a:pt x="24531" y="12250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8351861" y="43473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59"/>
                  </a:moveTo>
                  <a:lnTo>
                    <a:pt x="0" y="16130"/>
                  </a:lnTo>
                  <a:lnTo>
                    <a:pt x="4635" y="20778"/>
                  </a:lnTo>
                  <a:lnTo>
                    <a:pt x="16052" y="20778"/>
                  </a:lnTo>
                  <a:lnTo>
                    <a:pt x="20575" y="16130"/>
                  </a:lnTo>
                  <a:lnTo>
                    <a:pt x="20575" y="10394"/>
                  </a:lnTo>
                  <a:lnTo>
                    <a:pt x="20575" y="4659"/>
                  </a:lnTo>
                  <a:lnTo>
                    <a:pt x="16052" y="0"/>
                  </a:lnTo>
                  <a:lnTo>
                    <a:pt x="4635" y="11"/>
                  </a:lnTo>
                  <a:lnTo>
                    <a:pt x="0" y="465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8351861" y="43473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574" y="10395"/>
                  </a:moveTo>
                  <a:lnTo>
                    <a:pt x="20574" y="16130"/>
                  </a:lnTo>
                  <a:lnTo>
                    <a:pt x="16052" y="20779"/>
                  </a:lnTo>
                  <a:lnTo>
                    <a:pt x="10287" y="20779"/>
                  </a:lnTo>
                  <a:lnTo>
                    <a:pt x="4634" y="20779"/>
                  </a:lnTo>
                  <a:lnTo>
                    <a:pt x="0" y="16130"/>
                  </a:lnTo>
                  <a:lnTo>
                    <a:pt x="0" y="10395"/>
                  </a:lnTo>
                  <a:lnTo>
                    <a:pt x="0" y="4660"/>
                  </a:lnTo>
                  <a:lnTo>
                    <a:pt x="4634" y="11"/>
                  </a:lnTo>
                  <a:lnTo>
                    <a:pt x="10287" y="11"/>
                  </a:lnTo>
                  <a:lnTo>
                    <a:pt x="16052" y="0"/>
                  </a:lnTo>
                  <a:lnTo>
                    <a:pt x="20574" y="4660"/>
                  </a:lnTo>
                  <a:lnTo>
                    <a:pt x="20574" y="10395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8356836" y="4352305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0" y="2432"/>
                  </a:moveTo>
                  <a:lnTo>
                    <a:pt x="0" y="8426"/>
                  </a:lnTo>
                  <a:lnTo>
                    <a:pt x="2373" y="10858"/>
                  </a:lnTo>
                  <a:lnTo>
                    <a:pt x="8252" y="10858"/>
                  </a:lnTo>
                  <a:lnTo>
                    <a:pt x="10739" y="8426"/>
                  </a:lnTo>
                  <a:lnTo>
                    <a:pt x="10739" y="5429"/>
                  </a:lnTo>
                  <a:lnTo>
                    <a:pt x="10739" y="2432"/>
                  </a:lnTo>
                  <a:lnTo>
                    <a:pt x="8252" y="0"/>
                  </a:lnTo>
                  <a:lnTo>
                    <a:pt x="2373" y="0"/>
                  </a:lnTo>
                  <a:lnTo>
                    <a:pt x="0" y="2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8356835" y="4352305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10739" y="5429"/>
                  </a:moveTo>
                  <a:lnTo>
                    <a:pt x="10739" y="8426"/>
                  </a:lnTo>
                  <a:lnTo>
                    <a:pt x="8252" y="10858"/>
                  </a:lnTo>
                  <a:lnTo>
                    <a:pt x="5313" y="10858"/>
                  </a:lnTo>
                  <a:lnTo>
                    <a:pt x="2373" y="10858"/>
                  </a:lnTo>
                  <a:lnTo>
                    <a:pt x="0" y="8426"/>
                  </a:lnTo>
                  <a:lnTo>
                    <a:pt x="0" y="5429"/>
                  </a:lnTo>
                  <a:lnTo>
                    <a:pt x="0" y="2431"/>
                  </a:lnTo>
                  <a:lnTo>
                    <a:pt x="2373" y="0"/>
                  </a:lnTo>
                  <a:lnTo>
                    <a:pt x="5313" y="0"/>
                  </a:lnTo>
                  <a:lnTo>
                    <a:pt x="8252" y="0"/>
                  </a:lnTo>
                  <a:lnTo>
                    <a:pt x="10739" y="2431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6232182" y="2597556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4">
                  <a:moveTo>
                    <a:pt x="129019" y="0"/>
                  </a:moveTo>
                  <a:lnTo>
                    <a:pt x="0" y="0"/>
                  </a:lnTo>
                  <a:lnTo>
                    <a:pt x="0" y="232448"/>
                  </a:lnTo>
                  <a:lnTo>
                    <a:pt x="129019" y="232448"/>
                  </a:lnTo>
                  <a:lnTo>
                    <a:pt x="129019" y="0"/>
                  </a:lnTo>
                  <a:close/>
                </a:path>
                <a:path w="2477770" h="233044">
                  <a:moveTo>
                    <a:pt x="2477351" y="0"/>
                  </a:moveTo>
                  <a:lnTo>
                    <a:pt x="2348255" y="0"/>
                  </a:lnTo>
                  <a:lnTo>
                    <a:pt x="2348255" y="232448"/>
                  </a:lnTo>
                  <a:lnTo>
                    <a:pt x="2477351" y="232448"/>
                  </a:lnTo>
                  <a:lnTo>
                    <a:pt x="24773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6232185" y="2597546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4">
                  <a:moveTo>
                    <a:pt x="0" y="0"/>
                  </a:moveTo>
                  <a:lnTo>
                    <a:pt x="2477356" y="0"/>
                  </a:lnTo>
                  <a:lnTo>
                    <a:pt x="2477356" y="232449"/>
                  </a:lnTo>
                  <a:lnTo>
                    <a:pt x="0" y="232449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6361206" y="2597546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4">
                  <a:moveTo>
                    <a:pt x="0" y="0"/>
                  </a:moveTo>
                  <a:lnTo>
                    <a:pt x="0" y="232449"/>
                  </a:lnTo>
                  <a:lnTo>
                    <a:pt x="2219236" y="232449"/>
                  </a:lnTo>
                  <a:lnTo>
                    <a:pt x="22192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6361206" y="2597546"/>
              <a:ext cx="2219325" cy="233045"/>
            </a:xfrm>
            <a:custGeom>
              <a:avLst/>
              <a:gdLst/>
              <a:ahLst/>
              <a:cxnLst/>
              <a:rect l="l" t="t" r="r" b="b"/>
              <a:pathLst>
                <a:path w="2219325" h="233044">
                  <a:moveTo>
                    <a:pt x="0" y="232449"/>
                  </a:moveTo>
                  <a:lnTo>
                    <a:pt x="14662" y="232449"/>
                  </a:lnTo>
                  <a:lnTo>
                    <a:pt x="204287" y="232449"/>
                  </a:lnTo>
                  <a:lnTo>
                    <a:pt x="2219236" y="232449"/>
                  </a:lnTo>
                  <a:lnTo>
                    <a:pt x="2219236" y="0"/>
                  </a:lnTo>
                  <a:lnTo>
                    <a:pt x="14662" y="0"/>
                  </a:lnTo>
                  <a:lnTo>
                    <a:pt x="0" y="0"/>
                  </a:lnTo>
                  <a:lnTo>
                    <a:pt x="0" y="23244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8616617" y="262163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0" y="13121"/>
                  </a:moveTo>
                  <a:lnTo>
                    <a:pt x="0" y="16175"/>
                  </a:lnTo>
                  <a:lnTo>
                    <a:pt x="226" y="17646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6" y="21605"/>
                  </a:lnTo>
                  <a:lnTo>
                    <a:pt x="2374" y="22849"/>
                  </a:lnTo>
                  <a:lnTo>
                    <a:pt x="4409" y="24885"/>
                  </a:lnTo>
                  <a:lnTo>
                    <a:pt x="11983" y="28844"/>
                  </a:lnTo>
                  <a:lnTo>
                    <a:pt x="13453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7" y="29183"/>
                  </a:lnTo>
                  <a:lnTo>
                    <a:pt x="42166" y="28844"/>
                  </a:lnTo>
                  <a:lnTo>
                    <a:pt x="43635" y="28618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1" y="21605"/>
                  </a:lnTo>
                  <a:lnTo>
                    <a:pt x="53019" y="20473"/>
                  </a:lnTo>
                  <a:lnTo>
                    <a:pt x="53359" y="19003"/>
                  </a:lnTo>
                  <a:lnTo>
                    <a:pt x="53811" y="17646"/>
                  </a:lnTo>
                  <a:lnTo>
                    <a:pt x="53924" y="16175"/>
                  </a:lnTo>
                  <a:lnTo>
                    <a:pt x="54150" y="14931"/>
                  </a:lnTo>
                  <a:lnTo>
                    <a:pt x="53924" y="13121"/>
                  </a:lnTo>
                  <a:lnTo>
                    <a:pt x="53811" y="11764"/>
                  </a:lnTo>
                  <a:lnTo>
                    <a:pt x="53359" y="10406"/>
                  </a:lnTo>
                  <a:lnTo>
                    <a:pt x="53019" y="8936"/>
                  </a:lnTo>
                  <a:lnTo>
                    <a:pt x="46123" y="1809"/>
                  </a:lnTo>
                  <a:lnTo>
                    <a:pt x="45106" y="1131"/>
                  </a:lnTo>
                  <a:lnTo>
                    <a:pt x="43635" y="792"/>
                  </a:lnTo>
                  <a:lnTo>
                    <a:pt x="42166" y="340"/>
                  </a:lnTo>
                  <a:lnTo>
                    <a:pt x="40697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3" y="226"/>
                  </a:lnTo>
                  <a:lnTo>
                    <a:pt x="11983" y="340"/>
                  </a:lnTo>
                  <a:lnTo>
                    <a:pt x="3505" y="5429"/>
                  </a:lnTo>
                  <a:lnTo>
                    <a:pt x="2374" y="6560"/>
                  </a:lnTo>
                  <a:lnTo>
                    <a:pt x="1696" y="7805"/>
                  </a:lnTo>
                  <a:lnTo>
                    <a:pt x="904" y="8936"/>
                  </a:lnTo>
                  <a:lnTo>
                    <a:pt x="565" y="10406"/>
                  </a:lnTo>
                  <a:lnTo>
                    <a:pt x="226" y="11764"/>
                  </a:lnTo>
                  <a:lnTo>
                    <a:pt x="0" y="1312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8616617" y="2621639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149" y="14931"/>
                  </a:moveTo>
                  <a:lnTo>
                    <a:pt x="53923" y="13121"/>
                  </a:lnTo>
                  <a:lnTo>
                    <a:pt x="53810" y="11763"/>
                  </a:lnTo>
                  <a:lnTo>
                    <a:pt x="53358" y="10406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366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791"/>
                  </a:lnTo>
                  <a:lnTo>
                    <a:pt x="42166" y="339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3452" y="226"/>
                  </a:lnTo>
                  <a:lnTo>
                    <a:pt x="11982" y="339"/>
                  </a:lnTo>
                  <a:lnTo>
                    <a:pt x="10287" y="791"/>
                  </a:lnTo>
                  <a:lnTo>
                    <a:pt x="8930" y="1131"/>
                  </a:lnTo>
                  <a:lnTo>
                    <a:pt x="7800" y="1809"/>
                  </a:lnTo>
                  <a:lnTo>
                    <a:pt x="6556" y="2601"/>
                  </a:lnTo>
                  <a:lnTo>
                    <a:pt x="5313" y="3506"/>
                  </a:lnTo>
                  <a:lnTo>
                    <a:pt x="4408" y="4411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406"/>
                  </a:lnTo>
                  <a:lnTo>
                    <a:pt x="226" y="11763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226" y="17645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980"/>
                  </a:lnTo>
                  <a:lnTo>
                    <a:pt x="4408" y="24885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599"/>
                  </a:lnTo>
                  <a:lnTo>
                    <a:pt x="8930" y="28052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645"/>
                  </a:lnTo>
                  <a:lnTo>
                    <a:pt x="53923" y="16175"/>
                  </a:lnTo>
                  <a:lnTo>
                    <a:pt x="54149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8616617" y="27654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0" y="13121"/>
                  </a:moveTo>
                  <a:lnTo>
                    <a:pt x="0" y="16175"/>
                  </a:lnTo>
                  <a:lnTo>
                    <a:pt x="226" y="17646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6" y="21605"/>
                  </a:lnTo>
                  <a:lnTo>
                    <a:pt x="2374" y="22849"/>
                  </a:lnTo>
                  <a:lnTo>
                    <a:pt x="4409" y="24885"/>
                  </a:lnTo>
                  <a:lnTo>
                    <a:pt x="11983" y="28844"/>
                  </a:lnTo>
                  <a:lnTo>
                    <a:pt x="13453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7" y="29183"/>
                  </a:lnTo>
                  <a:lnTo>
                    <a:pt x="42166" y="28844"/>
                  </a:lnTo>
                  <a:lnTo>
                    <a:pt x="43637" y="28618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1" y="21605"/>
                  </a:lnTo>
                  <a:lnTo>
                    <a:pt x="53019" y="20473"/>
                  </a:lnTo>
                  <a:lnTo>
                    <a:pt x="53359" y="19003"/>
                  </a:lnTo>
                  <a:lnTo>
                    <a:pt x="53811" y="17646"/>
                  </a:lnTo>
                  <a:lnTo>
                    <a:pt x="53924" y="16175"/>
                  </a:lnTo>
                  <a:lnTo>
                    <a:pt x="54150" y="14931"/>
                  </a:lnTo>
                  <a:lnTo>
                    <a:pt x="53924" y="13121"/>
                  </a:lnTo>
                  <a:lnTo>
                    <a:pt x="53811" y="11764"/>
                  </a:lnTo>
                  <a:lnTo>
                    <a:pt x="53359" y="10406"/>
                  </a:lnTo>
                  <a:lnTo>
                    <a:pt x="53019" y="8935"/>
                  </a:lnTo>
                  <a:lnTo>
                    <a:pt x="46123" y="1809"/>
                  </a:lnTo>
                  <a:lnTo>
                    <a:pt x="45106" y="1131"/>
                  </a:lnTo>
                  <a:lnTo>
                    <a:pt x="42166" y="453"/>
                  </a:lnTo>
                  <a:lnTo>
                    <a:pt x="40697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3505" y="5429"/>
                  </a:lnTo>
                  <a:lnTo>
                    <a:pt x="2374" y="6560"/>
                  </a:lnTo>
                  <a:lnTo>
                    <a:pt x="1696" y="7805"/>
                  </a:lnTo>
                  <a:lnTo>
                    <a:pt x="904" y="8935"/>
                  </a:lnTo>
                  <a:lnTo>
                    <a:pt x="565" y="10406"/>
                  </a:lnTo>
                  <a:lnTo>
                    <a:pt x="226" y="11764"/>
                  </a:lnTo>
                  <a:lnTo>
                    <a:pt x="0" y="1312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8616617" y="27654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149" y="14931"/>
                  </a:moveTo>
                  <a:lnTo>
                    <a:pt x="53923" y="13121"/>
                  </a:lnTo>
                  <a:lnTo>
                    <a:pt x="53810" y="11763"/>
                  </a:lnTo>
                  <a:lnTo>
                    <a:pt x="53358" y="10406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366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791"/>
                  </a:lnTo>
                  <a:lnTo>
                    <a:pt x="42166" y="452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406"/>
                  </a:lnTo>
                  <a:lnTo>
                    <a:pt x="226" y="11763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226" y="17645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980"/>
                  </a:lnTo>
                  <a:lnTo>
                    <a:pt x="4408" y="24885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599"/>
                  </a:lnTo>
                  <a:lnTo>
                    <a:pt x="8930" y="28165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645"/>
                  </a:lnTo>
                  <a:lnTo>
                    <a:pt x="53923" y="16175"/>
                  </a:lnTo>
                  <a:lnTo>
                    <a:pt x="54149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6" name="object 10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2975" y="2597006"/>
              <a:ext cx="2316001" cy="234459"/>
            </a:xfrm>
            <a:prstGeom prst="rect">
              <a:avLst/>
            </a:prstGeom>
          </p:spPr>
        </p:pic>
      </p:grpSp>
      <p:sp>
        <p:nvSpPr>
          <p:cNvPr id="1067" name="object 1067"/>
          <p:cNvSpPr txBox="1"/>
          <p:nvPr/>
        </p:nvSpPr>
        <p:spPr>
          <a:xfrm>
            <a:off x="8205878" y="2590615"/>
            <a:ext cx="35433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03600"/>
              </a:lnSpc>
              <a:spcBef>
                <a:spcPts val="100"/>
              </a:spcBef>
            </a:pPr>
            <a:r>
              <a:rPr sz="55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50" b="1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5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55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50" b="1" spc="10" dirty="0">
                <a:solidFill>
                  <a:srgbClr val="FFFFFF"/>
                </a:solidFill>
                <a:latin typeface="Calibri"/>
                <a:cs typeface="Calibri"/>
              </a:rPr>
              <a:t>Sy</a:t>
            </a:r>
            <a:r>
              <a:rPr sz="55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50" b="1" spc="5" dirty="0">
                <a:solidFill>
                  <a:srgbClr val="FFFFFF"/>
                </a:solidFill>
                <a:latin typeface="Calibri"/>
                <a:cs typeface="Calibri"/>
              </a:rPr>
              <a:t>c  </a:t>
            </a:r>
            <a:r>
              <a:rPr sz="550" b="1" spc="15" dirty="0">
                <a:solidFill>
                  <a:srgbClr val="FFFFFF"/>
                </a:solidFill>
                <a:latin typeface="Calibri"/>
                <a:cs typeface="Calibri"/>
              </a:rPr>
              <a:t>2400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68" name="object 1068"/>
          <p:cNvSpPr txBox="1"/>
          <p:nvPr/>
        </p:nvSpPr>
        <p:spPr>
          <a:xfrm>
            <a:off x="6428780" y="2688345"/>
            <a:ext cx="92075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70" dirty="0">
                <a:latin typeface="Calibri"/>
                <a:cs typeface="Calibri"/>
              </a:rPr>
              <a:t>GN</a:t>
            </a:r>
            <a:r>
              <a:rPr sz="300" spc="-15" dirty="0">
                <a:latin typeface="Calibri"/>
                <a:cs typeface="Calibri"/>
              </a:rPr>
              <a:t>S</a:t>
            </a:r>
            <a:r>
              <a:rPr sz="300" spc="-5" dirty="0">
                <a:latin typeface="Calibri"/>
                <a:cs typeface="Calibri"/>
              </a:rPr>
              <a:t>S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1069" name="object 1069"/>
          <p:cNvGrpSpPr/>
          <p:nvPr/>
        </p:nvGrpSpPr>
        <p:grpSpPr>
          <a:xfrm>
            <a:off x="6224247" y="2915377"/>
            <a:ext cx="2493645" cy="248920"/>
            <a:chOff x="6224247" y="2915377"/>
            <a:chExt cx="2493645" cy="248920"/>
          </a:xfrm>
        </p:grpSpPr>
        <p:sp>
          <p:nvSpPr>
            <p:cNvPr id="1070" name="object 1070"/>
            <p:cNvSpPr/>
            <p:nvPr/>
          </p:nvSpPr>
          <p:spPr>
            <a:xfrm>
              <a:off x="6232185" y="2923314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4">
                  <a:moveTo>
                    <a:pt x="0" y="1"/>
                  </a:moveTo>
                  <a:lnTo>
                    <a:pt x="0" y="232449"/>
                  </a:lnTo>
                  <a:lnTo>
                    <a:pt x="2477355" y="232449"/>
                  </a:lnTo>
                  <a:lnTo>
                    <a:pt x="247735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6232185" y="2923314"/>
              <a:ext cx="2477770" cy="233045"/>
            </a:xfrm>
            <a:custGeom>
              <a:avLst/>
              <a:gdLst/>
              <a:ahLst/>
              <a:cxnLst/>
              <a:rect l="l" t="t" r="r" b="b"/>
              <a:pathLst>
                <a:path w="2477770" h="233044">
                  <a:moveTo>
                    <a:pt x="0" y="0"/>
                  </a:moveTo>
                  <a:lnTo>
                    <a:pt x="2477356" y="0"/>
                  </a:lnTo>
                  <a:lnTo>
                    <a:pt x="2477356" y="232449"/>
                  </a:lnTo>
                  <a:lnTo>
                    <a:pt x="0" y="232449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6361206" y="2923314"/>
              <a:ext cx="2219960" cy="233045"/>
            </a:xfrm>
            <a:custGeom>
              <a:avLst/>
              <a:gdLst/>
              <a:ahLst/>
              <a:cxnLst/>
              <a:rect l="l" t="t" r="r" b="b"/>
              <a:pathLst>
                <a:path w="2219959" h="233044">
                  <a:moveTo>
                    <a:pt x="0" y="1"/>
                  </a:moveTo>
                  <a:lnTo>
                    <a:pt x="0" y="232449"/>
                  </a:lnTo>
                  <a:lnTo>
                    <a:pt x="2219349" y="232449"/>
                  </a:lnTo>
                  <a:lnTo>
                    <a:pt x="221934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6361206" y="2923314"/>
              <a:ext cx="2219960" cy="233045"/>
            </a:xfrm>
            <a:custGeom>
              <a:avLst/>
              <a:gdLst/>
              <a:ahLst/>
              <a:cxnLst/>
              <a:rect l="l" t="t" r="r" b="b"/>
              <a:pathLst>
                <a:path w="2219959" h="233044">
                  <a:moveTo>
                    <a:pt x="0" y="0"/>
                  </a:moveTo>
                  <a:lnTo>
                    <a:pt x="2219349" y="0"/>
                  </a:lnTo>
                  <a:lnTo>
                    <a:pt x="2219349" y="232449"/>
                  </a:lnTo>
                  <a:lnTo>
                    <a:pt x="0" y="232449"/>
                  </a:lnTo>
                  <a:lnTo>
                    <a:pt x="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8616617" y="294740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0" y="13120"/>
                  </a:moveTo>
                  <a:lnTo>
                    <a:pt x="0" y="16174"/>
                  </a:lnTo>
                  <a:lnTo>
                    <a:pt x="226" y="17645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6" y="21603"/>
                  </a:lnTo>
                  <a:lnTo>
                    <a:pt x="2374" y="22848"/>
                  </a:lnTo>
                  <a:lnTo>
                    <a:pt x="4409" y="24884"/>
                  </a:lnTo>
                  <a:lnTo>
                    <a:pt x="11983" y="28842"/>
                  </a:lnTo>
                  <a:lnTo>
                    <a:pt x="13453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7" y="29183"/>
                  </a:lnTo>
                  <a:lnTo>
                    <a:pt x="42166" y="28842"/>
                  </a:lnTo>
                  <a:lnTo>
                    <a:pt x="43637" y="28616"/>
                  </a:lnTo>
                  <a:lnTo>
                    <a:pt x="49627" y="24884"/>
                  </a:lnTo>
                  <a:lnTo>
                    <a:pt x="50532" y="23980"/>
                  </a:lnTo>
                  <a:lnTo>
                    <a:pt x="51549" y="22848"/>
                  </a:lnTo>
                  <a:lnTo>
                    <a:pt x="52341" y="21603"/>
                  </a:lnTo>
                  <a:lnTo>
                    <a:pt x="53019" y="20473"/>
                  </a:lnTo>
                  <a:lnTo>
                    <a:pt x="53359" y="19003"/>
                  </a:lnTo>
                  <a:lnTo>
                    <a:pt x="53811" y="17645"/>
                  </a:lnTo>
                  <a:lnTo>
                    <a:pt x="53924" y="16174"/>
                  </a:lnTo>
                  <a:lnTo>
                    <a:pt x="54150" y="14930"/>
                  </a:lnTo>
                  <a:lnTo>
                    <a:pt x="53924" y="13120"/>
                  </a:lnTo>
                  <a:lnTo>
                    <a:pt x="53811" y="11762"/>
                  </a:lnTo>
                  <a:lnTo>
                    <a:pt x="53359" y="10406"/>
                  </a:lnTo>
                  <a:lnTo>
                    <a:pt x="53019" y="8935"/>
                  </a:lnTo>
                  <a:lnTo>
                    <a:pt x="46123" y="1809"/>
                  </a:lnTo>
                  <a:lnTo>
                    <a:pt x="45106" y="1130"/>
                  </a:lnTo>
                  <a:lnTo>
                    <a:pt x="42166" y="452"/>
                  </a:lnTo>
                  <a:lnTo>
                    <a:pt x="40697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3505" y="5429"/>
                  </a:lnTo>
                  <a:lnTo>
                    <a:pt x="2374" y="6559"/>
                  </a:lnTo>
                  <a:lnTo>
                    <a:pt x="1696" y="7804"/>
                  </a:lnTo>
                  <a:lnTo>
                    <a:pt x="904" y="8935"/>
                  </a:lnTo>
                  <a:lnTo>
                    <a:pt x="565" y="10406"/>
                  </a:lnTo>
                  <a:lnTo>
                    <a:pt x="226" y="11762"/>
                  </a:lnTo>
                  <a:lnTo>
                    <a:pt x="0" y="1312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8616617" y="294740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149" y="14931"/>
                  </a:moveTo>
                  <a:lnTo>
                    <a:pt x="53923" y="13121"/>
                  </a:lnTo>
                  <a:lnTo>
                    <a:pt x="53810" y="11763"/>
                  </a:lnTo>
                  <a:lnTo>
                    <a:pt x="53358" y="10406"/>
                  </a:lnTo>
                  <a:lnTo>
                    <a:pt x="53019" y="8935"/>
                  </a:lnTo>
                  <a:lnTo>
                    <a:pt x="52340" y="7804"/>
                  </a:lnTo>
                  <a:lnTo>
                    <a:pt x="51549" y="6560"/>
                  </a:lnTo>
                  <a:lnTo>
                    <a:pt x="50531" y="5429"/>
                  </a:lnTo>
                  <a:lnTo>
                    <a:pt x="49627" y="4411"/>
                  </a:lnTo>
                  <a:lnTo>
                    <a:pt x="48723" y="3506"/>
                  </a:lnTo>
                  <a:lnTo>
                    <a:pt x="47366" y="2601"/>
                  </a:lnTo>
                  <a:lnTo>
                    <a:pt x="46123" y="1809"/>
                  </a:lnTo>
                  <a:lnTo>
                    <a:pt x="45105" y="1131"/>
                  </a:lnTo>
                  <a:lnTo>
                    <a:pt x="43636" y="791"/>
                  </a:lnTo>
                  <a:lnTo>
                    <a:pt x="42166" y="452"/>
                  </a:lnTo>
                  <a:lnTo>
                    <a:pt x="40696" y="226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3504" y="5429"/>
                  </a:lnTo>
                  <a:lnTo>
                    <a:pt x="2373" y="6560"/>
                  </a:lnTo>
                  <a:lnTo>
                    <a:pt x="1695" y="7804"/>
                  </a:lnTo>
                  <a:lnTo>
                    <a:pt x="904" y="8935"/>
                  </a:lnTo>
                  <a:lnTo>
                    <a:pt x="565" y="10406"/>
                  </a:lnTo>
                  <a:lnTo>
                    <a:pt x="226" y="11763"/>
                  </a:lnTo>
                  <a:lnTo>
                    <a:pt x="0" y="13121"/>
                  </a:lnTo>
                  <a:lnTo>
                    <a:pt x="0" y="14931"/>
                  </a:lnTo>
                  <a:lnTo>
                    <a:pt x="0" y="16175"/>
                  </a:lnTo>
                  <a:lnTo>
                    <a:pt x="226" y="17645"/>
                  </a:lnTo>
                  <a:lnTo>
                    <a:pt x="565" y="19003"/>
                  </a:lnTo>
                  <a:lnTo>
                    <a:pt x="904" y="20473"/>
                  </a:lnTo>
                  <a:lnTo>
                    <a:pt x="1695" y="21604"/>
                  </a:lnTo>
                  <a:lnTo>
                    <a:pt x="2373" y="22849"/>
                  </a:lnTo>
                  <a:lnTo>
                    <a:pt x="3504" y="23980"/>
                  </a:lnTo>
                  <a:lnTo>
                    <a:pt x="4408" y="24885"/>
                  </a:lnTo>
                  <a:lnTo>
                    <a:pt x="5313" y="25903"/>
                  </a:lnTo>
                  <a:lnTo>
                    <a:pt x="6556" y="26807"/>
                  </a:lnTo>
                  <a:lnTo>
                    <a:pt x="7800" y="27599"/>
                  </a:lnTo>
                  <a:lnTo>
                    <a:pt x="8930" y="28052"/>
                  </a:lnTo>
                  <a:lnTo>
                    <a:pt x="10287" y="28617"/>
                  </a:lnTo>
                  <a:lnTo>
                    <a:pt x="11982" y="28844"/>
                  </a:lnTo>
                  <a:lnTo>
                    <a:pt x="13452" y="29183"/>
                  </a:lnTo>
                  <a:lnTo>
                    <a:pt x="15035" y="29409"/>
                  </a:lnTo>
                  <a:lnTo>
                    <a:pt x="38888" y="29409"/>
                  </a:lnTo>
                  <a:lnTo>
                    <a:pt x="40696" y="29183"/>
                  </a:lnTo>
                  <a:lnTo>
                    <a:pt x="42166" y="28844"/>
                  </a:lnTo>
                  <a:lnTo>
                    <a:pt x="43636" y="28617"/>
                  </a:lnTo>
                  <a:lnTo>
                    <a:pt x="49627" y="24885"/>
                  </a:lnTo>
                  <a:lnTo>
                    <a:pt x="50532" y="23980"/>
                  </a:lnTo>
                  <a:lnTo>
                    <a:pt x="51549" y="22849"/>
                  </a:lnTo>
                  <a:lnTo>
                    <a:pt x="52340" y="21604"/>
                  </a:lnTo>
                  <a:lnTo>
                    <a:pt x="53019" y="20473"/>
                  </a:lnTo>
                  <a:lnTo>
                    <a:pt x="53358" y="19003"/>
                  </a:lnTo>
                  <a:lnTo>
                    <a:pt x="53810" y="17645"/>
                  </a:lnTo>
                  <a:lnTo>
                    <a:pt x="53923" y="16175"/>
                  </a:lnTo>
                  <a:lnTo>
                    <a:pt x="54149" y="1493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8616617" y="3091402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09" h="29210">
                  <a:moveTo>
                    <a:pt x="0" y="12894"/>
                  </a:moveTo>
                  <a:lnTo>
                    <a:pt x="0" y="15948"/>
                  </a:lnTo>
                  <a:lnTo>
                    <a:pt x="226" y="17419"/>
                  </a:lnTo>
                  <a:lnTo>
                    <a:pt x="565" y="18889"/>
                  </a:lnTo>
                  <a:lnTo>
                    <a:pt x="905" y="20246"/>
                  </a:lnTo>
                  <a:lnTo>
                    <a:pt x="1696" y="21377"/>
                  </a:lnTo>
                  <a:lnTo>
                    <a:pt x="2374" y="22622"/>
                  </a:lnTo>
                  <a:lnTo>
                    <a:pt x="4409" y="24658"/>
                  </a:lnTo>
                  <a:lnTo>
                    <a:pt x="5313" y="25676"/>
                  </a:lnTo>
                  <a:lnTo>
                    <a:pt x="6557" y="26581"/>
                  </a:lnTo>
                  <a:lnTo>
                    <a:pt x="7800" y="27373"/>
                  </a:lnTo>
                  <a:lnTo>
                    <a:pt x="8930" y="27938"/>
                  </a:lnTo>
                  <a:lnTo>
                    <a:pt x="10288" y="28390"/>
                  </a:lnTo>
                  <a:lnTo>
                    <a:pt x="11983" y="28616"/>
                  </a:lnTo>
                  <a:lnTo>
                    <a:pt x="13453" y="28957"/>
                  </a:lnTo>
                  <a:lnTo>
                    <a:pt x="15035" y="29183"/>
                  </a:lnTo>
                  <a:lnTo>
                    <a:pt x="38888" y="29183"/>
                  </a:lnTo>
                  <a:lnTo>
                    <a:pt x="40697" y="28957"/>
                  </a:lnTo>
                  <a:lnTo>
                    <a:pt x="42166" y="28616"/>
                  </a:lnTo>
                  <a:lnTo>
                    <a:pt x="43637" y="28390"/>
                  </a:lnTo>
                  <a:lnTo>
                    <a:pt x="49627" y="24658"/>
                  </a:lnTo>
                  <a:lnTo>
                    <a:pt x="50532" y="23754"/>
                  </a:lnTo>
                  <a:lnTo>
                    <a:pt x="51550" y="22622"/>
                  </a:lnTo>
                  <a:lnTo>
                    <a:pt x="52341" y="21377"/>
                  </a:lnTo>
                  <a:lnTo>
                    <a:pt x="53019" y="20246"/>
                  </a:lnTo>
                  <a:lnTo>
                    <a:pt x="53359" y="18889"/>
                  </a:lnTo>
                  <a:lnTo>
                    <a:pt x="53811" y="17419"/>
                  </a:lnTo>
                  <a:lnTo>
                    <a:pt x="53924" y="15948"/>
                  </a:lnTo>
                  <a:lnTo>
                    <a:pt x="54150" y="14704"/>
                  </a:lnTo>
                  <a:lnTo>
                    <a:pt x="53924" y="12894"/>
                  </a:lnTo>
                  <a:lnTo>
                    <a:pt x="53811" y="11649"/>
                  </a:lnTo>
                  <a:lnTo>
                    <a:pt x="53359" y="10180"/>
                  </a:lnTo>
                  <a:lnTo>
                    <a:pt x="53019" y="8709"/>
                  </a:lnTo>
                  <a:lnTo>
                    <a:pt x="52341" y="7578"/>
                  </a:lnTo>
                  <a:lnTo>
                    <a:pt x="51549" y="6333"/>
                  </a:lnTo>
                  <a:lnTo>
                    <a:pt x="50532" y="5316"/>
                  </a:lnTo>
                  <a:lnTo>
                    <a:pt x="49627" y="4184"/>
                  </a:lnTo>
                  <a:lnTo>
                    <a:pt x="48723" y="3280"/>
                  </a:lnTo>
                  <a:lnTo>
                    <a:pt x="47367" y="2374"/>
                  </a:lnTo>
                  <a:lnTo>
                    <a:pt x="46123" y="1696"/>
                  </a:lnTo>
                  <a:lnTo>
                    <a:pt x="45106" y="904"/>
                  </a:lnTo>
                  <a:lnTo>
                    <a:pt x="42166" y="226"/>
                  </a:lnTo>
                  <a:lnTo>
                    <a:pt x="40697" y="0"/>
                  </a:lnTo>
                  <a:lnTo>
                    <a:pt x="13453" y="0"/>
                  </a:lnTo>
                  <a:lnTo>
                    <a:pt x="11983" y="226"/>
                  </a:lnTo>
                  <a:lnTo>
                    <a:pt x="10288" y="565"/>
                  </a:lnTo>
                  <a:lnTo>
                    <a:pt x="8930" y="904"/>
                  </a:lnTo>
                  <a:lnTo>
                    <a:pt x="7800" y="1696"/>
                  </a:lnTo>
                  <a:lnTo>
                    <a:pt x="6557" y="2374"/>
                  </a:lnTo>
                  <a:lnTo>
                    <a:pt x="5313" y="3280"/>
                  </a:lnTo>
                  <a:lnTo>
                    <a:pt x="4409" y="4184"/>
                  </a:lnTo>
                  <a:lnTo>
                    <a:pt x="3505" y="5316"/>
                  </a:lnTo>
                  <a:lnTo>
                    <a:pt x="2374" y="6333"/>
                  </a:lnTo>
                  <a:lnTo>
                    <a:pt x="1696" y="7578"/>
                  </a:lnTo>
                  <a:lnTo>
                    <a:pt x="905" y="8709"/>
                  </a:lnTo>
                  <a:lnTo>
                    <a:pt x="226" y="11649"/>
                  </a:lnTo>
                  <a:lnTo>
                    <a:pt x="0" y="128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8616617" y="309128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4">
                  <a:moveTo>
                    <a:pt x="54149" y="14817"/>
                  </a:moveTo>
                  <a:lnTo>
                    <a:pt x="53923" y="13008"/>
                  </a:lnTo>
                  <a:lnTo>
                    <a:pt x="53810" y="11763"/>
                  </a:lnTo>
                  <a:lnTo>
                    <a:pt x="53358" y="10293"/>
                  </a:lnTo>
                  <a:lnTo>
                    <a:pt x="53019" y="8822"/>
                  </a:lnTo>
                  <a:lnTo>
                    <a:pt x="52340" y="7691"/>
                  </a:lnTo>
                  <a:lnTo>
                    <a:pt x="51549" y="6447"/>
                  </a:lnTo>
                  <a:lnTo>
                    <a:pt x="50531" y="5429"/>
                  </a:lnTo>
                  <a:lnTo>
                    <a:pt x="49627" y="4298"/>
                  </a:lnTo>
                  <a:lnTo>
                    <a:pt x="48723" y="3393"/>
                  </a:lnTo>
                  <a:lnTo>
                    <a:pt x="47366" y="2488"/>
                  </a:lnTo>
                  <a:lnTo>
                    <a:pt x="46123" y="1809"/>
                  </a:lnTo>
                  <a:lnTo>
                    <a:pt x="45105" y="1018"/>
                  </a:lnTo>
                  <a:lnTo>
                    <a:pt x="43636" y="678"/>
                  </a:lnTo>
                  <a:lnTo>
                    <a:pt x="42166" y="339"/>
                  </a:lnTo>
                  <a:lnTo>
                    <a:pt x="40696" y="113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488"/>
                  </a:lnTo>
                  <a:lnTo>
                    <a:pt x="5313" y="3393"/>
                  </a:lnTo>
                  <a:lnTo>
                    <a:pt x="4408" y="4298"/>
                  </a:lnTo>
                  <a:lnTo>
                    <a:pt x="3504" y="5429"/>
                  </a:lnTo>
                  <a:lnTo>
                    <a:pt x="2373" y="6447"/>
                  </a:lnTo>
                  <a:lnTo>
                    <a:pt x="1695" y="7691"/>
                  </a:lnTo>
                  <a:lnTo>
                    <a:pt x="904" y="8822"/>
                  </a:lnTo>
                  <a:lnTo>
                    <a:pt x="565" y="10293"/>
                  </a:lnTo>
                  <a:lnTo>
                    <a:pt x="226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1695" y="21491"/>
                  </a:lnTo>
                  <a:lnTo>
                    <a:pt x="2373" y="22735"/>
                  </a:lnTo>
                  <a:lnTo>
                    <a:pt x="3504" y="23867"/>
                  </a:lnTo>
                  <a:lnTo>
                    <a:pt x="4408" y="24771"/>
                  </a:lnTo>
                  <a:lnTo>
                    <a:pt x="5313" y="25789"/>
                  </a:lnTo>
                  <a:lnTo>
                    <a:pt x="6556" y="26694"/>
                  </a:lnTo>
                  <a:lnTo>
                    <a:pt x="7800" y="27486"/>
                  </a:lnTo>
                  <a:lnTo>
                    <a:pt x="8930" y="28052"/>
                  </a:lnTo>
                  <a:lnTo>
                    <a:pt x="10287" y="28504"/>
                  </a:lnTo>
                  <a:lnTo>
                    <a:pt x="11982" y="28730"/>
                  </a:lnTo>
                  <a:lnTo>
                    <a:pt x="13452" y="29070"/>
                  </a:lnTo>
                  <a:lnTo>
                    <a:pt x="15035" y="29296"/>
                  </a:lnTo>
                  <a:lnTo>
                    <a:pt x="38888" y="29296"/>
                  </a:lnTo>
                  <a:lnTo>
                    <a:pt x="40696" y="29070"/>
                  </a:lnTo>
                  <a:lnTo>
                    <a:pt x="42166" y="28730"/>
                  </a:lnTo>
                  <a:lnTo>
                    <a:pt x="43636" y="28504"/>
                  </a:lnTo>
                  <a:lnTo>
                    <a:pt x="49627" y="24771"/>
                  </a:lnTo>
                  <a:lnTo>
                    <a:pt x="50532" y="23867"/>
                  </a:lnTo>
                  <a:lnTo>
                    <a:pt x="51549" y="22735"/>
                  </a:lnTo>
                  <a:lnTo>
                    <a:pt x="52340" y="21491"/>
                  </a:lnTo>
                  <a:lnTo>
                    <a:pt x="53019" y="20360"/>
                  </a:lnTo>
                  <a:lnTo>
                    <a:pt x="53358" y="19003"/>
                  </a:lnTo>
                  <a:lnTo>
                    <a:pt x="53810" y="17532"/>
                  </a:lnTo>
                  <a:lnTo>
                    <a:pt x="53923" y="16062"/>
                  </a:lnTo>
                  <a:lnTo>
                    <a:pt x="54149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6270892" y="2953176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10" h="29210">
                  <a:moveTo>
                    <a:pt x="0" y="12895"/>
                  </a:moveTo>
                  <a:lnTo>
                    <a:pt x="0" y="15948"/>
                  </a:lnTo>
                  <a:lnTo>
                    <a:pt x="180" y="17419"/>
                  </a:lnTo>
                  <a:lnTo>
                    <a:pt x="904" y="20360"/>
                  </a:lnTo>
                  <a:lnTo>
                    <a:pt x="1628" y="21377"/>
                  </a:lnTo>
                  <a:lnTo>
                    <a:pt x="2350" y="22622"/>
                  </a:lnTo>
                  <a:lnTo>
                    <a:pt x="3436" y="23754"/>
                  </a:lnTo>
                  <a:lnTo>
                    <a:pt x="4340" y="24658"/>
                  </a:lnTo>
                  <a:lnTo>
                    <a:pt x="5245" y="25789"/>
                  </a:lnTo>
                  <a:lnTo>
                    <a:pt x="6511" y="26695"/>
                  </a:lnTo>
                  <a:lnTo>
                    <a:pt x="8863" y="27938"/>
                  </a:lnTo>
                  <a:lnTo>
                    <a:pt x="10309" y="28505"/>
                  </a:lnTo>
                  <a:lnTo>
                    <a:pt x="11937" y="28618"/>
                  </a:lnTo>
                  <a:lnTo>
                    <a:pt x="13384" y="28957"/>
                  </a:lnTo>
                  <a:lnTo>
                    <a:pt x="15012" y="29183"/>
                  </a:lnTo>
                  <a:lnTo>
                    <a:pt x="38898" y="29183"/>
                  </a:lnTo>
                  <a:lnTo>
                    <a:pt x="40708" y="28957"/>
                  </a:lnTo>
                  <a:lnTo>
                    <a:pt x="42155" y="28618"/>
                  </a:lnTo>
                  <a:lnTo>
                    <a:pt x="43601" y="28505"/>
                  </a:lnTo>
                  <a:lnTo>
                    <a:pt x="45049" y="27938"/>
                  </a:lnTo>
                  <a:lnTo>
                    <a:pt x="47400" y="26695"/>
                  </a:lnTo>
                  <a:lnTo>
                    <a:pt x="48666" y="25789"/>
                  </a:lnTo>
                  <a:lnTo>
                    <a:pt x="49570" y="24658"/>
                  </a:lnTo>
                  <a:lnTo>
                    <a:pt x="50486" y="23754"/>
                  </a:lnTo>
                  <a:lnTo>
                    <a:pt x="51572" y="22622"/>
                  </a:lnTo>
                  <a:lnTo>
                    <a:pt x="52296" y="21377"/>
                  </a:lnTo>
                  <a:lnTo>
                    <a:pt x="53018" y="20360"/>
                  </a:lnTo>
                  <a:lnTo>
                    <a:pt x="53742" y="17419"/>
                  </a:lnTo>
                  <a:lnTo>
                    <a:pt x="53922" y="15948"/>
                  </a:lnTo>
                  <a:lnTo>
                    <a:pt x="54104" y="14705"/>
                  </a:lnTo>
                  <a:lnTo>
                    <a:pt x="53922" y="12895"/>
                  </a:lnTo>
                  <a:lnTo>
                    <a:pt x="53742" y="11650"/>
                  </a:lnTo>
                  <a:lnTo>
                    <a:pt x="53018" y="8709"/>
                  </a:lnTo>
                  <a:lnTo>
                    <a:pt x="52296" y="7578"/>
                  </a:lnTo>
                  <a:lnTo>
                    <a:pt x="51572" y="6334"/>
                  </a:lnTo>
                  <a:lnTo>
                    <a:pt x="50486" y="5316"/>
                  </a:lnTo>
                  <a:lnTo>
                    <a:pt x="49570" y="4184"/>
                  </a:lnTo>
                  <a:lnTo>
                    <a:pt x="48666" y="3280"/>
                  </a:lnTo>
                  <a:lnTo>
                    <a:pt x="47400" y="2374"/>
                  </a:lnTo>
                  <a:lnTo>
                    <a:pt x="46134" y="1696"/>
                  </a:lnTo>
                  <a:lnTo>
                    <a:pt x="45049" y="905"/>
                  </a:lnTo>
                  <a:lnTo>
                    <a:pt x="42155" y="226"/>
                  </a:lnTo>
                  <a:lnTo>
                    <a:pt x="40708" y="0"/>
                  </a:lnTo>
                  <a:lnTo>
                    <a:pt x="13384" y="0"/>
                  </a:lnTo>
                  <a:lnTo>
                    <a:pt x="11937" y="226"/>
                  </a:lnTo>
                  <a:lnTo>
                    <a:pt x="10309" y="565"/>
                  </a:lnTo>
                  <a:lnTo>
                    <a:pt x="8863" y="905"/>
                  </a:lnTo>
                  <a:lnTo>
                    <a:pt x="7777" y="1696"/>
                  </a:lnTo>
                  <a:lnTo>
                    <a:pt x="6511" y="2374"/>
                  </a:lnTo>
                  <a:lnTo>
                    <a:pt x="5245" y="3280"/>
                  </a:lnTo>
                  <a:lnTo>
                    <a:pt x="4340" y="4184"/>
                  </a:lnTo>
                  <a:lnTo>
                    <a:pt x="3436" y="5316"/>
                  </a:lnTo>
                  <a:lnTo>
                    <a:pt x="2350" y="6334"/>
                  </a:lnTo>
                  <a:lnTo>
                    <a:pt x="1628" y="7578"/>
                  </a:lnTo>
                  <a:lnTo>
                    <a:pt x="904" y="8709"/>
                  </a:lnTo>
                  <a:lnTo>
                    <a:pt x="180" y="11650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6270892" y="2953063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104" y="14817"/>
                  </a:moveTo>
                  <a:lnTo>
                    <a:pt x="52295" y="7691"/>
                  </a:lnTo>
                  <a:lnTo>
                    <a:pt x="51572" y="6447"/>
                  </a:lnTo>
                  <a:lnTo>
                    <a:pt x="50486" y="5429"/>
                  </a:lnTo>
                  <a:lnTo>
                    <a:pt x="49571" y="4298"/>
                  </a:lnTo>
                  <a:lnTo>
                    <a:pt x="48666" y="3393"/>
                  </a:lnTo>
                  <a:lnTo>
                    <a:pt x="47400" y="2488"/>
                  </a:lnTo>
                  <a:lnTo>
                    <a:pt x="46134" y="1809"/>
                  </a:lnTo>
                  <a:lnTo>
                    <a:pt x="45049" y="1018"/>
                  </a:lnTo>
                  <a:lnTo>
                    <a:pt x="43602" y="678"/>
                  </a:lnTo>
                  <a:lnTo>
                    <a:pt x="42155" y="339"/>
                  </a:lnTo>
                  <a:lnTo>
                    <a:pt x="40708" y="113"/>
                  </a:lnTo>
                  <a:lnTo>
                    <a:pt x="38899" y="0"/>
                  </a:lnTo>
                  <a:lnTo>
                    <a:pt x="15012" y="0"/>
                  </a:lnTo>
                  <a:lnTo>
                    <a:pt x="7777" y="1809"/>
                  </a:lnTo>
                  <a:lnTo>
                    <a:pt x="6511" y="2488"/>
                  </a:lnTo>
                  <a:lnTo>
                    <a:pt x="5245" y="3393"/>
                  </a:lnTo>
                  <a:lnTo>
                    <a:pt x="4341" y="4298"/>
                  </a:lnTo>
                  <a:lnTo>
                    <a:pt x="3436" y="5429"/>
                  </a:lnTo>
                  <a:lnTo>
                    <a:pt x="2351" y="6447"/>
                  </a:lnTo>
                  <a:lnTo>
                    <a:pt x="1627" y="7691"/>
                  </a:lnTo>
                  <a:lnTo>
                    <a:pt x="904" y="8822"/>
                  </a:lnTo>
                  <a:lnTo>
                    <a:pt x="542" y="10293"/>
                  </a:lnTo>
                  <a:lnTo>
                    <a:pt x="180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0" y="16062"/>
                  </a:lnTo>
                  <a:lnTo>
                    <a:pt x="180" y="17532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7" y="21491"/>
                  </a:lnTo>
                  <a:lnTo>
                    <a:pt x="2351" y="22735"/>
                  </a:lnTo>
                  <a:lnTo>
                    <a:pt x="3436" y="23867"/>
                  </a:lnTo>
                  <a:lnTo>
                    <a:pt x="4341" y="24771"/>
                  </a:lnTo>
                  <a:lnTo>
                    <a:pt x="5245" y="25903"/>
                  </a:lnTo>
                  <a:lnTo>
                    <a:pt x="6511" y="26807"/>
                  </a:lnTo>
                  <a:lnTo>
                    <a:pt x="7777" y="27486"/>
                  </a:lnTo>
                  <a:lnTo>
                    <a:pt x="8862" y="28052"/>
                  </a:lnTo>
                  <a:lnTo>
                    <a:pt x="10309" y="28617"/>
                  </a:lnTo>
                  <a:lnTo>
                    <a:pt x="11937" y="28730"/>
                  </a:lnTo>
                  <a:lnTo>
                    <a:pt x="13384" y="29070"/>
                  </a:lnTo>
                  <a:lnTo>
                    <a:pt x="15012" y="29296"/>
                  </a:lnTo>
                  <a:lnTo>
                    <a:pt x="38899" y="29296"/>
                  </a:lnTo>
                  <a:lnTo>
                    <a:pt x="40708" y="29070"/>
                  </a:lnTo>
                  <a:lnTo>
                    <a:pt x="42155" y="28730"/>
                  </a:lnTo>
                  <a:lnTo>
                    <a:pt x="43602" y="28617"/>
                  </a:lnTo>
                  <a:lnTo>
                    <a:pt x="49571" y="24771"/>
                  </a:lnTo>
                  <a:lnTo>
                    <a:pt x="50486" y="23867"/>
                  </a:lnTo>
                  <a:lnTo>
                    <a:pt x="51572" y="22735"/>
                  </a:lnTo>
                  <a:lnTo>
                    <a:pt x="52295" y="21491"/>
                  </a:lnTo>
                  <a:lnTo>
                    <a:pt x="53019" y="20473"/>
                  </a:lnTo>
                  <a:lnTo>
                    <a:pt x="53380" y="19003"/>
                  </a:lnTo>
                  <a:lnTo>
                    <a:pt x="53742" y="17532"/>
                  </a:lnTo>
                  <a:lnTo>
                    <a:pt x="53923" y="16062"/>
                  </a:lnTo>
                  <a:lnTo>
                    <a:pt x="54104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6270892" y="3096944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10" h="29210">
                  <a:moveTo>
                    <a:pt x="0" y="12894"/>
                  </a:moveTo>
                  <a:lnTo>
                    <a:pt x="0" y="15948"/>
                  </a:lnTo>
                  <a:lnTo>
                    <a:pt x="180" y="17419"/>
                  </a:lnTo>
                  <a:lnTo>
                    <a:pt x="904" y="20360"/>
                  </a:lnTo>
                  <a:lnTo>
                    <a:pt x="1628" y="21377"/>
                  </a:lnTo>
                  <a:lnTo>
                    <a:pt x="2350" y="22622"/>
                  </a:lnTo>
                  <a:lnTo>
                    <a:pt x="3436" y="23754"/>
                  </a:lnTo>
                  <a:lnTo>
                    <a:pt x="4340" y="24658"/>
                  </a:lnTo>
                  <a:lnTo>
                    <a:pt x="5245" y="25789"/>
                  </a:lnTo>
                  <a:lnTo>
                    <a:pt x="6511" y="26695"/>
                  </a:lnTo>
                  <a:lnTo>
                    <a:pt x="8863" y="27938"/>
                  </a:lnTo>
                  <a:lnTo>
                    <a:pt x="10309" y="28505"/>
                  </a:lnTo>
                  <a:lnTo>
                    <a:pt x="11937" y="28618"/>
                  </a:lnTo>
                  <a:lnTo>
                    <a:pt x="13384" y="28957"/>
                  </a:lnTo>
                  <a:lnTo>
                    <a:pt x="15012" y="29183"/>
                  </a:lnTo>
                  <a:lnTo>
                    <a:pt x="38898" y="29183"/>
                  </a:lnTo>
                  <a:lnTo>
                    <a:pt x="40708" y="28957"/>
                  </a:lnTo>
                  <a:lnTo>
                    <a:pt x="42155" y="28618"/>
                  </a:lnTo>
                  <a:lnTo>
                    <a:pt x="43601" y="28505"/>
                  </a:lnTo>
                  <a:lnTo>
                    <a:pt x="45049" y="27938"/>
                  </a:lnTo>
                  <a:lnTo>
                    <a:pt x="47400" y="26695"/>
                  </a:lnTo>
                  <a:lnTo>
                    <a:pt x="48666" y="25789"/>
                  </a:lnTo>
                  <a:lnTo>
                    <a:pt x="49570" y="24658"/>
                  </a:lnTo>
                  <a:lnTo>
                    <a:pt x="50486" y="23754"/>
                  </a:lnTo>
                  <a:lnTo>
                    <a:pt x="51572" y="22622"/>
                  </a:lnTo>
                  <a:lnTo>
                    <a:pt x="52296" y="21377"/>
                  </a:lnTo>
                  <a:lnTo>
                    <a:pt x="53018" y="20360"/>
                  </a:lnTo>
                  <a:lnTo>
                    <a:pt x="53742" y="17419"/>
                  </a:lnTo>
                  <a:lnTo>
                    <a:pt x="53922" y="15948"/>
                  </a:lnTo>
                  <a:lnTo>
                    <a:pt x="54104" y="14705"/>
                  </a:lnTo>
                  <a:lnTo>
                    <a:pt x="53922" y="12894"/>
                  </a:lnTo>
                  <a:lnTo>
                    <a:pt x="53742" y="11650"/>
                  </a:lnTo>
                  <a:lnTo>
                    <a:pt x="53018" y="8709"/>
                  </a:lnTo>
                  <a:lnTo>
                    <a:pt x="52296" y="7691"/>
                  </a:lnTo>
                  <a:lnTo>
                    <a:pt x="51572" y="6334"/>
                  </a:lnTo>
                  <a:lnTo>
                    <a:pt x="50486" y="5316"/>
                  </a:lnTo>
                  <a:lnTo>
                    <a:pt x="49570" y="4184"/>
                  </a:lnTo>
                  <a:lnTo>
                    <a:pt x="48666" y="3280"/>
                  </a:lnTo>
                  <a:lnTo>
                    <a:pt x="47400" y="2374"/>
                  </a:lnTo>
                  <a:lnTo>
                    <a:pt x="46134" y="1696"/>
                  </a:lnTo>
                  <a:lnTo>
                    <a:pt x="45049" y="904"/>
                  </a:lnTo>
                  <a:lnTo>
                    <a:pt x="42155" y="226"/>
                  </a:lnTo>
                  <a:lnTo>
                    <a:pt x="40708" y="0"/>
                  </a:lnTo>
                  <a:lnTo>
                    <a:pt x="13384" y="0"/>
                  </a:lnTo>
                  <a:lnTo>
                    <a:pt x="11937" y="226"/>
                  </a:lnTo>
                  <a:lnTo>
                    <a:pt x="10309" y="565"/>
                  </a:lnTo>
                  <a:lnTo>
                    <a:pt x="8863" y="904"/>
                  </a:lnTo>
                  <a:lnTo>
                    <a:pt x="7777" y="1696"/>
                  </a:lnTo>
                  <a:lnTo>
                    <a:pt x="6511" y="2374"/>
                  </a:lnTo>
                  <a:lnTo>
                    <a:pt x="5245" y="3280"/>
                  </a:lnTo>
                  <a:lnTo>
                    <a:pt x="4340" y="4184"/>
                  </a:lnTo>
                  <a:lnTo>
                    <a:pt x="3436" y="5316"/>
                  </a:lnTo>
                  <a:lnTo>
                    <a:pt x="2350" y="6334"/>
                  </a:lnTo>
                  <a:lnTo>
                    <a:pt x="1628" y="7691"/>
                  </a:lnTo>
                  <a:lnTo>
                    <a:pt x="904" y="8709"/>
                  </a:lnTo>
                  <a:lnTo>
                    <a:pt x="180" y="11650"/>
                  </a:lnTo>
                  <a:lnTo>
                    <a:pt x="0" y="128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6270892" y="309683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4">
                  <a:moveTo>
                    <a:pt x="54104" y="14817"/>
                  </a:moveTo>
                  <a:lnTo>
                    <a:pt x="52295" y="7804"/>
                  </a:lnTo>
                  <a:lnTo>
                    <a:pt x="51572" y="6447"/>
                  </a:lnTo>
                  <a:lnTo>
                    <a:pt x="50486" y="5429"/>
                  </a:lnTo>
                  <a:lnTo>
                    <a:pt x="49571" y="4298"/>
                  </a:lnTo>
                  <a:lnTo>
                    <a:pt x="48666" y="3393"/>
                  </a:lnTo>
                  <a:lnTo>
                    <a:pt x="47400" y="2488"/>
                  </a:lnTo>
                  <a:lnTo>
                    <a:pt x="46134" y="1809"/>
                  </a:lnTo>
                  <a:lnTo>
                    <a:pt x="45049" y="1018"/>
                  </a:lnTo>
                  <a:lnTo>
                    <a:pt x="43602" y="678"/>
                  </a:lnTo>
                  <a:lnTo>
                    <a:pt x="42155" y="339"/>
                  </a:lnTo>
                  <a:lnTo>
                    <a:pt x="40708" y="113"/>
                  </a:lnTo>
                  <a:lnTo>
                    <a:pt x="38899" y="0"/>
                  </a:lnTo>
                  <a:lnTo>
                    <a:pt x="15012" y="0"/>
                  </a:lnTo>
                  <a:lnTo>
                    <a:pt x="7777" y="1809"/>
                  </a:lnTo>
                  <a:lnTo>
                    <a:pt x="6511" y="2488"/>
                  </a:lnTo>
                  <a:lnTo>
                    <a:pt x="5245" y="3393"/>
                  </a:lnTo>
                  <a:lnTo>
                    <a:pt x="4341" y="4298"/>
                  </a:lnTo>
                  <a:lnTo>
                    <a:pt x="3436" y="5429"/>
                  </a:lnTo>
                  <a:lnTo>
                    <a:pt x="2351" y="6447"/>
                  </a:lnTo>
                  <a:lnTo>
                    <a:pt x="1627" y="7804"/>
                  </a:lnTo>
                  <a:lnTo>
                    <a:pt x="904" y="8822"/>
                  </a:lnTo>
                  <a:lnTo>
                    <a:pt x="542" y="10293"/>
                  </a:lnTo>
                  <a:lnTo>
                    <a:pt x="180" y="11763"/>
                  </a:lnTo>
                  <a:lnTo>
                    <a:pt x="0" y="13008"/>
                  </a:lnTo>
                  <a:lnTo>
                    <a:pt x="0" y="14817"/>
                  </a:lnTo>
                  <a:lnTo>
                    <a:pt x="0" y="16062"/>
                  </a:lnTo>
                  <a:lnTo>
                    <a:pt x="180" y="17532"/>
                  </a:lnTo>
                  <a:lnTo>
                    <a:pt x="542" y="19003"/>
                  </a:lnTo>
                  <a:lnTo>
                    <a:pt x="904" y="20473"/>
                  </a:lnTo>
                  <a:lnTo>
                    <a:pt x="1627" y="21491"/>
                  </a:lnTo>
                  <a:lnTo>
                    <a:pt x="2351" y="22735"/>
                  </a:lnTo>
                  <a:lnTo>
                    <a:pt x="3436" y="23867"/>
                  </a:lnTo>
                  <a:lnTo>
                    <a:pt x="4341" y="24771"/>
                  </a:lnTo>
                  <a:lnTo>
                    <a:pt x="5245" y="25903"/>
                  </a:lnTo>
                  <a:lnTo>
                    <a:pt x="11937" y="28730"/>
                  </a:lnTo>
                  <a:lnTo>
                    <a:pt x="13384" y="29070"/>
                  </a:lnTo>
                  <a:lnTo>
                    <a:pt x="15012" y="29296"/>
                  </a:lnTo>
                  <a:lnTo>
                    <a:pt x="38899" y="29296"/>
                  </a:lnTo>
                  <a:lnTo>
                    <a:pt x="40708" y="29070"/>
                  </a:lnTo>
                  <a:lnTo>
                    <a:pt x="42155" y="28730"/>
                  </a:lnTo>
                  <a:lnTo>
                    <a:pt x="43602" y="28617"/>
                  </a:lnTo>
                  <a:lnTo>
                    <a:pt x="49571" y="24771"/>
                  </a:lnTo>
                  <a:lnTo>
                    <a:pt x="50486" y="23867"/>
                  </a:lnTo>
                  <a:lnTo>
                    <a:pt x="51572" y="22735"/>
                  </a:lnTo>
                  <a:lnTo>
                    <a:pt x="52295" y="21491"/>
                  </a:lnTo>
                  <a:lnTo>
                    <a:pt x="53019" y="20473"/>
                  </a:lnTo>
                  <a:lnTo>
                    <a:pt x="53380" y="19003"/>
                  </a:lnTo>
                  <a:lnTo>
                    <a:pt x="53742" y="17532"/>
                  </a:lnTo>
                  <a:lnTo>
                    <a:pt x="53923" y="16062"/>
                  </a:lnTo>
                  <a:lnTo>
                    <a:pt x="54104" y="14817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6945331" y="2986431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5">
                  <a:moveTo>
                    <a:pt x="0" y="147953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53"/>
                  </a:lnTo>
                  <a:lnTo>
                    <a:pt x="0" y="14795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6945331" y="298643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5">
                  <a:moveTo>
                    <a:pt x="0" y="147952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52"/>
                  </a:lnTo>
                  <a:lnTo>
                    <a:pt x="0" y="147952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6945331" y="3045703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4">
                  <a:moveTo>
                    <a:pt x="0" y="29296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296"/>
                  </a:lnTo>
                  <a:lnTo>
                    <a:pt x="0" y="2929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6945331" y="3045704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4">
                  <a:moveTo>
                    <a:pt x="0" y="29296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296"/>
                  </a:lnTo>
                  <a:lnTo>
                    <a:pt x="0" y="29296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6" name="object 10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4369" y="2981004"/>
              <a:ext cx="454792" cy="158695"/>
            </a:xfrm>
            <a:prstGeom prst="rect">
              <a:avLst/>
            </a:prstGeom>
          </p:spPr>
        </p:pic>
        <p:pic>
          <p:nvPicPr>
            <p:cNvPr id="1087" name="object 10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99112" y="3051587"/>
              <a:ext cx="102312" cy="91618"/>
            </a:xfrm>
            <a:prstGeom prst="rect">
              <a:avLst/>
            </a:prstGeom>
          </p:spPr>
        </p:pic>
        <p:sp>
          <p:nvSpPr>
            <p:cNvPr id="1088" name="object 1088"/>
            <p:cNvSpPr/>
            <p:nvPr/>
          </p:nvSpPr>
          <p:spPr>
            <a:xfrm>
              <a:off x="7273620" y="2986431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5">
                  <a:moveTo>
                    <a:pt x="0" y="147953"/>
                  </a:moveTo>
                  <a:lnTo>
                    <a:pt x="0" y="0"/>
                  </a:lnTo>
                  <a:lnTo>
                    <a:pt x="328061" y="0"/>
                  </a:lnTo>
                  <a:lnTo>
                    <a:pt x="328061" y="147953"/>
                  </a:lnTo>
                  <a:lnTo>
                    <a:pt x="0" y="14795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7273619" y="298643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5">
                  <a:moveTo>
                    <a:pt x="0" y="147952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52"/>
                  </a:lnTo>
                  <a:lnTo>
                    <a:pt x="0" y="147952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7273620" y="3045703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4">
                  <a:moveTo>
                    <a:pt x="0" y="29296"/>
                  </a:moveTo>
                  <a:lnTo>
                    <a:pt x="0" y="0"/>
                  </a:lnTo>
                  <a:lnTo>
                    <a:pt x="328061" y="0"/>
                  </a:lnTo>
                  <a:lnTo>
                    <a:pt x="328061" y="29296"/>
                  </a:lnTo>
                  <a:lnTo>
                    <a:pt x="0" y="2929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7273619" y="3045704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4">
                  <a:moveTo>
                    <a:pt x="0" y="29296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296"/>
                  </a:lnTo>
                  <a:lnTo>
                    <a:pt x="0" y="29296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7277237" y="2989146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295"/>
                  </a:lnTo>
                  <a:lnTo>
                    <a:pt x="77436" y="54295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7277237" y="2989147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294"/>
                  </a:lnTo>
                  <a:lnTo>
                    <a:pt x="77437" y="54294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7300412" y="304332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7300411" y="3043328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7277237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521"/>
                  </a:moveTo>
                  <a:lnTo>
                    <a:pt x="0" y="54521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7277237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520"/>
                  </a:moveTo>
                  <a:lnTo>
                    <a:pt x="0" y="54520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52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7300412" y="3071945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56"/>
                  </a:moveTo>
                  <a:lnTo>
                    <a:pt x="0" y="5656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7300411" y="307194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55"/>
                  </a:moveTo>
                  <a:lnTo>
                    <a:pt x="0" y="5655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55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7357953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21"/>
                  </a:lnTo>
                  <a:lnTo>
                    <a:pt x="77436" y="54521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7357952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7381013" y="304321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201" y="5542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7381014" y="3043215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200" y="5542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7357953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521"/>
                  </a:moveTo>
                  <a:lnTo>
                    <a:pt x="0" y="54521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7357952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520"/>
                  </a:moveTo>
                  <a:lnTo>
                    <a:pt x="0" y="54520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52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7381013" y="3071832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7381014" y="3071833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7440137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21"/>
                  </a:lnTo>
                  <a:lnTo>
                    <a:pt x="77436" y="54521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7440137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7463312" y="3043215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088" y="5542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7463312" y="3043215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087" y="5542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7440137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521"/>
                  </a:moveTo>
                  <a:lnTo>
                    <a:pt x="0" y="54521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7440137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520"/>
                  </a:moveTo>
                  <a:lnTo>
                    <a:pt x="0" y="54520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52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7463312" y="3071832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7463312" y="3071833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7522096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521"/>
                  </a:lnTo>
                  <a:lnTo>
                    <a:pt x="77436" y="54521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7522096" y="2988920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520"/>
                  </a:lnTo>
                  <a:lnTo>
                    <a:pt x="77437" y="54520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7545271" y="3043215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087" y="5542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7545271" y="3043215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542"/>
                  </a:lnTo>
                  <a:lnTo>
                    <a:pt x="31087" y="5542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7522096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521"/>
                  </a:moveTo>
                  <a:lnTo>
                    <a:pt x="0" y="54521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7522096" y="3077262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520"/>
                  </a:moveTo>
                  <a:lnTo>
                    <a:pt x="0" y="54520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52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7545271" y="3071832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7280967" y="2992201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4">
                  <a:moveTo>
                    <a:pt x="295391" y="85061"/>
                  </a:moveTo>
                  <a:lnTo>
                    <a:pt x="264303" y="85061"/>
                  </a:lnTo>
                  <a:lnTo>
                    <a:pt x="264303" y="79632"/>
                  </a:lnTo>
                  <a:lnTo>
                    <a:pt x="295391" y="79632"/>
                  </a:lnTo>
                  <a:lnTo>
                    <a:pt x="295391" y="85061"/>
                  </a:lnTo>
                  <a:close/>
                </a:path>
                <a:path w="316229" h="137794">
                  <a:moveTo>
                    <a:pt x="0" y="0"/>
                  </a:moveTo>
                  <a:lnTo>
                    <a:pt x="70315" y="0"/>
                  </a:lnTo>
                  <a:lnTo>
                    <a:pt x="70315" y="47620"/>
                  </a:lnTo>
                  <a:lnTo>
                    <a:pt x="0" y="47620"/>
                  </a:lnTo>
                  <a:lnTo>
                    <a:pt x="0" y="0"/>
                  </a:lnTo>
                </a:path>
                <a:path w="316229" h="137794">
                  <a:moveTo>
                    <a:pt x="0" y="89699"/>
                  </a:moveTo>
                  <a:lnTo>
                    <a:pt x="70315" y="89699"/>
                  </a:lnTo>
                  <a:lnTo>
                    <a:pt x="70315" y="137320"/>
                  </a:lnTo>
                  <a:lnTo>
                    <a:pt x="0" y="137320"/>
                  </a:lnTo>
                  <a:lnTo>
                    <a:pt x="0" y="89699"/>
                  </a:lnTo>
                </a:path>
                <a:path w="316229" h="137794">
                  <a:moveTo>
                    <a:pt x="81393" y="0"/>
                  </a:moveTo>
                  <a:lnTo>
                    <a:pt x="151822" y="0"/>
                  </a:lnTo>
                  <a:lnTo>
                    <a:pt x="151822" y="47620"/>
                  </a:lnTo>
                  <a:lnTo>
                    <a:pt x="81393" y="47620"/>
                  </a:lnTo>
                  <a:lnTo>
                    <a:pt x="81393" y="0"/>
                  </a:lnTo>
                </a:path>
                <a:path w="316229" h="137794">
                  <a:moveTo>
                    <a:pt x="81393" y="89699"/>
                  </a:moveTo>
                  <a:lnTo>
                    <a:pt x="151822" y="89699"/>
                  </a:lnTo>
                  <a:lnTo>
                    <a:pt x="151822" y="137320"/>
                  </a:lnTo>
                  <a:lnTo>
                    <a:pt x="81393" y="137320"/>
                  </a:lnTo>
                  <a:lnTo>
                    <a:pt x="81393" y="89699"/>
                  </a:lnTo>
                </a:path>
                <a:path w="316229" h="137794">
                  <a:moveTo>
                    <a:pt x="163918" y="0"/>
                  </a:moveTo>
                  <a:lnTo>
                    <a:pt x="234233" y="0"/>
                  </a:lnTo>
                  <a:lnTo>
                    <a:pt x="234233" y="47620"/>
                  </a:lnTo>
                  <a:lnTo>
                    <a:pt x="163918" y="47620"/>
                  </a:lnTo>
                  <a:lnTo>
                    <a:pt x="163918" y="0"/>
                  </a:lnTo>
                </a:path>
                <a:path w="316229" h="137794">
                  <a:moveTo>
                    <a:pt x="163918" y="89699"/>
                  </a:moveTo>
                  <a:lnTo>
                    <a:pt x="234233" y="89699"/>
                  </a:lnTo>
                  <a:lnTo>
                    <a:pt x="234233" y="137320"/>
                  </a:lnTo>
                  <a:lnTo>
                    <a:pt x="163918" y="137320"/>
                  </a:lnTo>
                  <a:lnTo>
                    <a:pt x="163918" y="89699"/>
                  </a:lnTo>
                </a:path>
                <a:path w="316229" h="137794">
                  <a:moveTo>
                    <a:pt x="245311" y="0"/>
                  </a:moveTo>
                  <a:lnTo>
                    <a:pt x="315740" y="0"/>
                  </a:lnTo>
                  <a:lnTo>
                    <a:pt x="315740" y="47620"/>
                  </a:lnTo>
                  <a:lnTo>
                    <a:pt x="245311" y="47620"/>
                  </a:lnTo>
                  <a:lnTo>
                    <a:pt x="245311" y="0"/>
                  </a:lnTo>
                </a:path>
                <a:path w="316229" h="137794">
                  <a:moveTo>
                    <a:pt x="245311" y="89699"/>
                  </a:moveTo>
                  <a:lnTo>
                    <a:pt x="315740" y="89699"/>
                  </a:lnTo>
                  <a:lnTo>
                    <a:pt x="315740" y="137320"/>
                  </a:lnTo>
                  <a:lnTo>
                    <a:pt x="245311" y="137320"/>
                  </a:lnTo>
                  <a:lnTo>
                    <a:pt x="245311" y="89699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7635256" y="310554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34"/>
                  </a:moveTo>
                  <a:lnTo>
                    <a:pt x="0" y="21944"/>
                  </a:lnTo>
                  <a:lnTo>
                    <a:pt x="6330" y="28277"/>
                  </a:lnTo>
                  <a:lnTo>
                    <a:pt x="22044" y="28277"/>
                  </a:lnTo>
                  <a:lnTo>
                    <a:pt x="28375" y="21944"/>
                  </a:lnTo>
                  <a:lnTo>
                    <a:pt x="28375" y="14138"/>
                  </a:lnTo>
                  <a:lnTo>
                    <a:pt x="28375" y="6334"/>
                  </a:lnTo>
                  <a:lnTo>
                    <a:pt x="22044" y="0"/>
                  </a:lnTo>
                  <a:lnTo>
                    <a:pt x="6330" y="0"/>
                  </a:lnTo>
                  <a:lnTo>
                    <a:pt x="0" y="633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7635256" y="310554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74" y="14139"/>
                  </a:moveTo>
                  <a:lnTo>
                    <a:pt x="28374" y="21944"/>
                  </a:lnTo>
                  <a:lnTo>
                    <a:pt x="22044" y="28278"/>
                  </a:lnTo>
                  <a:lnTo>
                    <a:pt x="14130" y="28278"/>
                  </a:lnTo>
                  <a:lnTo>
                    <a:pt x="6330" y="28278"/>
                  </a:lnTo>
                  <a:lnTo>
                    <a:pt x="0" y="21944"/>
                  </a:lnTo>
                  <a:lnTo>
                    <a:pt x="0" y="14139"/>
                  </a:lnTo>
                  <a:lnTo>
                    <a:pt x="0" y="6334"/>
                  </a:lnTo>
                  <a:lnTo>
                    <a:pt x="6330" y="0"/>
                  </a:lnTo>
                  <a:lnTo>
                    <a:pt x="14130" y="0"/>
                  </a:lnTo>
                  <a:lnTo>
                    <a:pt x="22044" y="0"/>
                  </a:lnTo>
                  <a:lnTo>
                    <a:pt x="28374" y="6334"/>
                  </a:lnTo>
                  <a:lnTo>
                    <a:pt x="28374" y="14139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7637179" y="310746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429"/>
                  </a:moveTo>
                  <a:lnTo>
                    <a:pt x="0" y="19003"/>
                  </a:lnTo>
                  <a:lnTo>
                    <a:pt x="5538" y="24432"/>
                  </a:lnTo>
                  <a:lnTo>
                    <a:pt x="19104" y="24432"/>
                  </a:lnTo>
                  <a:lnTo>
                    <a:pt x="24643" y="19003"/>
                  </a:lnTo>
                  <a:lnTo>
                    <a:pt x="24643" y="12216"/>
                  </a:lnTo>
                  <a:lnTo>
                    <a:pt x="24643" y="5429"/>
                  </a:lnTo>
                  <a:lnTo>
                    <a:pt x="19104" y="0"/>
                  </a:lnTo>
                  <a:lnTo>
                    <a:pt x="5538" y="0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7637178" y="310746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644" y="12216"/>
                  </a:moveTo>
                  <a:lnTo>
                    <a:pt x="24644" y="19003"/>
                  </a:lnTo>
                  <a:lnTo>
                    <a:pt x="19104" y="24432"/>
                  </a:lnTo>
                  <a:lnTo>
                    <a:pt x="12322" y="24432"/>
                  </a:lnTo>
                  <a:lnTo>
                    <a:pt x="5539" y="24432"/>
                  </a:lnTo>
                  <a:lnTo>
                    <a:pt x="0" y="19003"/>
                  </a:lnTo>
                  <a:lnTo>
                    <a:pt x="0" y="12216"/>
                  </a:lnTo>
                  <a:lnTo>
                    <a:pt x="0" y="5429"/>
                  </a:lnTo>
                  <a:lnTo>
                    <a:pt x="5539" y="0"/>
                  </a:lnTo>
                  <a:lnTo>
                    <a:pt x="12322" y="0"/>
                  </a:lnTo>
                  <a:lnTo>
                    <a:pt x="19104" y="0"/>
                  </a:lnTo>
                  <a:lnTo>
                    <a:pt x="24644" y="5429"/>
                  </a:lnTo>
                  <a:lnTo>
                    <a:pt x="24644" y="12216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7639100" y="310927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0" y="4638"/>
                  </a:moveTo>
                  <a:lnTo>
                    <a:pt x="0" y="16175"/>
                  </a:lnTo>
                  <a:lnTo>
                    <a:pt x="4634" y="20812"/>
                  </a:lnTo>
                  <a:lnTo>
                    <a:pt x="16052" y="20812"/>
                  </a:lnTo>
                  <a:lnTo>
                    <a:pt x="20687" y="16175"/>
                  </a:lnTo>
                  <a:lnTo>
                    <a:pt x="20687" y="10406"/>
                  </a:lnTo>
                  <a:lnTo>
                    <a:pt x="20687" y="4638"/>
                  </a:lnTo>
                  <a:lnTo>
                    <a:pt x="16052" y="0"/>
                  </a:lnTo>
                  <a:lnTo>
                    <a:pt x="4634" y="0"/>
                  </a:lnTo>
                  <a:lnTo>
                    <a:pt x="0" y="46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7639100" y="310927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20687" y="10406"/>
                  </a:moveTo>
                  <a:lnTo>
                    <a:pt x="20687" y="16175"/>
                  </a:lnTo>
                  <a:lnTo>
                    <a:pt x="16052" y="20812"/>
                  </a:lnTo>
                  <a:lnTo>
                    <a:pt x="10287" y="20812"/>
                  </a:lnTo>
                  <a:lnTo>
                    <a:pt x="4634" y="20812"/>
                  </a:lnTo>
                  <a:lnTo>
                    <a:pt x="0" y="16175"/>
                  </a:lnTo>
                  <a:lnTo>
                    <a:pt x="0" y="10406"/>
                  </a:lnTo>
                  <a:lnTo>
                    <a:pt x="0" y="4637"/>
                  </a:lnTo>
                  <a:lnTo>
                    <a:pt x="4634" y="0"/>
                  </a:lnTo>
                  <a:lnTo>
                    <a:pt x="10287" y="0"/>
                  </a:lnTo>
                  <a:lnTo>
                    <a:pt x="16052" y="0"/>
                  </a:lnTo>
                  <a:lnTo>
                    <a:pt x="20687" y="4637"/>
                  </a:lnTo>
                  <a:lnTo>
                    <a:pt x="20687" y="10406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7644074" y="3114250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0" y="2374"/>
                  </a:moveTo>
                  <a:lnTo>
                    <a:pt x="0" y="8370"/>
                  </a:lnTo>
                  <a:lnTo>
                    <a:pt x="2374" y="10858"/>
                  </a:lnTo>
                  <a:lnTo>
                    <a:pt x="8252" y="10858"/>
                  </a:lnTo>
                  <a:lnTo>
                    <a:pt x="10740" y="8370"/>
                  </a:lnTo>
                  <a:lnTo>
                    <a:pt x="10740" y="5429"/>
                  </a:lnTo>
                  <a:lnTo>
                    <a:pt x="10740" y="2374"/>
                  </a:lnTo>
                  <a:lnTo>
                    <a:pt x="8252" y="0"/>
                  </a:lnTo>
                  <a:lnTo>
                    <a:pt x="2374" y="0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7644074" y="3114251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10739" y="5429"/>
                  </a:moveTo>
                  <a:lnTo>
                    <a:pt x="10739" y="8370"/>
                  </a:lnTo>
                  <a:lnTo>
                    <a:pt x="8252" y="10858"/>
                  </a:lnTo>
                  <a:lnTo>
                    <a:pt x="5313" y="10858"/>
                  </a:lnTo>
                  <a:lnTo>
                    <a:pt x="2373" y="10858"/>
                  </a:lnTo>
                  <a:lnTo>
                    <a:pt x="0" y="8370"/>
                  </a:lnTo>
                  <a:lnTo>
                    <a:pt x="0" y="5429"/>
                  </a:lnTo>
                  <a:lnTo>
                    <a:pt x="0" y="2375"/>
                  </a:lnTo>
                  <a:lnTo>
                    <a:pt x="2373" y="0"/>
                  </a:lnTo>
                  <a:lnTo>
                    <a:pt x="5313" y="0"/>
                  </a:lnTo>
                  <a:lnTo>
                    <a:pt x="8252" y="0"/>
                  </a:lnTo>
                  <a:lnTo>
                    <a:pt x="10739" y="2375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7699467" y="310633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221"/>
                  </a:moveTo>
                  <a:lnTo>
                    <a:pt x="0" y="21831"/>
                  </a:lnTo>
                  <a:lnTo>
                    <a:pt x="6330" y="28166"/>
                  </a:lnTo>
                  <a:lnTo>
                    <a:pt x="22044" y="28166"/>
                  </a:lnTo>
                  <a:lnTo>
                    <a:pt x="28374" y="21831"/>
                  </a:lnTo>
                  <a:lnTo>
                    <a:pt x="28374" y="14027"/>
                  </a:lnTo>
                  <a:lnTo>
                    <a:pt x="28374" y="6221"/>
                  </a:lnTo>
                  <a:lnTo>
                    <a:pt x="22044" y="0"/>
                  </a:lnTo>
                  <a:lnTo>
                    <a:pt x="6330" y="0"/>
                  </a:lnTo>
                  <a:lnTo>
                    <a:pt x="0" y="622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7699467" y="310633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74" y="14026"/>
                  </a:moveTo>
                  <a:lnTo>
                    <a:pt x="28374" y="21830"/>
                  </a:lnTo>
                  <a:lnTo>
                    <a:pt x="22044" y="28165"/>
                  </a:lnTo>
                  <a:lnTo>
                    <a:pt x="14130" y="28165"/>
                  </a:lnTo>
                  <a:lnTo>
                    <a:pt x="6330" y="28165"/>
                  </a:lnTo>
                  <a:lnTo>
                    <a:pt x="0" y="21830"/>
                  </a:lnTo>
                  <a:lnTo>
                    <a:pt x="0" y="14026"/>
                  </a:lnTo>
                  <a:lnTo>
                    <a:pt x="0" y="6221"/>
                  </a:lnTo>
                  <a:lnTo>
                    <a:pt x="6330" y="0"/>
                  </a:lnTo>
                  <a:lnTo>
                    <a:pt x="14130" y="0"/>
                  </a:lnTo>
                  <a:lnTo>
                    <a:pt x="22044" y="0"/>
                  </a:lnTo>
                  <a:lnTo>
                    <a:pt x="28374" y="6221"/>
                  </a:lnTo>
                  <a:lnTo>
                    <a:pt x="28374" y="14026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7701389" y="310814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543"/>
                  </a:moveTo>
                  <a:lnTo>
                    <a:pt x="0" y="19004"/>
                  </a:lnTo>
                  <a:lnTo>
                    <a:pt x="5539" y="24546"/>
                  </a:lnTo>
                  <a:lnTo>
                    <a:pt x="19104" y="24546"/>
                  </a:lnTo>
                  <a:lnTo>
                    <a:pt x="24644" y="19004"/>
                  </a:lnTo>
                  <a:lnTo>
                    <a:pt x="24644" y="12217"/>
                  </a:lnTo>
                  <a:lnTo>
                    <a:pt x="24644" y="5430"/>
                  </a:lnTo>
                  <a:lnTo>
                    <a:pt x="19104" y="0"/>
                  </a:lnTo>
                  <a:lnTo>
                    <a:pt x="5539" y="0"/>
                  </a:lnTo>
                  <a:lnTo>
                    <a:pt x="0" y="554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7701389" y="310814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644" y="12216"/>
                  </a:moveTo>
                  <a:lnTo>
                    <a:pt x="24644" y="19003"/>
                  </a:lnTo>
                  <a:lnTo>
                    <a:pt x="19104" y="24545"/>
                  </a:lnTo>
                  <a:lnTo>
                    <a:pt x="12322" y="24545"/>
                  </a:lnTo>
                  <a:lnTo>
                    <a:pt x="5539" y="24545"/>
                  </a:lnTo>
                  <a:lnTo>
                    <a:pt x="0" y="19003"/>
                  </a:lnTo>
                  <a:lnTo>
                    <a:pt x="0" y="12216"/>
                  </a:lnTo>
                  <a:lnTo>
                    <a:pt x="0" y="5542"/>
                  </a:lnTo>
                  <a:lnTo>
                    <a:pt x="5539" y="0"/>
                  </a:lnTo>
                  <a:lnTo>
                    <a:pt x="12322" y="0"/>
                  </a:lnTo>
                  <a:lnTo>
                    <a:pt x="19104" y="0"/>
                  </a:lnTo>
                  <a:lnTo>
                    <a:pt x="24644" y="5429"/>
                  </a:lnTo>
                  <a:lnTo>
                    <a:pt x="24644" y="12216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7703310" y="310995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0" y="4749"/>
                  </a:moveTo>
                  <a:lnTo>
                    <a:pt x="0" y="16174"/>
                  </a:lnTo>
                  <a:lnTo>
                    <a:pt x="4635" y="20812"/>
                  </a:lnTo>
                  <a:lnTo>
                    <a:pt x="16052" y="20812"/>
                  </a:lnTo>
                  <a:lnTo>
                    <a:pt x="20688" y="16174"/>
                  </a:lnTo>
                  <a:lnTo>
                    <a:pt x="20688" y="10406"/>
                  </a:lnTo>
                  <a:lnTo>
                    <a:pt x="20688" y="4749"/>
                  </a:lnTo>
                  <a:lnTo>
                    <a:pt x="16052" y="0"/>
                  </a:lnTo>
                  <a:lnTo>
                    <a:pt x="4635" y="0"/>
                  </a:lnTo>
                  <a:lnTo>
                    <a:pt x="0" y="474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7703311" y="310995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20687" y="10406"/>
                  </a:moveTo>
                  <a:lnTo>
                    <a:pt x="20687" y="16175"/>
                  </a:lnTo>
                  <a:lnTo>
                    <a:pt x="16052" y="20812"/>
                  </a:lnTo>
                  <a:lnTo>
                    <a:pt x="10287" y="20812"/>
                  </a:lnTo>
                  <a:lnTo>
                    <a:pt x="4634" y="20812"/>
                  </a:lnTo>
                  <a:lnTo>
                    <a:pt x="0" y="16175"/>
                  </a:lnTo>
                  <a:lnTo>
                    <a:pt x="0" y="10406"/>
                  </a:lnTo>
                  <a:lnTo>
                    <a:pt x="0" y="4750"/>
                  </a:lnTo>
                  <a:lnTo>
                    <a:pt x="4634" y="0"/>
                  </a:lnTo>
                  <a:lnTo>
                    <a:pt x="10287" y="0"/>
                  </a:lnTo>
                  <a:lnTo>
                    <a:pt x="16052" y="0"/>
                  </a:lnTo>
                  <a:lnTo>
                    <a:pt x="20687" y="4750"/>
                  </a:lnTo>
                  <a:lnTo>
                    <a:pt x="20687" y="10406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7708285" y="311492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0" y="2489"/>
                  </a:moveTo>
                  <a:lnTo>
                    <a:pt x="0" y="8483"/>
                  </a:lnTo>
                  <a:lnTo>
                    <a:pt x="2373" y="10859"/>
                  </a:lnTo>
                  <a:lnTo>
                    <a:pt x="8252" y="10859"/>
                  </a:lnTo>
                  <a:lnTo>
                    <a:pt x="10739" y="8483"/>
                  </a:lnTo>
                  <a:lnTo>
                    <a:pt x="10739" y="5430"/>
                  </a:lnTo>
                  <a:lnTo>
                    <a:pt x="10739" y="2489"/>
                  </a:lnTo>
                  <a:lnTo>
                    <a:pt x="8252" y="0"/>
                  </a:lnTo>
                  <a:lnTo>
                    <a:pt x="2373" y="0"/>
                  </a:lnTo>
                  <a:lnTo>
                    <a:pt x="0" y="248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7708285" y="311492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10739" y="5429"/>
                  </a:moveTo>
                  <a:lnTo>
                    <a:pt x="10739" y="8483"/>
                  </a:lnTo>
                  <a:lnTo>
                    <a:pt x="8252" y="10858"/>
                  </a:lnTo>
                  <a:lnTo>
                    <a:pt x="5313" y="10858"/>
                  </a:lnTo>
                  <a:lnTo>
                    <a:pt x="2373" y="10858"/>
                  </a:lnTo>
                  <a:lnTo>
                    <a:pt x="0" y="8483"/>
                  </a:lnTo>
                  <a:lnTo>
                    <a:pt x="0" y="5429"/>
                  </a:lnTo>
                  <a:lnTo>
                    <a:pt x="0" y="2488"/>
                  </a:lnTo>
                  <a:lnTo>
                    <a:pt x="2373" y="0"/>
                  </a:lnTo>
                  <a:lnTo>
                    <a:pt x="5313" y="0"/>
                  </a:lnTo>
                  <a:lnTo>
                    <a:pt x="8252" y="0"/>
                  </a:lnTo>
                  <a:lnTo>
                    <a:pt x="10739" y="2488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7776226" y="310633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221"/>
                  </a:moveTo>
                  <a:lnTo>
                    <a:pt x="0" y="21831"/>
                  </a:lnTo>
                  <a:lnTo>
                    <a:pt x="6330" y="28166"/>
                  </a:lnTo>
                  <a:lnTo>
                    <a:pt x="22044" y="28166"/>
                  </a:lnTo>
                  <a:lnTo>
                    <a:pt x="28374" y="21831"/>
                  </a:lnTo>
                  <a:lnTo>
                    <a:pt x="28374" y="14027"/>
                  </a:lnTo>
                  <a:lnTo>
                    <a:pt x="28374" y="6221"/>
                  </a:lnTo>
                  <a:lnTo>
                    <a:pt x="22044" y="0"/>
                  </a:lnTo>
                  <a:lnTo>
                    <a:pt x="6330" y="0"/>
                  </a:lnTo>
                  <a:lnTo>
                    <a:pt x="0" y="622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7776226" y="310633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74" y="14026"/>
                  </a:moveTo>
                  <a:lnTo>
                    <a:pt x="28374" y="21830"/>
                  </a:lnTo>
                  <a:lnTo>
                    <a:pt x="22044" y="28165"/>
                  </a:lnTo>
                  <a:lnTo>
                    <a:pt x="14130" y="28165"/>
                  </a:lnTo>
                  <a:lnTo>
                    <a:pt x="6330" y="28165"/>
                  </a:lnTo>
                  <a:lnTo>
                    <a:pt x="0" y="21830"/>
                  </a:lnTo>
                  <a:lnTo>
                    <a:pt x="0" y="14026"/>
                  </a:lnTo>
                  <a:lnTo>
                    <a:pt x="0" y="6221"/>
                  </a:lnTo>
                  <a:lnTo>
                    <a:pt x="6330" y="0"/>
                  </a:lnTo>
                  <a:lnTo>
                    <a:pt x="14130" y="0"/>
                  </a:lnTo>
                  <a:lnTo>
                    <a:pt x="22044" y="0"/>
                  </a:lnTo>
                  <a:lnTo>
                    <a:pt x="28374" y="6221"/>
                  </a:lnTo>
                  <a:lnTo>
                    <a:pt x="28374" y="14026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7778147" y="310814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543"/>
                  </a:moveTo>
                  <a:lnTo>
                    <a:pt x="0" y="19004"/>
                  </a:lnTo>
                  <a:lnTo>
                    <a:pt x="5539" y="24546"/>
                  </a:lnTo>
                  <a:lnTo>
                    <a:pt x="19104" y="24546"/>
                  </a:lnTo>
                  <a:lnTo>
                    <a:pt x="24531" y="19004"/>
                  </a:lnTo>
                  <a:lnTo>
                    <a:pt x="24531" y="12217"/>
                  </a:lnTo>
                  <a:lnTo>
                    <a:pt x="24531" y="5430"/>
                  </a:lnTo>
                  <a:lnTo>
                    <a:pt x="19104" y="0"/>
                  </a:lnTo>
                  <a:lnTo>
                    <a:pt x="5539" y="0"/>
                  </a:lnTo>
                  <a:lnTo>
                    <a:pt x="0" y="554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7778148" y="310814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531" y="12216"/>
                  </a:moveTo>
                  <a:lnTo>
                    <a:pt x="24531" y="19003"/>
                  </a:lnTo>
                  <a:lnTo>
                    <a:pt x="19104" y="24545"/>
                  </a:lnTo>
                  <a:lnTo>
                    <a:pt x="12322" y="24545"/>
                  </a:lnTo>
                  <a:lnTo>
                    <a:pt x="5539" y="24545"/>
                  </a:lnTo>
                  <a:lnTo>
                    <a:pt x="0" y="19003"/>
                  </a:lnTo>
                  <a:lnTo>
                    <a:pt x="0" y="12216"/>
                  </a:lnTo>
                  <a:lnTo>
                    <a:pt x="0" y="5542"/>
                  </a:lnTo>
                  <a:lnTo>
                    <a:pt x="5539" y="0"/>
                  </a:lnTo>
                  <a:lnTo>
                    <a:pt x="12322" y="0"/>
                  </a:lnTo>
                  <a:lnTo>
                    <a:pt x="19104" y="0"/>
                  </a:lnTo>
                  <a:lnTo>
                    <a:pt x="24531" y="5429"/>
                  </a:lnTo>
                  <a:lnTo>
                    <a:pt x="24531" y="12216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7780069" y="310995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0" y="4749"/>
                  </a:moveTo>
                  <a:lnTo>
                    <a:pt x="0" y="16174"/>
                  </a:lnTo>
                  <a:lnTo>
                    <a:pt x="4635" y="20812"/>
                  </a:lnTo>
                  <a:lnTo>
                    <a:pt x="16052" y="20812"/>
                  </a:lnTo>
                  <a:lnTo>
                    <a:pt x="20688" y="16174"/>
                  </a:lnTo>
                  <a:lnTo>
                    <a:pt x="20688" y="10406"/>
                  </a:lnTo>
                  <a:lnTo>
                    <a:pt x="20688" y="4749"/>
                  </a:lnTo>
                  <a:lnTo>
                    <a:pt x="16052" y="0"/>
                  </a:lnTo>
                  <a:lnTo>
                    <a:pt x="4635" y="0"/>
                  </a:lnTo>
                  <a:lnTo>
                    <a:pt x="0" y="474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7780069" y="310995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20687" y="10406"/>
                  </a:moveTo>
                  <a:lnTo>
                    <a:pt x="20687" y="16175"/>
                  </a:lnTo>
                  <a:lnTo>
                    <a:pt x="16052" y="20812"/>
                  </a:lnTo>
                  <a:lnTo>
                    <a:pt x="10287" y="20812"/>
                  </a:lnTo>
                  <a:lnTo>
                    <a:pt x="4634" y="20812"/>
                  </a:lnTo>
                  <a:lnTo>
                    <a:pt x="0" y="16175"/>
                  </a:lnTo>
                  <a:lnTo>
                    <a:pt x="0" y="10406"/>
                  </a:lnTo>
                  <a:lnTo>
                    <a:pt x="0" y="4750"/>
                  </a:lnTo>
                  <a:lnTo>
                    <a:pt x="4634" y="0"/>
                  </a:lnTo>
                  <a:lnTo>
                    <a:pt x="10287" y="0"/>
                  </a:lnTo>
                  <a:lnTo>
                    <a:pt x="16052" y="0"/>
                  </a:lnTo>
                  <a:lnTo>
                    <a:pt x="20687" y="4750"/>
                  </a:lnTo>
                  <a:lnTo>
                    <a:pt x="20687" y="10406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7785044" y="311492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0" y="2489"/>
                  </a:moveTo>
                  <a:lnTo>
                    <a:pt x="0" y="8483"/>
                  </a:lnTo>
                  <a:lnTo>
                    <a:pt x="2373" y="10859"/>
                  </a:lnTo>
                  <a:lnTo>
                    <a:pt x="8252" y="10859"/>
                  </a:lnTo>
                  <a:lnTo>
                    <a:pt x="10739" y="8483"/>
                  </a:lnTo>
                  <a:lnTo>
                    <a:pt x="10739" y="5430"/>
                  </a:lnTo>
                  <a:lnTo>
                    <a:pt x="10739" y="2489"/>
                  </a:lnTo>
                  <a:lnTo>
                    <a:pt x="8252" y="0"/>
                  </a:lnTo>
                  <a:lnTo>
                    <a:pt x="2373" y="0"/>
                  </a:lnTo>
                  <a:lnTo>
                    <a:pt x="0" y="248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7785043" y="311492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10739" y="5429"/>
                  </a:moveTo>
                  <a:lnTo>
                    <a:pt x="10739" y="8483"/>
                  </a:lnTo>
                  <a:lnTo>
                    <a:pt x="8252" y="10858"/>
                  </a:lnTo>
                  <a:lnTo>
                    <a:pt x="5313" y="10858"/>
                  </a:lnTo>
                  <a:lnTo>
                    <a:pt x="2373" y="10858"/>
                  </a:lnTo>
                  <a:lnTo>
                    <a:pt x="0" y="8483"/>
                  </a:lnTo>
                  <a:lnTo>
                    <a:pt x="0" y="5429"/>
                  </a:lnTo>
                  <a:lnTo>
                    <a:pt x="0" y="2488"/>
                  </a:lnTo>
                  <a:lnTo>
                    <a:pt x="2373" y="0"/>
                  </a:lnTo>
                  <a:lnTo>
                    <a:pt x="5313" y="0"/>
                  </a:lnTo>
                  <a:lnTo>
                    <a:pt x="8252" y="0"/>
                  </a:lnTo>
                  <a:lnTo>
                    <a:pt x="10739" y="2488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8" name="object 1148"/>
          <p:cNvSpPr txBox="1"/>
          <p:nvPr/>
        </p:nvSpPr>
        <p:spPr>
          <a:xfrm>
            <a:off x="7619843" y="3052120"/>
            <a:ext cx="333375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5" dirty="0">
                <a:latin typeface="Arial MT"/>
                <a:cs typeface="Arial MT"/>
              </a:rPr>
              <a:t>1</a:t>
            </a:r>
            <a:r>
              <a:rPr sz="250" spc="-25" dirty="0">
                <a:latin typeface="Arial MT"/>
                <a:cs typeface="Arial MT"/>
              </a:rPr>
              <a:t>PP</a:t>
            </a:r>
            <a:r>
              <a:rPr sz="250" spc="-130" dirty="0">
                <a:latin typeface="Arial MT"/>
                <a:cs typeface="Arial MT"/>
              </a:rPr>
              <a:t>S</a:t>
            </a:r>
            <a:r>
              <a:rPr sz="300" spc="-45" dirty="0">
                <a:latin typeface="Arial MT"/>
                <a:cs typeface="Arial MT"/>
              </a:rPr>
              <a:t>1</a:t>
            </a:r>
            <a:r>
              <a:rPr sz="300" spc="-25" dirty="0">
                <a:latin typeface="Arial MT"/>
                <a:cs typeface="Arial MT"/>
              </a:rPr>
              <a:t>0</a:t>
            </a:r>
            <a:r>
              <a:rPr sz="300" spc="-5" dirty="0">
                <a:latin typeface="Arial MT"/>
                <a:cs typeface="Arial MT"/>
              </a:rPr>
              <a:t>M</a:t>
            </a:r>
            <a:r>
              <a:rPr sz="300" spc="-55" dirty="0">
                <a:latin typeface="Arial MT"/>
                <a:cs typeface="Arial MT"/>
              </a:rPr>
              <a:t> </a:t>
            </a:r>
            <a:r>
              <a:rPr sz="300" spc="-140" dirty="0">
                <a:latin typeface="Arial MT"/>
                <a:cs typeface="Arial MT"/>
              </a:rPr>
              <a:t>H</a:t>
            </a:r>
            <a:r>
              <a:rPr sz="300" spc="-110" dirty="0">
                <a:latin typeface="Arial MT"/>
                <a:cs typeface="Arial MT"/>
              </a:rPr>
              <a:t>1</a:t>
            </a:r>
            <a:r>
              <a:rPr sz="300" spc="-70" dirty="0">
                <a:latin typeface="Arial MT"/>
                <a:cs typeface="Arial MT"/>
              </a:rPr>
              <a:t>z</a:t>
            </a:r>
            <a:r>
              <a:rPr sz="300" spc="-80" dirty="0">
                <a:latin typeface="Arial MT"/>
                <a:cs typeface="Arial MT"/>
              </a:rPr>
              <a:t>PP</a:t>
            </a:r>
            <a:r>
              <a:rPr sz="300" spc="-145" dirty="0">
                <a:latin typeface="Arial MT"/>
                <a:cs typeface="Arial MT"/>
              </a:rPr>
              <a:t>S</a:t>
            </a:r>
            <a:r>
              <a:rPr sz="250" spc="-15" dirty="0">
                <a:latin typeface="Arial MT"/>
                <a:cs typeface="Arial MT"/>
              </a:rPr>
              <a:t>1</a:t>
            </a:r>
            <a:r>
              <a:rPr sz="250" spc="10" dirty="0">
                <a:latin typeface="Arial MT"/>
                <a:cs typeface="Arial MT"/>
              </a:rPr>
              <a:t>0</a:t>
            </a:r>
            <a:r>
              <a:rPr sz="250" spc="65" dirty="0">
                <a:latin typeface="Arial MT"/>
                <a:cs typeface="Arial MT"/>
              </a:rPr>
              <a:t>M</a:t>
            </a:r>
            <a:r>
              <a:rPr sz="250" spc="-35" dirty="0">
                <a:latin typeface="Arial MT"/>
                <a:cs typeface="Arial MT"/>
              </a:rPr>
              <a:t>H</a:t>
            </a:r>
            <a:r>
              <a:rPr sz="250" spc="10" dirty="0">
                <a:latin typeface="Arial MT"/>
                <a:cs typeface="Arial MT"/>
              </a:rPr>
              <a:t>z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1149" name="object 1149"/>
          <p:cNvGrpSpPr/>
          <p:nvPr/>
        </p:nvGrpSpPr>
        <p:grpSpPr>
          <a:xfrm>
            <a:off x="7832386" y="3099074"/>
            <a:ext cx="44450" cy="44450"/>
            <a:chOff x="7832386" y="3099074"/>
            <a:chExt cx="44450" cy="44450"/>
          </a:xfrm>
        </p:grpSpPr>
        <p:sp>
          <p:nvSpPr>
            <p:cNvPr id="1150" name="object 1150"/>
            <p:cNvSpPr/>
            <p:nvPr/>
          </p:nvSpPr>
          <p:spPr>
            <a:xfrm>
              <a:off x="7840324" y="310701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33"/>
                  </a:moveTo>
                  <a:lnTo>
                    <a:pt x="0" y="21944"/>
                  </a:lnTo>
                  <a:lnTo>
                    <a:pt x="6442" y="28164"/>
                  </a:lnTo>
                  <a:lnTo>
                    <a:pt x="22156" y="28164"/>
                  </a:lnTo>
                  <a:lnTo>
                    <a:pt x="28487" y="21944"/>
                  </a:lnTo>
                  <a:lnTo>
                    <a:pt x="28487" y="14138"/>
                  </a:lnTo>
                  <a:lnTo>
                    <a:pt x="28487" y="6333"/>
                  </a:lnTo>
                  <a:lnTo>
                    <a:pt x="22156" y="0"/>
                  </a:lnTo>
                  <a:lnTo>
                    <a:pt x="6442" y="0"/>
                  </a:lnTo>
                  <a:lnTo>
                    <a:pt x="0" y="6333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7840323" y="310701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487" y="14139"/>
                  </a:moveTo>
                  <a:lnTo>
                    <a:pt x="28487" y="21944"/>
                  </a:lnTo>
                  <a:lnTo>
                    <a:pt x="22157" y="28165"/>
                  </a:lnTo>
                  <a:lnTo>
                    <a:pt x="14243" y="28165"/>
                  </a:lnTo>
                  <a:lnTo>
                    <a:pt x="6443" y="28165"/>
                  </a:lnTo>
                  <a:lnTo>
                    <a:pt x="0" y="21944"/>
                  </a:lnTo>
                  <a:lnTo>
                    <a:pt x="0" y="14139"/>
                  </a:lnTo>
                  <a:lnTo>
                    <a:pt x="0" y="6334"/>
                  </a:lnTo>
                  <a:lnTo>
                    <a:pt x="6443" y="0"/>
                  </a:lnTo>
                  <a:lnTo>
                    <a:pt x="14243" y="0"/>
                  </a:lnTo>
                  <a:lnTo>
                    <a:pt x="22157" y="0"/>
                  </a:lnTo>
                  <a:lnTo>
                    <a:pt x="28487" y="6334"/>
                  </a:lnTo>
                  <a:lnTo>
                    <a:pt x="28487" y="14139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7842358" y="310882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542"/>
                  </a:moveTo>
                  <a:lnTo>
                    <a:pt x="0" y="19116"/>
                  </a:lnTo>
                  <a:lnTo>
                    <a:pt x="5538" y="24545"/>
                  </a:lnTo>
                  <a:lnTo>
                    <a:pt x="19104" y="24545"/>
                  </a:lnTo>
                  <a:lnTo>
                    <a:pt x="24531" y="19116"/>
                  </a:lnTo>
                  <a:lnTo>
                    <a:pt x="24531" y="12329"/>
                  </a:lnTo>
                  <a:lnTo>
                    <a:pt x="24531" y="5542"/>
                  </a:lnTo>
                  <a:lnTo>
                    <a:pt x="19104" y="0"/>
                  </a:lnTo>
                  <a:lnTo>
                    <a:pt x="5538" y="0"/>
                  </a:lnTo>
                  <a:lnTo>
                    <a:pt x="0" y="554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7842358" y="310882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531" y="12329"/>
                  </a:moveTo>
                  <a:lnTo>
                    <a:pt x="24531" y="19116"/>
                  </a:lnTo>
                  <a:lnTo>
                    <a:pt x="19104" y="24545"/>
                  </a:lnTo>
                  <a:lnTo>
                    <a:pt x="12322" y="24545"/>
                  </a:lnTo>
                  <a:lnTo>
                    <a:pt x="5539" y="24545"/>
                  </a:lnTo>
                  <a:lnTo>
                    <a:pt x="0" y="19116"/>
                  </a:lnTo>
                  <a:lnTo>
                    <a:pt x="0" y="12329"/>
                  </a:lnTo>
                  <a:lnTo>
                    <a:pt x="0" y="5542"/>
                  </a:lnTo>
                  <a:lnTo>
                    <a:pt x="5539" y="0"/>
                  </a:lnTo>
                  <a:lnTo>
                    <a:pt x="12322" y="0"/>
                  </a:lnTo>
                  <a:lnTo>
                    <a:pt x="19104" y="0"/>
                  </a:lnTo>
                  <a:lnTo>
                    <a:pt x="24531" y="5542"/>
                  </a:lnTo>
                  <a:lnTo>
                    <a:pt x="24531" y="12329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7844280" y="311074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0" y="4638"/>
                  </a:moveTo>
                  <a:lnTo>
                    <a:pt x="0" y="16061"/>
                  </a:lnTo>
                  <a:lnTo>
                    <a:pt x="4635" y="20812"/>
                  </a:lnTo>
                  <a:lnTo>
                    <a:pt x="16052" y="20812"/>
                  </a:lnTo>
                  <a:lnTo>
                    <a:pt x="20688" y="16061"/>
                  </a:lnTo>
                  <a:lnTo>
                    <a:pt x="20688" y="10406"/>
                  </a:lnTo>
                  <a:lnTo>
                    <a:pt x="20688" y="4638"/>
                  </a:lnTo>
                  <a:lnTo>
                    <a:pt x="16052" y="0"/>
                  </a:lnTo>
                  <a:lnTo>
                    <a:pt x="4635" y="0"/>
                  </a:lnTo>
                  <a:lnTo>
                    <a:pt x="0" y="46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7844280" y="311074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5">
                  <a:moveTo>
                    <a:pt x="20687" y="10406"/>
                  </a:moveTo>
                  <a:lnTo>
                    <a:pt x="20687" y="16062"/>
                  </a:lnTo>
                  <a:lnTo>
                    <a:pt x="16052" y="20812"/>
                  </a:lnTo>
                  <a:lnTo>
                    <a:pt x="10287" y="20812"/>
                  </a:lnTo>
                  <a:lnTo>
                    <a:pt x="4634" y="20812"/>
                  </a:lnTo>
                  <a:lnTo>
                    <a:pt x="0" y="16062"/>
                  </a:lnTo>
                  <a:lnTo>
                    <a:pt x="0" y="10406"/>
                  </a:lnTo>
                  <a:lnTo>
                    <a:pt x="0" y="4637"/>
                  </a:lnTo>
                  <a:lnTo>
                    <a:pt x="4634" y="0"/>
                  </a:lnTo>
                  <a:lnTo>
                    <a:pt x="10287" y="0"/>
                  </a:lnTo>
                  <a:lnTo>
                    <a:pt x="16052" y="0"/>
                  </a:lnTo>
                  <a:lnTo>
                    <a:pt x="20687" y="4637"/>
                  </a:lnTo>
                  <a:lnTo>
                    <a:pt x="20687" y="10406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7849255" y="3115721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0" y="2374"/>
                  </a:moveTo>
                  <a:lnTo>
                    <a:pt x="0" y="8370"/>
                  </a:lnTo>
                  <a:lnTo>
                    <a:pt x="2373" y="10858"/>
                  </a:lnTo>
                  <a:lnTo>
                    <a:pt x="8252" y="10858"/>
                  </a:lnTo>
                  <a:lnTo>
                    <a:pt x="10739" y="8370"/>
                  </a:lnTo>
                  <a:lnTo>
                    <a:pt x="10739" y="5429"/>
                  </a:lnTo>
                  <a:lnTo>
                    <a:pt x="10739" y="2374"/>
                  </a:lnTo>
                  <a:lnTo>
                    <a:pt x="8252" y="0"/>
                  </a:lnTo>
                  <a:lnTo>
                    <a:pt x="2373" y="0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7849254" y="3115721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10739" y="5429"/>
                  </a:moveTo>
                  <a:lnTo>
                    <a:pt x="10739" y="8370"/>
                  </a:lnTo>
                  <a:lnTo>
                    <a:pt x="8252" y="10858"/>
                  </a:lnTo>
                  <a:lnTo>
                    <a:pt x="5313" y="10858"/>
                  </a:lnTo>
                  <a:lnTo>
                    <a:pt x="2373" y="10858"/>
                  </a:lnTo>
                  <a:lnTo>
                    <a:pt x="0" y="8370"/>
                  </a:lnTo>
                  <a:lnTo>
                    <a:pt x="0" y="5429"/>
                  </a:lnTo>
                  <a:lnTo>
                    <a:pt x="0" y="2375"/>
                  </a:lnTo>
                  <a:lnTo>
                    <a:pt x="2373" y="0"/>
                  </a:lnTo>
                  <a:lnTo>
                    <a:pt x="5313" y="0"/>
                  </a:lnTo>
                  <a:lnTo>
                    <a:pt x="8252" y="0"/>
                  </a:lnTo>
                  <a:lnTo>
                    <a:pt x="10739" y="2375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8" name="object 1158"/>
          <p:cNvSpPr txBox="1"/>
          <p:nvPr/>
        </p:nvSpPr>
        <p:spPr>
          <a:xfrm>
            <a:off x="7665966" y="3016828"/>
            <a:ext cx="233679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65" dirty="0">
                <a:latin typeface="Arial MT"/>
                <a:cs typeface="Arial MT"/>
              </a:rPr>
              <a:t>I</a:t>
            </a:r>
            <a:r>
              <a:rPr sz="300" spc="-5" dirty="0">
                <a:latin typeface="Arial MT"/>
                <a:cs typeface="Arial MT"/>
              </a:rPr>
              <a:t>N</a:t>
            </a:r>
            <a:r>
              <a:rPr sz="300" dirty="0">
                <a:latin typeface="Arial MT"/>
                <a:cs typeface="Arial MT"/>
              </a:rPr>
              <a:t>       </a:t>
            </a:r>
            <a:r>
              <a:rPr sz="300" spc="-30" dirty="0">
                <a:latin typeface="Arial MT"/>
                <a:cs typeface="Arial MT"/>
              </a:rPr>
              <a:t> </a:t>
            </a:r>
            <a:r>
              <a:rPr sz="300" spc="-5" dirty="0">
                <a:latin typeface="Arial MT"/>
                <a:cs typeface="Arial MT"/>
              </a:rPr>
              <a:t>O</a:t>
            </a:r>
            <a:r>
              <a:rPr sz="300" spc="-20" dirty="0">
                <a:latin typeface="Arial MT"/>
                <a:cs typeface="Arial MT"/>
              </a:rPr>
              <a:t> </a:t>
            </a:r>
            <a:r>
              <a:rPr sz="300" spc="-75" dirty="0">
                <a:latin typeface="Arial MT"/>
                <a:cs typeface="Arial MT"/>
              </a:rPr>
              <a:t>U</a:t>
            </a:r>
            <a:r>
              <a:rPr sz="300" spc="-5" dirty="0">
                <a:latin typeface="Arial MT"/>
                <a:cs typeface="Arial MT"/>
              </a:rPr>
              <a:t>T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159" name="object 1159"/>
          <p:cNvSpPr txBox="1"/>
          <p:nvPr/>
        </p:nvSpPr>
        <p:spPr>
          <a:xfrm>
            <a:off x="7655114" y="2927242"/>
            <a:ext cx="259079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b="1" dirty="0">
                <a:latin typeface="Calibri"/>
                <a:cs typeface="Calibri"/>
              </a:rPr>
              <a:t>WR-Z16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160" name="object 1160"/>
          <p:cNvGrpSpPr/>
          <p:nvPr/>
        </p:nvGrpSpPr>
        <p:grpSpPr>
          <a:xfrm>
            <a:off x="6230918" y="2776473"/>
            <a:ext cx="2493645" cy="1453515"/>
            <a:chOff x="6230918" y="2776473"/>
            <a:chExt cx="2493645" cy="1453515"/>
          </a:xfrm>
        </p:grpSpPr>
        <p:sp>
          <p:nvSpPr>
            <p:cNvPr id="1161" name="object 1161"/>
            <p:cNvSpPr/>
            <p:nvPr/>
          </p:nvSpPr>
          <p:spPr>
            <a:xfrm>
              <a:off x="6661809" y="3108256"/>
              <a:ext cx="12700" cy="13335"/>
            </a:xfrm>
            <a:custGeom>
              <a:avLst/>
              <a:gdLst/>
              <a:ahLst/>
              <a:cxnLst/>
              <a:rect l="l" t="t" r="r" b="b"/>
              <a:pathLst>
                <a:path w="12700" h="13335">
                  <a:moveTo>
                    <a:pt x="0" y="2940"/>
                  </a:moveTo>
                  <a:lnTo>
                    <a:pt x="0" y="10293"/>
                  </a:lnTo>
                  <a:lnTo>
                    <a:pt x="2827" y="13233"/>
                  </a:lnTo>
                  <a:lnTo>
                    <a:pt x="9834" y="13233"/>
                  </a:lnTo>
                  <a:lnTo>
                    <a:pt x="12661" y="10293"/>
                  </a:lnTo>
                  <a:lnTo>
                    <a:pt x="12661" y="6559"/>
                  </a:lnTo>
                  <a:lnTo>
                    <a:pt x="12661" y="2940"/>
                  </a:lnTo>
                  <a:lnTo>
                    <a:pt x="9834" y="0"/>
                  </a:lnTo>
                  <a:lnTo>
                    <a:pt x="2827" y="0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6661809" y="3108255"/>
              <a:ext cx="12700" cy="13335"/>
            </a:xfrm>
            <a:custGeom>
              <a:avLst/>
              <a:gdLst/>
              <a:ahLst/>
              <a:cxnLst/>
              <a:rect l="l" t="t" r="r" b="b"/>
              <a:pathLst>
                <a:path w="12700" h="13335">
                  <a:moveTo>
                    <a:pt x="12661" y="6560"/>
                  </a:moveTo>
                  <a:lnTo>
                    <a:pt x="12661" y="10293"/>
                  </a:lnTo>
                  <a:lnTo>
                    <a:pt x="9835" y="13234"/>
                  </a:lnTo>
                  <a:lnTo>
                    <a:pt x="6330" y="13234"/>
                  </a:lnTo>
                  <a:lnTo>
                    <a:pt x="2826" y="13234"/>
                  </a:lnTo>
                  <a:lnTo>
                    <a:pt x="0" y="10293"/>
                  </a:lnTo>
                  <a:lnTo>
                    <a:pt x="0" y="6560"/>
                  </a:lnTo>
                  <a:lnTo>
                    <a:pt x="0" y="2940"/>
                  </a:lnTo>
                  <a:lnTo>
                    <a:pt x="2826" y="0"/>
                  </a:lnTo>
                  <a:lnTo>
                    <a:pt x="6330" y="0"/>
                  </a:lnTo>
                  <a:lnTo>
                    <a:pt x="9835" y="0"/>
                  </a:lnTo>
                  <a:lnTo>
                    <a:pt x="12661" y="2940"/>
                  </a:lnTo>
                  <a:lnTo>
                    <a:pt x="12661" y="6560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6631626" y="312499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0" y="2602"/>
                  </a:moveTo>
                  <a:lnTo>
                    <a:pt x="0" y="9050"/>
                  </a:lnTo>
                  <a:lnTo>
                    <a:pt x="2599" y="11650"/>
                  </a:lnTo>
                  <a:lnTo>
                    <a:pt x="8930" y="11650"/>
                  </a:lnTo>
                  <a:lnTo>
                    <a:pt x="11530" y="9050"/>
                  </a:lnTo>
                  <a:lnTo>
                    <a:pt x="11530" y="5882"/>
                  </a:lnTo>
                  <a:lnTo>
                    <a:pt x="11530" y="2602"/>
                  </a:lnTo>
                  <a:lnTo>
                    <a:pt x="8930" y="0"/>
                  </a:lnTo>
                  <a:lnTo>
                    <a:pt x="2599" y="0"/>
                  </a:lnTo>
                  <a:lnTo>
                    <a:pt x="0" y="260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6631625" y="312499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11530" y="5881"/>
                  </a:moveTo>
                  <a:lnTo>
                    <a:pt x="11530" y="9049"/>
                  </a:lnTo>
                  <a:lnTo>
                    <a:pt x="8930" y="11650"/>
                  </a:lnTo>
                  <a:lnTo>
                    <a:pt x="5765" y="11650"/>
                  </a:lnTo>
                  <a:lnTo>
                    <a:pt x="2600" y="11650"/>
                  </a:lnTo>
                  <a:lnTo>
                    <a:pt x="0" y="9049"/>
                  </a:lnTo>
                  <a:lnTo>
                    <a:pt x="0" y="5881"/>
                  </a:lnTo>
                  <a:lnTo>
                    <a:pt x="0" y="2601"/>
                  </a:lnTo>
                  <a:lnTo>
                    <a:pt x="2600" y="0"/>
                  </a:lnTo>
                  <a:lnTo>
                    <a:pt x="5765" y="0"/>
                  </a:lnTo>
                  <a:lnTo>
                    <a:pt x="8930" y="0"/>
                  </a:lnTo>
                  <a:lnTo>
                    <a:pt x="11530" y="2601"/>
                  </a:lnTo>
                  <a:lnTo>
                    <a:pt x="11530" y="5881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6590364" y="3104409"/>
              <a:ext cx="22860" cy="20955"/>
            </a:xfrm>
            <a:custGeom>
              <a:avLst/>
              <a:gdLst/>
              <a:ahLst/>
              <a:cxnLst/>
              <a:rect l="l" t="t" r="r" b="b"/>
              <a:pathLst>
                <a:path w="22859" h="20955">
                  <a:moveTo>
                    <a:pt x="0" y="4751"/>
                  </a:moveTo>
                  <a:lnTo>
                    <a:pt x="0" y="16175"/>
                  </a:lnTo>
                  <a:lnTo>
                    <a:pt x="4973" y="20927"/>
                  </a:lnTo>
                  <a:lnTo>
                    <a:pt x="17522" y="20927"/>
                  </a:lnTo>
                  <a:lnTo>
                    <a:pt x="22608" y="16175"/>
                  </a:lnTo>
                  <a:lnTo>
                    <a:pt x="22608" y="10406"/>
                  </a:lnTo>
                  <a:lnTo>
                    <a:pt x="22608" y="4751"/>
                  </a:lnTo>
                  <a:lnTo>
                    <a:pt x="17522" y="0"/>
                  </a:lnTo>
                  <a:lnTo>
                    <a:pt x="4973" y="0"/>
                  </a:lnTo>
                  <a:lnTo>
                    <a:pt x="0" y="475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6590363" y="3104410"/>
              <a:ext cx="22860" cy="20955"/>
            </a:xfrm>
            <a:custGeom>
              <a:avLst/>
              <a:gdLst/>
              <a:ahLst/>
              <a:cxnLst/>
              <a:rect l="l" t="t" r="r" b="b"/>
              <a:pathLst>
                <a:path w="22859" h="20955">
                  <a:moveTo>
                    <a:pt x="22609" y="10406"/>
                  </a:moveTo>
                  <a:lnTo>
                    <a:pt x="22609" y="16175"/>
                  </a:lnTo>
                  <a:lnTo>
                    <a:pt x="17522" y="20926"/>
                  </a:lnTo>
                  <a:lnTo>
                    <a:pt x="11304" y="20926"/>
                  </a:lnTo>
                  <a:lnTo>
                    <a:pt x="4974" y="20926"/>
                  </a:lnTo>
                  <a:lnTo>
                    <a:pt x="0" y="16175"/>
                  </a:lnTo>
                  <a:lnTo>
                    <a:pt x="0" y="10406"/>
                  </a:lnTo>
                  <a:lnTo>
                    <a:pt x="0" y="4750"/>
                  </a:lnTo>
                  <a:lnTo>
                    <a:pt x="4974" y="0"/>
                  </a:lnTo>
                  <a:lnTo>
                    <a:pt x="11304" y="0"/>
                  </a:lnTo>
                  <a:lnTo>
                    <a:pt x="17522" y="0"/>
                  </a:lnTo>
                  <a:lnTo>
                    <a:pt x="22609" y="4750"/>
                  </a:lnTo>
                  <a:lnTo>
                    <a:pt x="22609" y="10406"/>
                  </a:lnTo>
                  <a:close/>
                </a:path>
              </a:pathLst>
            </a:custGeom>
            <a:ln w="15831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7986381" y="2991590"/>
              <a:ext cx="534035" cy="144145"/>
            </a:xfrm>
            <a:custGeom>
              <a:avLst/>
              <a:gdLst/>
              <a:ahLst/>
              <a:cxnLst/>
              <a:rect l="l" t="t" r="r" b="b"/>
              <a:pathLst>
                <a:path w="534034" h="144144">
                  <a:moveTo>
                    <a:pt x="0" y="0"/>
                  </a:moveTo>
                  <a:lnTo>
                    <a:pt x="0" y="143699"/>
                  </a:lnTo>
                  <a:lnTo>
                    <a:pt x="533422" y="143699"/>
                  </a:lnTo>
                  <a:lnTo>
                    <a:pt x="533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7986380" y="2991590"/>
              <a:ext cx="534035" cy="144145"/>
            </a:xfrm>
            <a:custGeom>
              <a:avLst/>
              <a:gdLst/>
              <a:ahLst/>
              <a:cxnLst/>
              <a:rect l="l" t="t" r="r" b="b"/>
              <a:pathLst>
                <a:path w="534034" h="144144">
                  <a:moveTo>
                    <a:pt x="0" y="143699"/>
                  </a:moveTo>
                  <a:lnTo>
                    <a:pt x="533423" y="143699"/>
                  </a:lnTo>
                  <a:lnTo>
                    <a:pt x="533423" y="0"/>
                  </a:lnTo>
                  <a:lnTo>
                    <a:pt x="0" y="0"/>
                  </a:lnTo>
                  <a:lnTo>
                    <a:pt x="0" y="143699"/>
                  </a:lnTo>
                  <a:close/>
                </a:path>
              </a:pathLst>
            </a:custGeom>
            <a:ln w="1583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6526299" y="2784410"/>
              <a:ext cx="1186180" cy="335915"/>
            </a:xfrm>
            <a:custGeom>
              <a:avLst/>
              <a:gdLst/>
              <a:ahLst/>
              <a:cxnLst/>
              <a:rect l="l" t="t" r="r" b="b"/>
              <a:pathLst>
                <a:path w="1186179" h="335914">
                  <a:moveTo>
                    <a:pt x="0" y="0"/>
                  </a:moveTo>
                  <a:lnTo>
                    <a:pt x="0" y="106213"/>
                  </a:lnTo>
                  <a:lnTo>
                    <a:pt x="1123426" y="106213"/>
                  </a:lnTo>
                  <a:lnTo>
                    <a:pt x="1123426" y="335495"/>
                  </a:lnTo>
                </a:path>
                <a:path w="1186179" h="335914">
                  <a:moveTo>
                    <a:pt x="256582" y="15270"/>
                  </a:moveTo>
                  <a:lnTo>
                    <a:pt x="256582" y="70243"/>
                  </a:lnTo>
                  <a:lnTo>
                    <a:pt x="1186168" y="70243"/>
                  </a:lnTo>
                  <a:lnTo>
                    <a:pt x="1186168" y="335495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6238856" y="3989470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0" y="0"/>
                  </a:moveTo>
                  <a:lnTo>
                    <a:pt x="0" y="232380"/>
                  </a:lnTo>
                  <a:lnTo>
                    <a:pt x="2477355" y="232380"/>
                  </a:lnTo>
                  <a:lnTo>
                    <a:pt x="2477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6238855" y="3989469"/>
              <a:ext cx="2477770" cy="232410"/>
            </a:xfrm>
            <a:custGeom>
              <a:avLst/>
              <a:gdLst/>
              <a:ahLst/>
              <a:cxnLst/>
              <a:rect l="l" t="t" r="r" b="b"/>
              <a:pathLst>
                <a:path w="2477770" h="232410">
                  <a:moveTo>
                    <a:pt x="0" y="0"/>
                  </a:moveTo>
                  <a:lnTo>
                    <a:pt x="2477356" y="0"/>
                  </a:lnTo>
                  <a:lnTo>
                    <a:pt x="2477356" y="232381"/>
                  </a:lnTo>
                  <a:lnTo>
                    <a:pt x="0" y="232381"/>
                  </a:lnTo>
                  <a:lnTo>
                    <a:pt x="0" y="0"/>
                  </a:lnTo>
                  <a:close/>
                </a:path>
                <a:path w="2477770" h="232410">
                  <a:moveTo>
                    <a:pt x="129031" y="0"/>
                  </a:moveTo>
                  <a:lnTo>
                    <a:pt x="2348370" y="0"/>
                  </a:lnTo>
                  <a:lnTo>
                    <a:pt x="2348370" y="232381"/>
                  </a:lnTo>
                  <a:lnTo>
                    <a:pt x="129031" y="232381"/>
                  </a:lnTo>
                  <a:lnTo>
                    <a:pt x="129031" y="0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8623287" y="401355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30"/>
                  </a:moveTo>
                  <a:lnTo>
                    <a:pt x="0" y="16107"/>
                  </a:lnTo>
                  <a:lnTo>
                    <a:pt x="226" y="17566"/>
                  </a:lnTo>
                  <a:lnTo>
                    <a:pt x="904" y="20462"/>
                  </a:lnTo>
                  <a:lnTo>
                    <a:pt x="1696" y="21548"/>
                  </a:lnTo>
                  <a:lnTo>
                    <a:pt x="2374" y="22814"/>
                  </a:lnTo>
                  <a:lnTo>
                    <a:pt x="3505" y="23900"/>
                  </a:lnTo>
                  <a:lnTo>
                    <a:pt x="4409" y="24805"/>
                  </a:lnTo>
                  <a:lnTo>
                    <a:pt x="5313" y="25891"/>
                  </a:lnTo>
                  <a:lnTo>
                    <a:pt x="6557" y="26797"/>
                  </a:lnTo>
                  <a:lnTo>
                    <a:pt x="7800" y="27520"/>
                  </a:lnTo>
                  <a:lnTo>
                    <a:pt x="8930" y="28063"/>
                  </a:lnTo>
                  <a:lnTo>
                    <a:pt x="10288" y="28606"/>
                  </a:lnTo>
                  <a:lnTo>
                    <a:pt x="11983" y="28787"/>
                  </a:lnTo>
                  <a:lnTo>
                    <a:pt x="13453" y="29149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7" y="29149"/>
                  </a:lnTo>
                  <a:lnTo>
                    <a:pt x="42166" y="28787"/>
                  </a:lnTo>
                  <a:lnTo>
                    <a:pt x="43637" y="28606"/>
                  </a:lnTo>
                  <a:lnTo>
                    <a:pt x="45106" y="28063"/>
                  </a:lnTo>
                  <a:lnTo>
                    <a:pt x="47480" y="26797"/>
                  </a:lnTo>
                  <a:lnTo>
                    <a:pt x="48723" y="25891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4"/>
                  </a:lnTo>
                  <a:lnTo>
                    <a:pt x="53019" y="20462"/>
                  </a:lnTo>
                  <a:lnTo>
                    <a:pt x="53359" y="19014"/>
                  </a:lnTo>
                  <a:lnTo>
                    <a:pt x="53811" y="17566"/>
                  </a:lnTo>
                  <a:lnTo>
                    <a:pt x="53924" y="16107"/>
                  </a:lnTo>
                  <a:lnTo>
                    <a:pt x="54150" y="14851"/>
                  </a:lnTo>
                  <a:lnTo>
                    <a:pt x="53924" y="13030"/>
                  </a:lnTo>
                  <a:lnTo>
                    <a:pt x="53811" y="11764"/>
                  </a:lnTo>
                  <a:lnTo>
                    <a:pt x="53359" y="10316"/>
                  </a:lnTo>
                  <a:lnTo>
                    <a:pt x="53019" y="8868"/>
                  </a:lnTo>
                  <a:lnTo>
                    <a:pt x="51549" y="6515"/>
                  </a:lnTo>
                  <a:lnTo>
                    <a:pt x="50532" y="5429"/>
                  </a:lnTo>
                  <a:lnTo>
                    <a:pt x="49627" y="4343"/>
                  </a:lnTo>
                  <a:lnTo>
                    <a:pt x="48723" y="3437"/>
                  </a:lnTo>
                  <a:lnTo>
                    <a:pt x="47480" y="2533"/>
                  </a:lnTo>
                  <a:lnTo>
                    <a:pt x="46123" y="1809"/>
                  </a:lnTo>
                  <a:lnTo>
                    <a:pt x="45106" y="1085"/>
                  </a:lnTo>
                  <a:lnTo>
                    <a:pt x="42166" y="361"/>
                  </a:lnTo>
                  <a:lnTo>
                    <a:pt x="40697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1983" y="361"/>
                  </a:lnTo>
                  <a:lnTo>
                    <a:pt x="10288" y="723"/>
                  </a:lnTo>
                  <a:lnTo>
                    <a:pt x="8930" y="1085"/>
                  </a:lnTo>
                  <a:lnTo>
                    <a:pt x="7800" y="1809"/>
                  </a:lnTo>
                  <a:lnTo>
                    <a:pt x="6557" y="2533"/>
                  </a:lnTo>
                  <a:lnTo>
                    <a:pt x="5313" y="3437"/>
                  </a:lnTo>
                  <a:lnTo>
                    <a:pt x="4409" y="4343"/>
                  </a:lnTo>
                  <a:lnTo>
                    <a:pt x="3505" y="5429"/>
                  </a:lnTo>
                  <a:lnTo>
                    <a:pt x="2374" y="6515"/>
                  </a:lnTo>
                  <a:lnTo>
                    <a:pt x="1696" y="7782"/>
                  </a:lnTo>
                  <a:lnTo>
                    <a:pt x="904" y="8868"/>
                  </a:lnTo>
                  <a:lnTo>
                    <a:pt x="226" y="11764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8623287" y="401355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51"/>
                  </a:moveTo>
                  <a:lnTo>
                    <a:pt x="53923" y="13030"/>
                  </a:lnTo>
                  <a:lnTo>
                    <a:pt x="53810" y="11763"/>
                  </a:lnTo>
                  <a:lnTo>
                    <a:pt x="53358" y="10315"/>
                  </a:lnTo>
                  <a:lnTo>
                    <a:pt x="53019" y="8868"/>
                  </a:lnTo>
                  <a:lnTo>
                    <a:pt x="52340" y="7782"/>
                  </a:lnTo>
                  <a:lnTo>
                    <a:pt x="51549" y="6515"/>
                  </a:lnTo>
                  <a:lnTo>
                    <a:pt x="50531" y="5429"/>
                  </a:lnTo>
                  <a:lnTo>
                    <a:pt x="49627" y="4343"/>
                  </a:lnTo>
                  <a:lnTo>
                    <a:pt x="48723" y="3438"/>
                  </a:lnTo>
                  <a:lnTo>
                    <a:pt x="47479" y="2533"/>
                  </a:lnTo>
                  <a:lnTo>
                    <a:pt x="46123" y="1809"/>
                  </a:lnTo>
                  <a:lnTo>
                    <a:pt x="45105" y="1085"/>
                  </a:lnTo>
                  <a:lnTo>
                    <a:pt x="43636" y="723"/>
                  </a:lnTo>
                  <a:lnTo>
                    <a:pt x="42166" y="361"/>
                  </a:lnTo>
                  <a:lnTo>
                    <a:pt x="40696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533"/>
                  </a:lnTo>
                  <a:lnTo>
                    <a:pt x="5313" y="3438"/>
                  </a:lnTo>
                  <a:lnTo>
                    <a:pt x="4408" y="4343"/>
                  </a:lnTo>
                  <a:lnTo>
                    <a:pt x="3504" y="5429"/>
                  </a:lnTo>
                  <a:lnTo>
                    <a:pt x="2373" y="6515"/>
                  </a:lnTo>
                  <a:lnTo>
                    <a:pt x="1695" y="7782"/>
                  </a:lnTo>
                  <a:lnTo>
                    <a:pt x="904" y="8868"/>
                  </a:lnTo>
                  <a:lnTo>
                    <a:pt x="565" y="10315"/>
                  </a:lnTo>
                  <a:lnTo>
                    <a:pt x="226" y="11763"/>
                  </a:lnTo>
                  <a:lnTo>
                    <a:pt x="0" y="13030"/>
                  </a:lnTo>
                  <a:lnTo>
                    <a:pt x="0" y="14851"/>
                  </a:lnTo>
                  <a:lnTo>
                    <a:pt x="1695" y="21548"/>
                  </a:lnTo>
                  <a:lnTo>
                    <a:pt x="2373" y="22815"/>
                  </a:lnTo>
                  <a:lnTo>
                    <a:pt x="3504" y="23900"/>
                  </a:lnTo>
                  <a:lnTo>
                    <a:pt x="4408" y="24805"/>
                  </a:lnTo>
                  <a:lnTo>
                    <a:pt x="5313" y="25891"/>
                  </a:lnTo>
                  <a:lnTo>
                    <a:pt x="6556" y="26796"/>
                  </a:lnTo>
                  <a:lnTo>
                    <a:pt x="7800" y="27520"/>
                  </a:lnTo>
                  <a:lnTo>
                    <a:pt x="8930" y="28063"/>
                  </a:lnTo>
                  <a:lnTo>
                    <a:pt x="10287" y="28606"/>
                  </a:lnTo>
                  <a:lnTo>
                    <a:pt x="11982" y="28787"/>
                  </a:lnTo>
                  <a:lnTo>
                    <a:pt x="13452" y="29149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6" y="29149"/>
                  </a:lnTo>
                  <a:lnTo>
                    <a:pt x="42166" y="28787"/>
                  </a:lnTo>
                  <a:lnTo>
                    <a:pt x="43636" y="28606"/>
                  </a:lnTo>
                  <a:lnTo>
                    <a:pt x="45105" y="28063"/>
                  </a:lnTo>
                  <a:lnTo>
                    <a:pt x="46123" y="27520"/>
                  </a:lnTo>
                  <a:lnTo>
                    <a:pt x="47479" y="26796"/>
                  </a:lnTo>
                  <a:lnTo>
                    <a:pt x="48723" y="25891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5"/>
                  </a:lnTo>
                  <a:lnTo>
                    <a:pt x="52340" y="21548"/>
                  </a:lnTo>
                  <a:lnTo>
                    <a:pt x="53019" y="20462"/>
                  </a:lnTo>
                  <a:lnTo>
                    <a:pt x="53358" y="19014"/>
                  </a:lnTo>
                  <a:lnTo>
                    <a:pt x="53810" y="17566"/>
                  </a:lnTo>
                  <a:lnTo>
                    <a:pt x="53923" y="16107"/>
                  </a:lnTo>
                  <a:lnTo>
                    <a:pt x="54149" y="1485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8623287" y="4157331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0" y="13041"/>
                  </a:moveTo>
                  <a:lnTo>
                    <a:pt x="0" y="16118"/>
                  </a:lnTo>
                  <a:lnTo>
                    <a:pt x="226" y="17566"/>
                  </a:lnTo>
                  <a:lnTo>
                    <a:pt x="904" y="20462"/>
                  </a:lnTo>
                  <a:lnTo>
                    <a:pt x="1696" y="21548"/>
                  </a:lnTo>
                  <a:lnTo>
                    <a:pt x="2374" y="22814"/>
                  </a:lnTo>
                  <a:lnTo>
                    <a:pt x="3505" y="23900"/>
                  </a:lnTo>
                  <a:lnTo>
                    <a:pt x="4409" y="24805"/>
                  </a:lnTo>
                  <a:lnTo>
                    <a:pt x="5313" y="25891"/>
                  </a:lnTo>
                  <a:lnTo>
                    <a:pt x="6557" y="26795"/>
                  </a:lnTo>
                  <a:lnTo>
                    <a:pt x="7800" y="27519"/>
                  </a:lnTo>
                  <a:lnTo>
                    <a:pt x="8930" y="28063"/>
                  </a:lnTo>
                  <a:lnTo>
                    <a:pt x="10288" y="28605"/>
                  </a:lnTo>
                  <a:lnTo>
                    <a:pt x="11983" y="28787"/>
                  </a:lnTo>
                  <a:lnTo>
                    <a:pt x="13453" y="29149"/>
                  </a:lnTo>
                  <a:lnTo>
                    <a:pt x="15035" y="29329"/>
                  </a:lnTo>
                  <a:lnTo>
                    <a:pt x="38888" y="29329"/>
                  </a:lnTo>
                  <a:lnTo>
                    <a:pt x="40697" y="29149"/>
                  </a:lnTo>
                  <a:lnTo>
                    <a:pt x="42166" y="28787"/>
                  </a:lnTo>
                  <a:lnTo>
                    <a:pt x="43637" y="28605"/>
                  </a:lnTo>
                  <a:lnTo>
                    <a:pt x="45106" y="28063"/>
                  </a:lnTo>
                  <a:lnTo>
                    <a:pt x="47480" y="26795"/>
                  </a:lnTo>
                  <a:lnTo>
                    <a:pt x="48723" y="25891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4"/>
                  </a:lnTo>
                  <a:lnTo>
                    <a:pt x="53019" y="20462"/>
                  </a:lnTo>
                  <a:lnTo>
                    <a:pt x="53359" y="19014"/>
                  </a:lnTo>
                  <a:lnTo>
                    <a:pt x="53811" y="17566"/>
                  </a:lnTo>
                  <a:lnTo>
                    <a:pt x="53924" y="16118"/>
                  </a:lnTo>
                  <a:lnTo>
                    <a:pt x="54150" y="14851"/>
                  </a:lnTo>
                  <a:lnTo>
                    <a:pt x="53924" y="13041"/>
                  </a:lnTo>
                  <a:lnTo>
                    <a:pt x="53811" y="11774"/>
                  </a:lnTo>
                  <a:lnTo>
                    <a:pt x="53359" y="10326"/>
                  </a:lnTo>
                  <a:lnTo>
                    <a:pt x="53019" y="8878"/>
                  </a:lnTo>
                  <a:lnTo>
                    <a:pt x="51549" y="6515"/>
                  </a:lnTo>
                  <a:lnTo>
                    <a:pt x="50532" y="5429"/>
                  </a:lnTo>
                  <a:lnTo>
                    <a:pt x="49627" y="4343"/>
                  </a:lnTo>
                  <a:lnTo>
                    <a:pt x="48723" y="3437"/>
                  </a:lnTo>
                  <a:lnTo>
                    <a:pt x="47480" y="2533"/>
                  </a:lnTo>
                  <a:lnTo>
                    <a:pt x="46123" y="1809"/>
                  </a:lnTo>
                  <a:lnTo>
                    <a:pt x="45106" y="1085"/>
                  </a:lnTo>
                  <a:lnTo>
                    <a:pt x="42166" y="361"/>
                  </a:lnTo>
                  <a:lnTo>
                    <a:pt x="40697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11983" y="361"/>
                  </a:lnTo>
                  <a:lnTo>
                    <a:pt x="10288" y="723"/>
                  </a:lnTo>
                  <a:lnTo>
                    <a:pt x="8930" y="1085"/>
                  </a:lnTo>
                  <a:lnTo>
                    <a:pt x="7800" y="1809"/>
                  </a:lnTo>
                  <a:lnTo>
                    <a:pt x="6557" y="2533"/>
                  </a:lnTo>
                  <a:lnTo>
                    <a:pt x="5313" y="3437"/>
                  </a:lnTo>
                  <a:lnTo>
                    <a:pt x="4409" y="4343"/>
                  </a:lnTo>
                  <a:lnTo>
                    <a:pt x="3505" y="5429"/>
                  </a:lnTo>
                  <a:lnTo>
                    <a:pt x="2374" y="6515"/>
                  </a:lnTo>
                  <a:lnTo>
                    <a:pt x="1696" y="7781"/>
                  </a:lnTo>
                  <a:lnTo>
                    <a:pt x="904" y="8878"/>
                  </a:lnTo>
                  <a:lnTo>
                    <a:pt x="226" y="11774"/>
                  </a:lnTo>
                  <a:lnTo>
                    <a:pt x="0" y="13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8623287" y="4157330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09" h="29845">
                  <a:moveTo>
                    <a:pt x="54149" y="14851"/>
                  </a:moveTo>
                  <a:lnTo>
                    <a:pt x="53923" y="13042"/>
                  </a:lnTo>
                  <a:lnTo>
                    <a:pt x="53810" y="11775"/>
                  </a:lnTo>
                  <a:lnTo>
                    <a:pt x="53358" y="10327"/>
                  </a:lnTo>
                  <a:lnTo>
                    <a:pt x="53019" y="8879"/>
                  </a:lnTo>
                  <a:lnTo>
                    <a:pt x="52340" y="7782"/>
                  </a:lnTo>
                  <a:lnTo>
                    <a:pt x="51549" y="6515"/>
                  </a:lnTo>
                  <a:lnTo>
                    <a:pt x="50531" y="5429"/>
                  </a:lnTo>
                  <a:lnTo>
                    <a:pt x="49627" y="4343"/>
                  </a:lnTo>
                  <a:lnTo>
                    <a:pt x="48723" y="3438"/>
                  </a:lnTo>
                  <a:lnTo>
                    <a:pt x="47479" y="2533"/>
                  </a:lnTo>
                  <a:lnTo>
                    <a:pt x="46123" y="1809"/>
                  </a:lnTo>
                  <a:lnTo>
                    <a:pt x="45105" y="1085"/>
                  </a:lnTo>
                  <a:lnTo>
                    <a:pt x="43636" y="723"/>
                  </a:lnTo>
                  <a:lnTo>
                    <a:pt x="42166" y="361"/>
                  </a:lnTo>
                  <a:lnTo>
                    <a:pt x="40696" y="180"/>
                  </a:lnTo>
                  <a:lnTo>
                    <a:pt x="38888" y="0"/>
                  </a:lnTo>
                  <a:lnTo>
                    <a:pt x="15035" y="0"/>
                  </a:lnTo>
                  <a:lnTo>
                    <a:pt x="7800" y="1809"/>
                  </a:lnTo>
                  <a:lnTo>
                    <a:pt x="6556" y="2533"/>
                  </a:lnTo>
                  <a:lnTo>
                    <a:pt x="5313" y="3438"/>
                  </a:lnTo>
                  <a:lnTo>
                    <a:pt x="4408" y="4343"/>
                  </a:lnTo>
                  <a:lnTo>
                    <a:pt x="3504" y="5429"/>
                  </a:lnTo>
                  <a:lnTo>
                    <a:pt x="2373" y="6515"/>
                  </a:lnTo>
                  <a:lnTo>
                    <a:pt x="1695" y="7782"/>
                  </a:lnTo>
                  <a:lnTo>
                    <a:pt x="904" y="8879"/>
                  </a:lnTo>
                  <a:lnTo>
                    <a:pt x="565" y="10327"/>
                  </a:lnTo>
                  <a:lnTo>
                    <a:pt x="226" y="11775"/>
                  </a:lnTo>
                  <a:lnTo>
                    <a:pt x="0" y="13042"/>
                  </a:lnTo>
                  <a:lnTo>
                    <a:pt x="0" y="14851"/>
                  </a:lnTo>
                  <a:lnTo>
                    <a:pt x="1695" y="21548"/>
                  </a:lnTo>
                  <a:lnTo>
                    <a:pt x="2373" y="22815"/>
                  </a:lnTo>
                  <a:lnTo>
                    <a:pt x="3504" y="23900"/>
                  </a:lnTo>
                  <a:lnTo>
                    <a:pt x="4408" y="24805"/>
                  </a:lnTo>
                  <a:lnTo>
                    <a:pt x="5313" y="25891"/>
                  </a:lnTo>
                  <a:lnTo>
                    <a:pt x="6556" y="26796"/>
                  </a:lnTo>
                  <a:lnTo>
                    <a:pt x="7800" y="27520"/>
                  </a:lnTo>
                  <a:lnTo>
                    <a:pt x="8930" y="28063"/>
                  </a:lnTo>
                  <a:lnTo>
                    <a:pt x="10287" y="28606"/>
                  </a:lnTo>
                  <a:lnTo>
                    <a:pt x="11982" y="28787"/>
                  </a:lnTo>
                  <a:lnTo>
                    <a:pt x="13452" y="29149"/>
                  </a:lnTo>
                  <a:lnTo>
                    <a:pt x="15035" y="29330"/>
                  </a:lnTo>
                  <a:lnTo>
                    <a:pt x="38888" y="29330"/>
                  </a:lnTo>
                  <a:lnTo>
                    <a:pt x="40696" y="29149"/>
                  </a:lnTo>
                  <a:lnTo>
                    <a:pt x="42166" y="28787"/>
                  </a:lnTo>
                  <a:lnTo>
                    <a:pt x="43636" y="28606"/>
                  </a:lnTo>
                  <a:lnTo>
                    <a:pt x="45105" y="28063"/>
                  </a:lnTo>
                  <a:lnTo>
                    <a:pt x="46123" y="27520"/>
                  </a:lnTo>
                  <a:lnTo>
                    <a:pt x="47479" y="26796"/>
                  </a:lnTo>
                  <a:lnTo>
                    <a:pt x="48723" y="25891"/>
                  </a:lnTo>
                  <a:lnTo>
                    <a:pt x="49627" y="24805"/>
                  </a:lnTo>
                  <a:lnTo>
                    <a:pt x="50532" y="23900"/>
                  </a:lnTo>
                  <a:lnTo>
                    <a:pt x="51549" y="22815"/>
                  </a:lnTo>
                  <a:lnTo>
                    <a:pt x="52340" y="21548"/>
                  </a:lnTo>
                  <a:lnTo>
                    <a:pt x="53019" y="20462"/>
                  </a:lnTo>
                  <a:lnTo>
                    <a:pt x="53358" y="19014"/>
                  </a:lnTo>
                  <a:lnTo>
                    <a:pt x="53810" y="17566"/>
                  </a:lnTo>
                  <a:lnTo>
                    <a:pt x="53923" y="16118"/>
                  </a:lnTo>
                  <a:lnTo>
                    <a:pt x="54149" y="14851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6277563" y="401912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30"/>
                  </a:moveTo>
                  <a:lnTo>
                    <a:pt x="0" y="16107"/>
                  </a:lnTo>
                  <a:lnTo>
                    <a:pt x="180" y="17555"/>
                  </a:lnTo>
                  <a:lnTo>
                    <a:pt x="904" y="20450"/>
                  </a:lnTo>
                  <a:lnTo>
                    <a:pt x="1628" y="21536"/>
                  </a:lnTo>
                  <a:lnTo>
                    <a:pt x="2362" y="22804"/>
                  </a:lnTo>
                  <a:lnTo>
                    <a:pt x="4352" y="24794"/>
                  </a:lnTo>
                  <a:lnTo>
                    <a:pt x="5256" y="25880"/>
                  </a:lnTo>
                  <a:lnTo>
                    <a:pt x="6522" y="26785"/>
                  </a:lnTo>
                  <a:lnTo>
                    <a:pt x="7788" y="27509"/>
                  </a:lnTo>
                  <a:lnTo>
                    <a:pt x="8873" y="28063"/>
                  </a:lnTo>
                  <a:lnTo>
                    <a:pt x="10321" y="28595"/>
                  </a:lnTo>
                  <a:lnTo>
                    <a:pt x="11949" y="28775"/>
                  </a:lnTo>
                  <a:lnTo>
                    <a:pt x="13395" y="29137"/>
                  </a:lnTo>
                  <a:lnTo>
                    <a:pt x="15024" y="29330"/>
                  </a:lnTo>
                  <a:lnTo>
                    <a:pt x="38910" y="29330"/>
                  </a:lnTo>
                  <a:lnTo>
                    <a:pt x="40720" y="29137"/>
                  </a:lnTo>
                  <a:lnTo>
                    <a:pt x="42166" y="28775"/>
                  </a:lnTo>
                  <a:lnTo>
                    <a:pt x="43613" y="28595"/>
                  </a:lnTo>
                  <a:lnTo>
                    <a:pt x="49582" y="24794"/>
                  </a:lnTo>
                  <a:lnTo>
                    <a:pt x="51572" y="22804"/>
                  </a:lnTo>
                  <a:lnTo>
                    <a:pt x="52294" y="21536"/>
                  </a:lnTo>
                  <a:lnTo>
                    <a:pt x="53018" y="20450"/>
                  </a:lnTo>
                  <a:lnTo>
                    <a:pt x="53742" y="17555"/>
                  </a:lnTo>
                  <a:lnTo>
                    <a:pt x="54104" y="14839"/>
                  </a:lnTo>
                  <a:lnTo>
                    <a:pt x="53922" y="13030"/>
                  </a:lnTo>
                  <a:lnTo>
                    <a:pt x="53742" y="11764"/>
                  </a:lnTo>
                  <a:lnTo>
                    <a:pt x="53018" y="8868"/>
                  </a:lnTo>
                  <a:lnTo>
                    <a:pt x="52294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7" y="3437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2166" y="350"/>
                  </a:lnTo>
                  <a:lnTo>
                    <a:pt x="40720" y="180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11949" y="350"/>
                  </a:lnTo>
                  <a:lnTo>
                    <a:pt x="10321" y="723"/>
                  </a:lnTo>
                  <a:lnTo>
                    <a:pt x="8873" y="1085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7"/>
                  </a:lnTo>
                  <a:lnTo>
                    <a:pt x="4352" y="4343"/>
                  </a:lnTo>
                  <a:lnTo>
                    <a:pt x="3448" y="5429"/>
                  </a:lnTo>
                  <a:lnTo>
                    <a:pt x="2362" y="6515"/>
                  </a:lnTo>
                  <a:lnTo>
                    <a:pt x="1628" y="7782"/>
                  </a:lnTo>
                  <a:lnTo>
                    <a:pt x="904" y="8868"/>
                  </a:lnTo>
                  <a:lnTo>
                    <a:pt x="180" y="11764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6277562" y="4019128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840"/>
                  </a:moveTo>
                  <a:lnTo>
                    <a:pt x="52295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8" y="3438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3613" y="723"/>
                  </a:lnTo>
                  <a:lnTo>
                    <a:pt x="42166" y="350"/>
                  </a:lnTo>
                  <a:lnTo>
                    <a:pt x="40719" y="180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8"/>
                  </a:lnTo>
                  <a:lnTo>
                    <a:pt x="4352" y="4343"/>
                  </a:lnTo>
                  <a:lnTo>
                    <a:pt x="3447" y="5429"/>
                  </a:lnTo>
                  <a:lnTo>
                    <a:pt x="2362" y="6515"/>
                  </a:lnTo>
                  <a:lnTo>
                    <a:pt x="1627" y="7782"/>
                  </a:lnTo>
                  <a:lnTo>
                    <a:pt x="904" y="8868"/>
                  </a:lnTo>
                  <a:lnTo>
                    <a:pt x="542" y="10315"/>
                  </a:lnTo>
                  <a:lnTo>
                    <a:pt x="180" y="11763"/>
                  </a:lnTo>
                  <a:lnTo>
                    <a:pt x="0" y="13030"/>
                  </a:lnTo>
                  <a:lnTo>
                    <a:pt x="0" y="14840"/>
                  </a:lnTo>
                  <a:lnTo>
                    <a:pt x="1627" y="21536"/>
                  </a:lnTo>
                  <a:lnTo>
                    <a:pt x="2362" y="22803"/>
                  </a:lnTo>
                  <a:lnTo>
                    <a:pt x="3447" y="23889"/>
                  </a:lnTo>
                  <a:lnTo>
                    <a:pt x="4352" y="24794"/>
                  </a:lnTo>
                  <a:lnTo>
                    <a:pt x="5256" y="25880"/>
                  </a:lnTo>
                  <a:lnTo>
                    <a:pt x="6522" y="26785"/>
                  </a:lnTo>
                  <a:lnTo>
                    <a:pt x="7788" y="27509"/>
                  </a:lnTo>
                  <a:lnTo>
                    <a:pt x="8874" y="28063"/>
                  </a:lnTo>
                  <a:lnTo>
                    <a:pt x="10321" y="28595"/>
                  </a:lnTo>
                  <a:lnTo>
                    <a:pt x="11949" y="28776"/>
                  </a:lnTo>
                  <a:lnTo>
                    <a:pt x="13396" y="29138"/>
                  </a:lnTo>
                  <a:lnTo>
                    <a:pt x="15023" y="29330"/>
                  </a:lnTo>
                  <a:lnTo>
                    <a:pt x="38910" y="29330"/>
                  </a:lnTo>
                  <a:lnTo>
                    <a:pt x="40719" y="29138"/>
                  </a:lnTo>
                  <a:lnTo>
                    <a:pt x="42166" y="28776"/>
                  </a:lnTo>
                  <a:lnTo>
                    <a:pt x="43613" y="28595"/>
                  </a:lnTo>
                  <a:lnTo>
                    <a:pt x="49582" y="24794"/>
                  </a:lnTo>
                  <a:lnTo>
                    <a:pt x="50486" y="23889"/>
                  </a:lnTo>
                  <a:lnTo>
                    <a:pt x="51572" y="22803"/>
                  </a:lnTo>
                  <a:lnTo>
                    <a:pt x="52295" y="21536"/>
                  </a:lnTo>
                  <a:lnTo>
                    <a:pt x="53019" y="20450"/>
                  </a:lnTo>
                  <a:lnTo>
                    <a:pt x="53380" y="19003"/>
                  </a:lnTo>
                  <a:lnTo>
                    <a:pt x="53742" y="17555"/>
                  </a:lnTo>
                  <a:lnTo>
                    <a:pt x="53923" y="16107"/>
                  </a:lnTo>
                  <a:lnTo>
                    <a:pt x="54104" y="1484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6277563" y="41629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0" y="13030"/>
                  </a:moveTo>
                  <a:lnTo>
                    <a:pt x="0" y="16107"/>
                  </a:lnTo>
                  <a:lnTo>
                    <a:pt x="180" y="17555"/>
                  </a:lnTo>
                  <a:lnTo>
                    <a:pt x="904" y="20462"/>
                  </a:lnTo>
                  <a:lnTo>
                    <a:pt x="1628" y="21548"/>
                  </a:lnTo>
                  <a:lnTo>
                    <a:pt x="2362" y="22814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6522" y="26795"/>
                  </a:lnTo>
                  <a:lnTo>
                    <a:pt x="7788" y="27519"/>
                  </a:lnTo>
                  <a:lnTo>
                    <a:pt x="8873" y="28063"/>
                  </a:lnTo>
                  <a:lnTo>
                    <a:pt x="10321" y="28605"/>
                  </a:lnTo>
                  <a:lnTo>
                    <a:pt x="11949" y="28787"/>
                  </a:lnTo>
                  <a:lnTo>
                    <a:pt x="13395" y="29149"/>
                  </a:lnTo>
                  <a:lnTo>
                    <a:pt x="15024" y="29330"/>
                  </a:lnTo>
                  <a:lnTo>
                    <a:pt x="38910" y="29330"/>
                  </a:lnTo>
                  <a:lnTo>
                    <a:pt x="40720" y="29149"/>
                  </a:lnTo>
                  <a:lnTo>
                    <a:pt x="42166" y="28787"/>
                  </a:lnTo>
                  <a:lnTo>
                    <a:pt x="43613" y="28605"/>
                  </a:lnTo>
                  <a:lnTo>
                    <a:pt x="49582" y="24805"/>
                  </a:lnTo>
                  <a:lnTo>
                    <a:pt x="51572" y="22814"/>
                  </a:lnTo>
                  <a:lnTo>
                    <a:pt x="52296" y="21548"/>
                  </a:lnTo>
                  <a:lnTo>
                    <a:pt x="53018" y="20462"/>
                  </a:lnTo>
                  <a:lnTo>
                    <a:pt x="53742" y="17555"/>
                  </a:lnTo>
                  <a:lnTo>
                    <a:pt x="54104" y="14839"/>
                  </a:lnTo>
                  <a:lnTo>
                    <a:pt x="53922" y="13030"/>
                  </a:lnTo>
                  <a:lnTo>
                    <a:pt x="53742" y="11764"/>
                  </a:lnTo>
                  <a:lnTo>
                    <a:pt x="53018" y="8867"/>
                  </a:lnTo>
                  <a:lnTo>
                    <a:pt x="52296" y="7781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7" y="3437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2166" y="361"/>
                  </a:lnTo>
                  <a:lnTo>
                    <a:pt x="40720" y="180"/>
                  </a:lnTo>
                  <a:lnTo>
                    <a:pt x="38910" y="0"/>
                  </a:lnTo>
                  <a:lnTo>
                    <a:pt x="15024" y="0"/>
                  </a:lnTo>
                  <a:lnTo>
                    <a:pt x="11949" y="361"/>
                  </a:lnTo>
                  <a:lnTo>
                    <a:pt x="10321" y="723"/>
                  </a:lnTo>
                  <a:lnTo>
                    <a:pt x="8873" y="1085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7"/>
                  </a:lnTo>
                  <a:lnTo>
                    <a:pt x="4352" y="4343"/>
                  </a:lnTo>
                  <a:lnTo>
                    <a:pt x="3448" y="5429"/>
                  </a:lnTo>
                  <a:lnTo>
                    <a:pt x="2362" y="6515"/>
                  </a:lnTo>
                  <a:lnTo>
                    <a:pt x="1628" y="7781"/>
                  </a:lnTo>
                  <a:lnTo>
                    <a:pt x="904" y="8867"/>
                  </a:lnTo>
                  <a:lnTo>
                    <a:pt x="180" y="11764"/>
                  </a:lnTo>
                  <a:lnTo>
                    <a:pt x="0" y="1303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6277562" y="4162907"/>
              <a:ext cx="54610" cy="29845"/>
            </a:xfrm>
            <a:custGeom>
              <a:avLst/>
              <a:gdLst/>
              <a:ahLst/>
              <a:cxnLst/>
              <a:rect l="l" t="t" r="r" b="b"/>
              <a:pathLst>
                <a:path w="54610" h="29845">
                  <a:moveTo>
                    <a:pt x="54104" y="14840"/>
                  </a:moveTo>
                  <a:lnTo>
                    <a:pt x="53923" y="13030"/>
                  </a:lnTo>
                  <a:lnTo>
                    <a:pt x="53742" y="11763"/>
                  </a:lnTo>
                  <a:lnTo>
                    <a:pt x="53380" y="10315"/>
                  </a:lnTo>
                  <a:lnTo>
                    <a:pt x="53019" y="8868"/>
                  </a:lnTo>
                  <a:lnTo>
                    <a:pt x="52295" y="7782"/>
                  </a:lnTo>
                  <a:lnTo>
                    <a:pt x="51572" y="6515"/>
                  </a:lnTo>
                  <a:lnTo>
                    <a:pt x="50486" y="5429"/>
                  </a:lnTo>
                  <a:lnTo>
                    <a:pt x="49582" y="4343"/>
                  </a:lnTo>
                  <a:lnTo>
                    <a:pt x="48678" y="3438"/>
                  </a:lnTo>
                  <a:lnTo>
                    <a:pt x="47411" y="2533"/>
                  </a:lnTo>
                  <a:lnTo>
                    <a:pt x="46145" y="1809"/>
                  </a:lnTo>
                  <a:lnTo>
                    <a:pt x="45060" y="1085"/>
                  </a:lnTo>
                  <a:lnTo>
                    <a:pt x="43613" y="723"/>
                  </a:lnTo>
                  <a:lnTo>
                    <a:pt x="42166" y="361"/>
                  </a:lnTo>
                  <a:lnTo>
                    <a:pt x="40719" y="180"/>
                  </a:lnTo>
                  <a:lnTo>
                    <a:pt x="38910" y="0"/>
                  </a:lnTo>
                  <a:lnTo>
                    <a:pt x="15023" y="0"/>
                  </a:lnTo>
                  <a:lnTo>
                    <a:pt x="7788" y="1809"/>
                  </a:lnTo>
                  <a:lnTo>
                    <a:pt x="6522" y="2533"/>
                  </a:lnTo>
                  <a:lnTo>
                    <a:pt x="5256" y="3438"/>
                  </a:lnTo>
                  <a:lnTo>
                    <a:pt x="4352" y="4343"/>
                  </a:lnTo>
                  <a:lnTo>
                    <a:pt x="3447" y="5429"/>
                  </a:lnTo>
                  <a:lnTo>
                    <a:pt x="2362" y="6515"/>
                  </a:lnTo>
                  <a:lnTo>
                    <a:pt x="1627" y="7782"/>
                  </a:lnTo>
                  <a:lnTo>
                    <a:pt x="904" y="8868"/>
                  </a:lnTo>
                  <a:lnTo>
                    <a:pt x="542" y="10315"/>
                  </a:lnTo>
                  <a:lnTo>
                    <a:pt x="180" y="11763"/>
                  </a:lnTo>
                  <a:lnTo>
                    <a:pt x="0" y="13030"/>
                  </a:lnTo>
                  <a:lnTo>
                    <a:pt x="0" y="14840"/>
                  </a:lnTo>
                  <a:lnTo>
                    <a:pt x="0" y="16107"/>
                  </a:lnTo>
                  <a:lnTo>
                    <a:pt x="180" y="17555"/>
                  </a:lnTo>
                  <a:lnTo>
                    <a:pt x="542" y="19014"/>
                  </a:lnTo>
                  <a:lnTo>
                    <a:pt x="904" y="20462"/>
                  </a:lnTo>
                  <a:lnTo>
                    <a:pt x="1627" y="21548"/>
                  </a:lnTo>
                  <a:lnTo>
                    <a:pt x="2362" y="22815"/>
                  </a:lnTo>
                  <a:lnTo>
                    <a:pt x="3447" y="23900"/>
                  </a:lnTo>
                  <a:lnTo>
                    <a:pt x="4352" y="24805"/>
                  </a:lnTo>
                  <a:lnTo>
                    <a:pt x="5256" y="25891"/>
                  </a:lnTo>
                  <a:lnTo>
                    <a:pt x="11949" y="28787"/>
                  </a:lnTo>
                  <a:lnTo>
                    <a:pt x="13396" y="29149"/>
                  </a:lnTo>
                  <a:lnTo>
                    <a:pt x="15023" y="29330"/>
                  </a:lnTo>
                  <a:lnTo>
                    <a:pt x="38910" y="29330"/>
                  </a:lnTo>
                  <a:lnTo>
                    <a:pt x="40719" y="29149"/>
                  </a:lnTo>
                  <a:lnTo>
                    <a:pt x="42166" y="28787"/>
                  </a:lnTo>
                  <a:lnTo>
                    <a:pt x="43613" y="28606"/>
                  </a:lnTo>
                  <a:lnTo>
                    <a:pt x="49582" y="24805"/>
                  </a:lnTo>
                  <a:lnTo>
                    <a:pt x="50486" y="23900"/>
                  </a:lnTo>
                  <a:lnTo>
                    <a:pt x="51572" y="22815"/>
                  </a:lnTo>
                  <a:lnTo>
                    <a:pt x="52295" y="21548"/>
                  </a:lnTo>
                  <a:lnTo>
                    <a:pt x="53019" y="20462"/>
                  </a:lnTo>
                  <a:lnTo>
                    <a:pt x="53380" y="19014"/>
                  </a:lnTo>
                  <a:lnTo>
                    <a:pt x="53742" y="17555"/>
                  </a:lnTo>
                  <a:lnTo>
                    <a:pt x="53923" y="16107"/>
                  </a:lnTo>
                  <a:lnTo>
                    <a:pt x="54104" y="1484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6536349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6536350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6536349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6536350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39" y="0"/>
                  </a:lnTo>
                  <a:lnTo>
                    <a:pt x="328039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6539910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71" y="54317"/>
                  </a:lnTo>
                  <a:lnTo>
                    <a:pt x="774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6539911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71" y="54317"/>
                  </a:lnTo>
                  <a:lnTo>
                    <a:pt x="77471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6563074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2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132" y="5429"/>
                  </a:lnTo>
                  <a:lnTo>
                    <a:pt x="31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6563074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3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133" y="5429"/>
                  </a:lnTo>
                  <a:lnTo>
                    <a:pt x="31133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6539910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71" y="0"/>
                  </a:lnTo>
                  <a:lnTo>
                    <a:pt x="77471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6539911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71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71" y="0"/>
                  </a:lnTo>
                  <a:lnTo>
                    <a:pt x="77471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6563074" y="414237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2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132" y="0"/>
                  </a:lnTo>
                  <a:lnTo>
                    <a:pt x="31132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6563074" y="414237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133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133" y="0"/>
                  </a:lnTo>
                  <a:lnTo>
                    <a:pt x="31133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6620546" y="4059374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1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551" y="54498"/>
                  </a:lnTo>
                  <a:lnTo>
                    <a:pt x="77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6620547" y="4059374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550" y="54498"/>
                  </a:lnTo>
                  <a:lnTo>
                    <a:pt x="77550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6643721" y="41136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6643722" y="411360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6620546" y="4147738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1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551" y="0"/>
                  </a:lnTo>
                  <a:lnTo>
                    <a:pt x="77551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6620547" y="4147738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6643721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6643722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6702845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6702845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6726020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6726020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6702845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6702845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6726020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6726020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6784804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6784804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6807979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6807979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6784804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6784804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6807979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6543641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425" y="85061"/>
                  </a:moveTo>
                  <a:lnTo>
                    <a:pt x="264337" y="85061"/>
                  </a:lnTo>
                  <a:lnTo>
                    <a:pt x="264337" y="79632"/>
                  </a:lnTo>
                  <a:lnTo>
                    <a:pt x="295425" y="79632"/>
                  </a:lnTo>
                  <a:lnTo>
                    <a:pt x="295425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49" y="0"/>
                  </a:lnTo>
                  <a:lnTo>
                    <a:pt x="70349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349" y="89608"/>
                  </a:lnTo>
                  <a:lnTo>
                    <a:pt x="70349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427" y="0"/>
                  </a:moveTo>
                  <a:lnTo>
                    <a:pt x="151856" y="0"/>
                  </a:lnTo>
                  <a:lnTo>
                    <a:pt x="151856" y="47609"/>
                  </a:lnTo>
                  <a:lnTo>
                    <a:pt x="81427" y="47609"/>
                  </a:lnTo>
                  <a:lnTo>
                    <a:pt x="81427" y="0"/>
                  </a:lnTo>
                </a:path>
                <a:path w="316229" h="137795">
                  <a:moveTo>
                    <a:pt x="81427" y="89608"/>
                  </a:moveTo>
                  <a:lnTo>
                    <a:pt x="151856" y="89608"/>
                  </a:lnTo>
                  <a:lnTo>
                    <a:pt x="151856" y="137229"/>
                  </a:lnTo>
                  <a:lnTo>
                    <a:pt x="81427" y="137229"/>
                  </a:lnTo>
                  <a:lnTo>
                    <a:pt x="81427" y="89608"/>
                  </a:lnTo>
                </a:path>
                <a:path w="316229" h="137795">
                  <a:moveTo>
                    <a:pt x="163952" y="0"/>
                  </a:moveTo>
                  <a:lnTo>
                    <a:pt x="234267" y="0"/>
                  </a:lnTo>
                  <a:lnTo>
                    <a:pt x="234267" y="47609"/>
                  </a:lnTo>
                  <a:lnTo>
                    <a:pt x="163952" y="47609"/>
                  </a:lnTo>
                  <a:lnTo>
                    <a:pt x="163952" y="0"/>
                  </a:lnTo>
                </a:path>
                <a:path w="316229" h="137795">
                  <a:moveTo>
                    <a:pt x="163952" y="89608"/>
                  </a:moveTo>
                  <a:lnTo>
                    <a:pt x="234267" y="89608"/>
                  </a:lnTo>
                  <a:lnTo>
                    <a:pt x="234267" y="137229"/>
                  </a:lnTo>
                  <a:lnTo>
                    <a:pt x="163952" y="137229"/>
                  </a:lnTo>
                  <a:lnTo>
                    <a:pt x="163952" y="89608"/>
                  </a:lnTo>
                </a:path>
                <a:path w="316229" h="137795">
                  <a:moveTo>
                    <a:pt x="245345" y="0"/>
                  </a:moveTo>
                  <a:lnTo>
                    <a:pt x="315774" y="0"/>
                  </a:lnTo>
                  <a:lnTo>
                    <a:pt x="315774" y="47609"/>
                  </a:lnTo>
                  <a:lnTo>
                    <a:pt x="245345" y="47609"/>
                  </a:lnTo>
                  <a:lnTo>
                    <a:pt x="245345" y="0"/>
                  </a:lnTo>
                </a:path>
                <a:path w="316229" h="137795">
                  <a:moveTo>
                    <a:pt x="245345" y="89608"/>
                  </a:moveTo>
                  <a:lnTo>
                    <a:pt x="315774" y="89608"/>
                  </a:lnTo>
                  <a:lnTo>
                    <a:pt x="315774" y="137229"/>
                  </a:lnTo>
                  <a:lnTo>
                    <a:pt x="245345" y="137229"/>
                  </a:lnTo>
                  <a:lnTo>
                    <a:pt x="245345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6" name="object 121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0206" y="4058031"/>
              <a:ext cx="102321" cy="151611"/>
            </a:xfrm>
            <a:prstGeom prst="rect">
              <a:avLst/>
            </a:prstGeom>
          </p:spPr>
        </p:pic>
        <p:sp>
          <p:nvSpPr>
            <p:cNvPr id="1217" name="object 1217"/>
            <p:cNvSpPr/>
            <p:nvPr/>
          </p:nvSpPr>
          <p:spPr>
            <a:xfrm>
              <a:off x="6876034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7948" y="0"/>
                  </a:lnTo>
                  <a:lnTo>
                    <a:pt x="327948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6876033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7949" y="0"/>
                  </a:lnTo>
                  <a:lnTo>
                    <a:pt x="327949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6876034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7948" y="0"/>
                  </a:lnTo>
                  <a:lnTo>
                    <a:pt x="327948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6876033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7949" y="0"/>
                  </a:lnTo>
                  <a:lnTo>
                    <a:pt x="327949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6879538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6" y="54317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6879538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7" y="54317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6902712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8" y="542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6902712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68795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68795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6902712" y="414237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6902712" y="414237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6960254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6960253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6983427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6983428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6960254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6960253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6983427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6983428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7042438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8" y="54499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7042438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7065613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7065613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70424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70424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7065613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7065613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7124397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7124397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7147572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7147572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712439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712439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7147572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6883268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061"/>
                  </a:moveTo>
                  <a:lnTo>
                    <a:pt x="264303" y="85061"/>
                  </a:lnTo>
                  <a:lnTo>
                    <a:pt x="264303" y="79632"/>
                  </a:lnTo>
                  <a:lnTo>
                    <a:pt x="295391" y="79632"/>
                  </a:lnTo>
                  <a:lnTo>
                    <a:pt x="295391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428" y="89608"/>
                  </a:lnTo>
                  <a:lnTo>
                    <a:pt x="70428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506" y="0"/>
                  </a:moveTo>
                  <a:lnTo>
                    <a:pt x="151822" y="0"/>
                  </a:lnTo>
                  <a:lnTo>
                    <a:pt x="151822" y="47609"/>
                  </a:lnTo>
                  <a:lnTo>
                    <a:pt x="81506" y="47609"/>
                  </a:lnTo>
                  <a:lnTo>
                    <a:pt x="81506" y="0"/>
                  </a:lnTo>
                </a:path>
                <a:path w="316229" h="137795">
                  <a:moveTo>
                    <a:pt x="81506" y="89608"/>
                  </a:moveTo>
                  <a:lnTo>
                    <a:pt x="151822" y="89608"/>
                  </a:lnTo>
                  <a:lnTo>
                    <a:pt x="151822" y="137229"/>
                  </a:lnTo>
                  <a:lnTo>
                    <a:pt x="81506" y="137229"/>
                  </a:lnTo>
                  <a:lnTo>
                    <a:pt x="81506" y="89608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09"/>
                  </a:lnTo>
                  <a:lnTo>
                    <a:pt x="163918" y="47609"/>
                  </a:lnTo>
                  <a:lnTo>
                    <a:pt x="163918" y="0"/>
                  </a:lnTo>
                </a:path>
                <a:path w="316229" h="137795">
                  <a:moveTo>
                    <a:pt x="163918" y="89608"/>
                  </a:moveTo>
                  <a:lnTo>
                    <a:pt x="234346" y="89608"/>
                  </a:lnTo>
                  <a:lnTo>
                    <a:pt x="234346" y="137229"/>
                  </a:lnTo>
                  <a:lnTo>
                    <a:pt x="163918" y="137229"/>
                  </a:lnTo>
                  <a:lnTo>
                    <a:pt x="163918" y="89608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09"/>
                  </a:lnTo>
                  <a:lnTo>
                    <a:pt x="245311" y="47609"/>
                  </a:lnTo>
                  <a:lnTo>
                    <a:pt x="245311" y="0"/>
                  </a:lnTo>
                </a:path>
                <a:path w="316229" h="137795">
                  <a:moveTo>
                    <a:pt x="245311" y="89608"/>
                  </a:moveTo>
                  <a:lnTo>
                    <a:pt x="315740" y="89608"/>
                  </a:lnTo>
                  <a:lnTo>
                    <a:pt x="315740" y="137229"/>
                  </a:lnTo>
                  <a:lnTo>
                    <a:pt x="245311" y="137229"/>
                  </a:lnTo>
                  <a:lnTo>
                    <a:pt x="245311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7215627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7215626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7215627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7215626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7219130" y="4059555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550" y="54317"/>
                  </a:lnTo>
                  <a:lnTo>
                    <a:pt x="77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7219131" y="4059555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550" y="54317"/>
                  </a:lnTo>
                  <a:lnTo>
                    <a:pt x="77550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7242305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1" y="542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7242305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0" y="5429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7219130" y="4147738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7219131" y="4147738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4" h="54610">
                  <a:moveTo>
                    <a:pt x="77550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550" y="0"/>
                  </a:lnTo>
                  <a:lnTo>
                    <a:pt x="77550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7242305" y="414237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7242305" y="414237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7299847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7299846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7323022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7323021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729984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729984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7323022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7323021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7382145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7382144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7405206" y="41136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7405206" y="411360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7382145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7382144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7405206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7405206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7464103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7464103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7487165" y="41136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7487165" y="411360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7464103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7464103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7487165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7222861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504" y="85061"/>
                  </a:moveTo>
                  <a:lnTo>
                    <a:pt x="264303" y="85061"/>
                  </a:lnTo>
                  <a:lnTo>
                    <a:pt x="264303" y="79632"/>
                  </a:lnTo>
                  <a:lnTo>
                    <a:pt x="295504" y="79632"/>
                  </a:lnTo>
                  <a:lnTo>
                    <a:pt x="295504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428" y="89608"/>
                  </a:lnTo>
                  <a:lnTo>
                    <a:pt x="70428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506" y="0"/>
                  </a:moveTo>
                  <a:lnTo>
                    <a:pt x="151935" y="0"/>
                  </a:lnTo>
                  <a:lnTo>
                    <a:pt x="151935" y="47609"/>
                  </a:lnTo>
                  <a:lnTo>
                    <a:pt x="81506" y="47609"/>
                  </a:lnTo>
                  <a:lnTo>
                    <a:pt x="81506" y="0"/>
                  </a:lnTo>
                </a:path>
                <a:path w="316229" h="137795">
                  <a:moveTo>
                    <a:pt x="81506" y="89608"/>
                  </a:moveTo>
                  <a:lnTo>
                    <a:pt x="151935" y="89608"/>
                  </a:lnTo>
                  <a:lnTo>
                    <a:pt x="151935" y="137229"/>
                  </a:lnTo>
                  <a:lnTo>
                    <a:pt x="81506" y="137229"/>
                  </a:lnTo>
                  <a:lnTo>
                    <a:pt x="81506" y="89608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09"/>
                  </a:lnTo>
                  <a:lnTo>
                    <a:pt x="163918" y="47609"/>
                  </a:lnTo>
                  <a:lnTo>
                    <a:pt x="163918" y="0"/>
                  </a:lnTo>
                </a:path>
                <a:path w="316229" h="137795">
                  <a:moveTo>
                    <a:pt x="163918" y="89608"/>
                  </a:moveTo>
                  <a:lnTo>
                    <a:pt x="234346" y="89608"/>
                  </a:lnTo>
                  <a:lnTo>
                    <a:pt x="234346" y="137229"/>
                  </a:lnTo>
                  <a:lnTo>
                    <a:pt x="163918" y="137229"/>
                  </a:lnTo>
                  <a:lnTo>
                    <a:pt x="163918" y="89608"/>
                  </a:lnTo>
                </a:path>
                <a:path w="316229" h="137795">
                  <a:moveTo>
                    <a:pt x="245424" y="0"/>
                  </a:moveTo>
                  <a:lnTo>
                    <a:pt x="315740" y="0"/>
                  </a:lnTo>
                  <a:lnTo>
                    <a:pt x="315740" y="47609"/>
                  </a:lnTo>
                  <a:lnTo>
                    <a:pt x="245424" y="47609"/>
                  </a:lnTo>
                  <a:lnTo>
                    <a:pt x="245424" y="0"/>
                  </a:lnTo>
                </a:path>
                <a:path w="316229" h="137795">
                  <a:moveTo>
                    <a:pt x="245425" y="89608"/>
                  </a:moveTo>
                  <a:lnTo>
                    <a:pt x="315740" y="89608"/>
                  </a:lnTo>
                  <a:lnTo>
                    <a:pt x="315740" y="137229"/>
                  </a:lnTo>
                  <a:lnTo>
                    <a:pt x="245425" y="137229"/>
                  </a:lnTo>
                  <a:lnTo>
                    <a:pt x="245425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7555219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7555219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7555219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7555219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7558836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8" y="54317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7558837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7" y="54317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7582011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8" y="542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7582012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755883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755883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7582011" y="414237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7582012" y="414237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7639552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7639552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7662727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7662727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7639552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7639552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7662727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7662727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7721738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6" y="54499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7721738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7744912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7744912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77217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77217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7744912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7744912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7803696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0"/>
                  </a:moveTo>
                  <a:lnTo>
                    <a:pt x="0" y="0"/>
                  </a:lnTo>
                  <a:lnTo>
                    <a:pt x="0" y="54499"/>
                  </a:lnTo>
                  <a:lnTo>
                    <a:pt x="77438" y="54498"/>
                  </a:lnTo>
                  <a:lnTo>
                    <a:pt x="77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7803697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7826871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7826871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780369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8" y="0"/>
                  </a:lnTo>
                  <a:lnTo>
                    <a:pt x="77438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780369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7826871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7562567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061"/>
                  </a:moveTo>
                  <a:lnTo>
                    <a:pt x="264303" y="85061"/>
                  </a:lnTo>
                  <a:lnTo>
                    <a:pt x="264303" y="79632"/>
                  </a:lnTo>
                  <a:lnTo>
                    <a:pt x="295391" y="79632"/>
                  </a:lnTo>
                  <a:lnTo>
                    <a:pt x="295391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15" y="0"/>
                  </a:lnTo>
                  <a:lnTo>
                    <a:pt x="70315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315" y="89608"/>
                  </a:lnTo>
                  <a:lnTo>
                    <a:pt x="70315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393" y="0"/>
                  </a:moveTo>
                  <a:lnTo>
                    <a:pt x="151822" y="0"/>
                  </a:lnTo>
                  <a:lnTo>
                    <a:pt x="151822" y="47609"/>
                  </a:lnTo>
                  <a:lnTo>
                    <a:pt x="81393" y="47609"/>
                  </a:lnTo>
                  <a:lnTo>
                    <a:pt x="81393" y="0"/>
                  </a:lnTo>
                </a:path>
                <a:path w="316229" h="137795">
                  <a:moveTo>
                    <a:pt x="81393" y="89608"/>
                  </a:moveTo>
                  <a:lnTo>
                    <a:pt x="151822" y="89608"/>
                  </a:lnTo>
                  <a:lnTo>
                    <a:pt x="151822" y="137229"/>
                  </a:lnTo>
                  <a:lnTo>
                    <a:pt x="81393" y="137229"/>
                  </a:lnTo>
                  <a:lnTo>
                    <a:pt x="81393" y="89608"/>
                  </a:lnTo>
                </a:path>
                <a:path w="316229" h="137795">
                  <a:moveTo>
                    <a:pt x="163918" y="0"/>
                  </a:moveTo>
                  <a:lnTo>
                    <a:pt x="234233" y="0"/>
                  </a:lnTo>
                  <a:lnTo>
                    <a:pt x="234233" y="47609"/>
                  </a:lnTo>
                  <a:lnTo>
                    <a:pt x="163918" y="47609"/>
                  </a:lnTo>
                  <a:lnTo>
                    <a:pt x="163918" y="0"/>
                  </a:lnTo>
                </a:path>
                <a:path w="316229" h="137795">
                  <a:moveTo>
                    <a:pt x="163918" y="89608"/>
                  </a:moveTo>
                  <a:lnTo>
                    <a:pt x="234233" y="89608"/>
                  </a:lnTo>
                  <a:lnTo>
                    <a:pt x="234233" y="137229"/>
                  </a:lnTo>
                  <a:lnTo>
                    <a:pt x="163918" y="137229"/>
                  </a:lnTo>
                  <a:lnTo>
                    <a:pt x="163918" y="89608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09"/>
                  </a:lnTo>
                  <a:lnTo>
                    <a:pt x="245311" y="47609"/>
                  </a:lnTo>
                  <a:lnTo>
                    <a:pt x="245311" y="0"/>
                  </a:lnTo>
                </a:path>
                <a:path w="316229" h="137795">
                  <a:moveTo>
                    <a:pt x="245311" y="89608"/>
                  </a:moveTo>
                  <a:lnTo>
                    <a:pt x="315740" y="89608"/>
                  </a:lnTo>
                  <a:lnTo>
                    <a:pt x="315740" y="137229"/>
                  </a:lnTo>
                  <a:lnTo>
                    <a:pt x="245311" y="137229"/>
                  </a:lnTo>
                  <a:lnTo>
                    <a:pt x="245311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7894925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7894926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7894925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7894926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7898431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316"/>
                  </a:lnTo>
                  <a:lnTo>
                    <a:pt x="77436" y="54316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7898430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7" y="54317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7921604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8" y="542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7921605" y="411378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087" y="5429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7898431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7898430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7921604" y="4142376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7921605" y="4142377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7979145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7979145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8002320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8002320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7979145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797914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8002320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8002320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8061331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8061331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8084506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7" y="5609"/>
                  </a:lnTo>
                  <a:lnTo>
                    <a:pt x="3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8084505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8061331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8061331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8084506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8084505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8143290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8143290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8166464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8166464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8143290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8143290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8166464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7902161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061"/>
                  </a:moveTo>
                  <a:lnTo>
                    <a:pt x="264303" y="85061"/>
                  </a:lnTo>
                  <a:lnTo>
                    <a:pt x="264303" y="79632"/>
                  </a:lnTo>
                  <a:lnTo>
                    <a:pt x="295391" y="79632"/>
                  </a:lnTo>
                  <a:lnTo>
                    <a:pt x="295391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428" y="0"/>
                  </a:lnTo>
                  <a:lnTo>
                    <a:pt x="70428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428" y="89608"/>
                  </a:lnTo>
                  <a:lnTo>
                    <a:pt x="70428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506" y="0"/>
                  </a:moveTo>
                  <a:lnTo>
                    <a:pt x="151822" y="0"/>
                  </a:lnTo>
                  <a:lnTo>
                    <a:pt x="151822" y="47609"/>
                  </a:lnTo>
                  <a:lnTo>
                    <a:pt x="81506" y="47609"/>
                  </a:lnTo>
                  <a:lnTo>
                    <a:pt x="81506" y="0"/>
                  </a:lnTo>
                </a:path>
                <a:path w="316229" h="137795">
                  <a:moveTo>
                    <a:pt x="81506" y="89608"/>
                  </a:moveTo>
                  <a:lnTo>
                    <a:pt x="151822" y="89608"/>
                  </a:lnTo>
                  <a:lnTo>
                    <a:pt x="151822" y="137229"/>
                  </a:lnTo>
                  <a:lnTo>
                    <a:pt x="81506" y="137229"/>
                  </a:lnTo>
                  <a:lnTo>
                    <a:pt x="81506" y="89608"/>
                  </a:lnTo>
                </a:path>
                <a:path w="316229" h="137795">
                  <a:moveTo>
                    <a:pt x="163918" y="0"/>
                  </a:moveTo>
                  <a:lnTo>
                    <a:pt x="234346" y="0"/>
                  </a:lnTo>
                  <a:lnTo>
                    <a:pt x="234346" y="47609"/>
                  </a:lnTo>
                  <a:lnTo>
                    <a:pt x="163918" y="47609"/>
                  </a:lnTo>
                  <a:lnTo>
                    <a:pt x="163918" y="0"/>
                  </a:lnTo>
                </a:path>
                <a:path w="316229" h="137795">
                  <a:moveTo>
                    <a:pt x="163918" y="89608"/>
                  </a:moveTo>
                  <a:lnTo>
                    <a:pt x="234346" y="89608"/>
                  </a:lnTo>
                  <a:lnTo>
                    <a:pt x="234346" y="137229"/>
                  </a:lnTo>
                  <a:lnTo>
                    <a:pt x="163918" y="137229"/>
                  </a:lnTo>
                  <a:lnTo>
                    <a:pt x="163918" y="89608"/>
                  </a:lnTo>
                </a:path>
                <a:path w="316229" h="137795">
                  <a:moveTo>
                    <a:pt x="245424" y="0"/>
                  </a:moveTo>
                  <a:lnTo>
                    <a:pt x="315740" y="0"/>
                  </a:lnTo>
                  <a:lnTo>
                    <a:pt x="315740" y="47609"/>
                  </a:lnTo>
                  <a:lnTo>
                    <a:pt x="245424" y="47609"/>
                  </a:lnTo>
                  <a:lnTo>
                    <a:pt x="245424" y="0"/>
                  </a:lnTo>
                </a:path>
                <a:path w="316229" h="137795">
                  <a:moveTo>
                    <a:pt x="245425" y="89608"/>
                  </a:moveTo>
                  <a:lnTo>
                    <a:pt x="315740" y="89608"/>
                  </a:lnTo>
                  <a:lnTo>
                    <a:pt x="315740" y="137229"/>
                  </a:lnTo>
                  <a:lnTo>
                    <a:pt x="245425" y="137229"/>
                  </a:lnTo>
                  <a:lnTo>
                    <a:pt x="245425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8234518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8234519" y="4056862"/>
              <a:ext cx="328295" cy="147955"/>
            </a:xfrm>
            <a:custGeom>
              <a:avLst/>
              <a:gdLst/>
              <a:ahLst/>
              <a:cxnLst/>
              <a:rect l="l" t="t" r="r" b="b"/>
              <a:pathLst>
                <a:path w="328295" h="147954">
                  <a:moveTo>
                    <a:pt x="0" y="147919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147919"/>
                  </a:lnTo>
                  <a:lnTo>
                    <a:pt x="0" y="147919"/>
                  </a:lnTo>
                  <a:close/>
                </a:path>
              </a:pathLst>
            </a:custGeom>
            <a:ln w="15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8234518" y="4116111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8234519" y="4116112"/>
              <a:ext cx="328295" cy="29845"/>
            </a:xfrm>
            <a:custGeom>
              <a:avLst/>
              <a:gdLst/>
              <a:ahLst/>
              <a:cxnLst/>
              <a:rect l="l" t="t" r="r" b="b"/>
              <a:pathLst>
                <a:path w="328295" h="29845">
                  <a:moveTo>
                    <a:pt x="0" y="29330"/>
                  </a:moveTo>
                  <a:lnTo>
                    <a:pt x="0" y="0"/>
                  </a:lnTo>
                  <a:lnTo>
                    <a:pt x="328062" y="0"/>
                  </a:lnTo>
                  <a:lnTo>
                    <a:pt x="328062" y="29330"/>
                  </a:lnTo>
                  <a:lnTo>
                    <a:pt x="0" y="2933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8238137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316"/>
                  </a:lnTo>
                  <a:lnTo>
                    <a:pt x="77436" y="54316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8238136" y="4059555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317"/>
                  </a:lnTo>
                  <a:lnTo>
                    <a:pt x="77437" y="54317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8261199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0" y="5429"/>
                  </a:lnTo>
                  <a:lnTo>
                    <a:pt x="31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8261198" y="411378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429"/>
                  </a:lnTo>
                  <a:lnTo>
                    <a:pt x="31200" y="5429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823813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823813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8261199" y="4142376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8261198" y="4142377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610"/>
                  </a:moveTo>
                  <a:lnTo>
                    <a:pt x="0" y="5610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61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8318738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8318739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8341913" y="4113601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088" y="5609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8341913" y="4113600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087" y="5610"/>
                  </a:lnTo>
                  <a:lnTo>
                    <a:pt x="31087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8318738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8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8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8318739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8341913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8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8" y="0"/>
                  </a:lnTo>
                  <a:lnTo>
                    <a:pt x="31088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8341913" y="4142309"/>
              <a:ext cx="31115" cy="5715"/>
            </a:xfrm>
            <a:custGeom>
              <a:avLst/>
              <a:gdLst/>
              <a:ahLst/>
              <a:cxnLst/>
              <a:rect l="l" t="t" r="r" b="b"/>
              <a:pathLst>
                <a:path w="31115" h="5714">
                  <a:moveTo>
                    <a:pt x="31087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087" y="0"/>
                  </a:lnTo>
                  <a:lnTo>
                    <a:pt x="31087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8401037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8401037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8424099" y="41136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0" y="5609"/>
                  </a:lnTo>
                  <a:lnTo>
                    <a:pt x="31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8424098" y="411360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840103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8401037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8424099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8424098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0" y="0"/>
                  </a:lnTo>
                  <a:lnTo>
                    <a:pt x="31200" y="5429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8482996" y="4059373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6" y="54498"/>
                  </a:lnTo>
                  <a:lnTo>
                    <a:pt x="77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8482996" y="4059374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0"/>
                  </a:moveTo>
                  <a:lnTo>
                    <a:pt x="0" y="0"/>
                  </a:lnTo>
                  <a:lnTo>
                    <a:pt x="0" y="54498"/>
                  </a:lnTo>
                  <a:lnTo>
                    <a:pt x="77437" y="54498"/>
                  </a:lnTo>
                  <a:lnTo>
                    <a:pt x="77437" y="0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8506057" y="4113601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0"/>
                  </a:moveTo>
                  <a:lnTo>
                    <a:pt x="0" y="0"/>
                  </a:lnTo>
                  <a:lnTo>
                    <a:pt x="0" y="5609"/>
                  </a:lnTo>
                  <a:lnTo>
                    <a:pt x="31201" y="5609"/>
                  </a:lnTo>
                  <a:lnTo>
                    <a:pt x="3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8506057" y="4113600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0" y="0"/>
                  </a:moveTo>
                  <a:lnTo>
                    <a:pt x="0" y="0"/>
                  </a:lnTo>
                  <a:lnTo>
                    <a:pt x="0" y="5610"/>
                  </a:lnTo>
                  <a:lnTo>
                    <a:pt x="31200" y="5610"/>
                  </a:lnTo>
                  <a:lnTo>
                    <a:pt x="31200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848299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6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6" y="0"/>
                  </a:lnTo>
                  <a:lnTo>
                    <a:pt x="77436" y="5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8482996" y="4147738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7437" y="54498"/>
                  </a:moveTo>
                  <a:lnTo>
                    <a:pt x="0" y="54498"/>
                  </a:lnTo>
                  <a:lnTo>
                    <a:pt x="0" y="0"/>
                  </a:lnTo>
                  <a:lnTo>
                    <a:pt x="77437" y="0"/>
                  </a:lnTo>
                  <a:lnTo>
                    <a:pt x="77437" y="54498"/>
                  </a:lnTo>
                  <a:close/>
                </a:path>
              </a:pathLst>
            </a:custGeom>
            <a:ln w="1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8506057" y="4142309"/>
              <a:ext cx="31750" cy="5715"/>
            </a:xfrm>
            <a:custGeom>
              <a:avLst/>
              <a:gdLst/>
              <a:ahLst/>
              <a:cxnLst/>
              <a:rect l="l" t="t" r="r" b="b"/>
              <a:pathLst>
                <a:path w="31750" h="5714">
                  <a:moveTo>
                    <a:pt x="31201" y="5429"/>
                  </a:moveTo>
                  <a:lnTo>
                    <a:pt x="0" y="5429"/>
                  </a:lnTo>
                  <a:lnTo>
                    <a:pt x="0" y="0"/>
                  </a:lnTo>
                  <a:lnTo>
                    <a:pt x="31201" y="0"/>
                  </a:lnTo>
                  <a:lnTo>
                    <a:pt x="31201" y="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8241867" y="4062677"/>
              <a:ext cx="316230" cy="137795"/>
            </a:xfrm>
            <a:custGeom>
              <a:avLst/>
              <a:gdLst/>
              <a:ahLst/>
              <a:cxnLst/>
              <a:rect l="l" t="t" r="r" b="b"/>
              <a:pathLst>
                <a:path w="316229" h="137795">
                  <a:moveTo>
                    <a:pt x="295391" y="85061"/>
                  </a:moveTo>
                  <a:lnTo>
                    <a:pt x="264190" y="85061"/>
                  </a:lnTo>
                  <a:lnTo>
                    <a:pt x="264190" y="79632"/>
                  </a:lnTo>
                  <a:lnTo>
                    <a:pt x="295391" y="79632"/>
                  </a:lnTo>
                  <a:lnTo>
                    <a:pt x="295391" y="85061"/>
                  </a:lnTo>
                  <a:close/>
                </a:path>
                <a:path w="316229" h="137795">
                  <a:moveTo>
                    <a:pt x="0" y="0"/>
                  </a:moveTo>
                  <a:lnTo>
                    <a:pt x="70315" y="0"/>
                  </a:lnTo>
                  <a:lnTo>
                    <a:pt x="70315" y="47609"/>
                  </a:lnTo>
                  <a:lnTo>
                    <a:pt x="0" y="47609"/>
                  </a:lnTo>
                  <a:lnTo>
                    <a:pt x="0" y="0"/>
                  </a:lnTo>
                </a:path>
                <a:path w="316229" h="137795">
                  <a:moveTo>
                    <a:pt x="0" y="89608"/>
                  </a:moveTo>
                  <a:lnTo>
                    <a:pt x="70315" y="89608"/>
                  </a:lnTo>
                  <a:lnTo>
                    <a:pt x="70315" y="137229"/>
                  </a:lnTo>
                  <a:lnTo>
                    <a:pt x="0" y="137229"/>
                  </a:lnTo>
                  <a:lnTo>
                    <a:pt x="0" y="89608"/>
                  </a:lnTo>
                </a:path>
                <a:path w="316229" h="137795">
                  <a:moveTo>
                    <a:pt x="81393" y="0"/>
                  </a:moveTo>
                  <a:lnTo>
                    <a:pt x="151822" y="0"/>
                  </a:lnTo>
                  <a:lnTo>
                    <a:pt x="151822" y="47609"/>
                  </a:lnTo>
                  <a:lnTo>
                    <a:pt x="81393" y="47609"/>
                  </a:lnTo>
                  <a:lnTo>
                    <a:pt x="81393" y="0"/>
                  </a:lnTo>
                </a:path>
                <a:path w="316229" h="137795">
                  <a:moveTo>
                    <a:pt x="81393" y="89608"/>
                  </a:moveTo>
                  <a:lnTo>
                    <a:pt x="151822" y="89608"/>
                  </a:lnTo>
                  <a:lnTo>
                    <a:pt x="151822" y="137229"/>
                  </a:lnTo>
                  <a:lnTo>
                    <a:pt x="81393" y="137229"/>
                  </a:lnTo>
                  <a:lnTo>
                    <a:pt x="81393" y="89608"/>
                  </a:lnTo>
                </a:path>
                <a:path w="316229" h="137795">
                  <a:moveTo>
                    <a:pt x="163805" y="0"/>
                  </a:moveTo>
                  <a:lnTo>
                    <a:pt x="234233" y="0"/>
                  </a:lnTo>
                  <a:lnTo>
                    <a:pt x="234233" y="47609"/>
                  </a:lnTo>
                  <a:lnTo>
                    <a:pt x="163805" y="47609"/>
                  </a:lnTo>
                  <a:lnTo>
                    <a:pt x="163805" y="0"/>
                  </a:lnTo>
                </a:path>
                <a:path w="316229" h="137795">
                  <a:moveTo>
                    <a:pt x="163805" y="89608"/>
                  </a:moveTo>
                  <a:lnTo>
                    <a:pt x="234233" y="89608"/>
                  </a:lnTo>
                  <a:lnTo>
                    <a:pt x="234233" y="137229"/>
                  </a:lnTo>
                  <a:lnTo>
                    <a:pt x="163805" y="137229"/>
                  </a:lnTo>
                  <a:lnTo>
                    <a:pt x="163805" y="89608"/>
                  </a:lnTo>
                </a:path>
                <a:path w="316229" h="137795">
                  <a:moveTo>
                    <a:pt x="245311" y="0"/>
                  </a:moveTo>
                  <a:lnTo>
                    <a:pt x="315740" y="0"/>
                  </a:lnTo>
                  <a:lnTo>
                    <a:pt x="315740" y="47609"/>
                  </a:lnTo>
                  <a:lnTo>
                    <a:pt x="245311" y="47609"/>
                  </a:lnTo>
                  <a:lnTo>
                    <a:pt x="245311" y="0"/>
                  </a:lnTo>
                </a:path>
                <a:path w="316229" h="137795">
                  <a:moveTo>
                    <a:pt x="245311" y="89608"/>
                  </a:moveTo>
                  <a:lnTo>
                    <a:pt x="315740" y="89608"/>
                  </a:lnTo>
                  <a:lnTo>
                    <a:pt x="315740" y="137229"/>
                  </a:lnTo>
                  <a:lnTo>
                    <a:pt x="245311" y="137229"/>
                  </a:lnTo>
                  <a:lnTo>
                    <a:pt x="245311" y="89608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7" name="object 1397"/>
          <p:cNvSpPr txBox="1"/>
          <p:nvPr/>
        </p:nvSpPr>
        <p:spPr>
          <a:xfrm>
            <a:off x="6382657" y="3956148"/>
            <a:ext cx="39941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b="1" dirty="0">
                <a:latin typeface="Calibri"/>
                <a:cs typeface="Calibri"/>
              </a:rPr>
              <a:t>T</a:t>
            </a:r>
            <a:r>
              <a:rPr sz="550" b="1" spc="50" dirty="0">
                <a:latin typeface="Calibri"/>
                <a:cs typeface="Calibri"/>
              </a:rPr>
              <a:t>O</a:t>
            </a:r>
            <a:r>
              <a:rPr sz="550" b="1" spc="15" dirty="0">
                <a:latin typeface="Calibri"/>
                <a:cs typeface="Calibri"/>
              </a:rPr>
              <a:t>R</a:t>
            </a:r>
            <a:r>
              <a:rPr sz="550" b="1" spc="-25" dirty="0">
                <a:latin typeface="Calibri"/>
                <a:cs typeface="Calibri"/>
              </a:rPr>
              <a:t> </a:t>
            </a:r>
            <a:r>
              <a:rPr sz="550" b="1" spc="15" dirty="0">
                <a:latin typeface="Calibri"/>
                <a:cs typeface="Calibri"/>
              </a:rPr>
              <a:t>4</a:t>
            </a:r>
            <a:r>
              <a:rPr sz="550" b="1" spc="10" dirty="0">
                <a:latin typeface="Calibri"/>
                <a:cs typeface="Calibri"/>
              </a:rPr>
              <a:t>8 </a:t>
            </a:r>
            <a:r>
              <a:rPr sz="550" b="1" spc="-25" dirty="0">
                <a:latin typeface="Calibri"/>
                <a:cs typeface="Calibri"/>
              </a:rPr>
              <a:t>po</a:t>
            </a:r>
            <a:r>
              <a:rPr sz="550" b="1" spc="-55" dirty="0">
                <a:latin typeface="Calibri"/>
                <a:cs typeface="Calibri"/>
              </a:rPr>
              <a:t>r</a:t>
            </a:r>
            <a:r>
              <a:rPr sz="550" b="1" spc="-50" dirty="0">
                <a:latin typeface="Calibri"/>
                <a:cs typeface="Calibri"/>
              </a:rPr>
              <a:t>t</a:t>
            </a:r>
            <a:r>
              <a:rPr sz="550" b="1" spc="10" dirty="0">
                <a:latin typeface="Calibri"/>
                <a:cs typeface="Calibri"/>
              </a:rPr>
              <a:t>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398" name="object 1398"/>
          <p:cNvGrpSpPr/>
          <p:nvPr/>
        </p:nvGrpSpPr>
        <p:grpSpPr>
          <a:xfrm>
            <a:off x="6401528" y="2255244"/>
            <a:ext cx="2390775" cy="2112010"/>
            <a:chOff x="6401528" y="2255244"/>
            <a:chExt cx="2390775" cy="2112010"/>
          </a:xfrm>
        </p:grpSpPr>
        <p:sp>
          <p:nvSpPr>
            <p:cNvPr id="1399" name="object 1399"/>
            <p:cNvSpPr/>
            <p:nvPr/>
          </p:nvSpPr>
          <p:spPr>
            <a:xfrm>
              <a:off x="6617269" y="3787176"/>
              <a:ext cx="2167255" cy="572135"/>
            </a:xfrm>
            <a:custGeom>
              <a:avLst/>
              <a:gdLst/>
              <a:ahLst/>
              <a:cxnLst/>
              <a:rect l="l" t="t" r="r" b="b"/>
              <a:pathLst>
                <a:path w="2167254" h="572135">
                  <a:moveTo>
                    <a:pt x="1414556" y="571688"/>
                  </a:moveTo>
                  <a:lnTo>
                    <a:pt x="2166658" y="571688"/>
                  </a:lnTo>
                  <a:lnTo>
                    <a:pt x="2166658" y="299208"/>
                  </a:lnTo>
                  <a:lnTo>
                    <a:pt x="1858718" y="299208"/>
                  </a:lnTo>
                </a:path>
                <a:path w="2167254" h="572135">
                  <a:moveTo>
                    <a:pt x="0" y="293485"/>
                  </a:moveTo>
                  <a:lnTo>
                    <a:pt x="1869909" y="0"/>
                  </a:lnTo>
                </a:path>
              </a:pathLst>
            </a:custGeom>
            <a:ln w="15831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0" name="object 14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08468" y="2490430"/>
              <a:ext cx="86033" cy="275540"/>
            </a:xfrm>
            <a:prstGeom prst="rect">
              <a:avLst/>
            </a:prstGeom>
          </p:spPr>
        </p:pic>
        <p:sp>
          <p:nvSpPr>
            <p:cNvPr id="1401" name="object 1401"/>
            <p:cNvSpPr/>
            <p:nvPr/>
          </p:nvSpPr>
          <p:spPr>
            <a:xfrm>
              <a:off x="6409465" y="2263182"/>
              <a:ext cx="78740" cy="261620"/>
            </a:xfrm>
            <a:custGeom>
              <a:avLst/>
              <a:gdLst/>
              <a:ahLst/>
              <a:cxnLst/>
              <a:rect l="l" t="t" r="r" b="b"/>
              <a:pathLst>
                <a:path w="78739" h="261619">
                  <a:moveTo>
                    <a:pt x="39261" y="0"/>
                  </a:moveTo>
                  <a:lnTo>
                    <a:pt x="39261" y="261519"/>
                  </a:lnTo>
                </a:path>
                <a:path w="78739" h="261619">
                  <a:moveTo>
                    <a:pt x="39261" y="78387"/>
                  </a:moveTo>
                  <a:lnTo>
                    <a:pt x="0" y="0"/>
                  </a:lnTo>
                </a:path>
                <a:path w="78739" h="261619">
                  <a:moveTo>
                    <a:pt x="78533" y="0"/>
                  </a:moveTo>
                  <a:lnTo>
                    <a:pt x="39261" y="78387"/>
                  </a:lnTo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7935057" y="3381764"/>
              <a:ext cx="520700" cy="72390"/>
            </a:xfrm>
            <a:custGeom>
              <a:avLst/>
              <a:gdLst/>
              <a:ahLst/>
              <a:cxnLst/>
              <a:rect l="l" t="t" r="r" b="b"/>
              <a:pathLst>
                <a:path w="520700" h="72389">
                  <a:moveTo>
                    <a:pt x="520580" y="0"/>
                  </a:moveTo>
                  <a:lnTo>
                    <a:pt x="0" y="0"/>
                  </a:lnTo>
                  <a:lnTo>
                    <a:pt x="0" y="72053"/>
                  </a:lnTo>
                  <a:lnTo>
                    <a:pt x="520580" y="72053"/>
                  </a:lnTo>
                  <a:lnTo>
                    <a:pt x="52058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7935057" y="3381765"/>
              <a:ext cx="520700" cy="72390"/>
            </a:xfrm>
            <a:custGeom>
              <a:avLst/>
              <a:gdLst/>
              <a:ahLst/>
              <a:cxnLst/>
              <a:rect l="l" t="t" r="r" b="b"/>
              <a:pathLst>
                <a:path w="520700" h="72389">
                  <a:moveTo>
                    <a:pt x="520581" y="0"/>
                  </a:moveTo>
                  <a:lnTo>
                    <a:pt x="0" y="0"/>
                  </a:lnTo>
                  <a:lnTo>
                    <a:pt x="0" y="72053"/>
                  </a:lnTo>
                  <a:lnTo>
                    <a:pt x="520581" y="72053"/>
                  </a:lnTo>
                  <a:lnTo>
                    <a:pt x="520581" y="0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7949189" y="342870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3506"/>
                  </a:moveTo>
                  <a:lnTo>
                    <a:pt x="0" y="11877"/>
                  </a:lnTo>
                  <a:lnTo>
                    <a:pt x="3390" y="15270"/>
                  </a:lnTo>
                  <a:lnTo>
                    <a:pt x="11869" y="15270"/>
                  </a:lnTo>
                  <a:lnTo>
                    <a:pt x="15260" y="11877"/>
                  </a:lnTo>
                  <a:lnTo>
                    <a:pt x="15260" y="7691"/>
                  </a:lnTo>
                  <a:lnTo>
                    <a:pt x="15260" y="3506"/>
                  </a:lnTo>
                  <a:lnTo>
                    <a:pt x="11869" y="0"/>
                  </a:lnTo>
                  <a:lnTo>
                    <a:pt x="3390" y="0"/>
                  </a:lnTo>
                  <a:lnTo>
                    <a:pt x="0" y="350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7949188" y="342870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261" y="7691"/>
                  </a:moveTo>
                  <a:lnTo>
                    <a:pt x="15261" y="11876"/>
                  </a:lnTo>
                  <a:lnTo>
                    <a:pt x="11869" y="15270"/>
                  </a:lnTo>
                  <a:lnTo>
                    <a:pt x="7574" y="15270"/>
                  </a:lnTo>
                  <a:lnTo>
                    <a:pt x="3391" y="15270"/>
                  </a:lnTo>
                  <a:lnTo>
                    <a:pt x="0" y="11876"/>
                  </a:lnTo>
                  <a:lnTo>
                    <a:pt x="0" y="7691"/>
                  </a:lnTo>
                  <a:lnTo>
                    <a:pt x="0" y="3506"/>
                  </a:lnTo>
                  <a:lnTo>
                    <a:pt x="3391" y="0"/>
                  </a:lnTo>
                  <a:lnTo>
                    <a:pt x="7574" y="0"/>
                  </a:lnTo>
                  <a:lnTo>
                    <a:pt x="11869" y="0"/>
                  </a:lnTo>
                  <a:lnTo>
                    <a:pt x="15261" y="3506"/>
                  </a:lnTo>
                  <a:lnTo>
                    <a:pt x="15261" y="7691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8006389" y="3388438"/>
              <a:ext cx="102235" cy="62230"/>
            </a:xfrm>
            <a:custGeom>
              <a:avLst/>
              <a:gdLst/>
              <a:ahLst/>
              <a:cxnLst/>
              <a:rect l="l" t="t" r="r" b="b"/>
              <a:pathLst>
                <a:path w="102234" h="62229">
                  <a:moveTo>
                    <a:pt x="0" y="61873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61873"/>
                  </a:lnTo>
                  <a:lnTo>
                    <a:pt x="0" y="61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8006390" y="3388439"/>
              <a:ext cx="102235" cy="62230"/>
            </a:xfrm>
            <a:custGeom>
              <a:avLst/>
              <a:gdLst/>
              <a:ahLst/>
              <a:cxnLst/>
              <a:rect l="l" t="t" r="r" b="b"/>
              <a:pathLst>
                <a:path w="102234" h="62229">
                  <a:moveTo>
                    <a:pt x="0" y="61873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61873"/>
                  </a:lnTo>
                  <a:lnTo>
                    <a:pt x="0" y="61873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8006389" y="3388438"/>
              <a:ext cx="102235" cy="26670"/>
            </a:xfrm>
            <a:custGeom>
              <a:avLst/>
              <a:gdLst/>
              <a:ahLst/>
              <a:cxnLst/>
              <a:rect l="l" t="t" r="r" b="b"/>
              <a:pathLst>
                <a:path w="102234" h="26670">
                  <a:moveTo>
                    <a:pt x="0" y="26582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26582"/>
                  </a:lnTo>
                  <a:lnTo>
                    <a:pt x="0" y="2658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7998460" y="3367239"/>
              <a:ext cx="118110" cy="55880"/>
            </a:xfrm>
            <a:custGeom>
              <a:avLst/>
              <a:gdLst/>
              <a:ahLst/>
              <a:cxnLst/>
              <a:rect l="l" t="t" r="r" b="b"/>
              <a:pathLst>
                <a:path w="118109" h="55879">
                  <a:moveTo>
                    <a:pt x="117690" y="0"/>
                  </a:moveTo>
                  <a:lnTo>
                    <a:pt x="0" y="0"/>
                  </a:lnTo>
                  <a:lnTo>
                    <a:pt x="0" y="21209"/>
                  </a:lnTo>
                  <a:lnTo>
                    <a:pt x="0" y="34493"/>
                  </a:lnTo>
                  <a:lnTo>
                    <a:pt x="0" y="55702"/>
                  </a:lnTo>
                  <a:lnTo>
                    <a:pt x="117690" y="55702"/>
                  </a:lnTo>
                  <a:lnTo>
                    <a:pt x="117690" y="34493"/>
                  </a:lnTo>
                  <a:lnTo>
                    <a:pt x="117690" y="21209"/>
                  </a:lnTo>
                  <a:lnTo>
                    <a:pt x="11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8013399" y="3392511"/>
              <a:ext cx="88265" cy="49530"/>
            </a:xfrm>
            <a:custGeom>
              <a:avLst/>
              <a:gdLst/>
              <a:ahLst/>
              <a:cxnLst/>
              <a:rect l="l" t="t" r="r" b="b"/>
              <a:pathLst>
                <a:path w="88265" h="49529">
                  <a:moveTo>
                    <a:pt x="87951" y="49429"/>
                  </a:moveTo>
                  <a:lnTo>
                    <a:pt x="0" y="49429"/>
                  </a:lnTo>
                  <a:lnTo>
                    <a:pt x="0" y="0"/>
                  </a:lnTo>
                  <a:lnTo>
                    <a:pt x="87951" y="0"/>
                  </a:lnTo>
                  <a:lnTo>
                    <a:pt x="87951" y="49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8013399" y="3392511"/>
              <a:ext cx="88265" cy="49530"/>
            </a:xfrm>
            <a:custGeom>
              <a:avLst/>
              <a:gdLst/>
              <a:ahLst/>
              <a:cxnLst/>
              <a:rect l="l" t="t" r="r" b="b"/>
              <a:pathLst>
                <a:path w="88265" h="49529">
                  <a:moveTo>
                    <a:pt x="87950" y="49430"/>
                  </a:moveTo>
                  <a:lnTo>
                    <a:pt x="0" y="49430"/>
                  </a:lnTo>
                  <a:lnTo>
                    <a:pt x="0" y="0"/>
                  </a:lnTo>
                  <a:lnTo>
                    <a:pt x="87950" y="0"/>
                  </a:lnTo>
                  <a:lnTo>
                    <a:pt x="87950" y="4943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8039738" y="3388438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270" y="4864"/>
                  </a:moveTo>
                  <a:lnTo>
                    <a:pt x="0" y="4864"/>
                  </a:lnTo>
                  <a:lnTo>
                    <a:pt x="0" y="0"/>
                  </a:lnTo>
                  <a:lnTo>
                    <a:pt x="35270" y="0"/>
                  </a:lnTo>
                  <a:lnTo>
                    <a:pt x="35270" y="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8039739" y="3388439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270" y="4863"/>
                  </a:moveTo>
                  <a:lnTo>
                    <a:pt x="0" y="4863"/>
                  </a:lnTo>
                  <a:lnTo>
                    <a:pt x="0" y="0"/>
                  </a:lnTo>
                  <a:lnTo>
                    <a:pt x="35270" y="0"/>
                  </a:lnTo>
                  <a:lnTo>
                    <a:pt x="35270" y="4863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7949189" y="3408234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0" y="3393"/>
                  </a:moveTo>
                  <a:lnTo>
                    <a:pt x="0" y="11764"/>
                  </a:lnTo>
                  <a:lnTo>
                    <a:pt x="3390" y="15157"/>
                  </a:lnTo>
                  <a:lnTo>
                    <a:pt x="11869" y="15157"/>
                  </a:lnTo>
                  <a:lnTo>
                    <a:pt x="15260" y="11764"/>
                  </a:lnTo>
                  <a:lnTo>
                    <a:pt x="15260" y="7578"/>
                  </a:lnTo>
                  <a:lnTo>
                    <a:pt x="15260" y="3393"/>
                  </a:lnTo>
                  <a:lnTo>
                    <a:pt x="11869" y="0"/>
                  </a:lnTo>
                  <a:lnTo>
                    <a:pt x="3390" y="0"/>
                  </a:lnTo>
                  <a:lnTo>
                    <a:pt x="0" y="33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7949188" y="34082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61" y="7578"/>
                  </a:moveTo>
                  <a:lnTo>
                    <a:pt x="15261" y="11763"/>
                  </a:lnTo>
                  <a:lnTo>
                    <a:pt x="11869" y="15157"/>
                  </a:lnTo>
                  <a:lnTo>
                    <a:pt x="7574" y="15157"/>
                  </a:lnTo>
                  <a:lnTo>
                    <a:pt x="3391" y="15157"/>
                  </a:lnTo>
                  <a:lnTo>
                    <a:pt x="0" y="11763"/>
                  </a:lnTo>
                  <a:lnTo>
                    <a:pt x="0" y="7578"/>
                  </a:lnTo>
                  <a:lnTo>
                    <a:pt x="0" y="3393"/>
                  </a:lnTo>
                  <a:lnTo>
                    <a:pt x="3391" y="0"/>
                  </a:lnTo>
                  <a:lnTo>
                    <a:pt x="7574" y="0"/>
                  </a:lnTo>
                  <a:lnTo>
                    <a:pt x="11869" y="0"/>
                  </a:lnTo>
                  <a:lnTo>
                    <a:pt x="15261" y="3393"/>
                  </a:lnTo>
                  <a:lnTo>
                    <a:pt x="15261" y="7578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8396967" y="340597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6334"/>
                  </a:moveTo>
                  <a:lnTo>
                    <a:pt x="0" y="21944"/>
                  </a:lnTo>
                  <a:lnTo>
                    <a:pt x="6330" y="28279"/>
                  </a:lnTo>
                  <a:lnTo>
                    <a:pt x="22044" y="28279"/>
                  </a:lnTo>
                  <a:lnTo>
                    <a:pt x="28375" y="21944"/>
                  </a:lnTo>
                  <a:lnTo>
                    <a:pt x="28375" y="14140"/>
                  </a:lnTo>
                  <a:lnTo>
                    <a:pt x="28375" y="6334"/>
                  </a:lnTo>
                  <a:lnTo>
                    <a:pt x="22044" y="0"/>
                  </a:lnTo>
                  <a:lnTo>
                    <a:pt x="6330" y="0"/>
                  </a:lnTo>
                  <a:lnTo>
                    <a:pt x="0" y="6334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8396967" y="340597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74" y="14139"/>
                  </a:moveTo>
                  <a:lnTo>
                    <a:pt x="28374" y="21944"/>
                  </a:lnTo>
                  <a:lnTo>
                    <a:pt x="22044" y="28278"/>
                  </a:lnTo>
                  <a:lnTo>
                    <a:pt x="14243" y="28278"/>
                  </a:lnTo>
                  <a:lnTo>
                    <a:pt x="6330" y="28278"/>
                  </a:lnTo>
                  <a:lnTo>
                    <a:pt x="0" y="21944"/>
                  </a:lnTo>
                  <a:lnTo>
                    <a:pt x="0" y="14139"/>
                  </a:lnTo>
                  <a:lnTo>
                    <a:pt x="0" y="6334"/>
                  </a:lnTo>
                  <a:lnTo>
                    <a:pt x="6330" y="0"/>
                  </a:lnTo>
                  <a:lnTo>
                    <a:pt x="14243" y="0"/>
                  </a:lnTo>
                  <a:lnTo>
                    <a:pt x="22044" y="0"/>
                  </a:lnTo>
                  <a:lnTo>
                    <a:pt x="28374" y="6334"/>
                  </a:lnTo>
                  <a:lnTo>
                    <a:pt x="28374" y="14139"/>
                  </a:lnTo>
                  <a:close/>
                </a:path>
              </a:pathLst>
            </a:custGeom>
            <a:ln w="15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8399002" y="340789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5430"/>
                  </a:moveTo>
                  <a:lnTo>
                    <a:pt x="0" y="19004"/>
                  </a:lnTo>
                  <a:lnTo>
                    <a:pt x="5425" y="24433"/>
                  </a:lnTo>
                  <a:lnTo>
                    <a:pt x="18991" y="24433"/>
                  </a:lnTo>
                  <a:lnTo>
                    <a:pt x="24531" y="19004"/>
                  </a:lnTo>
                  <a:lnTo>
                    <a:pt x="24531" y="12217"/>
                  </a:lnTo>
                  <a:lnTo>
                    <a:pt x="24531" y="5430"/>
                  </a:lnTo>
                  <a:lnTo>
                    <a:pt x="18991" y="0"/>
                  </a:lnTo>
                  <a:lnTo>
                    <a:pt x="5425" y="0"/>
                  </a:lnTo>
                  <a:lnTo>
                    <a:pt x="0" y="543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8399002" y="340789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531" y="12216"/>
                  </a:moveTo>
                  <a:lnTo>
                    <a:pt x="24531" y="19003"/>
                  </a:lnTo>
                  <a:lnTo>
                    <a:pt x="18991" y="24432"/>
                  </a:lnTo>
                  <a:lnTo>
                    <a:pt x="12209" y="24432"/>
                  </a:lnTo>
                  <a:lnTo>
                    <a:pt x="5426" y="24432"/>
                  </a:lnTo>
                  <a:lnTo>
                    <a:pt x="0" y="19003"/>
                  </a:lnTo>
                  <a:lnTo>
                    <a:pt x="0" y="12216"/>
                  </a:lnTo>
                  <a:lnTo>
                    <a:pt x="0" y="5429"/>
                  </a:lnTo>
                  <a:lnTo>
                    <a:pt x="5426" y="0"/>
                  </a:lnTo>
                  <a:lnTo>
                    <a:pt x="12209" y="0"/>
                  </a:lnTo>
                  <a:lnTo>
                    <a:pt x="18991" y="0"/>
                  </a:lnTo>
                  <a:lnTo>
                    <a:pt x="24531" y="5429"/>
                  </a:lnTo>
                  <a:lnTo>
                    <a:pt x="24531" y="12216"/>
                  </a:lnTo>
                  <a:close/>
                </a:path>
              </a:pathLst>
            </a:custGeom>
            <a:ln w="15831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8400811" y="340970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4636"/>
                  </a:moveTo>
                  <a:lnTo>
                    <a:pt x="0" y="16174"/>
                  </a:lnTo>
                  <a:lnTo>
                    <a:pt x="4634" y="20812"/>
                  </a:lnTo>
                  <a:lnTo>
                    <a:pt x="16052" y="20812"/>
                  </a:lnTo>
                  <a:lnTo>
                    <a:pt x="20687" y="16174"/>
                  </a:lnTo>
                  <a:lnTo>
                    <a:pt x="20687" y="10406"/>
                  </a:lnTo>
                  <a:lnTo>
                    <a:pt x="20687" y="4636"/>
                  </a:lnTo>
                  <a:lnTo>
                    <a:pt x="16052" y="0"/>
                  </a:lnTo>
                  <a:lnTo>
                    <a:pt x="4634" y="0"/>
                  </a:lnTo>
                  <a:lnTo>
                    <a:pt x="0" y="46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8400811" y="340970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687" y="10406"/>
                  </a:moveTo>
                  <a:lnTo>
                    <a:pt x="20687" y="16175"/>
                  </a:lnTo>
                  <a:lnTo>
                    <a:pt x="16052" y="20812"/>
                  </a:lnTo>
                  <a:lnTo>
                    <a:pt x="10400" y="20812"/>
                  </a:lnTo>
                  <a:lnTo>
                    <a:pt x="4634" y="20812"/>
                  </a:lnTo>
                  <a:lnTo>
                    <a:pt x="0" y="16175"/>
                  </a:lnTo>
                  <a:lnTo>
                    <a:pt x="0" y="10406"/>
                  </a:lnTo>
                  <a:lnTo>
                    <a:pt x="0" y="4637"/>
                  </a:lnTo>
                  <a:lnTo>
                    <a:pt x="4634" y="0"/>
                  </a:lnTo>
                  <a:lnTo>
                    <a:pt x="10400" y="0"/>
                  </a:lnTo>
                  <a:lnTo>
                    <a:pt x="16052" y="0"/>
                  </a:lnTo>
                  <a:lnTo>
                    <a:pt x="20687" y="4637"/>
                  </a:lnTo>
                  <a:lnTo>
                    <a:pt x="20687" y="10406"/>
                  </a:lnTo>
                  <a:close/>
                </a:path>
              </a:pathLst>
            </a:custGeom>
            <a:ln w="1583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8405785" y="3414680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0" y="2489"/>
                  </a:moveTo>
                  <a:lnTo>
                    <a:pt x="0" y="8483"/>
                  </a:lnTo>
                  <a:lnTo>
                    <a:pt x="2373" y="10859"/>
                  </a:lnTo>
                  <a:lnTo>
                    <a:pt x="8365" y="10859"/>
                  </a:lnTo>
                  <a:lnTo>
                    <a:pt x="10739" y="8483"/>
                  </a:lnTo>
                  <a:lnTo>
                    <a:pt x="10739" y="5430"/>
                  </a:lnTo>
                  <a:lnTo>
                    <a:pt x="10739" y="2489"/>
                  </a:lnTo>
                  <a:lnTo>
                    <a:pt x="8365" y="0"/>
                  </a:lnTo>
                  <a:lnTo>
                    <a:pt x="2373" y="0"/>
                  </a:lnTo>
                  <a:lnTo>
                    <a:pt x="0" y="248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8405785" y="3414681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29">
                  <a:moveTo>
                    <a:pt x="10739" y="5429"/>
                  </a:moveTo>
                  <a:lnTo>
                    <a:pt x="10739" y="8483"/>
                  </a:lnTo>
                  <a:lnTo>
                    <a:pt x="8365" y="10858"/>
                  </a:lnTo>
                  <a:lnTo>
                    <a:pt x="5426" y="10858"/>
                  </a:lnTo>
                  <a:lnTo>
                    <a:pt x="2373" y="10858"/>
                  </a:lnTo>
                  <a:lnTo>
                    <a:pt x="0" y="8483"/>
                  </a:lnTo>
                  <a:lnTo>
                    <a:pt x="0" y="5429"/>
                  </a:lnTo>
                  <a:lnTo>
                    <a:pt x="0" y="2488"/>
                  </a:lnTo>
                  <a:lnTo>
                    <a:pt x="2373" y="0"/>
                  </a:lnTo>
                  <a:lnTo>
                    <a:pt x="5426" y="0"/>
                  </a:lnTo>
                  <a:lnTo>
                    <a:pt x="8365" y="0"/>
                  </a:lnTo>
                  <a:lnTo>
                    <a:pt x="10739" y="2488"/>
                  </a:lnTo>
                  <a:lnTo>
                    <a:pt x="10739" y="5429"/>
                  </a:lnTo>
                  <a:close/>
                </a:path>
              </a:pathLst>
            </a:custGeom>
            <a:ln w="15831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8114237" y="3388438"/>
              <a:ext cx="102235" cy="62230"/>
            </a:xfrm>
            <a:custGeom>
              <a:avLst/>
              <a:gdLst/>
              <a:ahLst/>
              <a:cxnLst/>
              <a:rect l="l" t="t" r="r" b="b"/>
              <a:pathLst>
                <a:path w="102234" h="62229">
                  <a:moveTo>
                    <a:pt x="0" y="61873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61873"/>
                  </a:lnTo>
                  <a:lnTo>
                    <a:pt x="0" y="61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8114237" y="3388439"/>
              <a:ext cx="102235" cy="62230"/>
            </a:xfrm>
            <a:custGeom>
              <a:avLst/>
              <a:gdLst/>
              <a:ahLst/>
              <a:cxnLst/>
              <a:rect l="l" t="t" r="r" b="b"/>
              <a:pathLst>
                <a:path w="102234" h="62229">
                  <a:moveTo>
                    <a:pt x="0" y="61873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61873"/>
                  </a:lnTo>
                  <a:lnTo>
                    <a:pt x="0" y="61873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8114237" y="3388438"/>
              <a:ext cx="102235" cy="26670"/>
            </a:xfrm>
            <a:custGeom>
              <a:avLst/>
              <a:gdLst/>
              <a:ahLst/>
              <a:cxnLst/>
              <a:rect l="l" t="t" r="r" b="b"/>
              <a:pathLst>
                <a:path w="102234" h="26670">
                  <a:moveTo>
                    <a:pt x="0" y="26582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26582"/>
                  </a:lnTo>
                  <a:lnTo>
                    <a:pt x="0" y="2658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8114237" y="3388439"/>
              <a:ext cx="102235" cy="26670"/>
            </a:xfrm>
            <a:custGeom>
              <a:avLst/>
              <a:gdLst/>
              <a:ahLst/>
              <a:cxnLst/>
              <a:rect l="l" t="t" r="r" b="b"/>
              <a:pathLst>
                <a:path w="102234" h="26670">
                  <a:moveTo>
                    <a:pt x="0" y="26581"/>
                  </a:moveTo>
                  <a:lnTo>
                    <a:pt x="0" y="0"/>
                  </a:lnTo>
                  <a:lnTo>
                    <a:pt x="101855" y="0"/>
                  </a:lnTo>
                  <a:lnTo>
                    <a:pt x="101855" y="26581"/>
                  </a:lnTo>
                  <a:lnTo>
                    <a:pt x="0" y="26581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8121246" y="3392511"/>
              <a:ext cx="88265" cy="49530"/>
            </a:xfrm>
            <a:custGeom>
              <a:avLst/>
              <a:gdLst/>
              <a:ahLst/>
              <a:cxnLst/>
              <a:rect l="l" t="t" r="r" b="b"/>
              <a:pathLst>
                <a:path w="88265" h="49529">
                  <a:moveTo>
                    <a:pt x="87837" y="49429"/>
                  </a:moveTo>
                  <a:lnTo>
                    <a:pt x="0" y="49429"/>
                  </a:lnTo>
                  <a:lnTo>
                    <a:pt x="0" y="0"/>
                  </a:lnTo>
                  <a:lnTo>
                    <a:pt x="87837" y="0"/>
                  </a:lnTo>
                  <a:lnTo>
                    <a:pt x="87837" y="49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8121245" y="3392511"/>
              <a:ext cx="88265" cy="49530"/>
            </a:xfrm>
            <a:custGeom>
              <a:avLst/>
              <a:gdLst/>
              <a:ahLst/>
              <a:cxnLst/>
              <a:rect l="l" t="t" r="r" b="b"/>
              <a:pathLst>
                <a:path w="88265" h="49529">
                  <a:moveTo>
                    <a:pt x="87837" y="49430"/>
                  </a:moveTo>
                  <a:lnTo>
                    <a:pt x="0" y="49430"/>
                  </a:lnTo>
                  <a:lnTo>
                    <a:pt x="0" y="0"/>
                  </a:lnTo>
                  <a:lnTo>
                    <a:pt x="87837" y="0"/>
                  </a:lnTo>
                  <a:lnTo>
                    <a:pt x="87837" y="49430"/>
                  </a:lnTo>
                  <a:close/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8147473" y="3388438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270" y="4864"/>
                  </a:moveTo>
                  <a:lnTo>
                    <a:pt x="0" y="4864"/>
                  </a:lnTo>
                  <a:lnTo>
                    <a:pt x="0" y="0"/>
                  </a:lnTo>
                  <a:lnTo>
                    <a:pt x="35270" y="0"/>
                  </a:lnTo>
                  <a:lnTo>
                    <a:pt x="35270" y="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8147472" y="3388439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270" y="4863"/>
                  </a:moveTo>
                  <a:lnTo>
                    <a:pt x="0" y="4863"/>
                  </a:lnTo>
                  <a:lnTo>
                    <a:pt x="0" y="0"/>
                  </a:lnTo>
                  <a:lnTo>
                    <a:pt x="35270" y="0"/>
                  </a:lnTo>
                  <a:lnTo>
                    <a:pt x="35270" y="4863"/>
                  </a:lnTo>
                  <a:close/>
                </a:path>
              </a:pathLst>
            </a:custGeom>
            <a:ln w="1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2" name="object 1432"/>
          <p:cNvSpPr txBox="1"/>
          <p:nvPr/>
        </p:nvSpPr>
        <p:spPr>
          <a:xfrm>
            <a:off x="8007821" y="3380602"/>
            <a:ext cx="42037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25" dirty="0">
                <a:solidFill>
                  <a:srgbClr val="A5A5A5"/>
                </a:solidFill>
                <a:latin typeface="Calibri"/>
                <a:cs typeface="Calibri"/>
              </a:rPr>
              <a:t>Q</a:t>
            </a:r>
            <a:r>
              <a:rPr sz="250" spc="30" dirty="0">
                <a:solidFill>
                  <a:srgbClr val="A5A5A5"/>
                </a:solidFill>
                <a:latin typeface="Calibri"/>
                <a:cs typeface="Calibri"/>
              </a:rPr>
              <a:t>SF</a:t>
            </a:r>
            <a:r>
              <a:rPr sz="250" spc="-5" dirty="0">
                <a:solidFill>
                  <a:srgbClr val="A5A5A5"/>
                </a:solidFill>
                <a:latin typeface="Calibri"/>
                <a:cs typeface="Calibri"/>
              </a:rPr>
              <a:t>P</a:t>
            </a:r>
            <a:r>
              <a:rPr sz="250" spc="10" dirty="0">
                <a:solidFill>
                  <a:srgbClr val="A5A5A5"/>
                </a:solidFill>
                <a:latin typeface="Calibri"/>
                <a:cs typeface="Calibri"/>
              </a:rPr>
              <a:t>+</a:t>
            </a:r>
            <a:r>
              <a:rPr sz="25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50" spc="2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50" spc="-25" dirty="0">
                <a:solidFill>
                  <a:srgbClr val="A5A5A5"/>
                </a:solidFill>
                <a:latin typeface="Calibri"/>
                <a:cs typeface="Calibri"/>
              </a:rPr>
              <a:t>Q</a:t>
            </a:r>
            <a:r>
              <a:rPr sz="250" spc="30" dirty="0">
                <a:solidFill>
                  <a:srgbClr val="A5A5A5"/>
                </a:solidFill>
                <a:latin typeface="Calibri"/>
                <a:cs typeface="Calibri"/>
              </a:rPr>
              <a:t>SF</a:t>
            </a:r>
            <a:r>
              <a:rPr sz="250" spc="-5" dirty="0">
                <a:solidFill>
                  <a:srgbClr val="A5A5A5"/>
                </a:solidFill>
                <a:latin typeface="Calibri"/>
                <a:cs typeface="Calibri"/>
              </a:rPr>
              <a:t>P</a:t>
            </a:r>
            <a:r>
              <a:rPr sz="250" spc="10" dirty="0">
                <a:solidFill>
                  <a:srgbClr val="A5A5A5"/>
                </a:solidFill>
                <a:latin typeface="Calibri"/>
                <a:cs typeface="Calibri"/>
              </a:rPr>
              <a:t>+</a:t>
            </a:r>
            <a:r>
              <a:rPr sz="250" dirty="0">
                <a:solidFill>
                  <a:srgbClr val="A5A5A5"/>
                </a:solidFill>
                <a:latin typeface="Calibri"/>
                <a:cs typeface="Calibri"/>
              </a:rPr>
              <a:t>  </a:t>
            </a:r>
            <a:r>
              <a:rPr sz="250" spc="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300" spc="5" dirty="0">
                <a:latin typeface="Calibri"/>
                <a:cs typeface="Calibri"/>
              </a:rPr>
              <a:t>S</a:t>
            </a:r>
            <a:r>
              <a:rPr sz="300" spc="-5" dirty="0">
                <a:latin typeface="Calibri"/>
                <a:cs typeface="Calibri"/>
              </a:rPr>
              <a:t>m</a:t>
            </a:r>
            <a:r>
              <a:rPr sz="300" spc="-10" dirty="0">
                <a:latin typeface="Calibri"/>
                <a:cs typeface="Calibri"/>
              </a:rPr>
              <a:t> </a:t>
            </a:r>
            <a:r>
              <a:rPr sz="300" dirty="0">
                <a:latin typeface="Calibri"/>
                <a:cs typeface="Calibri"/>
              </a:rPr>
              <a:t>a</a:t>
            </a:r>
            <a:r>
              <a:rPr sz="300" spc="-5" dirty="0">
                <a:latin typeface="Calibri"/>
                <a:cs typeface="Calibri"/>
              </a:rPr>
              <a:t>r</a:t>
            </a:r>
            <a:r>
              <a:rPr sz="300" spc="-25" dirty="0">
                <a:latin typeface="Calibri"/>
                <a:cs typeface="Calibri"/>
              </a:rPr>
              <a:t> </a:t>
            </a:r>
            <a:r>
              <a:rPr sz="300" spc="-5" dirty="0">
                <a:latin typeface="Calibri"/>
                <a:cs typeface="Calibri"/>
              </a:rPr>
              <a:t>t</a:t>
            </a:r>
            <a:r>
              <a:rPr sz="300" spc="-20" dirty="0">
                <a:latin typeface="Calibri"/>
                <a:cs typeface="Calibri"/>
              </a:rPr>
              <a:t> </a:t>
            </a:r>
            <a:r>
              <a:rPr sz="300" spc="-50" dirty="0">
                <a:latin typeface="Calibri"/>
                <a:cs typeface="Calibri"/>
              </a:rPr>
              <a:t>N</a:t>
            </a:r>
            <a:r>
              <a:rPr sz="300" dirty="0">
                <a:latin typeface="Calibri"/>
                <a:cs typeface="Calibri"/>
              </a:rPr>
              <a:t>I</a:t>
            </a:r>
            <a:r>
              <a:rPr sz="300" spc="5" dirty="0">
                <a:latin typeface="Calibri"/>
                <a:cs typeface="Calibri"/>
              </a:rPr>
              <a:t> </a:t>
            </a:r>
            <a:r>
              <a:rPr sz="300" spc="-5" dirty="0">
                <a:latin typeface="Calibri"/>
                <a:cs typeface="Calibri"/>
              </a:rPr>
              <a:t>C</a:t>
            </a:r>
            <a:endParaRPr sz="300">
              <a:latin typeface="Calibri"/>
              <a:cs typeface="Calibri"/>
            </a:endParaRPr>
          </a:p>
        </p:txBody>
      </p:sp>
      <p:grpSp>
        <p:nvGrpSpPr>
          <p:cNvPr id="1433" name="object 1433"/>
          <p:cNvGrpSpPr/>
          <p:nvPr/>
        </p:nvGrpSpPr>
        <p:grpSpPr>
          <a:xfrm>
            <a:off x="6910508" y="3009281"/>
            <a:ext cx="1228090" cy="667385"/>
            <a:chOff x="6910508" y="3009281"/>
            <a:chExt cx="1228090" cy="667385"/>
          </a:xfrm>
        </p:grpSpPr>
        <p:sp>
          <p:nvSpPr>
            <p:cNvPr id="1434" name="object 1434"/>
            <p:cNvSpPr/>
            <p:nvPr/>
          </p:nvSpPr>
          <p:spPr>
            <a:xfrm>
              <a:off x="6918426" y="3450425"/>
              <a:ext cx="1139190" cy="218440"/>
            </a:xfrm>
            <a:custGeom>
              <a:avLst/>
              <a:gdLst/>
              <a:ahLst/>
              <a:cxnLst/>
              <a:rect l="l" t="t" r="r" b="b"/>
              <a:pathLst>
                <a:path w="1139190" h="218439">
                  <a:moveTo>
                    <a:pt x="0" y="217857"/>
                  </a:moveTo>
                  <a:lnTo>
                    <a:pt x="0" y="85061"/>
                  </a:lnTo>
                  <a:lnTo>
                    <a:pt x="1138948" y="85061"/>
                  </a:lnTo>
                  <a:lnTo>
                    <a:pt x="1138948" y="0"/>
                  </a:lnTo>
                </a:path>
              </a:pathLst>
            </a:custGeom>
            <a:ln w="15835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7150398" y="3017199"/>
              <a:ext cx="979805" cy="371475"/>
            </a:xfrm>
            <a:custGeom>
              <a:avLst/>
              <a:gdLst/>
              <a:ahLst/>
              <a:cxnLst/>
              <a:rect l="l" t="t" r="r" b="b"/>
              <a:pathLst>
                <a:path w="979804" h="371475">
                  <a:moveTo>
                    <a:pt x="979778" y="371352"/>
                  </a:moveTo>
                  <a:lnTo>
                    <a:pt x="0" y="0"/>
                  </a:lnTo>
                </a:path>
              </a:pathLst>
            </a:custGeom>
            <a:ln w="1583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6" name="object 14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8898" y="5293328"/>
            <a:ext cx="116394" cy="116405"/>
          </a:xfrm>
          <a:prstGeom prst="rect">
            <a:avLst/>
          </a:prstGeom>
        </p:spPr>
      </p:pic>
      <p:pic>
        <p:nvPicPr>
          <p:cNvPr id="1437" name="object 14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76676" y="5536930"/>
            <a:ext cx="99482" cy="104460"/>
          </a:xfrm>
          <a:prstGeom prst="rect">
            <a:avLst/>
          </a:prstGeom>
        </p:spPr>
      </p:pic>
      <p:sp>
        <p:nvSpPr>
          <p:cNvPr id="1438" name="object 1438"/>
          <p:cNvSpPr txBox="1"/>
          <p:nvPr/>
        </p:nvSpPr>
        <p:spPr>
          <a:xfrm>
            <a:off x="350911" y="5222059"/>
            <a:ext cx="424116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Any 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40G/100G</a:t>
            </a:r>
            <a:r>
              <a:rPr sz="1450" spc="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NIC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cards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 with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PPS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input</a:t>
            </a:r>
            <a:r>
              <a:rPr sz="1450" spc="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can 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works</a:t>
            </a:r>
            <a:endParaRPr sz="145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  <a:spcBef>
                <a:spcPts val="80"/>
              </a:spcBef>
            </a:pPr>
            <a:r>
              <a:rPr sz="1450" spc="15" dirty="0">
                <a:solidFill>
                  <a:srgbClr val="C00000"/>
                </a:solidFill>
                <a:latin typeface="Calibri"/>
                <a:cs typeface="Calibri"/>
              </a:rPr>
              <a:t>Adding </a:t>
            </a:r>
            <a:r>
              <a:rPr sz="1450" dirty="0">
                <a:solidFill>
                  <a:srgbClr val="C00000"/>
                </a:solidFill>
                <a:latin typeface="Calibri"/>
                <a:cs typeface="Calibri"/>
              </a:rPr>
              <a:t>extra</a:t>
            </a:r>
            <a:r>
              <a:rPr sz="145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WR-TPFL</a:t>
            </a:r>
            <a:r>
              <a:rPr sz="145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device</a:t>
            </a:r>
            <a:r>
              <a:rPr sz="145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145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C00000"/>
                </a:solidFill>
                <a:latin typeface="Calibri"/>
                <a:cs typeface="Calibri"/>
              </a:rPr>
              <a:t>FPO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C00000"/>
                </a:solidFill>
                <a:latin typeface="Calibri"/>
                <a:cs typeface="Calibri"/>
              </a:rPr>
              <a:t>to provide</a:t>
            </a:r>
            <a:r>
              <a:rPr sz="145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4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8xPPS</a:t>
            </a:r>
            <a:r>
              <a:rPr sz="14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(4xPPS/4x10MHz)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1439" name="object 14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208365" y="5221139"/>
            <a:ext cx="116300" cy="116404"/>
          </a:xfrm>
          <a:prstGeom prst="rect">
            <a:avLst/>
          </a:prstGeom>
        </p:spPr>
      </p:pic>
      <p:pic>
        <p:nvPicPr>
          <p:cNvPr id="1440" name="object 14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06060" y="5691022"/>
            <a:ext cx="99536" cy="104451"/>
          </a:xfrm>
          <a:prstGeom prst="rect">
            <a:avLst/>
          </a:prstGeom>
        </p:spPr>
      </p:pic>
      <p:sp>
        <p:nvSpPr>
          <p:cNvPr id="1441" name="object 1441"/>
          <p:cNvSpPr txBox="1"/>
          <p:nvPr/>
        </p:nvSpPr>
        <p:spPr>
          <a:xfrm>
            <a:off x="5180996" y="5149868"/>
            <a:ext cx="4519930" cy="7099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93040">
              <a:lnSpc>
                <a:spcPct val="104700"/>
              </a:lnSpc>
              <a:spcBef>
                <a:spcPts val="50"/>
              </a:spcBef>
            </a:pPr>
            <a:r>
              <a:rPr sz="1450" spc="-20" dirty="0">
                <a:solidFill>
                  <a:srgbClr val="004C22"/>
                </a:solidFill>
                <a:latin typeface="Calibri"/>
                <a:cs typeface="Calibri"/>
              </a:rPr>
              <a:t>HATI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can </a:t>
            </a:r>
            <a:r>
              <a:rPr sz="1450" dirty="0">
                <a:solidFill>
                  <a:srgbClr val="004C22"/>
                </a:solidFill>
                <a:latin typeface="Calibri"/>
                <a:cs typeface="Calibri"/>
              </a:rPr>
              <a:t>forward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clock</a:t>
            </a:r>
            <a:r>
              <a:rPr sz="1450" spc="3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information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004C22"/>
                </a:solidFill>
                <a:latin typeface="Calibri"/>
                <a:cs typeface="Calibri"/>
              </a:rPr>
              <a:t>(TAI,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Class,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004C22"/>
                </a:solidFill>
                <a:latin typeface="Calibri"/>
                <a:cs typeface="Calibri"/>
              </a:rPr>
              <a:t>Accuracy, </a:t>
            </a:r>
            <a:r>
              <a:rPr sz="1450" spc="-3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Leapsec,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 …)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 from 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GNSS</a:t>
            </a:r>
            <a:r>
              <a:rPr sz="145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to 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the</a:t>
            </a:r>
            <a:r>
              <a:rPr sz="1450" spc="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004C22"/>
                </a:solidFill>
                <a:latin typeface="Calibri"/>
                <a:cs typeface="Calibri"/>
              </a:rPr>
              <a:t>Time</a:t>
            </a:r>
            <a:r>
              <a:rPr sz="14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004C22"/>
                </a:solidFill>
                <a:latin typeface="Calibri"/>
                <a:cs typeface="Calibri"/>
              </a:rPr>
              <a:t>Server</a:t>
            </a:r>
            <a:endParaRPr sz="145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  <a:spcBef>
                <a:spcPts val="45"/>
              </a:spcBef>
            </a:pP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Ongoing</a:t>
            </a:r>
            <a:r>
              <a:rPr sz="14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C00000"/>
                </a:solidFill>
                <a:latin typeface="Calibri"/>
                <a:cs typeface="Calibri"/>
              </a:rPr>
              <a:t>Solution…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42" name="object 1442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953" y="988237"/>
            <a:ext cx="26714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solidFill>
                  <a:srgbClr val="363648"/>
                </a:solidFill>
              </a:rPr>
              <a:t>HATI-SMARTNIC</a:t>
            </a:r>
            <a:endParaRPr sz="2650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17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50911" y="2132196"/>
            <a:ext cx="4078604" cy="17564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8920" algn="l"/>
                <a:tab pos="249554" algn="l"/>
              </a:tabLst>
            </a:pPr>
            <a:r>
              <a:rPr sz="1800" spc="-30" dirty="0">
                <a:solidFill>
                  <a:srgbClr val="363648"/>
                </a:solidFill>
                <a:latin typeface="Segoe UI"/>
                <a:cs typeface="Segoe UI"/>
              </a:rPr>
              <a:t>HATI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is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an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IP-core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embedded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in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FPGA</a:t>
            </a:r>
            <a:endParaRPr sz="1800">
              <a:latin typeface="Segoe UI"/>
              <a:cs typeface="Segoe UI"/>
            </a:endParaRPr>
          </a:p>
          <a:p>
            <a:pPr marL="248920" indent="-236854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8920" algn="l"/>
                <a:tab pos="249554" algn="l"/>
              </a:tabLst>
            </a:pP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At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 least</a:t>
            </a:r>
            <a:r>
              <a:rPr sz="18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1x10G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link</a:t>
            </a:r>
            <a:r>
              <a:rPr sz="18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is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reserved</a:t>
            </a:r>
            <a:r>
              <a:rPr sz="18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for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WR</a:t>
            </a:r>
            <a:endParaRPr sz="1800">
              <a:latin typeface="Segoe UI"/>
              <a:cs typeface="Segoe UI"/>
            </a:endParaRPr>
          </a:p>
          <a:p>
            <a:pPr marL="626110" marR="239395" lvl="1" indent="-236854">
              <a:lnSpc>
                <a:spcPts val="1350"/>
              </a:lnSpc>
              <a:spcBef>
                <a:spcPts val="985"/>
              </a:spcBef>
              <a:buFont typeface="Arial MT"/>
              <a:buChar char="•"/>
              <a:tabLst>
                <a:tab pos="626110" algn="l"/>
                <a:tab pos="626745" algn="l"/>
              </a:tabLst>
            </a:pP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For </a:t>
            </a:r>
            <a:r>
              <a:rPr sz="1400" b="1" dirty="0">
                <a:solidFill>
                  <a:srgbClr val="363648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edundancy: HA</a:t>
            </a:r>
            <a:r>
              <a:rPr sz="1400" b="1" dirty="0">
                <a:solidFill>
                  <a:srgbClr val="363648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TI can be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used and </a:t>
            </a:r>
            <a:r>
              <a:rPr sz="1400" spc="-37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will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consume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2x10G</a:t>
            </a:r>
            <a:r>
              <a:rPr sz="1400" spc="-4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links.</a:t>
            </a:r>
            <a:endParaRPr sz="1400">
              <a:latin typeface="Segoe UI"/>
              <a:cs typeface="Segoe UI"/>
            </a:endParaRPr>
          </a:p>
          <a:p>
            <a:pPr marL="248920" indent="-236854">
              <a:lnSpc>
                <a:spcPts val="1950"/>
              </a:lnSpc>
              <a:spcBef>
                <a:spcPts val="570"/>
              </a:spcBef>
              <a:buFont typeface="Arial MT"/>
              <a:buChar char="•"/>
              <a:tabLst>
                <a:tab pos="248920" algn="l"/>
                <a:tab pos="249554" algn="l"/>
              </a:tabLst>
            </a:pPr>
            <a:r>
              <a:rPr sz="1800" spc="-15" dirty="0">
                <a:solidFill>
                  <a:srgbClr val="363648"/>
                </a:solidFill>
                <a:latin typeface="Segoe UI"/>
                <a:cs typeface="Segoe UI"/>
              </a:rPr>
              <a:t>1PPS/Clk/ToD</a:t>
            </a:r>
            <a:r>
              <a:rPr sz="18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are</a:t>
            </a:r>
            <a:r>
              <a:rPr sz="18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forwarded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the</a:t>
            </a:r>
            <a:endParaRPr sz="1800">
              <a:latin typeface="Segoe UI"/>
              <a:cs typeface="Segoe UI"/>
            </a:endParaRPr>
          </a:p>
          <a:p>
            <a:pPr marL="248920">
              <a:lnSpc>
                <a:spcPts val="1950"/>
              </a:lnSpc>
            </a:pP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user</a:t>
            </a:r>
            <a:r>
              <a:rPr sz="1800" spc="-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IP-cores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11" y="4507306"/>
            <a:ext cx="3789045" cy="15341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8920" marR="5080" indent="-236854">
              <a:lnSpc>
                <a:spcPts val="1739"/>
              </a:lnSpc>
              <a:spcBef>
                <a:spcPts val="520"/>
              </a:spcBef>
              <a:buFont typeface="Arial MT"/>
              <a:buChar char="•"/>
              <a:tabLst>
                <a:tab pos="248920" algn="l"/>
                <a:tab pos="249554" algn="l"/>
              </a:tabLst>
            </a:pP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Local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 oscillator</a:t>
            </a:r>
            <a:r>
              <a:rPr sz="18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63648"/>
                </a:solidFill>
                <a:latin typeface="Segoe UI"/>
                <a:cs typeface="Segoe UI"/>
              </a:rPr>
              <a:t>of</a:t>
            </a:r>
            <a:r>
              <a:rPr sz="18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smartNIC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can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be </a:t>
            </a:r>
            <a:r>
              <a:rPr sz="1800" spc="-47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disciplined</a:t>
            </a:r>
            <a:r>
              <a:rPr sz="18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with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 sub-ns accuracy 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(through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63648"/>
                </a:solidFill>
                <a:latin typeface="Segoe UI"/>
                <a:cs typeface="Segoe UI"/>
              </a:rPr>
              <a:t>WR-HATI)</a:t>
            </a:r>
            <a:endParaRPr sz="1800" dirty="0">
              <a:latin typeface="Segoe UI"/>
              <a:cs typeface="Segoe UI"/>
            </a:endParaRPr>
          </a:p>
          <a:p>
            <a:pPr marL="248920" marR="168910" indent="-236854">
              <a:lnSpc>
                <a:spcPts val="1739"/>
              </a:lnSpc>
              <a:spcBef>
                <a:spcPts val="1000"/>
              </a:spcBef>
              <a:buFont typeface="Arial MT"/>
              <a:buChar char="•"/>
              <a:tabLst>
                <a:tab pos="248920" algn="l"/>
                <a:tab pos="249554" algn="l"/>
              </a:tabLst>
            </a:pP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Outgoing</a:t>
            </a:r>
            <a:r>
              <a:rPr sz="18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PTP</a:t>
            </a:r>
            <a:r>
              <a:rPr sz="18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packets</a:t>
            </a:r>
            <a:r>
              <a:rPr sz="18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are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timestamps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with </a:t>
            </a:r>
            <a:r>
              <a:rPr sz="1800" spc="5" dirty="0">
                <a:solidFill>
                  <a:srgbClr val="363648"/>
                </a:solidFill>
                <a:latin typeface="Segoe UI"/>
                <a:cs typeface="Segoe UI"/>
              </a:rPr>
              <a:t>sub-ns accuracy </a:t>
            </a:r>
            <a:r>
              <a:rPr sz="1800" spc="-48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63648"/>
                </a:solidFill>
                <a:latin typeface="Segoe UI"/>
                <a:cs typeface="Segoe UI"/>
              </a:rPr>
              <a:t>(from</a:t>
            </a:r>
            <a:r>
              <a:rPr sz="18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63648"/>
                </a:solidFill>
                <a:latin typeface="Segoe UI"/>
                <a:cs typeface="Segoe UI"/>
              </a:rPr>
              <a:t>HATI-WR)</a:t>
            </a:r>
            <a:endParaRPr sz="1800" dirty="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70156" y="1320952"/>
            <a:ext cx="4525010" cy="4644390"/>
            <a:chOff x="5470156" y="1320952"/>
            <a:chExt cx="4525010" cy="4644390"/>
          </a:xfrm>
        </p:grpSpPr>
        <p:sp>
          <p:nvSpPr>
            <p:cNvPr id="6" name="object 6"/>
            <p:cNvSpPr/>
            <p:nvPr/>
          </p:nvSpPr>
          <p:spPr>
            <a:xfrm>
              <a:off x="5474284" y="1325079"/>
              <a:ext cx="4516755" cy="4636135"/>
            </a:xfrm>
            <a:custGeom>
              <a:avLst/>
              <a:gdLst/>
              <a:ahLst/>
              <a:cxnLst/>
              <a:rect l="l" t="t" r="r" b="b"/>
              <a:pathLst>
                <a:path w="4516755" h="4636135">
                  <a:moveTo>
                    <a:pt x="0" y="0"/>
                  </a:moveTo>
                  <a:lnTo>
                    <a:pt x="0" y="4635665"/>
                  </a:lnTo>
                  <a:lnTo>
                    <a:pt x="4516221" y="4635665"/>
                  </a:lnTo>
                  <a:lnTo>
                    <a:pt x="4516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9C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4284" y="1325080"/>
              <a:ext cx="4516755" cy="4636135"/>
            </a:xfrm>
            <a:custGeom>
              <a:avLst/>
              <a:gdLst/>
              <a:ahLst/>
              <a:cxnLst/>
              <a:rect l="l" t="t" r="r" b="b"/>
              <a:pathLst>
                <a:path w="4516755" h="4636135">
                  <a:moveTo>
                    <a:pt x="0" y="4635665"/>
                  </a:moveTo>
                  <a:lnTo>
                    <a:pt x="4516221" y="4635665"/>
                  </a:lnTo>
                  <a:lnTo>
                    <a:pt x="4516221" y="0"/>
                  </a:lnTo>
                  <a:lnTo>
                    <a:pt x="0" y="0"/>
                  </a:lnTo>
                  <a:lnTo>
                    <a:pt x="0" y="4635665"/>
                  </a:lnTo>
                  <a:close/>
                </a:path>
              </a:pathLst>
            </a:custGeom>
            <a:ln w="7858">
              <a:solidFill>
                <a:srgbClr val="7B7B9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13695" y="5708152"/>
            <a:ext cx="126047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alibri"/>
                <a:cs typeface="Calibri"/>
              </a:rPr>
              <a:t>Time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Server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(CPU)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16676" y="1412735"/>
            <a:ext cx="4438015" cy="3529965"/>
            <a:chOff x="5516676" y="1412735"/>
            <a:chExt cx="4438015" cy="3529965"/>
          </a:xfrm>
        </p:grpSpPr>
        <p:sp>
          <p:nvSpPr>
            <p:cNvPr id="10" name="object 10"/>
            <p:cNvSpPr/>
            <p:nvPr/>
          </p:nvSpPr>
          <p:spPr>
            <a:xfrm>
              <a:off x="5520804" y="1416862"/>
              <a:ext cx="4429760" cy="3521710"/>
            </a:xfrm>
            <a:custGeom>
              <a:avLst/>
              <a:gdLst/>
              <a:ahLst/>
              <a:cxnLst/>
              <a:rect l="l" t="t" r="r" b="b"/>
              <a:pathLst>
                <a:path w="4429759" h="3521710">
                  <a:moveTo>
                    <a:pt x="0" y="0"/>
                  </a:moveTo>
                  <a:lnTo>
                    <a:pt x="0" y="3521697"/>
                  </a:lnTo>
                  <a:lnTo>
                    <a:pt x="4429467" y="3521697"/>
                  </a:lnTo>
                  <a:lnTo>
                    <a:pt x="4429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702F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20804" y="1416862"/>
              <a:ext cx="4429760" cy="3521710"/>
            </a:xfrm>
            <a:custGeom>
              <a:avLst/>
              <a:gdLst/>
              <a:ahLst/>
              <a:cxnLst/>
              <a:rect l="l" t="t" r="r" b="b"/>
              <a:pathLst>
                <a:path w="4429759" h="3521710">
                  <a:moveTo>
                    <a:pt x="0" y="3521697"/>
                  </a:moveTo>
                  <a:lnTo>
                    <a:pt x="4429467" y="3521697"/>
                  </a:lnTo>
                  <a:lnTo>
                    <a:pt x="4429467" y="0"/>
                  </a:lnTo>
                  <a:lnTo>
                    <a:pt x="0" y="0"/>
                  </a:lnTo>
                  <a:lnTo>
                    <a:pt x="0" y="3521697"/>
                  </a:lnTo>
                  <a:close/>
                </a:path>
              </a:pathLst>
            </a:custGeom>
            <a:ln w="78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06870" y="4663368"/>
            <a:ext cx="1059815" cy="271780"/>
          </a:xfrm>
          <a:prstGeom prst="rect">
            <a:avLst/>
          </a:prstGeom>
          <a:solidFill>
            <a:srgbClr val="12702F">
              <a:alpha val="38819"/>
            </a:srgbClr>
          </a:solidFill>
        </p:spPr>
        <p:txBody>
          <a:bodyPr vert="horz" wrap="square" lIns="0" tIns="3683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290"/>
              </a:spcBef>
            </a:pPr>
            <a:r>
              <a:rPr sz="1300" spc="5" dirty="0">
                <a:latin typeface="Calibri"/>
                <a:cs typeface="Calibri"/>
              </a:rPr>
              <a:t>SmartNIC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17666" y="1965947"/>
            <a:ext cx="3782695" cy="2698115"/>
            <a:chOff x="6117666" y="1965947"/>
            <a:chExt cx="3782695" cy="2698115"/>
          </a:xfrm>
        </p:grpSpPr>
        <p:sp>
          <p:nvSpPr>
            <p:cNvPr id="14" name="object 14"/>
            <p:cNvSpPr/>
            <p:nvPr/>
          </p:nvSpPr>
          <p:spPr>
            <a:xfrm>
              <a:off x="6121793" y="1970074"/>
              <a:ext cx="3774440" cy="2689860"/>
            </a:xfrm>
            <a:custGeom>
              <a:avLst/>
              <a:gdLst/>
              <a:ahLst/>
              <a:cxnLst/>
              <a:rect l="l" t="t" r="r" b="b"/>
              <a:pathLst>
                <a:path w="3774440" h="2689860">
                  <a:moveTo>
                    <a:pt x="3774414" y="0"/>
                  </a:moveTo>
                  <a:lnTo>
                    <a:pt x="0" y="0"/>
                  </a:lnTo>
                  <a:lnTo>
                    <a:pt x="0" y="2415273"/>
                  </a:lnTo>
                  <a:lnTo>
                    <a:pt x="0" y="2537231"/>
                  </a:lnTo>
                  <a:lnTo>
                    <a:pt x="0" y="2689364"/>
                  </a:lnTo>
                  <a:lnTo>
                    <a:pt x="7543" y="2689364"/>
                  </a:lnTo>
                  <a:lnTo>
                    <a:pt x="7543" y="2537231"/>
                  </a:lnTo>
                  <a:lnTo>
                    <a:pt x="354558" y="2537231"/>
                  </a:lnTo>
                  <a:lnTo>
                    <a:pt x="354558" y="2689364"/>
                  </a:lnTo>
                  <a:lnTo>
                    <a:pt x="3774414" y="2689364"/>
                  </a:lnTo>
                  <a:lnTo>
                    <a:pt x="3774414" y="2537231"/>
                  </a:lnTo>
                  <a:lnTo>
                    <a:pt x="3774414" y="2415273"/>
                  </a:lnTo>
                  <a:lnTo>
                    <a:pt x="3774414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1793" y="1970074"/>
              <a:ext cx="3774440" cy="2689860"/>
            </a:xfrm>
            <a:custGeom>
              <a:avLst/>
              <a:gdLst/>
              <a:ahLst/>
              <a:cxnLst/>
              <a:rect l="l" t="t" r="r" b="b"/>
              <a:pathLst>
                <a:path w="3774440" h="2689860">
                  <a:moveTo>
                    <a:pt x="0" y="2689364"/>
                  </a:moveTo>
                  <a:lnTo>
                    <a:pt x="3774414" y="2689364"/>
                  </a:lnTo>
                  <a:lnTo>
                    <a:pt x="3774414" y="0"/>
                  </a:lnTo>
                  <a:lnTo>
                    <a:pt x="0" y="0"/>
                  </a:lnTo>
                  <a:lnTo>
                    <a:pt x="0" y="2689364"/>
                  </a:lnTo>
                  <a:close/>
                </a:path>
              </a:pathLst>
            </a:custGeom>
            <a:ln w="78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06870" y="4507306"/>
            <a:ext cx="985519" cy="148590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885"/>
              </a:lnSpc>
            </a:pPr>
            <a:r>
              <a:rPr sz="1300" spc="5" dirty="0">
                <a:latin typeface="Calibri"/>
                <a:cs typeface="Calibri"/>
              </a:rPr>
              <a:t>FPGA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(Xilinx)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11556" y="2376182"/>
            <a:ext cx="734695" cy="562610"/>
          </a:xfrm>
          <a:custGeom>
            <a:avLst/>
            <a:gdLst/>
            <a:ahLst/>
            <a:cxnLst/>
            <a:rect l="l" t="t" r="r" b="b"/>
            <a:pathLst>
              <a:path w="734695" h="562610">
                <a:moveTo>
                  <a:pt x="0" y="562013"/>
                </a:moveTo>
                <a:lnTo>
                  <a:pt x="734263" y="562013"/>
                </a:lnTo>
                <a:lnTo>
                  <a:pt x="734263" y="0"/>
                </a:lnTo>
                <a:lnTo>
                  <a:pt x="0" y="0"/>
                </a:lnTo>
                <a:lnTo>
                  <a:pt x="0" y="562013"/>
                </a:lnTo>
                <a:close/>
              </a:path>
            </a:pathLst>
          </a:custGeom>
          <a:ln w="78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1026" y="2368796"/>
            <a:ext cx="741045" cy="572135"/>
          </a:xfrm>
          <a:prstGeom prst="rect">
            <a:avLst/>
          </a:prstGeom>
          <a:solidFill>
            <a:srgbClr val="CFE2F3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2235" marR="78105" indent="17145">
              <a:lnSpc>
                <a:spcPct val="101499"/>
              </a:lnSpc>
              <a:spcBef>
                <a:spcPts val="605"/>
              </a:spcBef>
            </a:pPr>
            <a:r>
              <a:rPr sz="1300" dirty="0">
                <a:latin typeface="Calibri"/>
                <a:cs typeface="Calibri"/>
              </a:rPr>
              <a:t>HA(R)TI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IP-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ORE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56326" y="2380856"/>
            <a:ext cx="647065" cy="1139190"/>
            <a:chOff x="5456326" y="2380856"/>
            <a:chExt cx="647065" cy="1139190"/>
          </a:xfrm>
        </p:grpSpPr>
        <p:sp>
          <p:nvSpPr>
            <p:cNvPr id="20" name="object 20"/>
            <p:cNvSpPr/>
            <p:nvPr/>
          </p:nvSpPr>
          <p:spPr>
            <a:xfrm>
              <a:off x="5460453" y="2384983"/>
              <a:ext cx="638810" cy="1130935"/>
            </a:xfrm>
            <a:custGeom>
              <a:avLst/>
              <a:gdLst/>
              <a:ahLst/>
              <a:cxnLst/>
              <a:rect l="l" t="t" r="r" b="b"/>
              <a:pathLst>
                <a:path w="638810" h="1130935">
                  <a:moveTo>
                    <a:pt x="0" y="0"/>
                  </a:moveTo>
                  <a:lnTo>
                    <a:pt x="0" y="1130312"/>
                  </a:lnTo>
                  <a:lnTo>
                    <a:pt x="638708" y="1130312"/>
                  </a:lnTo>
                  <a:lnTo>
                    <a:pt x="638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60453" y="2384983"/>
              <a:ext cx="638810" cy="1130935"/>
            </a:xfrm>
            <a:custGeom>
              <a:avLst/>
              <a:gdLst/>
              <a:ahLst/>
              <a:cxnLst/>
              <a:rect l="l" t="t" r="r" b="b"/>
              <a:pathLst>
                <a:path w="638810" h="1130935">
                  <a:moveTo>
                    <a:pt x="0" y="1130312"/>
                  </a:moveTo>
                  <a:lnTo>
                    <a:pt x="638708" y="1130312"/>
                  </a:lnTo>
                  <a:lnTo>
                    <a:pt x="638708" y="0"/>
                  </a:lnTo>
                  <a:lnTo>
                    <a:pt x="0" y="0"/>
                  </a:lnTo>
                  <a:lnTo>
                    <a:pt x="0" y="1130312"/>
                  </a:lnTo>
                  <a:close/>
                </a:path>
              </a:pathLst>
            </a:custGeom>
            <a:ln w="7858">
              <a:solidFill>
                <a:srgbClr val="3A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94558" y="2827216"/>
            <a:ext cx="5943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Calibri"/>
                <a:cs typeface="Calibri"/>
              </a:rPr>
              <a:t>QSFP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07429" y="2946641"/>
            <a:ext cx="742950" cy="1697355"/>
            <a:chOff x="6507429" y="2946641"/>
            <a:chExt cx="742950" cy="1697355"/>
          </a:xfrm>
        </p:grpSpPr>
        <p:sp>
          <p:nvSpPr>
            <p:cNvPr id="24" name="object 24"/>
            <p:cNvSpPr/>
            <p:nvPr/>
          </p:nvSpPr>
          <p:spPr>
            <a:xfrm>
              <a:off x="6511556" y="2950768"/>
              <a:ext cx="734695" cy="1689100"/>
            </a:xfrm>
            <a:custGeom>
              <a:avLst/>
              <a:gdLst/>
              <a:ahLst/>
              <a:cxnLst/>
              <a:rect l="l" t="t" r="r" b="b"/>
              <a:pathLst>
                <a:path w="734695" h="1689100">
                  <a:moveTo>
                    <a:pt x="0" y="0"/>
                  </a:moveTo>
                  <a:lnTo>
                    <a:pt x="0" y="1688553"/>
                  </a:lnTo>
                  <a:lnTo>
                    <a:pt x="734263" y="1688553"/>
                  </a:lnTo>
                  <a:lnTo>
                    <a:pt x="734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11556" y="2950768"/>
              <a:ext cx="734695" cy="1689100"/>
            </a:xfrm>
            <a:custGeom>
              <a:avLst/>
              <a:gdLst/>
              <a:ahLst/>
              <a:cxnLst/>
              <a:rect l="l" t="t" r="r" b="b"/>
              <a:pathLst>
                <a:path w="734695" h="1689100">
                  <a:moveTo>
                    <a:pt x="0" y="1688553"/>
                  </a:moveTo>
                  <a:lnTo>
                    <a:pt x="734263" y="1688553"/>
                  </a:lnTo>
                  <a:lnTo>
                    <a:pt x="734263" y="0"/>
                  </a:lnTo>
                  <a:lnTo>
                    <a:pt x="0" y="0"/>
                  </a:lnTo>
                  <a:lnTo>
                    <a:pt x="0" y="1688553"/>
                  </a:lnTo>
                  <a:close/>
                </a:path>
              </a:pathLst>
            </a:custGeom>
            <a:ln w="7858">
              <a:solidFill>
                <a:srgbClr val="78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00398" y="3470702"/>
            <a:ext cx="74168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 marR="14604" indent="1905" algn="ctr">
              <a:lnSpc>
                <a:spcPct val="101600"/>
              </a:lnSpc>
              <a:spcBef>
                <a:spcPts val="90"/>
              </a:spcBef>
            </a:pPr>
            <a:r>
              <a:rPr sz="1300" spc="5" dirty="0">
                <a:latin typeface="Calibri"/>
                <a:cs typeface="Calibri"/>
              </a:rPr>
              <a:t>User 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poi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ts  IP-Cores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66334" y="1496106"/>
            <a:ext cx="1969135" cy="1050290"/>
            <a:chOff x="4166334" y="1496106"/>
            <a:chExt cx="1969135" cy="1050290"/>
          </a:xfrm>
        </p:grpSpPr>
        <p:sp>
          <p:nvSpPr>
            <p:cNvPr id="28" name="object 28"/>
            <p:cNvSpPr/>
            <p:nvPr/>
          </p:nvSpPr>
          <p:spPr>
            <a:xfrm>
              <a:off x="4723466" y="1970074"/>
              <a:ext cx="1412240" cy="576580"/>
            </a:xfrm>
            <a:custGeom>
              <a:avLst/>
              <a:gdLst/>
              <a:ahLst/>
              <a:cxnLst/>
              <a:rect l="l" t="t" r="r" b="b"/>
              <a:pathLst>
                <a:path w="1412239" h="576580">
                  <a:moveTo>
                    <a:pt x="1348769" y="550068"/>
                  </a:moveTo>
                  <a:lnTo>
                    <a:pt x="1348769" y="576262"/>
                  </a:lnTo>
                  <a:lnTo>
                    <a:pt x="1411634" y="544829"/>
                  </a:lnTo>
                  <a:lnTo>
                    <a:pt x="1359246" y="518636"/>
                  </a:lnTo>
                  <a:lnTo>
                    <a:pt x="1359246" y="550068"/>
                  </a:lnTo>
                  <a:lnTo>
                    <a:pt x="1348769" y="550068"/>
                  </a:lnTo>
                  <a:close/>
                </a:path>
                <a:path w="1412239" h="576580">
                  <a:moveTo>
                    <a:pt x="0" y="0"/>
                  </a:moveTo>
                  <a:lnTo>
                    <a:pt x="0" y="547763"/>
                  </a:lnTo>
                  <a:lnTo>
                    <a:pt x="2305" y="550068"/>
                  </a:lnTo>
                  <a:lnTo>
                    <a:pt x="1359246" y="550068"/>
                  </a:lnTo>
                  <a:lnTo>
                    <a:pt x="1359246" y="539591"/>
                  </a:lnTo>
                  <a:lnTo>
                    <a:pt x="10477" y="539591"/>
                  </a:lnTo>
                  <a:lnTo>
                    <a:pt x="10477" y="544829"/>
                  </a:lnTo>
                  <a:lnTo>
                    <a:pt x="5238" y="539591"/>
                  </a:lnTo>
                  <a:lnTo>
                    <a:pt x="5238" y="0"/>
                  </a:lnTo>
                  <a:lnTo>
                    <a:pt x="0" y="0"/>
                  </a:lnTo>
                  <a:close/>
                </a:path>
                <a:path w="1412239" h="576580">
                  <a:moveTo>
                    <a:pt x="1348769" y="513397"/>
                  </a:moveTo>
                  <a:lnTo>
                    <a:pt x="1348769" y="539591"/>
                  </a:lnTo>
                  <a:lnTo>
                    <a:pt x="1359246" y="539591"/>
                  </a:lnTo>
                  <a:lnTo>
                    <a:pt x="1359246" y="518636"/>
                  </a:lnTo>
                  <a:lnTo>
                    <a:pt x="1348769" y="513397"/>
                  </a:lnTo>
                  <a:close/>
                </a:path>
                <a:path w="1412239" h="576580">
                  <a:moveTo>
                    <a:pt x="5238" y="539591"/>
                  </a:moveTo>
                  <a:lnTo>
                    <a:pt x="10477" y="544829"/>
                  </a:lnTo>
                  <a:lnTo>
                    <a:pt x="10477" y="539591"/>
                  </a:lnTo>
                  <a:lnTo>
                    <a:pt x="5238" y="539591"/>
                  </a:lnTo>
                  <a:close/>
                </a:path>
                <a:path w="1412239" h="576580">
                  <a:moveTo>
                    <a:pt x="5238" y="0"/>
                  </a:moveTo>
                  <a:lnTo>
                    <a:pt x="5238" y="539591"/>
                  </a:lnTo>
                  <a:lnTo>
                    <a:pt x="10477" y="539591"/>
                  </a:lnTo>
                  <a:lnTo>
                    <a:pt x="10477" y="0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0462" y="1500234"/>
              <a:ext cx="1115695" cy="471805"/>
            </a:xfrm>
            <a:custGeom>
              <a:avLst/>
              <a:gdLst/>
              <a:ahLst/>
              <a:cxnLst/>
              <a:rect l="l" t="t" r="r" b="b"/>
              <a:pathLst>
                <a:path w="1115695" h="471805">
                  <a:moveTo>
                    <a:pt x="0" y="212771"/>
                  </a:moveTo>
                  <a:lnTo>
                    <a:pt x="2738" y="237580"/>
                  </a:lnTo>
                  <a:lnTo>
                    <a:pt x="21370" y="259992"/>
                  </a:lnTo>
                  <a:lnTo>
                    <a:pt x="54588" y="277159"/>
                  </a:lnTo>
                  <a:lnTo>
                    <a:pt x="39862" y="288456"/>
                  </a:lnTo>
                  <a:lnTo>
                    <a:pt x="29822" y="301139"/>
                  </a:lnTo>
                  <a:lnTo>
                    <a:pt x="24752" y="314745"/>
                  </a:lnTo>
                  <a:lnTo>
                    <a:pt x="24937" y="328813"/>
                  </a:lnTo>
                  <a:lnTo>
                    <a:pt x="38886" y="353229"/>
                  </a:lnTo>
                  <a:lnTo>
                    <a:pt x="67057" y="372006"/>
                  </a:lnTo>
                  <a:lnTo>
                    <a:pt x="105444" y="383358"/>
                  </a:lnTo>
                  <a:lnTo>
                    <a:pt x="150039" y="385496"/>
                  </a:lnTo>
                  <a:lnTo>
                    <a:pt x="152134" y="387592"/>
                  </a:lnTo>
                  <a:lnTo>
                    <a:pt x="185576" y="411661"/>
                  </a:lnTo>
                  <a:lnTo>
                    <a:pt x="227374" y="429234"/>
                  </a:lnTo>
                  <a:lnTo>
                    <a:pt x="274917" y="439927"/>
                  </a:lnTo>
                  <a:lnTo>
                    <a:pt x="325595" y="443355"/>
                  </a:lnTo>
                  <a:lnTo>
                    <a:pt x="376796" y="439135"/>
                  </a:lnTo>
                  <a:lnTo>
                    <a:pt x="425911" y="426882"/>
                  </a:lnTo>
                  <a:lnTo>
                    <a:pt x="444700" y="440420"/>
                  </a:lnTo>
                  <a:lnTo>
                    <a:pt x="467074" y="451806"/>
                  </a:lnTo>
                  <a:lnTo>
                    <a:pt x="492494" y="460815"/>
                  </a:lnTo>
                  <a:lnTo>
                    <a:pt x="520418" y="467221"/>
                  </a:lnTo>
                  <a:lnTo>
                    <a:pt x="575811" y="471543"/>
                  </a:lnTo>
                  <a:lnTo>
                    <a:pt x="628840" y="465886"/>
                  </a:lnTo>
                  <a:lnTo>
                    <a:pt x="675934" y="451364"/>
                  </a:lnTo>
                  <a:lnTo>
                    <a:pt x="713523" y="429086"/>
                  </a:lnTo>
                  <a:lnTo>
                    <a:pt x="738036" y="400165"/>
                  </a:lnTo>
                  <a:lnTo>
                    <a:pt x="756198" y="405716"/>
                  </a:lnTo>
                  <a:lnTo>
                    <a:pt x="775441" y="409765"/>
                  </a:lnTo>
                  <a:lnTo>
                    <a:pt x="795469" y="412261"/>
                  </a:lnTo>
                  <a:lnTo>
                    <a:pt x="815989" y="413157"/>
                  </a:lnTo>
                  <a:lnTo>
                    <a:pt x="874273" y="406699"/>
                  </a:lnTo>
                  <a:lnTo>
                    <a:pt x="922047" y="388522"/>
                  </a:lnTo>
                  <a:lnTo>
                    <a:pt x="954459" y="361367"/>
                  </a:lnTo>
                  <a:lnTo>
                    <a:pt x="966655" y="327974"/>
                  </a:lnTo>
                  <a:lnTo>
                    <a:pt x="988695" y="325352"/>
                  </a:lnTo>
                  <a:lnTo>
                    <a:pt x="1029908" y="315392"/>
                  </a:lnTo>
                  <a:lnTo>
                    <a:pt x="1094251" y="278046"/>
                  </a:lnTo>
                  <a:lnTo>
                    <a:pt x="1115514" y="241457"/>
                  </a:lnTo>
                  <a:lnTo>
                    <a:pt x="1111355" y="202942"/>
                  </a:lnTo>
                  <a:lnTo>
                    <a:pt x="1080754" y="167040"/>
                  </a:lnTo>
                  <a:lnTo>
                    <a:pt x="1083269" y="163687"/>
                  </a:lnTo>
                  <a:lnTo>
                    <a:pt x="1085365" y="160230"/>
                  </a:lnTo>
                  <a:lnTo>
                    <a:pt x="1087041" y="156668"/>
                  </a:lnTo>
                  <a:lnTo>
                    <a:pt x="1090702" y="125206"/>
                  </a:lnTo>
                  <a:lnTo>
                    <a:pt x="1073735" y="96396"/>
                  </a:lnTo>
                  <a:lnTo>
                    <a:pt x="1039244" y="73362"/>
                  </a:lnTo>
                  <a:lnTo>
                    <a:pt x="990334" y="59227"/>
                  </a:lnTo>
                  <a:lnTo>
                    <a:pt x="984632" y="47223"/>
                  </a:lnTo>
                  <a:lnTo>
                    <a:pt x="947900" y="17108"/>
                  </a:lnTo>
                  <a:lnTo>
                    <a:pt x="904294" y="3269"/>
                  </a:lnTo>
                  <a:lnTo>
                    <a:pt x="856484" y="226"/>
                  </a:lnTo>
                  <a:lnTo>
                    <a:pt x="810167" y="7692"/>
                  </a:lnTo>
                  <a:lnTo>
                    <a:pt x="771040" y="25384"/>
                  </a:lnTo>
                  <a:lnTo>
                    <a:pt x="762645" y="19774"/>
                  </a:lnTo>
                  <a:lnTo>
                    <a:pt x="753228" y="14763"/>
                  </a:lnTo>
                  <a:lnTo>
                    <a:pt x="742869" y="10400"/>
                  </a:lnTo>
                  <a:lnTo>
                    <a:pt x="731645" y="6734"/>
                  </a:lnTo>
                  <a:lnTo>
                    <a:pt x="688409" y="0"/>
                  </a:lnTo>
                  <a:lnTo>
                    <a:pt x="645545" y="3225"/>
                  </a:lnTo>
                  <a:lnTo>
                    <a:pt x="607908" y="15487"/>
                  </a:lnTo>
                  <a:lnTo>
                    <a:pt x="580349" y="35862"/>
                  </a:lnTo>
                  <a:lnTo>
                    <a:pt x="573026" y="31951"/>
                  </a:lnTo>
                  <a:lnTo>
                    <a:pt x="565223" y="28384"/>
                  </a:lnTo>
                  <a:lnTo>
                    <a:pt x="556967" y="25150"/>
                  </a:lnTo>
                  <a:lnTo>
                    <a:pt x="548289" y="22241"/>
                  </a:lnTo>
                  <a:lnTo>
                    <a:pt x="495857" y="13281"/>
                  </a:lnTo>
                  <a:lnTo>
                    <a:pt x="443317" y="16492"/>
                  </a:lnTo>
                  <a:lnTo>
                    <a:pt x="396691" y="30802"/>
                  </a:lnTo>
                  <a:lnTo>
                    <a:pt x="361999" y="55140"/>
                  </a:lnTo>
                  <a:lnTo>
                    <a:pt x="335735" y="47926"/>
                  </a:lnTo>
                  <a:lnTo>
                    <a:pt x="307948" y="43314"/>
                  </a:lnTo>
                  <a:lnTo>
                    <a:pt x="279238" y="41394"/>
                  </a:lnTo>
                  <a:lnTo>
                    <a:pt x="250204" y="42254"/>
                  </a:lnTo>
                  <a:lnTo>
                    <a:pt x="196725" y="51626"/>
                  </a:lnTo>
                  <a:lnTo>
                    <a:pt x="152590" y="69458"/>
                  </a:lnTo>
                  <a:lnTo>
                    <a:pt x="120254" y="93898"/>
                  </a:lnTo>
                  <a:lnTo>
                    <a:pt x="100795" y="155201"/>
                  </a:lnTo>
                  <a:lnTo>
                    <a:pt x="99851" y="156668"/>
                  </a:lnTo>
                  <a:lnTo>
                    <a:pt x="74029" y="160007"/>
                  </a:lnTo>
                  <a:lnTo>
                    <a:pt x="50594" y="166647"/>
                  </a:lnTo>
                  <a:lnTo>
                    <a:pt x="30440" y="176234"/>
                  </a:lnTo>
                  <a:lnTo>
                    <a:pt x="14460" y="188414"/>
                  </a:lnTo>
                  <a:lnTo>
                    <a:pt x="0" y="212771"/>
                  </a:lnTo>
                  <a:close/>
                </a:path>
              </a:pathLst>
            </a:custGeom>
            <a:solidFill>
              <a:srgbClr val="CFE2F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0462" y="1500234"/>
              <a:ext cx="1115695" cy="471805"/>
            </a:xfrm>
            <a:custGeom>
              <a:avLst/>
              <a:gdLst/>
              <a:ahLst/>
              <a:cxnLst/>
              <a:rect l="l" t="t" r="r" b="b"/>
              <a:pathLst>
                <a:path w="1115695" h="471805">
                  <a:moveTo>
                    <a:pt x="100795" y="155201"/>
                  </a:moveTo>
                  <a:lnTo>
                    <a:pt x="120254" y="93898"/>
                  </a:lnTo>
                  <a:lnTo>
                    <a:pt x="152590" y="69458"/>
                  </a:lnTo>
                  <a:lnTo>
                    <a:pt x="196725" y="51626"/>
                  </a:lnTo>
                  <a:lnTo>
                    <a:pt x="250204" y="42253"/>
                  </a:lnTo>
                  <a:lnTo>
                    <a:pt x="279238" y="41394"/>
                  </a:lnTo>
                  <a:lnTo>
                    <a:pt x="307948" y="43314"/>
                  </a:lnTo>
                  <a:lnTo>
                    <a:pt x="335735" y="47926"/>
                  </a:lnTo>
                  <a:lnTo>
                    <a:pt x="361999" y="55141"/>
                  </a:lnTo>
                  <a:lnTo>
                    <a:pt x="396691" y="30802"/>
                  </a:lnTo>
                  <a:lnTo>
                    <a:pt x="443317" y="16492"/>
                  </a:lnTo>
                  <a:lnTo>
                    <a:pt x="495857" y="13281"/>
                  </a:lnTo>
                  <a:lnTo>
                    <a:pt x="548289" y="22241"/>
                  </a:lnTo>
                  <a:lnTo>
                    <a:pt x="556967" y="25150"/>
                  </a:lnTo>
                  <a:lnTo>
                    <a:pt x="565223" y="28384"/>
                  </a:lnTo>
                  <a:lnTo>
                    <a:pt x="573027" y="31951"/>
                  </a:lnTo>
                  <a:lnTo>
                    <a:pt x="580350" y="35862"/>
                  </a:lnTo>
                  <a:lnTo>
                    <a:pt x="607909" y="15487"/>
                  </a:lnTo>
                  <a:lnTo>
                    <a:pt x="645546" y="3225"/>
                  </a:lnTo>
                  <a:lnTo>
                    <a:pt x="688409" y="0"/>
                  </a:lnTo>
                  <a:lnTo>
                    <a:pt x="731645" y="6735"/>
                  </a:lnTo>
                  <a:lnTo>
                    <a:pt x="742869" y="10400"/>
                  </a:lnTo>
                  <a:lnTo>
                    <a:pt x="753229" y="14763"/>
                  </a:lnTo>
                  <a:lnTo>
                    <a:pt x="762645" y="19774"/>
                  </a:lnTo>
                  <a:lnTo>
                    <a:pt x="771040" y="25385"/>
                  </a:lnTo>
                  <a:lnTo>
                    <a:pt x="810167" y="7692"/>
                  </a:lnTo>
                  <a:lnTo>
                    <a:pt x="856484" y="225"/>
                  </a:lnTo>
                  <a:lnTo>
                    <a:pt x="904295" y="3269"/>
                  </a:lnTo>
                  <a:lnTo>
                    <a:pt x="947901" y="17107"/>
                  </a:lnTo>
                  <a:lnTo>
                    <a:pt x="963209" y="25928"/>
                  </a:lnTo>
                  <a:lnTo>
                    <a:pt x="975522" y="36045"/>
                  </a:lnTo>
                  <a:lnTo>
                    <a:pt x="984632" y="47224"/>
                  </a:lnTo>
                  <a:lnTo>
                    <a:pt x="990334" y="59227"/>
                  </a:lnTo>
                  <a:lnTo>
                    <a:pt x="1039245" y="73362"/>
                  </a:lnTo>
                  <a:lnTo>
                    <a:pt x="1073735" y="96396"/>
                  </a:lnTo>
                  <a:lnTo>
                    <a:pt x="1090702" y="125206"/>
                  </a:lnTo>
                  <a:lnTo>
                    <a:pt x="1087042" y="156668"/>
                  </a:lnTo>
                  <a:lnTo>
                    <a:pt x="1085365" y="160230"/>
                  </a:lnTo>
                  <a:lnTo>
                    <a:pt x="1083270" y="163688"/>
                  </a:lnTo>
                  <a:lnTo>
                    <a:pt x="1080755" y="167040"/>
                  </a:lnTo>
                  <a:lnTo>
                    <a:pt x="1111356" y="202942"/>
                  </a:lnTo>
                  <a:lnTo>
                    <a:pt x="1115514" y="241457"/>
                  </a:lnTo>
                  <a:lnTo>
                    <a:pt x="1094252" y="278046"/>
                  </a:lnTo>
                  <a:lnTo>
                    <a:pt x="1048589" y="308172"/>
                  </a:lnTo>
                  <a:lnTo>
                    <a:pt x="1009862" y="321138"/>
                  </a:lnTo>
                  <a:lnTo>
                    <a:pt x="966655" y="327975"/>
                  </a:lnTo>
                  <a:lnTo>
                    <a:pt x="954459" y="361367"/>
                  </a:lnTo>
                  <a:lnTo>
                    <a:pt x="922047" y="388522"/>
                  </a:lnTo>
                  <a:lnTo>
                    <a:pt x="874273" y="406698"/>
                  </a:lnTo>
                  <a:lnTo>
                    <a:pt x="815989" y="413157"/>
                  </a:lnTo>
                  <a:lnTo>
                    <a:pt x="795469" y="412261"/>
                  </a:lnTo>
                  <a:lnTo>
                    <a:pt x="775441" y="409765"/>
                  </a:lnTo>
                  <a:lnTo>
                    <a:pt x="756198" y="405716"/>
                  </a:lnTo>
                  <a:lnTo>
                    <a:pt x="738036" y="400165"/>
                  </a:lnTo>
                  <a:lnTo>
                    <a:pt x="713523" y="429086"/>
                  </a:lnTo>
                  <a:lnTo>
                    <a:pt x="675934" y="451364"/>
                  </a:lnTo>
                  <a:lnTo>
                    <a:pt x="628840" y="465886"/>
                  </a:lnTo>
                  <a:lnTo>
                    <a:pt x="575811" y="471542"/>
                  </a:lnTo>
                  <a:lnTo>
                    <a:pt x="520419" y="467221"/>
                  </a:lnTo>
                  <a:lnTo>
                    <a:pt x="492494" y="460815"/>
                  </a:lnTo>
                  <a:lnTo>
                    <a:pt x="467075" y="451806"/>
                  </a:lnTo>
                  <a:lnTo>
                    <a:pt x="444701" y="440420"/>
                  </a:lnTo>
                  <a:lnTo>
                    <a:pt x="425912" y="426882"/>
                  </a:lnTo>
                  <a:lnTo>
                    <a:pt x="376797" y="439135"/>
                  </a:lnTo>
                  <a:lnTo>
                    <a:pt x="325595" y="443355"/>
                  </a:lnTo>
                  <a:lnTo>
                    <a:pt x="274918" y="439927"/>
                  </a:lnTo>
                  <a:lnTo>
                    <a:pt x="227375" y="429234"/>
                  </a:lnTo>
                  <a:lnTo>
                    <a:pt x="185577" y="411661"/>
                  </a:lnTo>
                  <a:lnTo>
                    <a:pt x="152134" y="387592"/>
                  </a:lnTo>
                  <a:lnTo>
                    <a:pt x="151401" y="386858"/>
                  </a:lnTo>
                  <a:lnTo>
                    <a:pt x="150668" y="386125"/>
                  </a:lnTo>
                  <a:lnTo>
                    <a:pt x="150039" y="385496"/>
                  </a:lnTo>
                  <a:lnTo>
                    <a:pt x="105444" y="383358"/>
                  </a:lnTo>
                  <a:lnTo>
                    <a:pt x="67057" y="372006"/>
                  </a:lnTo>
                  <a:lnTo>
                    <a:pt x="38886" y="353229"/>
                  </a:lnTo>
                  <a:lnTo>
                    <a:pt x="24938" y="328813"/>
                  </a:lnTo>
                  <a:lnTo>
                    <a:pt x="24753" y="314745"/>
                  </a:lnTo>
                  <a:lnTo>
                    <a:pt x="29823" y="301139"/>
                  </a:lnTo>
                  <a:lnTo>
                    <a:pt x="39863" y="288457"/>
                  </a:lnTo>
                  <a:lnTo>
                    <a:pt x="54589" y="277159"/>
                  </a:lnTo>
                  <a:lnTo>
                    <a:pt x="21370" y="259992"/>
                  </a:lnTo>
                  <a:lnTo>
                    <a:pt x="2738" y="237580"/>
                  </a:lnTo>
                  <a:lnTo>
                    <a:pt x="0" y="212771"/>
                  </a:lnTo>
                  <a:lnTo>
                    <a:pt x="14460" y="188414"/>
                  </a:lnTo>
                  <a:lnTo>
                    <a:pt x="30440" y="176234"/>
                  </a:lnTo>
                  <a:lnTo>
                    <a:pt x="50594" y="166647"/>
                  </a:lnTo>
                  <a:lnTo>
                    <a:pt x="74030" y="160007"/>
                  </a:lnTo>
                  <a:lnTo>
                    <a:pt x="99852" y="156668"/>
                  </a:lnTo>
                  <a:lnTo>
                    <a:pt x="100795" y="155201"/>
                  </a:lnTo>
                  <a:close/>
                </a:path>
                <a:path w="1115695" h="471805">
                  <a:moveTo>
                    <a:pt x="121331" y="284074"/>
                  </a:moveTo>
                  <a:lnTo>
                    <a:pt x="104247" y="284100"/>
                  </a:lnTo>
                  <a:lnTo>
                    <a:pt x="87449" y="282633"/>
                  </a:lnTo>
                  <a:lnTo>
                    <a:pt x="71220" y="279713"/>
                  </a:lnTo>
                  <a:lnTo>
                    <a:pt x="55846" y="275378"/>
                  </a:lnTo>
                </a:path>
                <a:path w="1115695" h="471805">
                  <a:moveTo>
                    <a:pt x="179062" y="379210"/>
                  </a:moveTo>
                  <a:lnTo>
                    <a:pt x="172073" y="380660"/>
                  </a:lnTo>
                  <a:lnTo>
                    <a:pt x="164956" y="381855"/>
                  </a:lnTo>
                  <a:lnTo>
                    <a:pt x="157742" y="382775"/>
                  </a:lnTo>
                  <a:lnTo>
                    <a:pt x="150458" y="383401"/>
                  </a:lnTo>
                </a:path>
                <a:path w="1115695" h="471805">
                  <a:moveTo>
                    <a:pt x="425912" y="424996"/>
                  </a:moveTo>
                  <a:lnTo>
                    <a:pt x="420927" y="420442"/>
                  </a:lnTo>
                  <a:lnTo>
                    <a:pt x="416364" y="415750"/>
                  </a:lnTo>
                  <a:lnTo>
                    <a:pt x="412253" y="410940"/>
                  </a:lnTo>
                  <a:lnTo>
                    <a:pt x="408624" y="406032"/>
                  </a:lnTo>
                </a:path>
                <a:path w="1115695" h="471805">
                  <a:moveTo>
                    <a:pt x="745056" y="377638"/>
                  </a:moveTo>
                  <a:lnTo>
                    <a:pt x="744008" y="384658"/>
                  </a:lnTo>
                  <a:lnTo>
                    <a:pt x="741703" y="391678"/>
                  </a:lnTo>
                  <a:lnTo>
                    <a:pt x="738141" y="398488"/>
                  </a:lnTo>
                </a:path>
                <a:path w="1115695" h="471805">
                  <a:moveTo>
                    <a:pt x="881997" y="248870"/>
                  </a:moveTo>
                  <a:lnTo>
                    <a:pt x="917082" y="262492"/>
                  </a:lnTo>
                  <a:lnTo>
                    <a:pt x="943670" y="280839"/>
                  </a:lnTo>
                  <a:lnTo>
                    <a:pt x="960456" y="302663"/>
                  </a:lnTo>
                  <a:lnTo>
                    <a:pt x="966131" y="326717"/>
                  </a:lnTo>
                </a:path>
                <a:path w="1115695" h="471805">
                  <a:moveTo>
                    <a:pt x="1080231" y="165888"/>
                  </a:moveTo>
                  <a:lnTo>
                    <a:pt x="1073135" y="174109"/>
                  </a:lnTo>
                  <a:lnTo>
                    <a:pt x="1064476" y="181761"/>
                  </a:lnTo>
                  <a:lnTo>
                    <a:pt x="1054344" y="188784"/>
                  </a:lnTo>
                  <a:lnTo>
                    <a:pt x="1042827" y="195120"/>
                  </a:lnTo>
                </a:path>
                <a:path w="1115695" h="471805">
                  <a:moveTo>
                    <a:pt x="990439" y="57550"/>
                  </a:moveTo>
                  <a:lnTo>
                    <a:pt x="991906" y="62161"/>
                  </a:lnTo>
                  <a:lnTo>
                    <a:pt x="992535" y="66771"/>
                  </a:lnTo>
                  <a:lnTo>
                    <a:pt x="992430" y="71381"/>
                  </a:lnTo>
                </a:path>
                <a:path w="1115695" h="471805">
                  <a:moveTo>
                    <a:pt x="751552" y="41520"/>
                  </a:moveTo>
                  <a:lnTo>
                    <a:pt x="755476" y="36810"/>
                  </a:lnTo>
                  <a:lnTo>
                    <a:pt x="760000" y="32287"/>
                  </a:lnTo>
                  <a:lnTo>
                    <a:pt x="765093" y="27979"/>
                  </a:lnTo>
                  <a:lnTo>
                    <a:pt x="770726" y="23918"/>
                  </a:lnTo>
                </a:path>
                <a:path w="1115695" h="471805">
                  <a:moveTo>
                    <a:pt x="572177" y="49902"/>
                  </a:moveTo>
                  <a:lnTo>
                    <a:pt x="574168" y="44558"/>
                  </a:lnTo>
                  <a:lnTo>
                    <a:pt x="577311" y="39529"/>
                  </a:lnTo>
                  <a:lnTo>
                    <a:pt x="581502" y="34709"/>
                  </a:lnTo>
                </a:path>
                <a:path w="1115695" h="471805">
                  <a:moveTo>
                    <a:pt x="361789" y="55036"/>
                  </a:moveTo>
                  <a:lnTo>
                    <a:pt x="370787" y="58256"/>
                  </a:lnTo>
                  <a:lnTo>
                    <a:pt x="379391" y="61781"/>
                  </a:lnTo>
                  <a:lnTo>
                    <a:pt x="387603" y="65600"/>
                  </a:lnTo>
                  <a:lnTo>
                    <a:pt x="395422" y="69704"/>
                  </a:lnTo>
                </a:path>
                <a:path w="1115695" h="471805">
                  <a:moveTo>
                    <a:pt x="106662" y="170707"/>
                  </a:moveTo>
                  <a:lnTo>
                    <a:pt x="104043" y="165573"/>
                  </a:lnTo>
                  <a:lnTo>
                    <a:pt x="102052" y="160439"/>
                  </a:lnTo>
                  <a:lnTo>
                    <a:pt x="100795" y="155201"/>
                  </a:lnTo>
                </a:path>
              </a:pathLst>
            </a:custGeom>
            <a:ln w="7858">
              <a:solidFill>
                <a:srgbClr val="0070C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30807" y="1565306"/>
            <a:ext cx="516255" cy="302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Calibri"/>
                <a:cs typeface="Calibri"/>
              </a:rPr>
              <a:t>WR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timing  </a:t>
            </a:r>
            <a:r>
              <a:rPr sz="900" spc="5" dirty="0">
                <a:latin typeface="Calibri"/>
                <a:cs typeface="Calibri"/>
              </a:rPr>
              <a:t>network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55243" y="2404262"/>
            <a:ext cx="1018540" cy="527685"/>
          </a:xfrm>
          <a:custGeom>
            <a:avLst/>
            <a:gdLst/>
            <a:ahLst/>
            <a:cxnLst/>
            <a:rect l="l" t="t" r="r" b="b"/>
            <a:pathLst>
              <a:path w="1018540" h="527685">
                <a:moveTo>
                  <a:pt x="358127" y="493077"/>
                </a:moveTo>
                <a:lnTo>
                  <a:pt x="305841" y="467588"/>
                </a:lnTo>
                <a:lnTo>
                  <a:pt x="294944" y="462267"/>
                </a:lnTo>
                <a:lnTo>
                  <a:pt x="295173" y="485851"/>
                </a:lnTo>
                <a:lnTo>
                  <a:pt x="62788" y="488251"/>
                </a:lnTo>
                <a:lnTo>
                  <a:pt x="62547" y="464680"/>
                </a:lnTo>
                <a:lnTo>
                  <a:pt x="52285" y="469950"/>
                </a:lnTo>
                <a:lnTo>
                  <a:pt x="0" y="496747"/>
                </a:lnTo>
                <a:lnTo>
                  <a:pt x="63182" y="527545"/>
                </a:lnTo>
                <a:lnTo>
                  <a:pt x="62941" y="503974"/>
                </a:lnTo>
                <a:lnTo>
                  <a:pt x="295338" y="501573"/>
                </a:lnTo>
                <a:lnTo>
                  <a:pt x="295567" y="525132"/>
                </a:lnTo>
                <a:lnTo>
                  <a:pt x="358127" y="493077"/>
                </a:lnTo>
                <a:close/>
              </a:path>
              <a:path w="1018540" h="527685">
                <a:moveTo>
                  <a:pt x="1017473" y="303847"/>
                </a:moveTo>
                <a:lnTo>
                  <a:pt x="965085" y="277660"/>
                </a:lnTo>
                <a:lnTo>
                  <a:pt x="954608" y="272415"/>
                </a:lnTo>
                <a:lnTo>
                  <a:pt x="954608" y="298615"/>
                </a:lnTo>
                <a:lnTo>
                  <a:pt x="14465" y="298615"/>
                </a:lnTo>
                <a:lnTo>
                  <a:pt x="14465" y="309092"/>
                </a:lnTo>
                <a:lnTo>
                  <a:pt x="954608" y="309092"/>
                </a:lnTo>
                <a:lnTo>
                  <a:pt x="954608" y="335280"/>
                </a:lnTo>
                <a:lnTo>
                  <a:pt x="1017473" y="303847"/>
                </a:lnTo>
                <a:close/>
              </a:path>
              <a:path w="1018540" h="527685">
                <a:moveTo>
                  <a:pt x="1017790" y="174345"/>
                </a:moveTo>
                <a:lnTo>
                  <a:pt x="965403" y="148158"/>
                </a:lnTo>
                <a:lnTo>
                  <a:pt x="954925" y="142913"/>
                </a:lnTo>
                <a:lnTo>
                  <a:pt x="954925" y="169113"/>
                </a:lnTo>
                <a:lnTo>
                  <a:pt x="14465" y="169113"/>
                </a:lnTo>
                <a:lnTo>
                  <a:pt x="14465" y="179590"/>
                </a:lnTo>
                <a:lnTo>
                  <a:pt x="954925" y="179590"/>
                </a:lnTo>
                <a:lnTo>
                  <a:pt x="954925" y="205778"/>
                </a:lnTo>
                <a:lnTo>
                  <a:pt x="1017790" y="174345"/>
                </a:lnTo>
                <a:close/>
              </a:path>
              <a:path w="1018540" h="527685">
                <a:moveTo>
                  <a:pt x="1018209" y="31013"/>
                </a:moveTo>
                <a:lnTo>
                  <a:pt x="965923" y="5308"/>
                </a:lnTo>
                <a:lnTo>
                  <a:pt x="955128" y="0"/>
                </a:lnTo>
                <a:lnTo>
                  <a:pt x="955306" y="26162"/>
                </a:lnTo>
                <a:lnTo>
                  <a:pt x="8178" y="32588"/>
                </a:lnTo>
                <a:lnTo>
                  <a:pt x="8178" y="43065"/>
                </a:lnTo>
                <a:lnTo>
                  <a:pt x="955370" y="36639"/>
                </a:lnTo>
                <a:lnTo>
                  <a:pt x="955548" y="62865"/>
                </a:lnTo>
                <a:lnTo>
                  <a:pt x="1018209" y="31013"/>
                </a:lnTo>
                <a:close/>
              </a:path>
            </a:pathLst>
          </a:custGeom>
          <a:solidFill>
            <a:srgbClr val="363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49748" y="2275890"/>
            <a:ext cx="1026794" cy="4279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29"/>
              </a:spcBef>
            </a:pPr>
            <a:r>
              <a:rPr sz="750" spc="-5" dirty="0">
                <a:latin typeface="Calibri"/>
                <a:cs typeface="Calibri"/>
              </a:rPr>
              <a:t>1PPS</a:t>
            </a:r>
            <a:endParaRPr sz="75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  <a:spcBef>
                <a:spcPts val="125"/>
              </a:spcBef>
            </a:pPr>
            <a:r>
              <a:rPr sz="750" spc="-5" dirty="0">
                <a:latin typeface="Calibri"/>
                <a:cs typeface="Calibri"/>
              </a:rPr>
              <a:t>ToD</a:t>
            </a:r>
            <a:endParaRPr sz="750">
              <a:latin typeface="Calibri"/>
              <a:cs typeface="Calibri"/>
            </a:endParaRPr>
          </a:p>
          <a:p>
            <a:pPr marL="137795">
              <a:lnSpc>
                <a:spcPct val="100000"/>
              </a:lnSpc>
              <a:spcBef>
                <a:spcPts val="215"/>
              </a:spcBef>
            </a:pPr>
            <a:r>
              <a:rPr sz="750" spc="-10" dirty="0">
                <a:latin typeface="Calibri"/>
                <a:cs typeface="Calibri"/>
              </a:rPr>
              <a:t>CLK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3971" y="2897835"/>
            <a:ext cx="2286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Calibri"/>
                <a:cs typeface="Calibri"/>
              </a:rPr>
              <a:t>Mg</a:t>
            </a:r>
            <a:r>
              <a:rPr sz="750" spc="-5" dirty="0">
                <a:latin typeface="Calibri"/>
                <a:cs typeface="Calibri"/>
              </a:rPr>
              <a:t>t*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16367" y="4503178"/>
            <a:ext cx="1290955" cy="423545"/>
            <a:chOff x="7616367" y="4503178"/>
            <a:chExt cx="1290955" cy="423545"/>
          </a:xfrm>
        </p:grpSpPr>
        <p:sp>
          <p:nvSpPr>
            <p:cNvPr id="36" name="object 36"/>
            <p:cNvSpPr/>
            <p:nvPr/>
          </p:nvSpPr>
          <p:spPr>
            <a:xfrm>
              <a:off x="7620495" y="4507306"/>
              <a:ext cx="1282700" cy="415290"/>
            </a:xfrm>
            <a:custGeom>
              <a:avLst/>
              <a:gdLst/>
              <a:ahLst/>
              <a:cxnLst/>
              <a:rect l="l" t="t" r="r" b="b"/>
              <a:pathLst>
                <a:path w="1282700" h="415289">
                  <a:moveTo>
                    <a:pt x="0" y="0"/>
                  </a:moveTo>
                  <a:lnTo>
                    <a:pt x="0" y="414909"/>
                  </a:lnTo>
                  <a:lnTo>
                    <a:pt x="1282446" y="414909"/>
                  </a:lnTo>
                  <a:lnTo>
                    <a:pt x="1282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0495" y="4507306"/>
              <a:ext cx="1282700" cy="415290"/>
            </a:xfrm>
            <a:custGeom>
              <a:avLst/>
              <a:gdLst/>
              <a:ahLst/>
              <a:cxnLst/>
              <a:rect l="l" t="t" r="r" b="b"/>
              <a:pathLst>
                <a:path w="1282700" h="415289">
                  <a:moveTo>
                    <a:pt x="0" y="414908"/>
                  </a:moveTo>
                  <a:lnTo>
                    <a:pt x="1282445" y="414908"/>
                  </a:lnTo>
                  <a:lnTo>
                    <a:pt x="1282445" y="0"/>
                  </a:lnTo>
                  <a:lnTo>
                    <a:pt x="0" y="0"/>
                  </a:lnTo>
                  <a:lnTo>
                    <a:pt x="0" y="414908"/>
                  </a:lnTo>
                  <a:close/>
                </a:path>
              </a:pathLst>
            </a:custGeom>
            <a:ln w="7858">
              <a:solidFill>
                <a:srgbClr val="78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24424" y="4663368"/>
            <a:ext cx="1275080" cy="27178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115"/>
              </a:lnSpc>
            </a:pPr>
            <a:r>
              <a:rPr sz="1300" spc="5" dirty="0">
                <a:latin typeface="Calibri"/>
                <a:cs typeface="Calibri"/>
              </a:rPr>
              <a:t>PCIe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64225" y="3530384"/>
            <a:ext cx="638810" cy="1129665"/>
          </a:xfrm>
          <a:custGeom>
            <a:avLst/>
            <a:gdLst/>
            <a:ahLst/>
            <a:cxnLst/>
            <a:rect l="l" t="t" r="r" b="b"/>
            <a:pathLst>
              <a:path w="638810" h="1129664">
                <a:moveTo>
                  <a:pt x="0" y="1129055"/>
                </a:moveTo>
                <a:lnTo>
                  <a:pt x="638708" y="1129055"/>
                </a:lnTo>
                <a:lnTo>
                  <a:pt x="638708" y="0"/>
                </a:lnTo>
                <a:lnTo>
                  <a:pt x="0" y="0"/>
                </a:lnTo>
                <a:lnTo>
                  <a:pt x="0" y="1129055"/>
                </a:lnTo>
                <a:close/>
              </a:path>
            </a:pathLst>
          </a:custGeom>
          <a:ln w="7858">
            <a:solidFill>
              <a:srgbClr val="3A4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94558" y="3526769"/>
            <a:ext cx="608330" cy="113284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300" dirty="0">
                <a:latin typeface="Calibri"/>
                <a:cs typeface="Calibri"/>
              </a:rPr>
              <a:t>QSFP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35623" y="2377440"/>
            <a:ext cx="347345" cy="274320"/>
          </a:xfrm>
          <a:custGeom>
            <a:avLst/>
            <a:gdLst/>
            <a:ahLst/>
            <a:cxnLst/>
            <a:rect l="l" t="t" r="r" b="b"/>
            <a:pathLst>
              <a:path w="347345" h="274319">
                <a:moveTo>
                  <a:pt x="0" y="274091"/>
                </a:moveTo>
                <a:lnTo>
                  <a:pt x="347014" y="274091"/>
                </a:lnTo>
                <a:lnTo>
                  <a:pt x="347014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7858">
            <a:solidFill>
              <a:srgbClr val="3A4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14407" y="2368796"/>
            <a:ext cx="377190" cy="285115"/>
          </a:xfrm>
          <a:prstGeom prst="rect">
            <a:avLst/>
          </a:prstGeom>
          <a:solidFill>
            <a:srgbClr val="CFE2F3"/>
          </a:solidFill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300" spc="-20" dirty="0">
                <a:latin typeface="Calibri"/>
                <a:cs typeface="Calibri"/>
              </a:rPr>
              <a:t>GTx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31852" y="2664104"/>
            <a:ext cx="347345" cy="274320"/>
          </a:xfrm>
          <a:custGeom>
            <a:avLst/>
            <a:gdLst/>
            <a:ahLst/>
            <a:cxnLst/>
            <a:rect l="l" t="t" r="r" b="b"/>
            <a:pathLst>
              <a:path w="347345" h="274319">
                <a:moveTo>
                  <a:pt x="0" y="274091"/>
                </a:moveTo>
                <a:lnTo>
                  <a:pt x="347014" y="274091"/>
                </a:lnTo>
                <a:lnTo>
                  <a:pt x="347014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7858">
            <a:solidFill>
              <a:srgbClr val="B3C5F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14407" y="2661747"/>
            <a:ext cx="377190" cy="279400"/>
          </a:xfrm>
          <a:prstGeom prst="rect">
            <a:avLst/>
          </a:prstGeom>
          <a:solidFill>
            <a:srgbClr val="CFE2F3"/>
          </a:solidFill>
        </p:spPr>
        <p:txBody>
          <a:bodyPr vert="horz" wrap="square" lIns="0" tIns="3111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45"/>
              </a:spcBef>
            </a:pPr>
            <a:r>
              <a:rPr sz="1300" spc="-15" dirty="0">
                <a:latin typeface="Calibri"/>
                <a:cs typeface="Calibri"/>
              </a:rPr>
              <a:t>GTx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30594" y="2950768"/>
            <a:ext cx="348615" cy="561340"/>
          </a:xfrm>
          <a:custGeom>
            <a:avLst/>
            <a:gdLst/>
            <a:ahLst/>
            <a:cxnLst/>
            <a:rect l="l" t="t" r="r" b="b"/>
            <a:pathLst>
              <a:path w="348614" h="561339">
                <a:moveTo>
                  <a:pt x="1257" y="274091"/>
                </a:moveTo>
                <a:lnTo>
                  <a:pt x="348272" y="274091"/>
                </a:lnTo>
                <a:lnTo>
                  <a:pt x="348272" y="0"/>
                </a:lnTo>
                <a:lnTo>
                  <a:pt x="1257" y="0"/>
                </a:lnTo>
                <a:lnTo>
                  <a:pt x="1257" y="274091"/>
                </a:lnTo>
                <a:close/>
              </a:path>
              <a:path w="348614" h="561339">
                <a:moveTo>
                  <a:pt x="0" y="560755"/>
                </a:moveTo>
                <a:lnTo>
                  <a:pt x="348272" y="560755"/>
                </a:lnTo>
                <a:lnTo>
                  <a:pt x="348272" y="286664"/>
                </a:lnTo>
                <a:lnTo>
                  <a:pt x="0" y="286664"/>
                </a:lnTo>
                <a:lnTo>
                  <a:pt x="0" y="560755"/>
                </a:lnTo>
                <a:close/>
              </a:path>
            </a:pathLst>
          </a:custGeom>
          <a:ln w="7858">
            <a:solidFill>
              <a:srgbClr val="3A4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30751" y="2948411"/>
            <a:ext cx="360680" cy="57086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45"/>
              </a:spcBef>
            </a:pPr>
            <a:r>
              <a:rPr sz="1300" spc="-15" dirty="0">
                <a:latin typeface="Calibri"/>
                <a:cs typeface="Calibri"/>
              </a:rPr>
              <a:t>GTx</a:t>
            </a:r>
            <a:endParaRPr sz="130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  <a:spcBef>
                <a:spcPts val="700"/>
              </a:spcBef>
            </a:pPr>
            <a:r>
              <a:rPr sz="1300" spc="-15" dirty="0">
                <a:latin typeface="Calibri"/>
                <a:cs typeface="Calibri"/>
              </a:rPr>
              <a:t>GTx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616367" y="2808338"/>
            <a:ext cx="288925" cy="1684655"/>
            <a:chOff x="7616367" y="2808338"/>
            <a:chExt cx="288925" cy="1684655"/>
          </a:xfrm>
        </p:grpSpPr>
        <p:sp>
          <p:nvSpPr>
            <p:cNvPr id="48" name="object 48"/>
            <p:cNvSpPr/>
            <p:nvPr/>
          </p:nvSpPr>
          <p:spPr>
            <a:xfrm>
              <a:off x="7620495" y="2812465"/>
              <a:ext cx="280670" cy="1676400"/>
            </a:xfrm>
            <a:custGeom>
              <a:avLst/>
              <a:gdLst/>
              <a:ahLst/>
              <a:cxnLst/>
              <a:rect l="l" t="t" r="r" b="b"/>
              <a:pathLst>
                <a:path w="280670" h="1676400">
                  <a:moveTo>
                    <a:pt x="0" y="0"/>
                  </a:moveTo>
                  <a:lnTo>
                    <a:pt x="0" y="1675980"/>
                  </a:lnTo>
                  <a:lnTo>
                    <a:pt x="280377" y="1675980"/>
                  </a:lnTo>
                  <a:lnTo>
                    <a:pt x="2803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20495" y="2812465"/>
              <a:ext cx="280670" cy="1676400"/>
            </a:xfrm>
            <a:custGeom>
              <a:avLst/>
              <a:gdLst/>
              <a:ahLst/>
              <a:cxnLst/>
              <a:rect l="l" t="t" r="r" b="b"/>
              <a:pathLst>
                <a:path w="280670" h="1676400">
                  <a:moveTo>
                    <a:pt x="0" y="1675980"/>
                  </a:moveTo>
                  <a:lnTo>
                    <a:pt x="280377" y="1675980"/>
                  </a:lnTo>
                  <a:lnTo>
                    <a:pt x="280377" y="0"/>
                  </a:lnTo>
                  <a:lnTo>
                    <a:pt x="0" y="0"/>
                  </a:lnTo>
                  <a:lnTo>
                    <a:pt x="0" y="1675980"/>
                  </a:lnTo>
                  <a:close/>
                </a:path>
              </a:pathLst>
            </a:custGeom>
            <a:ln w="7858">
              <a:solidFill>
                <a:srgbClr val="78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680823" y="3344612"/>
            <a:ext cx="193040" cy="615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0"/>
              </a:lnSpc>
            </a:pPr>
            <a:r>
              <a:rPr sz="1300" spc="-5" dirty="0">
                <a:latin typeface="Calibri"/>
                <a:cs typeface="Calibri"/>
              </a:rPr>
              <a:t>Crossbar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283092" y="3067697"/>
            <a:ext cx="1422400" cy="1163320"/>
          </a:xfrm>
          <a:custGeom>
            <a:avLst/>
            <a:gdLst/>
            <a:ahLst/>
            <a:cxnLst/>
            <a:rect l="l" t="t" r="r" b="b"/>
            <a:pathLst>
              <a:path w="1422400" h="1163320">
                <a:moveTo>
                  <a:pt x="0" y="1163002"/>
                </a:moveTo>
                <a:lnTo>
                  <a:pt x="1422006" y="1163002"/>
                </a:lnTo>
                <a:lnTo>
                  <a:pt x="1422006" y="0"/>
                </a:lnTo>
                <a:lnTo>
                  <a:pt x="0" y="0"/>
                </a:lnTo>
                <a:lnTo>
                  <a:pt x="0" y="1163002"/>
                </a:lnTo>
                <a:close/>
              </a:path>
            </a:pathLst>
          </a:custGeom>
          <a:ln w="7858">
            <a:solidFill>
              <a:srgbClr val="783F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83878" y="3055910"/>
            <a:ext cx="1417320" cy="117094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29259" marR="417830" indent="124460">
              <a:lnSpc>
                <a:spcPct val="101499"/>
              </a:lnSpc>
            </a:pPr>
            <a:r>
              <a:rPr sz="1300" spc="5" dirty="0">
                <a:latin typeface="Calibri"/>
                <a:cs typeface="Calibri"/>
              </a:rPr>
              <a:t>User 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IP-</a:t>
            </a:r>
            <a:r>
              <a:rPr sz="1300" dirty="0">
                <a:latin typeface="Calibri"/>
                <a:cs typeface="Calibri"/>
              </a:rPr>
              <a:t>Co</a:t>
            </a:r>
            <a:r>
              <a:rPr sz="1300" spc="-20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25209" y="3526256"/>
            <a:ext cx="1488440" cy="282575"/>
            <a:chOff x="6125209" y="3526256"/>
            <a:chExt cx="1488440" cy="282575"/>
          </a:xfrm>
        </p:grpSpPr>
        <p:sp>
          <p:nvSpPr>
            <p:cNvPr id="54" name="object 54"/>
            <p:cNvSpPr/>
            <p:nvPr/>
          </p:nvSpPr>
          <p:spPr>
            <a:xfrm>
              <a:off x="7247705" y="3554272"/>
              <a:ext cx="365760" cy="65405"/>
            </a:xfrm>
            <a:custGeom>
              <a:avLst/>
              <a:gdLst/>
              <a:ahLst/>
              <a:cxnLst/>
              <a:rect l="l" t="t" r="r" b="b"/>
              <a:pathLst>
                <a:path w="365759" h="65404">
                  <a:moveTo>
                    <a:pt x="302773" y="39282"/>
                  </a:moveTo>
                  <a:lnTo>
                    <a:pt x="303009" y="62865"/>
                  </a:lnTo>
                  <a:lnTo>
                    <a:pt x="365559" y="30803"/>
                  </a:lnTo>
                  <a:lnTo>
                    <a:pt x="313171" y="5261"/>
                  </a:lnTo>
                  <a:lnTo>
                    <a:pt x="313171" y="39185"/>
                  </a:lnTo>
                  <a:lnTo>
                    <a:pt x="302773" y="39282"/>
                  </a:lnTo>
                  <a:close/>
                </a:path>
                <a:path w="365759" h="65404">
                  <a:moveTo>
                    <a:pt x="302616" y="23566"/>
                  </a:moveTo>
                  <a:lnTo>
                    <a:pt x="302773" y="39282"/>
                  </a:lnTo>
                  <a:lnTo>
                    <a:pt x="313171" y="39185"/>
                  </a:lnTo>
                  <a:lnTo>
                    <a:pt x="313067" y="23469"/>
                  </a:lnTo>
                  <a:lnTo>
                    <a:pt x="302616" y="23566"/>
                  </a:lnTo>
                  <a:close/>
                </a:path>
                <a:path w="365759" h="65404">
                  <a:moveTo>
                    <a:pt x="302380" y="0"/>
                  </a:moveTo>
                  <a:lnTo>
                    <a:pt x="302616" y="23566"/>
                  </a:lnTo>
                  <a:lnTo>
                    <a:pt x="313067" y="23469"/>
                  </a:lnTo>
                  <a:lnTo>
                    <a:pt x="313171" y="39185"/>
                  </a:lnTo>
                  <a:lnTo>
                    <a:pt x="313171" y="5261"/>
                  </a:lnTo>
                  <a:lnTo>
                    <a:pt x="302380" y="0"/>
                  </a:lnTo>
                  <a:close/>
                </a:path>
                <a:path w="365759" h="65404">
                  <a:moveTo>
                    <a:pt x="62786" y="25782"/>
                  </a:moveTo>
                  <a:lnTo>
                    <a:pt x="62943" y="41499"/>
                  </a:lnTo>
                  <a:lnTo>
                    <a:pt x="302773" y="39282"/>
                  </a:lnTo>
                  <a:lnTo>
                    <a:pt x="302616" y="23566"/>
                  </a:lnTo>
                  <a:lnTo>
                    <a:pt x="62786" y="25782"/>
                  </a:lnTo>
                  <a:close/>
                </a:path>
                <a:path w="365759" h="65404">
                  <a:moveTo>
                    <a:pt x="0" y="34262"/>
                  </a:moveTo>
                  <a:lnTo>
                    <a:pt x="63178" y="65065"/>
                  </a:lnTo>
                  <a:lnTo>
                    <a:pt x="62943" y="41499"/>
                  </a:lnTo>
                  <a:lnTo>
                    <a:pt x="52492" y="41596"/>
                  </a:lnTo>
                  <a:lnTo>
                    <a:pt x="52282" y="25880"/>
                  </a:lnTo>
                  <a:lnTo>
                    <a:pt x="52282" y="7464"/>
                  </a:lnTo>
                  <a:lnTo>
                    <a:pt x="0" y="34262"/>
                  </a:lnTo>
                  <a:close/>
                </a:path>
                <a:path w="365759" h="65404">
                  <a:moveTo>
                    <a:pt x="52282" y="25880"/>
                  </a:moveTo>
                  <a:lnTo>
                    <a:pt x="52492" y="41596"/>
                  </a:lnTo>
                  <a:lnTo>
                    <a:pt x="62943" y="41499"/>
                  </a:lnTo>
                  <a:lnTo>
                    <a:pt x="62786" y="25782"/>
                  </a:lnTo>
                  <a:lnTo>
                    <a:pt x="52282" y="25880"/>
                  </a:lnTo>
                  <a:close/>
                </a:path>
                <a:path w="365759" h="65404">
                  <a:moveTo>
                    <a:pt x="52282" y="7464"/>
                  </a:moveTo>
                  <a:lnTo>
                    <a:pt x="52282" y="25880"/>
                  </a:lnTo>
                  <a:lnTo>
                    <a:pt x="62786" y="25782"/>
                  </a:lnTo>
                  <a:lnTo>
                    <a:pt x="62551" y="2200"/>
                  </a:lnTo>
                  <a:lnTo>
                    <a:pt x="52282" y="7464"/>
                  </a:lnTo>
                  <a:close/>
                </a:path>
              </a:pathLst>
            </a:custGeom>
            <a:solidFill>
              <a:srgbClr val="363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29337" y="3530383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0"/>
                  </a:moveTo>
                  <a:lnTo>
                    <a:pt x="0" y="274091"/>
                  </a:ln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29337" y="3530383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274091"/>
                  </a:move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lnTo>
                    <a:pt x="0" y="274091"/>
                  </a:lnTo>
                  <a:close/>
                </a:path>
              </a:pathLst>
            </a:custGeom>
            <a:ln w="7858">
              <a:solidFill>
                <a:srgbClr val="3A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65462" y="3544820"/>
            <a:ext cx="2768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Calibri"/>
                <a:cs typeface="Calibri"/>
              </a:rPr>
              <a:t>G</a:t>
            </a:r>
            <a:r>
              <a:rPr sz="1300" spc="-55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125209" y="3811663"/>
            <a:ext cx="355600" cy="282575"/>
            <a:chOff x="6125209" y="3811663"/>
            <a:chExt cx="355600" cy="282575"/>
          </a:xfrm>
        </p:grpSpPr>
        <p:sp>
          <p:nvSpPr>
            <p:cNvPr id="59" name="object 59"/>
            <p:cNvSpPr/>
            <p:nvPr/>
          </p:nvSpPr>
          <p:spPr>
            <a:xfrm>
              <a:off x="6129337" y="3815791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0"/>
                  </a:moveTo>
                  <a:lnTo>
                    <a:pt x="0" y="274091"/>
                  </a:ln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29337" y="3815791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274091"/>
                  </a:move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lnTo>
                    <a:pt x="0" y="274091"/>
                  </a:lnTo>
                  <a:close/>
                </a:path>
              </a:pathLst>
            </a:custGeom>
            <a:ln w="7858">
              <a:solidFill>
                <a:srgbClr val="3A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165462" y="3829704"/>
            <a:ext cx="2768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Calibri"/>
                <a:cs typeface="Calibri"/>
              </a:rPr>
              <a:t>G</a:t>
            </a:r>
            <a:r>
              <a:rPr sz="1300" spc="-55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25209" y="4095813"/>
            <a:ext cx="355600" cy="282575"/>
            <a:chOff x="6125209" y="4095813"/>
            <a:chExt cx="355600" cy="282575"/>
          </a:xfrm>
        </p:grpSpPr>
        <p:sp>
          <p:nvSpPr>
            <p:cNvPr id="63" name="object 63"/>
            <p:cNvSpPr/>
            <p:nvPr/>
          </p:nvSpPr>
          <p:spPr>
            <a:xfrm>
              <a:off x="6129337" y="4099941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0"/>
                  </a:moveTo>
                  <a:lnTo>
                    <a:pt x="0" y="274091"/>
                  </a:ln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29337" y="4099941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274091"/>
                  </a:move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lnTo>
                    <a:pt x="0" y="274091"/>
                  </a:lnTo>
                  <a:close/>
                </a:path>
              </a:pathLst>
            </a:custGeom>
            <a:ln w="7858">
              <a:solidFill>
                <a:srgbClr val="3A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65462" y="4114901"/>
            <a:ext cx="2768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Calibri"/>
                <a:cs typeface="Calibri"/>
              </a:rPr>
              <a:t>G</a:t>
            </a:r>
            <a:r>
              <a:rPr sz="1300" spc="-55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25209" y="4381220"/>
            <a:ext cx="355600" cy="282575"/>
            <a:chOff x="6125209" y="4381220"/>
            <a:chExt cx="355600" cy="282575"/>
          </a:xfrm>
        </p:grpSpPr>
        <p:sp>
          <p:nvSpPr>
            <p:cNvPr id="67" name="object 67"/>
            <p:cNvSpPr/>
            <p:nvPr/>
          </p:nvSpPr>
          <p:spPr>
            <a:xfrm>
              <a:off x="6129337" y="4385348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0"/>
                  </a:moveTo>
                  <a:lnTo>
                    <a:pt x="0" y="274091"/>
                  </a:ln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29337" y="4385348"/>
              <a:ext cx="347345" cy="274320"/>
            </a:xfrm>
            <a:custGeom>
              <a:avLst/>
              <a:gdLst/>
              <a:ahLst/>
              <a:cxnLst/>
              <a:rect l="l" t="t" r="r" b="b"/>
              <a:pathLst>
                <a:path w="347345" h="274320">
                  <a:moveTo>
                    <a:pt x="0" y="274091"/>
                  </a:moveTo>
                  <a:lnTo>
                    <a:pt x="347014" y="274091"/>
                  </a:lnTo>
                  <a:lnTo>
                    <a:pt x="347014" y="0"/>
                  </a:lnTo>
                  <a:lnTo>
                    <a:pt x="0" y="0"/>
                  </a:lnTo>
                  <a:lnTo>
                    <a:pt x="0" y="274091"/>
                  </a:lnTo>
                  <a:close/>
                </a:path>
              </a:pathLst>
            </a:custGeom>
            <a:ln w="7858">
              <a:solidFill>
                <a:srgbClr val="3A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18178" y="4507306"/>
            <a:ext cx="373380" cy="14859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830"/>
              </a:lnSpc>
            </a:pPr>
            <a:r>
              <a:rPr sz="1300" spc="-15" dirty="0">
                <a:latin typeface="Calibri"/>
                <a:cs typeface="Calibri"/>
              </a:rPr>
              <a:t>GTx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166334" y="1970074"/>
            <a:ext cx="1965960" cy="3689985"/>
            <a:chOff x="4166334" y="1970074"/>
            <a:chExt cx="1965960" cy="3689985"/>
          </a:xfrm>
        </p:grpSpPr>
        <p:sp>
          <p:nvSpPr>
            <p:cNvPr id="71" name="object 71"/>
            <p:cNvSpPr/>
            <p:nvPr/>
          </p:nvSpPr>
          <p:spPr>
            <a:xfrm>
              <a:off x="4723466" y="1970074"/>
              <a:ext cx="1408430" cy="862965"/>
            </a:xfrm>
            <a:custGeom>
              <a:avLst/>
              <a:gdLst/>
              <a:ahLst/>
              <a:cxnLst/>
              <a:rect l="l" t="t" r="r" b="b"/>
              <a:pathLst>
                <a:path w="1408429" h="862964">
                  <a:moveTo>
                    <a:pt x="0" y="0"/>
                  </a:moveTo>
                  <a:lnTo>
                    <a:pt x="0" y="31432"/>
                  </a:lnTo>
                  <a:lnTo>
                    <a:pt x="10477" y="31432"/>
                  </a:lnTo>
                  <a:lnTo>
                    <a:pt x="10477" y="0"/>
                  </a:lnTo>
                  <a:lnTo>
                    <a:pt x="0" y="0"/>
                  </a:lnTo>
                  <a:close/>
                </a:path>
                <a:path w="1408429" h="862964">
                  <a:moveTo>
                    <a:pt x="0" y="41909"/>
                  </a:moveTo>
                  <a:lnTo>
                    <a:pt x="0" y="73342"/>
                  </a:lnTo>
                  <a:lnTo>
                    <a:pt x="10477" y="73342"/>
                  </a:lnTo>
                  <a:lnTo>
                    <a:pt x="10477" y="41909"/>
                  </a:lnTo>
                  <a:lnTo>
                    <a:pt x="0" y="41909"/>
                  </a:lnTo>
                  <a:close/>
                </a:path>
                <a:path w="1408429" h="862964">
                  <a:moveTo>
                    <a:pt x="0" y="83819"/>
                  </a:moveTo>
                  <a:lnTo>
                    <a:pt x="0" y="115252"/>
                  </a:lnTo>
                  <a:lnTo>
                    <a:pt x="10477" y="115252"/>
                  </a:lnTo>
                  <a:lnTo>
                    <a:pt x="10477" y="83819"/>
                  </a:lnTo>
                  <a:lnTo>
                    <a:pt x="0" y="83819"/>
                  </a:lnTo>
                  <a:close/>
                </a:path>
                <a:path w="1408429" h="862964">
                  <a:moveTo>
                    <a:pt x="0" y="125729"/>
                  </a:moveTo>
                  <a:lnTo>
                    <a:pt x="0" y="157162"/>
                  </a:lnTo>
                  <a:lnTo>
                    <a:pt x="10477" y="157162"/>
                  </a:lnTo>
                  <a:lnTo>
                    <a:pt x="10477" y="125729"/>
                  </a:lnTo>
                  <a:lnTo>
                    <a:pt x="0" y="125729"/>
                  </a:lnTo>
                  <a:close/>
                </a:path>
                <a:path w="1408429" h="862964">
                  <a:moveTo>
                    <a:pt x="0" y="167639"/>
                  </a:moveTo>
                  <a:lnTo>
                    <a:pt x="0" y="199072"/>
                  </a:lnTo>
                  <a:lnTo>
                    <a:pt x="10477" y="199072"/>
                  </a:lnTo>
                  <a:lnTo>
                    <a:pt x="10477" y="167639"/>
                  </a:lnTo>
                  <a:lnTo>
                    <a:pt x="0" y="167639"/>
                  </a:lnTo>
                  <a:close/>
                </a:path>
                <a:path w="1408429" h="862964">
                  <a:moveTo>
                    <a:pt x="0" y="209550"/>
                  </a:moveTo>
                  <a:lnTo>
                    <a:pt x="0" y="240982"/>
                  </a:lnTo>
                  <a:lnTo>
                    <a:pt x="10477" y="240982"/>
                  </a:lnTo>
                  <a:lnTo>
                    <a:pt x="10477" y="209550"/>
                  </a:lnTo>
                  <a:lnTo>
                    <a:pt x="0" y="209550"/>
                  </a:lnTo>
                  <a:close/>
                </a:path>
                <a:path w="1408429" h="862964">
                  <a:moveTo>
                    <a:pt x="0" y="251459"/>
                  </a:moveTo>
                  <a:lnTo>
                    <a:pt x="0" y="282892"/>
                  </a:lnTo>
                  <a:lnTo>
                    <a:pt x="10477" y="282892"/>
                  </a:lnTo>
                  <a:lnTo>
                    <a:pt x="10477" y="251459"/>
                  </a:lnTo>
                  <a:lnTo>
                    <a:pt x="0" y="251459"/>
                  </a:lnTo>
                  <a:close/>
                </a:path>
                <a:path w="1408429" h="862964">
                  <a:moveTo>
                    <a:pt x="0" y="293369"/>
                  </a:moveTo>
                  <a:lnTo>
                    <a:pt x="0" y="324802"/>
                  </a:lnTo>
                  <a:lnTo>
                    <a:pt x="10477" y="324802"/>
                  </a:lnTo>
                  <a:lnTo>
                    <a:pt x="10477" y="293369"/>
                  </a:lnTo>
                  <a:lnTo>
                    <a:pt x="0" y="293369"/>
                  </a:lnTo>
                  <a:close/>
                </a:path>
                <a:path w="1408429" h="862964">
                  <a:moveTo>
                    <a:pt x="0" y="335279"/>
                  </a:moveTo>
                  <a:lnTo>
                    <a:pt x="0" y="366712"/>
                  </a:lnTo>
                  <a:lnTo>
                    <a:pt x="10477" y="366712"/>
                  </a:lnTo>
                  <a:lnTo>
                    <a:pt x="10477" y="335279"/>
                  </a:lnTo>
                  <a:lnTo>
                    <a:pt x="0" y="335279"/>
                  </a:lnTo>
                  <a:close/>
                </a:path>
                <a:path w="1408429" h="862964">
                  <a:moveTo>
                    <a:pt x="0" y="377189"/>
                  </a:moveTo>
                  <a:lnTo>
                    <a:pt x="0" y="408622"/>
                  </a:lnTo>
                  <a:lnTo>
                    <a:pt x="10477" y="408622"/>
                  </a:lnTo>
                  <a:lnTo>
                    <a:pt x="10477" y="377189"/>
                  </a:lnTo>
                  <a:lnTo>
                    <a:pt x="0" y="377189"/>
                  </a:lnTo>
                  <a:close/>
                </a:path>
                <a:path w="1408429" h="862964">
                  <a:moveTo>
                    <a:pt x="0" y="419100"/>
                  </a:moveTo>
                  <a:lnTo>
                    <a:pt x="0" y="450532"/>
                  </a:lnTo>
                  <a:lnTo>
                    <a:pt x="10477" y="450532"/>
                  </a:lnTo>
                  <a:lnTo>
                    <a:pt x="10477" y="419100"/>
                  </a:lnTo>
                  <a:lnTo>
                    <a:pt x="0" y="419100"/>
                  </a:lnTo>
                  <a:close/>
                </a:path>
                <a:path w="1408429" h="862964">
                  <a:moveTo>
                    <a:pt x="0" y="461009"/>
                  </a:moveTo>
                  <a:lnTo>
                    <a:pt x="0" y="492442"/>
                  </a:lnTo>
                  <a:lnTo>
                    <a:pt x="10477" y="492442"/>
                  </a:lnTo>
                  <a:lnTo>
                    <a:pt x="10477" y="461009"/>
                  </a:lnTo>
                  <a:lnTo>
                    <a:pt x="0" y="461009"/>
                  </a:lnTo>
                  <a:close/>
                </a:path>
                <a:path w="1408429" h="862964">
                  <a:moveTo>
                    <a:pt x="0" y="502919"/>
                  </a:moveTo>
                  <a:lnTo>
                    <a:pt x="0" y="534352"/>
                  </a:lnTo>
                  <a:lnTo>
                    <a:pt x="10477" y="534352"/>
                  </a:lnTo>
                  <a:lnTo>
                    <a:pt x="10477" y="502919"/>
                  </a:lnTo>
                  <a:lnTo>
                    <a:pt x="0" y="502919"/>
                  </a:lnTo>
                  <a:close/>
                </a:path>
                <a:path w="1408429" h="862964">
                  <a:moveTo>
                    <a:pt x="0" y="544829"/>
                  </a:moveTo>
                  <a:lnTo>
                    <a:pt x="0" y="576262"/>
                  </a:lnTo>
                  <a:lnTo>
                    <a:pt x="10477" y="576262"/>
                  </a:lnTo>
                  <a:lnTo>
                    <a:pt x="10477" y="544829"/>
                  </a:lnTo>
                  <a:lnTo>
                    <a:pt x="0" y="544829"/>
                  </a:lnTo>
                  <a:close/>
                </a:path>
                <a:path w="1408429" h="862964">
                  <a:moveTo>
                    <a:pt x="0" y="586739"/>
                  </a:moveTo>
                  <a:lnTo>
                    <a:pt x="0" y="618172"/>
                  </a:lnTo>
                  <a:lnTo>
                    <a:pt x="10477" y="618172"/>
                  </a:lnTo>
                  <a:lnTo>
                    <a:pt x="10477" y="586739"/>
                  </a:lnTo>
                  <a:lnTo>
                    <a:pt x="0" y="586739"/>
                  </a:lnTo>
                  <a:close/>
                </a:path>
                <a:path w="1408429" h="862964">
                  <a:moveTo>
                    <a:pt x="0" y="628650"/>
                  </a:moveTo>
                  <a:lnTo>
                    <a:pt x="0" y="660082"/>
                  </a:lnTo>
                  <a:lnTo>
                    <a:pt x="10477" y="660082"/>
                  </a:lnTo>
                  <a:lnTo>
                    <a:pt x="10477" y="628650"/>
                  </a:lnTo>
                  <a:lnTo>
                    <a:pt x="0" y="628650"/>
                  </a:lnTo>
                  <a:close/>
                </a:path>
                <a:path w="1408429" h="862964">
                  <a:moveTo>
                    <a:pt x="0" y="670559"/>
                  </a:moveTo>
                  <a:lnTo>
                    <a:pt x="0" y="701992"/>
                  </a:lnTo>
                  <a:lnTo>
                    <a:pt x="10477" y="701992"/>
                  </a:lnTo>
                  <a:lnTo>
                    <a:pt x="10477" y="670559"/>
                  </a:lnTo>
                  <a:lnTo>
                    <a:pt x="0" y="670559"/>
                  </a:lnTo>
                  <a:close/>
                </a:path>
                <a:path w="1408429" h="862964">
                  <a:moveTo>
                    <a:pt x="0" y="712469"/>
                  </a:moveTo>
                  <a:lnTo>
                    <a:pt x="0" y="743902"/>
                  </a:lnTo>
                  <a:lnTo>
                    <a:pt x="10477" y="743902"/>
                  </a:lnTo>
                  <a:lnTo>
                    <a:pt x="10477" y="712469"/>
                  </a:lnTo>
                  <a:lnTo>
                    <a:pt x="0" y="712469"/>
                  </a:lnTo>
                  <a:close/>
                </a:path>
                <a:path w="1408429" h="862964">
                  <a:moveTo>
                    <a:pt x="0" y="754379"/>
                  </a:moveTo>
                  <a:lnTo>
                    <a:pt x="0" y="785812"/>
                  </a:lnTo>
                  <a:lnTo>
                    <a:pt x="10477" y="785812"/>
                  </a:lnTo>
                  <a:lnTo>
                    <a:pt x="10477" y="754379"/>
                  </a:lnTo>
                  <a:lnTo>
                    <a:pt x="0" y="754379"/>
                  </a:lnTo>
                  <a:close/>
                </a:path>
                <a:path w="1408429" h="862964">
                  <a:moveTo>
                    <a:pt x="0" y="796289"/>
                  </a:moveTo>
                  <a:lnTo>
                    <a:pt x="0" y="827722"/>
                  </a:lnTo>
                  <a:lnTo>
                    <a:pt x="10477" y="827722"/>
                  </a:lnTo>
                  <a:lnTo>
                    <a:pt x="10477" y="796289"/>
                  </a:lnTo>
                  <a:lnTo>
                    <a:pt x="0" y="796289"/>
                  </a:lnTo>
                  <a:close/>
                </a:path>
                <a:path w="1408429" h="862964">
                  <a:moveTo>
                    <a:pt x="12048" y="826151"/>
                  </a:moveTo>
                  <a:lnTo>
                    <a:pt x="12048" y="836629"/>
                  </a:lnTo>
                  <a:lnTo>
                    <a:pt x="43482" y="836629"/>
                  </a:lnTo>
                  <a:lnTo>
                    <a:pt x="43482" y="826151"/>
                  </a:lnTo>
                  <a:lnTo>
                    <a:pt x="12048" y="826151"/>
                  </a:lnTo>
                  <a:close/>
                </a:path>
                <a:path w="1408429" h="862964">
                  <a:moveTo>
                    <a:pt x="53959" y="826151"/>
                  </a:moveTo>
                  <a:lnTo>
                    <a:pt x="53959" y="836629"/>
                  </a:lnTo>
                  <a:lnTo>
                    <a:pt x="85392" y="836629"/>
                  </a:lnTo>
                  <a:lnTo>
                    <a:pt x="85392" y="826151"/>
                  </a:lnTo>
                  <a:lnTo>
                    <a:pt x="53959" y="826151"/>
                  </a:lnTo>
                  <a:close/>
                </a:path>
                <a:path w="1408429" h="862964">
                  <a:moveTo>
                    <a:pt x="95869" y="826151"/>
                  </a:moveTo>
                  <a:lnTo>
                    <a:pt x="95869" y="836629"/>
                  </a:lnTo>
                  <a:lnTo>
                    <a:pt x="127300" y="836629"/>
                  </a:lnTo>
                  <a:lnTo>
                    <a:pt x="127300" y="826151"/>
                  </a:lnTo>
                  <a:lnTo>
                    <a:pt x="95869" y="826151"/>
                  </a:lnTo>
                  <a:close/>
                </a:path>
                <a:path w="1408429" h="862964">
                  <a:moveTo>
                    <a:pt x="137779" y="826151"/>
                  </a:moveTo>
                  <a:lnTo>
                    <a:pt x="137779" y="836629"/>
                  </a:lnTo>
                  <a:lnTo>
                    <a:pt x="169210" y="836629"/>
                  </a:lnTo>
                  <a:lnTo>
                    <a:pt x="169210" y="826151"/>
                  </a:lnTo>
                  <a:lnTo>
                    <a:pt x="137779" y="826151"/>
                  </a:lnTo>
                  <a:close/>
                </a:path>
                <a:path w="1408429" h="862964">
                  <a:moveTo>
                    <a:pt x="179688" y="826151"/>
                  </a:moveTo>
                  <a:lnTo>
                    <a:pt x="179688" y="836629"/>
                  </a:lnTo>
                  <a:lnTo>
                    <a:pt x="211122" y="836629"/>
                  </a:lnTo>
                  <a:lnTo>
                    <a:pt x="211122" y="826151"/>
                  </a:lnTo>
                  <a:lnTo>
                    <a:pt x="179688" y="826151"/>
                  </a:lnTo>
                  <a:close/>
                </a:path>
                <a:path w="1408429" h="862964">
                  <a:moveTo>
                    <a:pt x="221598" y="826151"/>
                  </a:moveTo>
                  <a:lnTo>
                    <a:pt x="221598" y="836629"/>
                  </a:lnTo>
                  <a:lnTo>
                    <a:pt x="253032" y="836629"/>
                  </a:lnTo>
                  <a:lnTo>
                    <a:pt x="253032" y="826151"/>
                  </a:lnTo>
                  <a:lnTo>
                    <a:pt x="221598" y="826151"/>
                  </a:lnTo>
                  <a:close/>
                </a:path>
                <a:path w="1408429" h="862964">
                  <a:moveTo>
                    <a:pt x="263509" y="826151"/>
                  </a:moveTo>
                  <a:lnTo>
                    <a:pt x="263509" y="836629"/>
                  </a:lnTo>
                  <a:lnTo>
                    <a:pt x="294942" y="836629"/>
                  </a:lnTo>
                  <a:lnTo>
                    <a:pt x="294942" y="826151"/>
                  </a:lnTo>
                  <a:lnTo>
                    <a:pt x="263509" y="826151"/>
                  </a:lnTo>
                  <a:close/>
                </a:path>
                <a:path w="1408429" h="862964">
                  <a:moveTo>
                    <a:pt x="305419" y="826151"/>
                  </a:moveTo>
                  <a:lnTo>
                    <a:pt x="305419" y="836629"/>
                  </a:lnTo>
                  <a:lnTo>
                    <a:pt x="336850" y="836629"/>
                  </a:lnTo>
                  <a:lnTo>
                    <a:pt x="336850" y="826151"/>
                  </a:lnTo>
                  <a:lnTo>
                    <a:pt x="305419" y="826151"/>
                  </a:lnTo>
                  <a:close/>
                </a:path>
                <a:path w="1408429" h="862964">
                  <a:moveTo>
                    <a:pt x="347329" y="826151"/>
                  </a:moveTo>
                  <a:lnTo>
                    <a:pt x="347329" y="836629"/>
                  </a:lnTo>
                  <a:lnTo>
                    <a:pt x="378760" y="836629"/>
                  </a:lnTo>
                  <a:lnTo>
                    <a:pt x="378760" y="826151"/>
                  </a:lnTo>
                  <a:lnTo>
                    <a:pt x="347329" y="826151"/>
                  </a:lnTo>
                  <a:close/>
                </a:path>
                <a:path w="1408429" h="862964">
                  <a:moveTo>
                    <a:pt x="389238" y="826151"/>
                  </a:moveTo>
                  <a:lnTo>
                    <a:pt x="389238" y="836629"/>
                  </a:lnTo>
                  <a:lnTo>
                    <a:pt x="420672" y="836629"/>
                  </a:lnTo>
                  <a:lnTo>
                    <a:pt x="420672" y="826151"/>
                  </a:lnTo>
                  <a:lnTo>
                    <a:pt x="389238" y="826151"/>
                  </a:lnTo>
                  <a:close/>
                </a:path>
                <a:path w="1408429" h="862964">
                  <a:moveTo>
                    <a:pt x="431148" y="826151"/>
                  </a:moveTo>
                  <a:lnTo>
                    <a:pt x="431148" y="836629"/>
                  </a:lnTo>
                  <a:lnTo>
                    <a:pt x="462582" y="836629"/>
                  </a:lnTo>
                  <a:lnTo>
                    <a:pt x="462582" y="826151"/>
                  </a:lnTo>
                  <a:lnTo>
                    <a:pt x="431148" y="826151"/>
                  </a:lnTo>
                  <a:close/>
                </a:path>
                <a:path w="1408429" h="862964">
                  <a:moveTo>
                    <a:pt x="473059" y="826151"/>
                  </a:moveTo>
                  <a:lnTo>
                    <a:pt x="473059" y="836629"/>
                  </a:lnTo>
                  <a:lnTo>
                    <a:pt x="504492" y="836629"/>
                  </a:lnTo>
                  <a:lnTo>
                    <a:pt x="504492" y="826151"/>
                  </a:lnTo>
                  <a:lnTo>
                    <a:pt x="473059" y="826151"/>
                  </a:lnTo>
                  <a:close/>
                </a:path>
                <a:path w="1408429" h="862964">
                  <a:moveTo>
                    <a:pt x="514969" y="826151"/>
                  </a:moveTo>
                  <a:lnTo>
                    <a:pt x="514969" y="836629"/>
                  </a:lnTo>
                  <a:lnTo>
                    <a:pt x="546400" y="836629"/>
                  </a:lnTo>
                  <a:lnTo>
                    <a:pt x="546400" y="826151"/>
                  </a:lnTo>
                  <a:lnTo>
                    <a:pt x="514969" y="826151"/>
                  </a:lnTo>
                  <a:close/>
                </a:path>
                <a:path w="1408429" h="862964">
                  <a:moveTo>
                    <a:pt x="556879" y="826151"/>
                  </a:moveTo>
                  <a:lnTo>
                    <a:pt x="556879" y="836629"/>
                  </a:lnTo>
                  <a:lnTo>
                    <a:pt x="588310" y="836629"/>
                  </a:lnTo>
                  <a:lnTo>
                    <a:pt x="588310" y="826151"/>
                  </a:lnTo>
                  <a:lnTo>
                    <a:pt x="556879" y="826151"/>
                  </a:lnTo>
                  <a:close/>
                </a:path>
                <a:path w="1408429" h="862964">
                  <a:moveTo>
                    <a:pt x="598788" y="826151"/>
                  </a:moveTo>
                  <a:lnTo>
                    <a:pt x="598788" y="836629"/>
                  </a:lnTo>
                  <a:lnTo>
                    <a:pt x="630222" y="836629"/>
                  </a:lnTo>
                  <a:lnTo>
                    <a:pt x="630222" y="826151"/>
                  </a:lnTo>
                  <a:lnTo>
                    <a:pt x="598788" y="826151"/>
                  </a:lnTo>
                  <a:close/>
                </a:path>
                <a:path w="1408429" h="862964">
                  <a:moveTo>
                    <a:pt x="640698" y="826151"/>
                  </a:moveTo>
                  <a:lnTo>
                    <a:pt x="640698" y="836629"/>
                  </a:lnTo>
                  <a:lnTo>
                    <a:pt x="672132" y="836629"/>
                  </a:lnTo>
                  <a:lnTo>
                    <a:pt x="672132" y="826151"/>
                  </a:lnTo>
                  <a:lnTo>
                    <a:pt x="640698" y="826151"/>
                  </a:lnTo>
                  <a:close/>
                </a:path>
                <a:path w="1408429" h="862964">
                  <a:moveTo>
                    <a:pt x="682609" y="826151"/>
                  </a:moveTo>
                  <a:lnTo>
                    <a:pt x="682609" y="836629"/>
                  </a:lnTo>
                  <a:lnTo>
                    <a:pt x="714040" y="836629"/>
                  </a:lnTo>
                  <a:lnTo>
                    <a:pt x="714040" y="826151"/>
                  </a:lnTo>
                  <a:lnTo>
                    <a:pt x="682609" y="826151"/>
                  </a:lnTo>
                  <a:close/>
                </a:path>
                <a:path w="1408429" h="862964">
                  <a:moveTo>
                    <a:pt x="724519" y="826151"/>
                  </a:moveTo>
                  <a:lnTo>
                    <a:pt x="724519" y="836629"/>
                  </a:lnTo>
                  <a:lnTo>
                    <a:pt x="755950" y="836629"/>
                  </a:lnTo>
                  <a:lnTo>
                    <a:pt x="755950" y="826151"/>
                  </a:lnTo>
                  <a:lnTo>
                    <a:pt x="724519" y="826151"/>
                  </a:lnTo>
                  <a:close/>
                </a:path>
                <a:path w="1408429" h="862964">
                  <a:moveTo>
                    <a:pt x="766428" y="826151"/>
                  </a:moveTo>
                  <a:lnTo>
                    <a:pt x="766428" y="836629"/>
                  </a:lnTo>
                  <a:lnTo>
                    <a:pt x="797860" y="836629"/>
                  </a:lnTo>
                  <a:lnTo>
                    <a:pt x="797860" y="826151"/>
                  </a:lnTo>
                  <a:lnTo>
                    <a:pt x="766428" y="826151"/>
                  </a:lnTo>
                  <a:close/>
                </a:path>
                <a:path w="1408429" h="862964">
                  <a:moveTo>
                    <a:pt x="808338" y="826151"/>
                  </a:moveTo>
                  <a:lnTo>
                    <a:pt x="808338" y="836629"/>
                  </a:lnTo>
                  <a:lnTo>
                    <a:pt x="839772" y="836629"/>
                  </a:lnTo>
                  <a:lnTo>
                    <a:pt x="839772" y="826151"/>
                  </a:lnTo>
                  <a:lnTo>
                    <a:pt x="808338" y="826151"/>
                  </a:lnTo>
                  <a:close/>
                </a:path>
                <a:path w="1408429" h="862964">
                  <a:moveTo>
                    <a:pt x="850248" y="826151"/>
                  </a:moveTo>
                  <a:lnTo>
                    <a:pt x="850248" y="836629"/>
                  </a:lnTo>
                  <a:lnTo>
                    <a:pt x="881682" y="836629"/>
                  </a:lnTo>
                  <a:lnTo>
                    <a:pt x="881682" y="826151"/>
                  </a:lnTo>
                  <a:lnTo>
                    <a:pt x="850248" y="826151"/>
                  </a:lnTo>
                  <a:close/>
                </a:path>
                <a:path w="1408429" h="862964">
                  <a:moveTo>
                    <a:pt x="892159" y="826151"/>
                  </a:moveTo>
                  <a:lnTo>
                    <a:pt x="892159" y="836629"/>
                  </a:lnTo>
                  <a:lnTo>
                    <a:pt x="923590" y="836629"/>
                  </a:lnTo>
                  <a:lnTo>
                    <a:pt x="923590" y="826151"/>
                  </a:lnTo>
                  <a:lnTo>
                    <a:pt x="892159" y="826151"/>
                  </a:lnTo>
                  <a:close/>
                </a:path>
                <a:path w="1408429" h="862964">
                  <a:moveTo>
                    <a:pt x="934069" y="826151"/>
                  </a:moveTo>
                  <a:lnTo>
                    <a:pt x="934069" y="836629"/>
                  </a:lnTo>
                  <a:lnTo>
                    <a:pt x="965500" y="836629"/>
                  </a:lnTo>
                  <a:lnTo>
                    <a:pt x="965500" y="826151"/>
                  </a:lnTo>
                  <a:lnTo>
                    <a:pt x="934069" y="826151"/>
                  </a:lnTo>
                  <a:close/>
                </a:path>
                <a:path w="1408429" h="862964">
                  <a:moveTo>
                    <a:pt x="975978" y="826151"/>
                  </a:moveTo>
                  <a:lnTo>
                    <a:pt x="975978" y="836629"/>
                  </a:lnTo>
                  <a:lnTo>
                    <a:pt x="1007410" y="836629"/>
                  </a:lnTo>
                  <a:lnTo>
                    <a:pt x="1007410" y="826151"/>
                  </a:lnTo>
                  <a:lnTo>
                    <a:pt x="975978" y="826151"/>
                  </a:lnTo>
                  <a:close/>
                </a:path>
                <a:path w="1408429" h="862964">
                  <a:moveTo>
                    <a:pt x="1017888" y="826151"/>
                  </a:moveTo>
                  <a:lnTo>
                    <a:pt x="1017888" y="836629"/>
                  </a:lnTo>
                  <a:lnTo>
                    <a:pt x="1049322" y="836629"/>
                  </a:lnTo>
                  <a:lnTo>
                    <a:pt x="1049322" y="826151"/>
                  </a:lnTo>
                  <a:lnTo>
                    <a:pt x="1017888" y="826151"/>
                  </a:lnTo>
                  <a:close/>
                </a:path>
                <a:path w="1408429" h="862964">
                  <a:moveTo>
                    <a:pt x="1059798" y="826151"/>
                  </a:moveTo>
                  <a:lnTo>
                    <a:pt x="1059798" y="836629"/>
                  </a:lnTo>
                  <a:lnTo>
                    <a:pt x="1091232" y="836629"/>
                  </a:lnTo>
                  <a:lnTo>
                    <a:pt x="1091232" y="826151"/>
                  </a:lnTo>
                  <a:lnTo>
                    <a:pt x="1059798" y="826151"/>
                  </a:lnTo>
                  <a:close/>
                </a:path>
                <a:path w="1408429" h="862964">
                  <a:moveTo>
                    <a:pt x="1101709" y="826151"/>
                  </a:moveTo>
                  <a:lnTo>
                    <a:pt x="1101709" y="836629"/>
                  </a:lnTo>
                  <a:lnTo>
                    <a:pt x="1133140" y="836629"/>
                  </a:lnTo>
                  <a:lnTo>
                    <a:pt x="1133140" y="826151"/>
                  </a:lnTo>
                  <a:lnTo>
                    <a:pt x="1101709" y="826151"/>
                  </a:lnTo>
                  <a:close/>
                </a:path>
                <a:path w="1408429" h="862964">
                  <a:moveTo>
                    <a:pt x="1143619" y="826151"/>
                  </a:moveTo>
                  <a:lnTo>
                    <a:pt x="1143619" y="836629"/>
                  </a:lnTo>
                  <a:lnTo>
                    <a:pt x="1175050" y="836627"/>
                  </a:lnTo>
                  <a:lnTo>
                    <a:pt x="1175050" y="826151"/>
                  </a:lnTo>
                  <a:lnTo>
                    <a:pt x="1143619" y="826151"/>
                  </a:lnTo>
                  <a:close/>
                </a:path>
                <a:path w="1408429" h="862964">
                  <a:moveTo>
                    <a:pt x="1185528" y="826151"/>
                  </a:moveTo>
                  <a:lnTo>
                    <a:pt x="1185528" y="836627"/>
                  </a:lnTo>
                  <a:lnTo>
                    <a:pt x="1216960" y="836627"/>
                  </a:lnTo>
                  <a:lnTo>
                    <a:pt x="1216960" y="826151"/>
                  </a:lnTo>
                  <a:lnTo>
                    <a:pt x="1185528" y="826151"/>
                  </a:lnTo>
                  <a:close/>
                </a:path>
                <a:path w="1408429" h="862964">
                  <a:moveTo>
                    <a:pt x="1227438" y="826151"/>
                  </a:moveTo>
                  <a:lnTo>
                    <a:pt x="1227438" y="836627"/>
                  </a:lnTo>
                  <a:lnTo>
                    <a:pt x="1258872" y="836627"/>
                  </a:lnTo>
                  <a:lnTo>
                    <a:pt x="1258872" y="826151"/>
                  </a:lnTo>
                  <a:lnTo>
                    <a:pt x="1227438" y="826151"/>
                  </a:lnTo>
                  <a:close/>
                </a:path>
                <a:path w="1408429" h="862964">
                  <a:moveTo>
                    <a:pt x="1269348" y="826151"/>
                  </a:moveTo>
                  <a:lnTo>
                    <a:pt x="1269348" y="836627"/>
                  </a:lnTo>
                  <a:lnTo>
                    <a:pt x="1300782" y="836627"/>
                  </a:lnTo>
                  <a:lnTo>
                    <a:pt x="1300782" y="826151"/>
                  </a:lnTo>
                  <a:lnTo>
                    <a:pt x="1269348" y="826151"/>
                  </a:lnTo>
                  <a:close/>
                </a:path>
                <a:path w="1408429" h="862964">
                  <a:moveTo>
                    <a:pt x="1311259" y="826151"/>
                  </a:moveTo>
                  <a:lnTo>
                    <a:pt x="1311259" y="836627"/>
                  </a:lnTo>
                  <a:lnTo>
                    <a:pt x="1342690" y="836627"/>
                  </a:lnTo>
                  <a:lnTo>
                    <a:pt x="1342690" y="826151"/>
                  </a:lnTo>
                  <a:lnTo>
                    <a:pt x="1311259" y="826151"/>
                  </a:lnTo>
                  <a:close/>
                </a:path>
                <a:path w="1408429" h="862964">
                  <a:moveTo>
                    <a:pt x="1345416" y="799957"/>
                  </a:moveTo>
                  <a:lnTo>
                    <a:pt x="1345416" y="862821"/>
                  </a:lnTo>
                  <a:lnTo>
                    <a:pt x="1408281" y="831388"/>
                  </a:lnTo>
                  <a:lnTo>
                    <a:pt x="1355893" y="805196"/>
                  </a:lnTo>
                  <a:lnTo>
                    <a:pt x="1355893" y="836627"/>
                  </a:lnTo>
                  <a:lnTo>
                    <a:pt x="1353169" y="836627"/>
                  </a:lnTo>
                  <a:lnTo>
                    <a:pt x="1353169" y="803834"/>
                  </a:lnTo>
                  <a:lnTo>
                    <a:pt x="1345416" y="799957"/>
                  </a:lnTo>
                  <a:close/>
                </a:path>
                <a:path w="1408429" h="862964">
                  <a:moveTo>
                    <a:pt x="1353169" y="826151"/>
                  </a:moveTo>
                  <a:lnTo>
                    <a:pt x="1353169" y="836627"/>
                  </a:lnTo>
                  <a:lnTo>
                    <a:pt x="1355893" y="836627"/>
                  </a:lnTo>
                  <a:lnTo>
                    <a:pt x="1355893" y="826151"/>
                  </a:lnTo>
                  <a:lnTo>
                    <a:pt x="1353169" y="826151"/>
                  </a:lnTo>
                  <a:close/>
                </a:path>
                <a:path w="1408429" h="862964">
                  <a:moveTo>
                    <a:pt x="1353169" y="803834"/>
                  </a:moveTo>
                  <a:lnTo>
                    <a:pt x="1353169" y="826151"/>
                  </a:lnTo>
                  <a:lnTo>
                    <a:pt x="1355893" y="826151"/>
                  </a:lnTo>
                  <a:lnTo>
                    <a:pt x="1355893" y="805196"/>
                  </a:lnTo>
                  <a:lnTo>
                    <a:pt x="1353169" y="803834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70462" y="5184123"/>
              <a:ext cx="1115695" cy="471805"/>
            </a:xfrm>
            <a:custGeom>
              <a:avLst/>
              <a:gdLst/>
              <a:ahLst/>
              <a:cxnLst/>
              <a:rect l="l" t="t" r="r" b="b"/>
              <a:pathLst>
                <a:path w="1115695" h="471804">
                  <a:moveTo>
                    <a:pt x="0" y="212771"/>
                  </a:moveTo>
                  <a:lnTo>
                    <a:pt x="2738" y="237580"/>
                  </a:lnTo>
                  <a:lnTo>
                    <a:pt x="21370" y="259992"/>
                  </a:lnTo>
                  <a:lnTo>
                    <a:pt x="54588" y="277159"/>
                  </a:lnTo>
                  <a:lnTo>
                    <a:pt x="39862" y="288456"/>
                  </a:lnTo>
                  <a:lnTo>
                    <a:pt x="29822" y="301139"/>
                  </a:lnTo>
                  <a:lnTo>
                    <a:pt x="24752" y="314745"/>
                  </a:lnTo>
                  <a:lnTo>
                    <a:pt x="24937" y="328813"/>
                  </a:lnTo>
                  <a:lnTo>
                    <a:pt x="38886" y="353229"/>
                  </a:lnTo>
                  <a:lnTo>
                    <a:pt x="67057" y="372006"/>
                  </a:lnTo>
                  <a:lnTo>
                    <a:pt x="105444" y="383358"/>
                  </a:lnTo>
                  <a:lnTo>
                    <a:pt x="150039" y="385496"/>
                  </a:lnTo>
                  <a:lnTo>
                    <a:pt x="152134" y="387592"/>
                  </a:lnTo>
                  <a:lnTo>
                    <a:pt x="185576" y="411661"/>
                  </a:lnTo>
                  <a:lnTo>
                    <a:pt x="227374" y="429234"/>
                  </a:lnTo>
                  <a:lnTo>
                    <a:pt x="274917" y="439927"/>
                  </a:lnTo>
                  <a:lnTo>
                    <a:pt x="325595" y="443355"/>
                  </a:lnTo>
                  <a:lnTo>
                    <a:pt x="376796" y="439135"/>
                  </a:lnTo>
                  <a:lnTo>
                    <a:pt x="425911" y="426882"/>
                  </a:lnTo>
                  <a:lnTo>
                    <a:pt x="444700" y="440420"/>
                  </a:lnTo>
                  <a:lnTo>
                    <a:pt x="467074" y="451806"/>
                  </a:lnTo>
                  <a:lnTo>
                    <a:pt x="492494" y="460815"/>
                  </a:lnTo>
                  <a:lnTo>
                    <a:pt x="520418" y="467221"/>
                  </a:lnTo>
                  <a:lnTo>
                    <a:pt x="575811" y="471538"/>
                  </a:lnTo>
                  <a:lnTo>
                    <a:pt x="628840" y="465881"/>
                  </a:lnTo>
                  <a:lnTo>
                    <a:pt x="675934" y="451360"/>
                  </a:lnTo>
                  <a:lnTo>
                    <a:pt x="713523" y="429085"/>
                  </a:lnTo>
                  <a:lnTo>
                    <a:pt x="738036" y="400165"/>
                  </a:lnTo>
                  <a:lnTo>
                    <a:pt x="756198" y="405716"/>
                  </a:lnTo>
                  <a:lnTo>
                    <a:pt x="775441" y="409765"/>
                  </a:lnTo>
                  <a:lnTo>
                    <a:pt x="795469" y="412261"/>
                  </a:lnTo>
                  <a:lnTo>
                    <a:pt x="815989" y="413157"/>
                  </a:lnTo>
                  <a:lnTo>
                    <a:pt x="874273" y="406699"/>
                  </a:lnTo>
                  <a:lnTo>
                    <a:pt x="922047" y="388522"/>
                  </a:lnTo>
                  <a:lnTo>
                    <a:pt x="954459" y="361367"/>
                  </a:lnTo>
                  <a:lnTo>
                    <a:pt x="966655" y="327974"/>
                  </a:lnTo>
                  <a:lnTo>
                    <a:pt x="988695" y="325352"/>
                  </a:lnTo>
                  <a:lnTo>
                    <a:pt x="1029908" y="315391"/>
                  </a:lnTo>
                  <a:lnTo>
                    <a:pt x="1094251" y="278046"/>
                  </a:lnTo>
                  <a:lnTo>
                    <a:pt x="1115514" y="241457"/>
                  </a:lnTo>
                  <a:lnTo>
                    <a:pt x="1111355" y="202942"/>
                  </a:lnTo>
                  <a:lnTo>
                    <a:pt x="1080754" y="167040"/>
                  </a:lnTo>
                  <a:lnTo>
                    <a:pt x="1083269" y="163687"/>
                  </a:lnTo>
                  <a:lnTo>
                    <a:pt x="1085365" y="160229"/>
                  </a:lnTo>
                  <a:lnTo>
                    <a:pt x="1087041" y="156668"/>
                  </a:lnTo>
                  <a:lnTo>
                    <a:pt x="1090702" y="125206"/>
                  </a:lnTo>
                  <a:lnTo>
                    <a:pt x="1073735" y="96396"/>
                  </a:lnTo>
                  <a:lnTo>
                    <a:pt x="1039244" y="73362"/>
                  </a:lnTo>
                  <a:lnTo>
                    <a:pt x="990334" y="59227"/>
                  </a:lnTo>
                  <a:lnTo>
                    <a:pt x="984632" y="47223"/>
                  </a:lnTo>
                  <a:lnTo>
                    <a:pt x="947900" y="17106"/>
                  </a:lnTo>
                  <a:lnTo>
                    <a:pt x="904294" y="3269"/>
                  </a:lnTo>
                  <a:lnTo>
                    <a:pt x="856484" y="225"/>
                  </a:lnTo>
                  <a:lnTo>
                    <a:pt x="810167" y="7692"/>
                  </a:lnTo>
                  <a:lnTo>
                    <a:pt x="771040" y="25384"/>
                  </a:lnTo>
                  <a:lnTo>
                    <a:pt x="762645" y="19774"/>
                  </a:lnTo>
                  <a:lnTo>
                    <a:pt x="753228" y="14763"/>
                  </a:lnTo>
                  <a:lnTo>
                    <a:pt x="742869" y="10400"/>
                  </a:lnTo>
                  <a:lnTo>
                    <a:pt x="731645" y="6734"/>
                  </a:lnTo>
                  <a:lnTo>
                    <a:pt x="688409" y="0"/>
                  </a:lnTo>
                  <a:lnTo>
                    <a:pt x="645545" y="3225"/>
                  </a:lnTo>
                  <a:lnTo>
                    <a:pt x="607908" y="15487"/>
                  </a:lnTo>
                  <a:lnTo>
                    <a:pt x="580349" y="35862"/>
                  </a:lnTo>
                  <a:lnTo>
                    <a:pt x="573026" y="31951"/>
                  </a:lnTo>
                  <a:lnTo>
                    <a:pt x="565223" y="28384"/>
                  </a:lnTo>
                  <a:lnTo>
                    <a:pt x="556967" y="25150"/>
                  </a:lnTo>
                  <a:lnTo>
                    <a:pt x="548289" y="22241"/>
                  </a:lnTo>
                  <a:lnTo>
                    <a:pt x="495857" y="13281"/>
                  </a:lnTo>
                  <a:lnTo>
                    <a:pt x="443317" y="16492"/>
                  </a:lnTo>
                  <a:lnTo>
                    <a:pt x="396691" y="30802"/>
                  </a:lnTo>
                  <a:lnTo>
                    <a:pt x="361999" y="55140"/>
                  </a:lnTo>
                  <a:lnTo>
                    <a:pt x="335735" y="47926"/>
                  </a:lnTo>
                  <a:lnTo>
                    <a:pt x="307948" y="43314"/>
                  </a:lnTo>
                  <a:lnTo>
                    <a:pt x="279238" y="41394"/>
                  </a:lnTo>
                  <a:lnTo>
                    <a:pt x="250204" y="42254"/>
                  </a:lnTo>
                  <a:lnTo>
                    <a:pt x="196725" y="51626"/>
                  </a:lnTo>
                  <a:lnTo>
                    <a:pt x="152590" y="69458"/>
                  </a:lnTo>
                  <a:lnTo>
                    <a:pt x="120254" y="93898"/>
                  </a:lnTo>
                  <a:lnTo>
                    <a:pt x="100795" y="155201"/>
                  </a:lnTo>
                  <a:lnTo>
                    <a:pt x="99851" y="156668"/>
                  </a:lnTo>
                  <a:lnTo>
                    <a:pt x="74029" y="160007"/>
                  </a:lnTo>
                  <a:lnTo>
                    <a:pt x="50594" y="166647"/>
                  </a:lnTo>
                  <a:lnTo>
                    <a:pt x="30440" y="176234"/>
                  </a:lnTo>
                  <a:lnTo>
                    <a:pt x="14460" y="188414"/>
                  </a:lnTo>
                  <a:lnTo>
                    <a:pt x="0" y="212771"/>
                  </a:lnTo>
                  <a:close/>
                </a:path>
              </a:pathLst>
            </a:custGeom>
            <a:solidFill>
              <a:srgbClr val="EBF1D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70462" y="5184123"/>
              <a:ext cx="1115695" cy="471805"/>
            </a:xfrm>
            <a:custGeom>
              <a:avLst/>
              <a:gdLst/>
              <a:ahLst/>
              <a:cxnLst/>
              <a:rect l="l" t="t" r="r" b="b"/>
              <a:pathLst>
                <a:path w="1115695" h="471804">
                  <a:moveTo>
                    <a:pt x="100795" y="155201"/>
                  </a:moveTo>
                  <a:lnTo>
                    <a:pt x="120254" y="93898"/>
                  </a:lnTo>
                  <a:lnTo>
                    <a:pt x="152590" y="69458"/>
                  </a:lnTo>
                  <a:lnTo>
                    <a:pt x="196725" y="51626"/>
                  </a:lnTo>
                  <a:lnTo>
                    <a:pt x="250204" y="42253"/>
                  </a:lnTo>
                  <a:lnTo>
                    <a:pt x="279238" y="41394"/>
                  </a:lnTo>
                  <a:lnTo>
                    <a:pt x="307948" y="43314"/>
                  </a:lnTo>
                  <a:lnTo>
                    <a:pt x="335735" y="47926"/>
                  </a:lnTo>
                  <a:lnTo>
                    <a:pt x="361999" y="55141"/>
                  </a:lnTo>
                  <a:lnTo>
                    <a:pt x="396691" y="30802"/>
                  </a:lnTo>
                  <a:lnTo>
                    <a:pt x="443317" y="16492"/>
                  </a:lnTo>
                  <a:lnTo>
                    <a:pt x="495857" y="13281"/>
                  </a:lnTo>
                  <a:lnTo>
                    <a:pt x="548289" y="22241"/>
                  </a:lnTo>
                  <a:lnTo>
                    <a:pt x="556967" y="25150"/>
                  </a:lnTo>
                  <a:lnTo>
                    <a:pt x="565223" y="28384"/>
                  </a:lnTo>
                  <a:lnTo>
                    <a:pt x="573027" y="31951"/>
                  </a:lnTo>
                  <a:lnTo>
                    <a:pt x="580350" y="35862"/>
                  </a:lnTo>
                  <a:lnTo>
                    <a:pt x="607909" y="15487"/>
                  </a:lnTo>
                  <a:lnTo>
                    <a:pt x="645546" y="3225"/>
                  </a:lnTo>
                  <a:lnTo>
                    <a:pt x="688409" y="0"/>
                  </a:lnTo>
                  <a:lnTo>
                    <a:pt x="731645" y="6735"/>
                  </a:lnTo>
                  <a:lnTo>
                    <a:pt x="742869" y="10400"/>
                  </a:lnTo>
                  <a:lnTo>
                    <a:pt x="753229" y="14763"/>
                  </a:lnTo>
                  <a:lnTo>
                    <a:pt x="762645" y="19774"/>
                  </a:lnTo>
                  <a:lnTo>
                    <a:pt x="771040" y="25385"/>
                  </a:lnTo>
                  <a:lnTo>
                    <a:pt x="810167" y="7692"/>
                  </a:lnTo>
                  <a:lnTo>
                    <a:pt x="856484" y="225"/>
                  </a:lnTo>
                  <a:lnTo>
                    <a:pt x="904295" y="3269"/>
                  </a:lnTo>
                  <a:lnTo>
                    <a:pt x="947901" y="17107"/>
                  </a:lnTo>
                  <a:lnTo>
                    <a:pt x="963209" y="25928"/>
                  </a:lnTo>
                  <a:lnTo>
                    <a:pt x="975522" y="36045"/>
                  </a:lnTo>
                  <a:lnTo>
                    <a:pt x="984632" y="47224"/>
                  </a:lnTo>
                  <a:lnTo>
                    <a:pt x="990334" y="59227"/>
                  </a:lnTo>
                  <a:lnTo>
                    <a:pt x="1039245" y="73362"/>
                  </a:lnTo>
                  <a:lnTo>
                    <a:pt x="1073735" y="96396"/>
                  </a:lnTo>
                  <a:lnTo>
                    <a:pt x="1090702" y="125206"/>
                  </a:lnTo>
                  <a:lnTo>
                    <a:pt x="1087042" y="156668"/>
                  </a:lnTo>
                  <a:lnTo>
                    <a:pt x="1085365" y="160230"/>
                  </a:lnTo>
                  <a:lnTo>
                    <a:pt x="1083270" y="163688"/>
                  </a:lnTo>
                  <a:lnTo>
                    <a:pt x="1080755" y="167040"/>
                  </a:lnTo>
                  <a:lnTo>
                    <a:pt x="1111356" y="202942"/>
                  </a:lnTo>
                  <a:lnTo>
                    <a:pt x="1115514" y="241457"/>
                  </a:lnTo>
                  <a:lnTo>
                    <a:pt x="1094252" y="278046"/>
                  </a:lnTo>
                  <a:lnTo>
                    <a:pt x="1048589" y="308172"/>
                  </a:lnTo>
                  <a:lnTo>
                    <a:pt x="1009862" y="321138"/>
                  </a:lnTo>
                  <a:lnTo>
                    <a:pt x="966655" y="327975"/>
                  </a:lnTo>
                  <a:lnTo>
                    <a:pt x="954459" y="361367"/>
                  </a:lnTo>
                  <a:lnTo>
                    <a:pt x="922047" y="388522"/>
                  </a:lnTo>
                  <a:lnTo>
                    <a:pt x="874273" y="406698"/>
                  </a:lnTo>
                  <a:lnTo>
                    <a:pt x="815989" y="413157"/>
                  </a:lnTo>
                  <a:lnTo>
                    <a:pt x="795469" y="412261"/>
                  </a:lnTo>
                  <a:lnTo>
                    <a:pt x="775441" y="409765"/>
                  </a:lnTo>
                  <a:lnTo>
                    <a:pt x="756198" y="405716"/>
                  </a:lnTo>
                  <a:lnTo>
                    <a:pt x="738036" y="400165"/>
                  </a:lnTo>
                  <a:lnTo>
                    <a:pt x="713523" y="429085"/>
                  </a:lnTo>
                  <a:lnTo>
                    <a:pt x="675934" y="451361"/>
                  </a:lnTo>
                  <a:lnTo>
                    <a:pt x="628840" y="465882"/>
                  </a:lnTo>
                  <a:lnTo>
                    <a:pt x="575811" y="471538"/>
                  </a:lnTo>
                  <a:lnTo>
                    <a:pt x="520419" y="467221"/>
                  </a:lnTo>
                  <a:lnTo>
                    <a:pt x="492494" y="460815"/>
                  </a:lnTo>
                  <a:lnTo>
                    <a:pt x="467075" y="451806"/>
                  </a:lnTo>
                  <a:lnTo>
                    <a:pt x="444701" y="440420"/>
                  </a:lnTo>
                  <a:lnTo>
                    <a:pt x="425912" y="426882"/>
                  </a:lnTo>
                  <a:lnTo>
                    <a:pt x="376797" y="439135"/>
                  </a:lnTo>
                  <a:lnTo>
                    <a:pt x="325595" y="443355"/>
                  </a:lnTo>
                  <a:lnTo>
                    <a:pt x="274918" y="439927"/>
                  </a:lnTo>
                  <a:lnTo>
                    <a:pt x="227375" y="429234"/>
                  </a:lnTo>
                  <a:lnTo>
                    <a:pt x="185577" y="411661"/>
                  </a:lnTo>
                  <a:lnTo>
                    <a:pt x="152134" y="387592"/>
                  </a:lnTo>
                  <a:lnTo>
                    <a:pt x="151401" y="386858"/>
                  </a:lnTo>
                  <a:lnTo>
                    <a:pt x="150668" y="386125"/>
                  </a:lnTo>
                  <a:lnTo>
                    <a:pt x="150039" y="385496"/>
                  </a:lnTo>
                  <a:lnTo>
                    <a:pt x="105444" y="383358"/>
                  </a:lnTo>
                  <a:lnTo>
                    <a:pt x="67057" y="372006"/>
                  </a:lnTo>
                  <a:lnTo>
                    <a:pt x="38886" y="353229"/>
                  </a:lnTo>
                  <a:lnTo>
                    <a:pt x="24938" y="328813"/>
                  </a:lnTo>
                  <a:lnTo>
                    <a:pt x="24753" y="314745"/>
                  </a:lnTo>
                  <a:lnTo>
                    <a:pt x="29823" y="301139"/>
                  </a:lnTo>
                  <a:lnTo>
                    <a:pt x="39863" y="288457"/>
                  </a:lnTo>
                  <a:lnTo>
                    <a:pt x="54589" y="277159"/>
                  </a:lnTo>
                  <a:lnTo>
                    <a:pt x="21370" y="259992"/>
                  </a:lnTo>
                  <a:lnTo>
                    <a:pt x="2738" y="237580"/>
                  </a:lnTo>
                  <a:lnTo>
                    <a:pt x="0" y="212771"/>
                  </a:lnTo>
                  <a:lnTo>
                    <a:pt x="14460" y="188414"/>
                  </a:lnTo>
                  <a:lnTo>
                    <a:pt x="30440" y="176234"/>
                  </a:lnTo>
                  <a:lnTo>
                    <a:pt x="50594" y="166647"/>
                  </a:lnTo>
                  <a:lnTo>
                    <a:pt x="74030" y="160007"/>
                  </a:lnTo>
                  <a:lnTo>
                    <a:pt x="99852" y="156668"/>
                  </a:lnTo>
                  <a:lnTo>
                    <a:pt x="100795" y="155201"/>
                  </a:lnTo>
                  <a:close/>
                </a:path>
                <a:path w="1115695" h="471804">
                  <a:moveTo>
                    <a:pt x="121331" y="284074"/>
                  </a:moveTo>
                  <a:lnTo>
                    <a:pt x="104247" y="284100"/>
                  </a:lnTo>
                  <a:lnTo>
                    <a:pt x="87449" y="282633"/>
                  </a:lnTo>
                  <a:lnTo>
                    <a:pt x="71220" y="279713"/>
                  </a:lnTo>
                  <a:lnTo>
                    <a:pt x="55846" y="275378"/>
                  </a:lnTo>
                </a:path>
                <a:path w="1115695" h="471804">
                  <a:moveTo>
                    <a:pt x="179062" y="379210"/>
                  </a:moveTo>
                  <a:lnTo>
                    <a:pt x="172073" y="380660"/>
                  </a:lnTo>
                  <a:lnTo>
                    <a:pt x="164956" y="381855"/>
                  </a:lnTo>
                  <a:lnTo>
                    <a:pt x="157742" y="382775"/>
                  </a:lnTo>
                  <a:lnTo>
                    <a:pt x="150458" y="383401"/>
                  </a:lnTo>
                </a:path>
                <a:path w="1115695" h="471804">
                  <a:moveTo>
                    <a:pt x="425912" y="424996"/>
                  </a:moveTo>
                  <a:lnTo>
                    <a:pt x="420927" y="420442"/>
                  </a:lnTo>
                  <a:lnTo>
                    <a:pt x="416364" y="415750"/>
                  </a:lnTo>
                  <a:lnTo>
                    <a:pt x="412253" y="410940"/>
                  </a:lnTo>
                  <a:lnTo>
                    <a:pt x="408624" y="406032"/>
                  </a:lnTo>
                </a:path>
                <a:path w="1115695" h="471804">
                  <a:moveTo>
                    <a:pt x="745056" y="377638"/>
                  </a:moveTo>
                  <a:lnTo>
                    <a:pt x="744008" y="384658"/>
                  </a:lnTo>
                  <a:lnTo>
                    <a:pt x="741703" y="391678"/>
                  </a:lnTo>
                  <a:lnTo>
                    <a:pt x="738141" y="398488"/>
                  </a:lnTo>
                </a:path>
                <a:path w="1115695" h="471804">
                  <a:moveTo>
                    <a:pt x="881997" y="248870"/>
                  </a:moveTo>
                  <a:lnTo>
                    <a:pt x="917082" y="262492"/>
                  </a:lnTo>
                  <a:lnTo>
                    <a:pt x="943670" y="280839"/>
                  </a:lnTo>
                  <a:lnTo>
                    <a:pt x="960456" y="302663"/>
                  </a:lnTo>
                  <a:lnTo>
                    <a:pt x="966131" y="326717"/>
                  </a:lnTo>
                </a:path>
                <a:path w="1115695" h="471804">
                  <a:moveTo>
                    <a:pt x="1080231" y="165888"/>
                  </a:moveTo>
                  <a:lnTo>
                    <a:pt x="1073135" y="174109"/>
                  </a:lnTo>
                  <a:lnTo>
                    <a:pt x="1064476" y="181761"/>
                  </a:lnTo>
                  <a:lnTo>
                    <a:pt x="1054344" y="188784"/>
                  </a:lnTo>
                  <a:lnTo>
                    <a:pt x="1042827" y="195120"/>
                  </a:lnTo>
                </a:path>
                <a:path w="1115695" h="471804">
                  <a:moveTo>
                    <a:pt x="990439" y="57550"/>
                  </a:moveTo>
                  <a:lnTo>
                    <a:pt x="991906" y="62161"/>
                  </a:lnTo>
                  <a:lnTo>
                    <a:pt x="992535" y="66771"/>
                  </a:lnTo>
                  <a:lnTo>
                    <a:pt x="992430" y="71381"/>
                  </a:lnTo>
                </a:path>
                <a:path w="1115695" h="471804">
                  <a:moveTo>
                    <a:pt x="751552" y="41520"/>
                  </a:moveTo>
                  <a:lnTo>
                    <a:pt x="755476" y="36810"/>
                  </a:lnTo>
                  <a:lnTo>
                    <a:pt x="760000" y="32287"/>
                  </a:lnTo>
                  <a:lnTo>
                    <a:pt x="765093" y="27979"/>
                  </a:lnTo>
                  <a:lnTo>
                    <a:pt x="770726" y="23918"/>
                  </a:lnTo>
                </a:path>
                <a:path w="1115695" h="471804">
                  <a:moveTo>
                    <a:pt x="572177" y="49902"/>
                  </a:moveTo>
                  <a:lnTo>
                    <a:pt x="574168" y="44558"/>
                  </a:lnTo>
                  <a:lnTo>
                    <a:pt x="577311" y="39529"/>
                  </a:lnTo>
                  <a:lnTo>
                    <a:pt x="581502" y="34709"/>
                  </a:lnTo>
                </a:path>
                <a:path w="1115695" h="471804">
                  <a:moveTo>
                    <a:pt x="361789" y="55036"/>
                  </a:moveTo>
                  <a:lnTo>
                    <a:pt x="370787" y="58256"/>
                  </a:lnTo>
                  <a:lnTo>
                    <a:pt x="379391" y="61781"/>
                  </a:lnTo>
                  <a:lnTo>
                    <a:pt x="387603" y="65600"/>
                  </a:lnTo>
                  <a:lnTo>
                    <a:pt x="395422" y="69704"/>
                  </a:lnTo>
                </a:path>
                <a:path w="1115695" h="471804">
                  <a:moveTo>
                    <a:pt x="106662" y="170707"/>
                  </a:moveTo>
                  <a:lnTo>
                    <a:pt x="104043" y="165573"/>
                  </a:lnTo>
                  <a:lnTo>
                    <a:pt x="102052" y="160439"/>
                  </a:lnTo>
                  <a:lnTo>
                    <a:pt x="100795" y="155201"/>
                  </a:lnTo>
                </a:path>
              </a:pathLst>
            </a:custGeom>
            <a:ln w="7858">
              <a:solidFill>
                <a:srgbClr val="00B05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471879" y="5248986"/>
            <a:ext cx="435609" cy="302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5" dirty="0">
                <a:latin typeface="Calibri"/>
                <a:cs typeface="Calibri"/>
              </a:rPr>
              <a:t>P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data  n</a:t>
            </a:r>
            <a:r>
              <a:rPr sz="900" spc="5" dirty="0">
                <a:latin typeface="Calibri"/>
                <a:cs typeface="Calibri"/>
              </a:rPr>
              <a:t>etw</a:t>
            </a:r>
            <a:r>
              <a:rPr sz="900" spc="10" dirty="0">
                <a:latin typeface="Calibri"/>
                <a:cs typeface="Calibri"/>
              </a:rPr>
              <a:t>o</a:t>
            </a:r>
            <a:r>
              <a:rPr sz="900" dirty="0">
                <a:latin typeface="Calibri"/>
                <a:cs typeface="Calibri"/>
              </a:rPr>
              <a:t>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694023" y="4083701"/>
            <a:ext cx="770255" cy="1125855"/>
          </a:xfrm>
          <a:custGeom>
            <a:avLst/>
            <a:gdLst/>
            <a:ahLst/>
            <a:cxnLst/>
            <a:rect l="l" t="t" r="r" b="b"/>
            <a:pathLst>
              <a:path w="770254" h="1125854">
                <a:moveTo>
                  <a:pt x="35309" y="23573"/>
                </a:moveTo>
                <a:lnTo>
                  <a:pt x="769782" y="23573"/>
                </a:lnTo>
                <a:lnTo>
                  <a:pt x="769782" y="0"/>
                </a:lnTo>
                <a:lnTo>
                  <a:pt x="47148" y="0"/>
                </a:lnTo>
                <a:lnTo>
                  <a:pt x="47148" y="11838"/>
                </a:lnTo>
                <a:lnTo>
                  <a:pt x="35309" y="23573"/>
                </a:lnTo>
                <a:close/>
              </a:path>
              <a:path w="770254" h="1125854">
                <a:moveTo>
                  <a:pt x="0" y="1054874"/>
                </a:moveTo>
                <a:lnTo>
                  <a:pt x="35309" y="1125597"/>
                </a:lnTo>
                <a:lnTo>
                  <a:pt x="70723" y="1054874"/>
                </a:lnTo>
                <a:lnTo>
                  <a:pt x="47148" y="1054874"/>
                </a:lnTo>
                <a:lnTo>
                  <a:pt x="47148" y="1066713"/>
                </a:lnTo>
                <a:lnTo>
                  <a:pt x="23575" y="1066713"/>
                </a:lnTo>
                <a:lnTo>
                  <a:pt x="23575" y="1054874"/>
                </a:lnTo>
                <a:lnTo>
                  <a:pt x="0" y="1054874"/>
                </a:lnTo>
                <a:close/>
              </a:path>
              <a:path w="770254" h="1125854">
                <a:moveTo>
                  <a:pt x="23575" y="1054874"/>
                </a:moveTo>
                <a:lnTo>
                  <a:pt x="23575" y="1066713"/>
                </a:lnTo>
                <a:lnTo>
                  <a:pt x="47148" y="1066713"/>
                </a:lnTo>
                <a:lnTo>
                  <a:pt x="47148" y="1054874"/>
                </a:lnTo>
                <a:lnTo>
                  <a:pt x="23575" y="1054874"/>
                </a:lnTo>
                <a:close/>
              </a:path>
              <a:path w="770254" h="1125854">
                <a:moveTo>
                  <a:pt x="23575" y="5342"/>
                </a:moveTo>
                <a:lnTo>
                  <a:pt x="23575" y="1054874"/>
                </a:lnTo>
                <a:lnTo>
                  <a:pt x="47148" y="1054874"/>
                </a:lnTo>
                <a:lnTo>
                  <a:pt x="47148" y="23573"/>
                </a:lnTo>
                <a:lnTo>
                  <a:pt x="35309" y="23573"/>
                </a:lnTo>
                <a:lnTo>
                  <a:pt x="35309" y="0"/>
                </a:lnTo>
                <a:lnTo>
                  <a:pt x="28813" y="0"/>
                </a:lnTo>
                <a:lnTo>
                  <a:pt x="23575" y="5342"/>
                </a:lnTo>
                <a:close/>
              </a:path>
              <a:path w="770254" h="1125854">
                <a:moveTo>
                  <a:pt x="35309" y="0"/>
                </a:moveTo>
                <a:lnTo>
                  <a:pt x="35309" y="23573"/>
                </a:lnTo>
                <a:lnTo>
                  <a:pt x="47148" y="11838"/>
                </a:lnTo>
                <a:lnTo>
                  <a:pt x="47148" y="0"/>
                </a:lnTo>
                <a:lnTo>
                  <a:pt x="3530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737169" y="2669216"/>
            <a:ext cx="1644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Calibri"/>
                <a:cs typeface="Calibri"/>
              </a:rPr>
              <a:t>10G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27844" y="3978903"/>
            <a:ext cx="1644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Calibri"/>
                <a:cs typeface="Calibri"/>
              </a:rPr>
              <a:t>40G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36855" y="2381084"/>
            <a:ext cx="1644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Calibri"/>
                <a:cs typeface="Calibri"/>
              </a:rPr>
              <a:t>10G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272677" y="2090420"/>
            <a:ext cx="1437005" cy="950594"/>
            <a:chOff x="8272677" y="2090420"/>
            <a:chExt cx="1437005" cy="950594"/>
          </a:xfrm>
        </p:grpSpPr>
        <p:sp>
          <p:nvSpPr>
            <p:cNvPr id="80" name="object 80"/>
            <p:cNvSpPr/>
            <p:nvPr/>
          </p:nvSpPr>
          <p:spPr>
            <a:xfrm>
              <a:off x="8276805" y="2094547"/>
              <a:ext cx="1428750" cy="942340"/>
            </a:xfrm>
            <a:custGeom>
              <a:avLst/>
              <a:gdLst/>
              <a:ahLst/>
              <a:cxnLst/>
              <a:rect l="l" t="t" r="r" b="b"/>
              <a:pathLst>
                <a:path w="1428750" h="942339">
                  <a:moveTo>
                    <a:pt x="0" y="0"/>
                  </a:moveTo>
                  <a:lnTo>
                    <a:pt x="0" y="941717"/>
                  </a:lnTo>
                  <a:lnTo>
                    <a:pt x="1428292" y="941717"/>
                  </a:lnTo>
                  <a:lnTo>
                    <a:pt x="1428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76805" y="2094547"/>
              <a:ext cx="1428750" cy="942340"/>
            </a:xfrm>
            <a:custGeom>
              <a:avLst/>
              <a:gdLst/>
              <a:ahLst/>
              <a:cxnLst/>
              <a:rect l="l" t="t" r="r" b="b"/>
              <a:pathLst>
                <a:path w="1428750" h="942339">
                  <a:moveTo>
                    <a:pt x="0" y="941717"/>
                  </a:moveTo>
                  <a:lnTo>
                    <a:pt x="1428292" y="941717"/>
                  </a:lnTo>
                  <a:lnTo>
                    <a:pt x="1428292" y="0"/>
                  </a:lnTo>
                  <a:lnTo>
                    <a:pt x="0" y="0"/>
                  </a:lnTo>
                  <a:lnTo>
                    <a:pt x="0" y="941717"/>
                  </a:lnTo>
                  <a:close/>
                </a:path>
              </a:pathLst>
            </a:custGeom>
            <a:ln w="7858">
              <a:solidFill>
                <a:srgbClr val="78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574658" y="2341899"/>
            <a:ext cx="834390" cy="427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5890" marR="5080" indent="-123825">
              <a:lnSpc>
                <a:spcPct val="101499"/>
              </a:lnSpc>
              <a:spcBef>
                <a:spcPts val="90"/>
              </a:spcBef>
            </a:pPr>
            <a:r>
              <a:rPr sz="1300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imi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  IP-Cores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460453" y="2099576"/>
            <a:ext cx="642620" cy="254000"/>
          </a:xfrm>
          <a:custGeom>
            <a:avLst/>
            <a:gdLst/>
            <a:ahLst/>
            <a:cxnLst/>
            <a:rect l="l" t="t" r="r" b="b"/>
            <a:pathLst>
              <a:path w="642620" h="254000">
                <a:moveTo>
                  <a:pt x="0" y="253974"/>
                </a:moveTo>
                <a:lnTo>
                  <a:pt x="642480" y="253974"/>
                </a:lnTo>
                <a:lnTo>
                  <a:pt x="642480" y="0"/>
                </a:lnTo>
                <a:lnTo>
                  <a:pt x="0" y="0"/>
                </a:lnTo>
                <a:lnTo>
                  <a:pt x="0" y="253974"/>
                </a:lnTo>
                <a:close/>
              </a:path>
            </a:pathLst>
          </a:custGeom>
          <a:ln w="7858">
            <a:solidFill>
              <a:srgbClr val="3A4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494558" y="2098476"/>
            <a:ext cx="612140" cy="2667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968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55"/>
              </a:spcBef>
            </a:pPr>
            <a:r>
              <a:rPr sz="1300" spc="5" dirty="0">
                <a:latin typeface="Calibri"/>
                <a:cs typeface="Calibri"/>
              </a:rPr>
              <a:t>SMA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109220" y="2201417"/>
            <a:ext cx="2164715" cy="62865"/>
          </a:xfrm>
          <a:custGeom>
            <a:avLst/>
            <a:gdLst/>
            <a:ahLst/>
            <a:cxnLst/>
            <a:rect l="l" t="t" r="r" b="b"/>
            <a:pathLst>
              <a:path w="2164715" h="62864">
                <a:moveTo>
                  <a:pt x="2101576" y="36671"/>
                </a:moveTo>
                <a:lnTo>
                  <a:pt x="2101576" y="62865"/>
                </a:lnTo>
                <a:lnTo>
                  <a:pt x="2164441" y="31432"/>
                </a:lnTo>
                <a:lnTo>
                  <a:pt x="2112054" y="5238"/>
                </a:lnTo>
                <a:lnTo>
                  <a:pt x="2112054" y="36671"/>
                </a:lnTo>
                <a:lnTo>
                  <a:pt x="2101576" y="36671"/>
                </a:lnTo>
                <a:close/>
              </a:path>
              <a:path w="2164715" h="62864">
                <a:moveTo>
                  <a:pt x="52387" y="26193"/>
                </a:moveTo>
                <a:lnTo>
                  <a:pt x="52387" y="36671"/>
                </a:lnTo>
                <a:lnTo>
                  <a:pt x="2112054" y="36671"/>
                </a:lnTo>
                <a:lnTo>
                  <a:pt x="2112054" y="26193"/>
                </a:lnTo>
                <a:lnTo>
                  <a:pt x="52387" y="26193"/>
                </a:lnTo>
                <a:close/>
              </a:path>
              <a:path w="2164715" h="62864">
                <a:moveTo>
                  <a:pt x="2101576" y="0"/>
                </a:moveTo>
                <a:lnTo>
                  <a:pt x="2101576" y="26193"/>
                </a:lnTo>
                <a:lnTo>
                  <a:pt x="2112054" y="26193"/>
                </a:lnTo>
                <a:lnTo>
                  <a:pt x="2112054" y="5238"/>
                </a:lnTo>
                <a:lnTo>
                  <a:pt x="2101576" y="0"/>
                </a:lnTo>
                <a:close/>
              </a:path>
              <a:path w="2164715" h="62864">
                <a:moveTo>
                  <a:pt x="0" y="31432"/>
                </a:moveTo>
                <a:lnTo>
                  <a:pt x="62864" y="62865"/>
                </a:lnTo>
                <a:lnTo>
                  <a:pt x="62864" y="36671"/>
                </a:lnTo>
                <a:lnTo>
                  <a:pt x="52387" y="36671"/>
                </a:lnTo>
                <a:lnTo>
                  <a:pt x="52387" y="5238"/>
                </a:lnTo>
                <a:lnTo>
                  <a:pt x="0" y="31432"/>
                </a:lnTo>
                <a:close/>
              </a:path>
              <a:path w="2164715" h="62864">
                <a:moveTo>
                  <a:pt x="52387" y="5238"/>
                </a:moveTo>
                <a:lnTo>
                  <a:pt x="52387" y="26193"/>
                </a:lnTo>
                <a:lnTo>
                  <a:pt x="62864" y="26193"/>
                </a:lnTo>
                <a:lnTo>
                  <a:pt x="62864" y="0"/>
                </a:lnTo>
                <a:lnTo>
                  <a:pt x="52387" y="5238"/>
                </a:lnTo>
                <a:close/>
              </a:path>
            </a:pathLst>
          </a:custGeom>
          <a:solidFill>
            <a:srgbClr val="363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056049" y="2098401"/>
            <a:ext cx="21462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Calibri"/>
                <a:cs typeface="Calibri"/>
              </a:rPr>
              <a:t>1PPS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922876" y="1428178"/>
            <a:ext cx="1073150" cy="2185035"/>
            <a:chOff x="7922876" y="1428178"/>
            <a:chExt cx="1073150" cy="2185035"/>
          </a:xfrm>
        </p:grpSpPr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0169" y="1428178"/>
              <a:ext cx="350786" cy="35078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508568" y="1550555"/>
              <a:ext cx="487680" cy="549275"/>
            </a:xfrm>
            <a:custGeom>
              <a:avLst/>
              <a:gdLst/>
              <a:ahLst/>
              <a:cxnLst/>
              <a:rect l="l" t="t" r="r" b="b"/>
              <a:pathLst>
                <a:path w="487679" h="549275">
                  <a:moveTo>
                    <a:pt x="476726" y="460067"/>
                  </a:moveTo>
                  <a:lnTo>
                    <a:pt x="476726" y="549126"/>
                  </a:lnTo>
                  <a:lnTo>
                    <a:pt x="487203" y="549126"/>
                  </a:lnTo>
                  <a:lnTo>
                    <a:pt x="487203" y="460067"/>
                  </a:lnTo>
                  <a:lnTo>
                    <a:pt x="476726" y="460067"/>
                  </a:lnTo>
                  <a:close/>
                </a:path>
                <a:path w="487679" h="549275">
                  <a:moveTo>
                    <a:pt x="476726" y="418157"/>
                  </a:moveTo>
                  <a:lnTo>
                    <a:pt x="476726" y="428635"/>
                  </a:lnTo>
                  <a:lnTo>
                    <a:pt x="487203" y="428635"/>
                  </a:lnTo>
                  <a:lnTo>
                    <a:pt x="487203" y="418157"/>
                  </a:lnTo>
                  <a:lnTo>
                    <a:pt x="476726" y="418157"/>
                  </a:lnTo>
                  <a:close/>
                </a:path>
                <a:path w="487679" h="549275">
                  <a:moveTo>
                    <a:pt x="476726" y="376247"/>
                  </a:moveTo>
                  <a:lnTo>
                    <a:pt x="476726" y="386725"/>
                  </a:lnTo>
                  <a:lnTo>
                    <a:pt x="487203" y="386725"/>
                  </a:lnTo>
                  <a:lnTo>
                    <a:pt x="487203" y="376247"/>
                  </a:lnTo>
                  <a:lnTo>
                    <a:pt x="476726" y="376247"/>
                  </a:lnTo>
                  <a:close/>
                </a:path>
                <a:path w="487679" h="549275">
                  <a:moveTo>
                    <a:pt x="476726" y="260995"/>
                  </a:moveTo>
                  <a:lnTo>
                    <a:pt x="476726" y="344815"/>
                  </a:lnTo>
                  <a:lnTo>
                    <a:pt x="487203" y="344815"/>
                  </a:lnTo>
                  <a:lnTo>
                    <a:pt x="487203" y="260995"/>
                  </a:lnTo>
                  <a:lnTo>
                    <a:pt x="476726" y="260995"/>
                  </a:lnTo>
                  <a:close/>
                </a:path>
                <a:path w="487679" h="549275">
                  <a:moveTo>
                    <a:pt x="476726" y="219085"/>
                  </a:moveTo>
                  <a:lnTo>
                    <a:pt x="476726" y="229562"/>
                  </a:lnTo>
                  <a:lnTo>
                    <a:pt x="487203" y="229562"/>
                  </a:lnTo>
                  <a:lnTo>
                    <a:pt x="487203" y="219085"/>
                  </a:lnTo>
                  <a:lnTo>
                    <a:pt x="476726" y="219085"/>
                  </a:lnTo>
                  <a:close/>
                </a:path>
                <a:path w="487679" h="549275">
                  <a:moveTo>
                    <a:pt x="476726" y="177175"/>
                  </a:moveTo>
                  <a:lnTo>
                    <a:pt x="476726" y="187652"/>
                  </a:lnTo>
                  <a:lnTo>
                    <a:pt x="487203" y="187652"/>
                  </a:lnTo>
                  <a:lnTo>
                    <a:pt x="487203" y="177175"/>
                  </a:lnTo>
                  <a:lnTo>
                    <a:pt x="476726" y="177175"/>
                  </a:lnTo>
                  <a:close/>
                </a:path>
                <a:path w="487679" h="549275">
                  <a:moveTo>
                    <a:pt x="476726" y="61922"/>
                  </a:moveTo>
                  <a:lnTo>
                    <a:pt x="476726" y="145742"/>
                  </a:lnTo>
                  <a:lnTo>
                    <a:pt x="487203" y="145742"/>
                  </a:lnTo>
                  <a:lnTo>
                    <a:pt x="487203" y="61922"/>
                  </a:lnTo>
                  <a:lnTo>
                    <a:pt x="476726" y="61922"/>
                  </a:lnTo>
                  <a:close/>
                </a:path>
                <a:path w="487679" h="549275">
                  <a:moveTo>
                    <a:pt x="449589" y="47148"/>
                  </a:moveTo>
                  <a:lnTo>
                    <a:pt x="449589" y="57626"/>
                  </a:lnTo>
                  <a:lnTo>
                    <a:pt x="460067" y="57626"/>
                  </a:lnTo>
                  <a:lnTo>
                    <a:pt x="460067" y="47148"/>
                  </a:lnTo>
                  <a:lnTo>
                    <a:pt x="449589" y="47148"/>
                  </a:lnTo>
                  <a:close/>
                </a:path>
                <a:path w="487679" h="549275">
                  <a:moveTo>
                    <a:pt x="407679" y="47148"/>
                  </a:moveTo>
                  <a:lnTo>
                    <a:pt x="407679" y="57626"/>
                  </a:lnTo>
                  <a:lnTo>
                    <a:pt x="418157" y="57626"/>
                  </a:lnTo>
                  <a:lnTo>
                    <a:pt x="418157" y="47148"/>
                  </a:lnTo>
                  <a:lnTo>
                    <a:pt x="407679" y="47148"/>
                  </a:lnTo>
                  <a:close/>
                </a:path>
                <a:path w="487679" h="549275">
                  <a:moveTo>
                    <a:pt x="292427" y="47148"/>
                  </a:moveTo>
                  <a:lnTo>
                    <a:pt x="292427" y="57626"/>
                  </a:lnTo>
                  <a:lnTo>
                    <a:pt x="376247" y="57626"/>
                  </a:lnTo>
                  <a:lnTo>
                    <a:pt x="376247" y="47148"/>
                  </a:lnTo>
                  <a:lnTo>
                    <a:pt x="292427" y="47148"/>
                  </a:lnTo>
                  <a:close/>
                </a:path>
                <a:path w="487679" h="549275">
                  <a:moveTo>
                    <a:pt x="250516" y="47148"/>
                  </a:moveTo>
                  <a:lnTo>
                    <a:pt x="250516" y="57626"/>
                  </a:lnTo>
                  <a:lnTo>
                    <a:pt x="260995" y="57626"/>
                  </a:lnTo>
                  <a:lnTo>
                    <a:pt x="260995" y="47148"/>
                  </a:lnTo>
                  <a:lnTo>
                    <a:pt x="250516" y="47148"/>
                  </a:lnTo>
                  <a:close/>
                </a:path>
                <a:path w="487679" h="549275">
                  <a:moveTo>
                    <a:pt x="208607" y="47148"/>
                  </a:moveTo>
                  <a:lnTo>
                    <a:pt x="208607" y="57626"/>
                  </a:lnTo>
                  <a:lnTo>
                    <a:pt x="219083" y="57626"/>
                  </a:lnTo>
                  <a:lnTo>
                    <a:pt x="219083" y="47148"/>
                  </a:lnTo>
                  <a:lnTo>
                    <a:pt x="208607" y="47148"/>
                  </a:lnTo>
                  <a:close/>
                </a:path>
                <a:path w="487679" h="549275">
                  <a:moveTo>
                    <a:pt x="99536" y="57626"/>
                  </a:moveTo>
                  <a:lnTo>
                    <a:pt x="177173" y="57626"/>
                  </a:lnTo>
                  <a:lnTo>
                    <a:pt x="177173" y="47148"/>
                  </a:lnTo>
                  <a:lnTo>
                    <a:pt x="104775" y="47148"/>
                  </a:lnTo>
                  <a:lnTo>
                    <a:pt x="104775" y="52387"/>
                  </a:lnTo>
                  <a:lnTo>
                    <a:pt x="99536" y="57626"/>
                  </a:lnTo>
                  <a:close/>
                </a:path>
                <a:path w="487679" h="549275">
                  <a:moveTo>
                    <a:pt x="93353" y="47148"/>
                  </a:moveTo>
                  <a:lnTo>
                    <a:pt x="93353" y="57626"/>
                  </a:lnTo>
                  <a:lnTo>
                    <a:pt x="99536" y="57626"/>
                  </a:lnTo>
                  <a:lnTo>
                    <a:pt x="104775" y="52387"/>
                  </a:lnTo>
                  <a:lnTo>
                    <a:pt x="99536" y="47148"/>
                  </a:lnTo>
                  <a:lnTo>
                    <a:pt x="93353" y="47148"/>
                  </a:lnTo>
                  <a:close/>
                </a:path>
                <a:path w="487679" h="549275">
                  <a:moveTo>
                    <a:pt x="99536" y="47148"/>
                  </a:moveTo>
                  <a:lnTo>
                    <a:pt x="104775" y="52387"/>
                  </a:lnTo>
                  <a:lnTo>
                    <a:pt x="104775" y="47148"/>
                  </a:lnTo>
                  <a:lnTo>
                    <a:pt x="99536" y="47148"/>
                  </a:lnTo>
                  <a:close/>
                </a:path>
                <a:path w="487679" h="549275">
                  <a:moveTo>
                    <a:pt x="0" y="52387"/>
                  </a:moveTo>
                  <a:lnTo>
                    <a:pt x="52387" y="104775"/>
                  </a:lnTo>
                  <a:lnTo>
                    <a:pt x="99536" y="57626"/>
                  </a:lnTo>
                  <a:lnTo>
                    <a:pt x="93353" y="57626"/>
                  </a:lnTo>
                  <a:lnTo>
                    <a:pt x="93353" y="40966"/>
                  </a:lnTo>
                  <a:lnTo>
                    <a:pt x="61921" y="9533"/>
                  </a:lnTo>
                  <a:lnTo>
                    <a:pt x="61921" y="57626"/>
                  </a:lnTo>
                  <a:lnTo>
                    <a:pt x="52387" y="57626"/>
                  </a:lnTo>
                  <a:lnTo>
                    <a:pt x="52387" y="0"/>
                  </a:lnTo>
                  <a:lnTo>
                    <a:pt x="0" y="52387"/>
                  </a:lnTo>
                  <a:close/>
                </a:path>
                <a:path w="487679" h="549275">
                  <a:moveTo>
                    <a:pt x="93353" y="40966"/>
                  </a:moveTo>
                  <a:lnTo>
                    <a:pt x="93353" y="47148"/>
                  </a:lnTo>
                  <a:lnTo>
                    <a:pt x="99536" y="47148"/>
                  </a:lnTo>
                  <a:lnTo>
                    <a:pt x="93353" y="40966"/>
                  </a:lnTo>
                  <a:close/>
                </a:path>
                <a:path w="487679" h="549275">
                  <a:moveTo>
                    <a:pt x="52387" y="47148"/>
                  </a:moveTo>
                  <a:lnTo>
                    <a:pt x="52387" y="57626"/>
                  </a:lnTo>
                  <a:lnTo>
                    <a:pt x="61921" y="57626"/>
                  </a:lnTo>
                  <a:lnTo>
                    <a:pt x="61921" y="47148"/>
                  </a:lnTo>
                  <a:lnTo>
                    <a:pt x="52387" y="47148"/>
                  </a:lnTo>
                  <a:close/>
                </a:path>
                <a:path w="487679" h="549275">
                  <a:moveTo>
                    <a:pt x="52387" y="0"/>
                  </a:moveTo>
                  <a:lnTo>
                    <a:pt x="52387" y="47148"/>
                  </a:lnTo>
                  <a:lnTo>
                    <a:pt x="61921" y="47148"/>
                  </a:lnTo>
                  <a:lnTo>
                    <a:pt x="61921" y="9533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021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22870" y="2870098"/>
              <a:ext cx="360680" cy="742950"/>
            </a:xfrm>
            <a:custGeom>
              <a:avLst/>
              <a:gdLst/>
              <a:ahLst/>
              <a:cxnLst/>
              <a:rect l="l" t="t" r="r" b="b"/>
              <a:pathLst>
                <a:path w="360679" h="742950">
                  <a:moveTo>
                    <a:pt x="348373" y="33528"/>
                  </a:moveTo>
                  <a:lnTo>
                    <a:pt x="295986" y="6896"/>
                  </a:lnTo>
                  <a:lnTo>
                    <a:pt x="285724" y="1676"/>
                  </a:lnTo>
                  <a:lnTo>
                    <a:pt x="285559" y="25273"/>
                  </a:lnTo>
                  <a:lnTo>
                    <a:pt x="62915" y="23647"/>
                  </a:lnTo>
                  <a:lnTo>
                    <a:pt x="63080" y="0"/>
                  </a:lnTo>
                  <a:lnTo>
                    <a:pt x="52285" y="5308"/>
                  </a:lnTo>
                  <a:lnTo>
                    <a:pt x="0" y="31013"/>
                  </a:lnTo>
                  <a:lnTo>
                    <a:pt x="62661" y="62865"/>
                  </a:lnTo>
                  <a:lnTo>
                    <a:pt x="62814" y="39370"/>
                  </a:lnTo>
                  <a:lnTo>
                    <a:pt x="285457" y="40995"/>
                  </a:lnTo>
                  <a:lnTo>
                    <a:pt x="285305" y="64541"/>
                  </a:lnTo>
                  <a:lnTo>
                    <a:pt x="348373" y="33528"/>
                  </a:lnTo>
                  <a:close/>
                </a:path>
                <a:path w="360679" h="742950">
                  <a:moveTo>
                    <a:pt x="360641" y="711212"/>
                  </a:moveTo>
                  <a:lnTo>
                    <a:pt x="308254" y="685012"/>
                  </a:lnTo>
                  <a:lnTo>
                    <a:pt x="297776" y="679780"/>
                  </a:lnTo>
                  <a:lnTo>
                    <a:pt x="297776" y="703351"/>
                  </a:lnTo>
                  <a:lnTo>
                    <a:pt x="62865" y="703351"/>
                  </a:lnTo>
                  <a:lnTo>
                    <a:pt x="62865" y="679780"/>
                  </a:lnTo>
                  <a:lnTo>
                    <a:pt x="52387" y="685012"/>
                  </a:lnTo>
                  <a:lnTo>
                    <a:pt x="0" y="711212"/>
                  </a:lnTo>
                  <a:lnTo>
                    <a:pt x="62865" y="742645"/>
                  </a:lnTo>
                  <a:lnTo>
                    <a:pt x="62865" y="719074"/>
                  </a:lnTo>
                  <a:lnTo>
                    <a:pt x="297776" y="719074"/>
                  </a:lnTo>
                  <a:lnTo>
                    <a:pt x="297776" y="742645"/>
                  </a:lnTo>
                  <a:lnTo>
                    <a:pt x="360641" y="711212"/>
                  </a:lnTo>
                  <a:close/>
                </a:path>
              </a:pathLst>
            </a:custGeom>
            <a:solidFill>
              <a:srgbClr val="363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77568" y="1597704"/>
              <a:ext cx="233679" cy="372745"/>
            </a:xfrm>
            <a:custGeom>
              <a:avLst/>
              <a:gdLst/>
              <a:ahLst/>
              <a:cxnLst/>
              <a:rect l="l" t="t" r="r" b="b"/>
              <a:pathLst>
                <a:path w="233679" h="372744">
                  <a:moveTo>
                    <a:pt x="31432" y="10477"/>
                  </a:moveTo>
                  <a:lnTo>
                    <a:pt x="233333" y="10477"/>
                  </a:lnTo>
                  <a:lnTo>
                    <a:pt x="233333" y="0"/>
                  </a:lnTo>
                  <a:lnTo>
                    <a:pt x="36671" y="0"/>
                  </a:lnTo>
                  <a:lnTo>
                    <a:pt x="36671" y="5238"/>
                  </a:lnTo>
                  <a:lnTo>
                    <a:pt x="31432" y="10477"/>
                  </a:lnTo>
                  <a:close/>
                </a:path>
                <a:path w="233679" h="372744">
                  <a:moveTo>
                    <a:pt x="0" y="309295"/>
                  </a:moveTo>
                  <a:lnTo>
                    <a:pt x="31432" y="372160"/>
                  </a:lnTo>
                  <a:lnTo>
                    <a:pt x="62865" y="309295"/>
                  </a:lnTo>
                  <a:lnTo>
                    <a:pt x="36671" y="309295"/>
                  </a:lnTo>
                  <a:lnTo>
                    <a:pt x="36671" y="319773"/>
                  </a:lnTo>
                  <a:lnTo>
                    <a:pt x="26193" y="319773"/>
                  </a:lnTo>
                  <a:lnTo>
                    <a:pt x="26193" y="309295"/>
                  </a:lnTo>
                  <a:lnTo>
                    <a:pt x="0" y="309295"/>
                  </a:lnTo>
                  <a:close/>
                </a:path>
                <a:path w="233679" h="372744">
                  <a:moveTo>
                    <a:pt x="26193" y="309295"/>
                  </a:moveTo>
                  <a:lnTo>
                    <a:pt x="26193" y="319773"/>
                  </a:lnTo>
                  <a:lnTo>
                    <a:pt x="36671" y="319773"/>
                  </a:lnTo>
                  <a:lnTo>
                    <a:pt x="36671" y="309295"/>
                  </a:lnTo>
                  <a:lnTo>
                    <a:pt x="26193" y="309295"/>
                  </a:lnTo>
                  <a:close/>
                </a:path>
                <a:path w="233679" h="372744">
                  <a:moveTo>
                    <a:pt x="26193" y="0"/>
                  </a:moveTo>
                  <a:lnTo>
                    <a:pt x="26193" y="309295"/>
                  </a:lnTo>
                  <a:lnTo>
                    <a:pt x="36671" y="309295"/>
                  </a:lnTo>
                  <a:lnTo>
                    <a:pt x="36671" y="10477"/>
                  </a:lnTo>
                  <a:lnTo>
                    <a:pt x="31432" y="10477"/>
                  </a:lnTo>
                  <a:lnTo>
                    <a:pt x="31432" y="0"/>
                  </a:lnTo>
                  <a:lnTo>
                    <a:pt x="26193" y="0"/>
                  </a:lnTo>
                  <a:close/>
                </a:path>
                <a:path w="233679" h="372744">
                  <a:moveTo>
                    <a:pt x="31432" y="0"/>
                  </a:moveTo>
                  <a:lnTo>
                    <a:pt x="31432" y="10477"/>
                  </a:lnTo>
                  <a:lnTo>
                    <a:pt x="36671" y="5238"/>
                  </a:lnTo>
                  <a:lnTo>
                    <a:pt x="36671" y="0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271440" y="1695122"/>
            <a:ext cx="2387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Calibri"/>
                <a:cs typeface="Calibri"/>
              </a:rPr>
              <a:t>vcxo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58255" y="4986337"/>
            <a:ext cx="2451735" cy="885190"/>
          </a:xfrm>
          <a:prstGeom prst="rect">
            <a:avLst/>
          </a:prstGeom>
          <a:solidFill>
            <a:srgbClr val="F5F8EF"/>
          </a:solidFill>
          <a:ln w="7858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  <a:spcBef>
                <a:spcPts val="1145"/>
              </a:spcBef>
            </a:pPr>
            <a:r>
              <a:rPr sz="1300" spc="5" dirty="0">
                <a:latin typeface="Calibri"/>
                <a:cs typeface="Calibri"/>
              </a:rPr>
              <a:t>PTP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daemon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(GM)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94" name="object 9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2580" y="3770318"/>
            <a:ext cx="175183" cy="231762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51819"/>
            <a:ext cx="63798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5" dirty="0">
                <a:solidFill>
                  <a:srgbClr val="363648"/>
                </a:solidFill>
              </a:rPr>
              <a:t>HATI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–</a:t>
            </a:r>
            <a:r>
              <a:rPr sz="2650" spc="-10" dirty="0">
                <a:solidFill>
                  <a:srgbClr val="363648"/>
                </a:solidFill>
              </a:rPr>
              <a:t> </a:t>
            </a:r>
            <a:r>
              <a:rPr sz="2650" spc="-40" dirty="0">
                <a:solidFill>
                  <a:srgbClr val="363648"/>
                </a:solidFill>
              </a:rPr>
              <a:t>NATIVE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WHITE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RABBIT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SUPPORT</a:t>
            </a:r>
            <a:endParaRPr sz="2650" dirty="0"/>
          </a:p>
        </p:txBody>
      </p:sp>
      <p:sp>
        <p:nvSpPr>
          <p:cNvPr id="3" name="object 3"/>
          <p:cNvSpPr txBox="1"/>
          <p:nvPr/>
        </p:nvSpPr>
        <p:spPr>
          <a:xfrm>
            <a:off x="7275135" y="1861819"/>
            <a:ext cx="2470150" cy="3982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9890" marR="24765" indent="-377825">
              <a:lnSpc>
                <a:spcPts val="1350"/>
              </a:lnSpc>
              <a:spcBef>
                <a:spcPts val="425"/>
              </a:spcBef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00" spc="-25" dirty="0">
                <a:solidFill>
                  <a:srgbClr val="363648"/>
                </a:solidFill>
                <a:latin typeface="Segoe UI"/>
                <a:cs typeface="Segoe UI"/>
              </a:rPr>
              <a:t>HATI</a:t>
            </a:r>
            <a:r>
              <a:rPr sz="140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being integrated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 with</a:t>
            </a:r>
            <a:r>
              <a:rPr sz="140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Arista,</a:t>
            </a:r>
            <a:r>
              <a:rPr sz="140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Cisco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and</a:t>
            </a:r>
            <a:r>
              <a:rPr sz="140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LDA </a:t>
            </a:r>
            <a:r>
              <a:rPr sz="1400" spc="-37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363648"/>
                </a:solidFill>
                <a:latin typeface="Segoe UI"/>
                <a:cs typeface="Segoe UI"/>
              </a:rPr>
              <a:t>Technologies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 L1-switches.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3648"/>
              </a:buClr>
              <a:buFont typeface="Wingdings"/>
              <a:buChar char=""/>
            </a:pPr>
            <a:endParaRPr sz="1450">
              <a:latin typeface="Segoe UI"/>
              <a:cs typeface="Segoe UI"/>
            </a:endParaRPr>
          </a:p>
          <a:p>
            <a:pPr marL="389890" marR="5080" indent="-377825">
              <a:lnSpc>
                <a:spcPts val="1350"/>
              </a:lnSpc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High Accuracy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timing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integration in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Xilinx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FPGAs </a:t>
            </a:r>
            <a:r>
              <a:rPr sz="1400" spc="-37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(including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US+).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3648"/>
              </a:buClr>
              <a:buFont typeface="Wingdings"/>
              <a:buChar char=""/>
            </a:pPr>
            <a:endParaRPr sz="1450">
              <a:latin typeface="Segoe UI"/>
              <a:cs typeface="Segoe UI"/>
            </a:endParaRPr>
          </a:p>
          <a:p>
            <a:pPr marL="389890" marR="156845" indent="-377825">
              <a:lnSpc>
                <a:spcPts val="1350"/>
              </a:lnSpc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Sub-nanosecond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time </a:t>
            </a:r>
            <a:r>
              <a:rPr sz="14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accuracy</a:t>
            </a:r>
            <a:r>
              <a:rPr sz="1400" spc="-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on</a:t>
            </a:r>
            <a:r>
              <a:rPr sz="140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NICs</a:t>
            </a:r>
            <a:r>
              <a:rPr sz="140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can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be </a:t>
            </a:r>
            <a:r>
              <a:rPr sz="1400" spc="-37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achieved leveraging this </a:t>
            </a:r>
            <a:r>
              <a:rPr sz="1400" spc="-37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technology.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3648"/>
              </a:buClr>
              <a:buFont typeface="Wingdings"/>
              <a:buChar char=""/>
            </a:pPr>
            <a:endParaRPr sz="1450">
              <a:latin typeface="Segoe UI"/>
              <a:cs typeface="Segoe UI"/>
            </a:endParaRPr>
          </a:p>
          <a:p>
            <a:pPr marL="389890" marR="305435" indent="-377825">
              <a:lnSpc>
                <a:spcPct val="80200"/>
              </a:lnSpc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No</a:t>
            </a:r>
            <a:r>
              <a:rPr sz="140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need</a:t>
            </a:r>
            <a:r>
              <a:rPr sz="140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for</a:t>
            </a:r>
            <a:r>
              <a:rPr sz="140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expensive </a:t>
            </a:r>
            <a:r>
              <a:rPr sz="1400" spc="-36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oscillators/clocks or </a:t>
            </a:r>
            <a:r>
              <a:rPr sz="14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dedicated</a:t>
            </a:r>
            <a:r>
              <a:rPr sz="1400" spc="-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hardware.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3648"/>
              </a:buClr>
              <a:buFont typeface="Wingdings"/>
              <a:buChar char=""/>
            </a:pPr>
            <a:endParaRPr sz="1450">
              <a:latin typeface="Segoe UI"/>
              <a:cs typeface="Segoe UI"/>
            </a:endParaRPr>
          </a:p>
          <a:p>
            <a:pPr marL="389890" marR="350520" indent="-377825">
              <a:lnSpc>
                <a:spcPts val="1350"/>
              </a:lnSpc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Distribution over fiber </a:t>
            </a:r>
            <a:r>
              <a:rPr sz="1400" spc="-37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without calibration.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63648"/>
                </a:solidFill>
                <a:latin typeface="Segoe UI"/>
                <a:cs typeface="Segoe UI"/>
              </a:rPr>
              <a:t>Remove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the need </a:t>
            </a:r>
            <a:r>
              <a:rPr sz="1400" dirty="0">
                <a:solidFill>
                  <a:srgbClr val="363648"/>
                </a:solidFill>
                <a:latin typeface="Segoe UI"/>
                <a:cs typeface="Segoe UI"/>
              </a:rPr>
              <a:t>for </a:t>
            </a:r>
            <a:r>
              <a:rPr sz="14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63648"/>
                </a:solidFill>
                <a:latin typeface="Segoe UI"/>
                <a:cs typeface="Segoe UI"/>
              </a:rPr>
              <a:t>coaxial cables.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94" y="1057275"/>
            <a:ext cx="0" cy="887730"/>
          </a:xfrm>
          <a:custGeom>
            <a:avLst/>
            <a:gdLst/>
            <a:ahLst/>
            <a:cxnLst/>
            <a:rect l="l" t="t" r="r" b="b"/>
            <a:pathLst>
              <a:path h="887730">
                <a:moveTo>
                  <a:pt x="0" y="0"/>
                </a:moveTo>
                <a:lnTo>
                  <a:pt x="0" y="887234"/>
                </a:lnTo>
              </a:path>
            </a:pathLst>
          </a:custGeom>
          <a:ln w="5238">
            <a:solidFill>
              <a:srgbClr val="363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95739" y="6313030"/>
            <a:ext cx="230504" cy="167005"/>
          </a:xfrm>
          <a:custGeom>
            <a:avLst/>
            <a:gdLst/>
            <a:ahLst/>
            <a:cxnLst/>
            <a:rect l="l" t="t" r="r" b="b"/>
            <a:pathLst>
              <a:path w="230504" h="167004">
                <a:moveTo>
                  <a:pt x="19278" y="30746"/>
                </a:moveTo>
                <a:lnTo>
                  <a:pt x="0" y="30746"/>
                </a:lnTo>
                <a:lnTo>
                  <a:pt x="0" y="166192"/>
                </a:lnTo>
                <a:lnTo>
                  <a:pt x="0" y="166382"/>
                </a:lnTo>
                <a:lnTo>
                  <a:pt x="19278" y="166382"/>
                </a:lnTo>
                <a:lnTo>
                  <a:pt x="19278" y="30746"/>
                </a:lnTo>
                <a:close/>
              </a:path>
              <a:path w="230504" h="167004">
                <a:moveTo>
                  <a:pt x="62001" y="64655"/>
                </a:moveTo>
                <a:lnTo>
                  <a:pt x="42722" y="64655"/>
                </a:lnTo>
                <a:lnTo>
                  <a:pt x="42722" y="166192"/>
                </a:lnTo>
                <a:lnTo>
                  <a:pt x="62001" y="166192"/>
                </a:lnTo>
                <a:lnTo>
                  <a:pt x="62001" y="64655"/>
                </a:lnTo>
                <a:close/>
              </a:path>
              <a:path w="230504" h="167004">
                <a:moveTo>
                  <a:pt x="62001" y="30746"/>
                </a:moveTo>
                <a:lnTo>
                  <a:pt x="42722" y="30746"/>
                </a:lnTo>
                <a:lnTo>
                  <a:pt x="42722" y="57162"/>
                </a:lnTo>
                <a:lnTo>
                  <a:pt x="62001" y="57162"/>
                </a:lnTo>
                <a:lnTo>
                  <a:pt x="62001" y="30746"/>
                </a:lnTo>
                <a:close/>
              </a:path>
              <a:path w="230504" h="167004">
                <a:moveTo>
                  <a:pt x="230403" y="68033"/>
                </a:moveTo>
                <a:lnTo>
                  <a:pt x="221145" y="59042"/>
                </a:lnTo>
                <a:lnTo>
                  <a:pt x="184315" y="28841"/>
                </a:lnTo>
                <a:lnTo>
                  <a:pt x="150037" y="8572"/>
                </a:lnTo>
                <a:lnTo>
                  <a:pt x="122059" y="0"/>
                </a:lnTo>
                <a:lnTo>
                  <a:pt x="104152" y="4902"/>
                </a:lnTo>
                <a:lnTo>
                  <a:pt x="100114" y="13931"/>
                </a:lnTo>
                <a:lnTo>
                  <a:pt x="100952" y="26631"/>
                </a:lnTo>
                <a:lnTo>
                  <a:pt x="106514" y="42418"/>
                </a:lnTo>
                <a:lnTo>
                  <a:pt x="116624" y="60718"/>
                </a:lnTo>
                <a:lnTo>
                  <a:pt x="119278" y="59969"/>
                </a:lnTo>
                <a:lnTo>
                  <a:pt x="124942" y="59232"/>
                </a:lnTo>
                <a:lnTo>
                  <a:pt x="120611" y="47612"/>
                </a:lnTo>
                <a:lnTo>
                  <a:pt x="118757" y="37452"/>
                </a:lnTo>
                <a:lnTo>
                  <a:pt x="119519" y="29032"/>
                </a:lnTo>
                <a:lnTo>
                  <a:pt x="123050" y="22694"/>
                </a:lnTo>
                <a:lnTo>
                  <a:pt x="139484" y="17627"/>
                </a:lnTo>
                <a:lnTo>
                  <a:pt x="164896" y="24498"/>
                </a:lnTo>
                <a:lnTo>
                  <a:pt x="196227" y="41795"/>
                </a:lnTo>
                <a:lnTo>
                  <a:pt x="230403" y="68033"/>
                </a:lnTo>
                <a:close/>
              </a:path>
            </a:pathLst>
          </a:custGeom>
          <a:solidFill>
            <a:srgbClr val="1F3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3468" y="6379369"/>
            <a:ext cx="112395" cy="102235"/>
          </a:xfrm>
          <a:custGeom>
            <a:avLst/>
            <a:gdLst/>
            <a:ahLst/>
            <a:cxnLst/>
            <a:rect l="l" t="t" r="r" b="b"/>
            <a:pathLst>
              <a:path w="112395" h="102235">
                <a:moveTo>
                  <a:pt x="0" y="50956"/>
                </a:moveTo>
                <a:lnTo>
                  <a:pt x="4409" y="73647"/>
                </a:lnTo>
                <a:lnTo>
                  <a:pt x="16420" y="89595"/>
                </a:lnTo>
                <a:lnTo>
                  <a:pt x="34208" y="99009"/>
                </a:lnTo>
                <a:lnTo>
                  <a:pt x="55947" y="102100"/>
                </a:lnTo>
                <a:lnTo>
                  <a:pt x="77792" y="98968"/>
                </a:lnTo>
                <a:lnTo>
                  <a:pt x="95545" y="89525"/>
                </a:lnTo>
                <a:lnTo>
                  <a:pt x="107511" y="73568"/>
                </a:lnTo>
                <a:lnTo>
                  <a:pt x="111894" y="50956"/>
                </a:lnTo>
                <a:lnTo>
                  <a:pt x="107591" y="28373"/>
                </a:lnTo>
                <a:lnTo>
                  <a:pt x="95615" y="12481"/>
                </a:lnTo>
                <a:lnTo>
                  <a:pt x="93560" y="11398"/>
                </a:lnTo>
                <a:lnTo>
                  <a:pt x="93560" y="50956"/>
                </a:lnTo>
                <a:lnTo>
                  <a:pt x="90713" y="66221"/>
                </a:lnTo>
                <a:lnTo>
                  <a:pt x="82692" y="76972"/>
                </a:lnTo>
                <a:lnTo>
                  <a:pt x="70702" y="83333"/>
                </a:lnTo>
                <a:lnTo>
                  <a:pt x="55947" y="85426"/>
                </a:lnTo>
                <a:lnTo>
                  <a:pt x="41298" y="83333"/>
                </a:lnTo>
                <a:lnTo>
                  <a:pt x="29343" y="76972"/>
                </a:lnTo>
                <a:lnTo>
                  <a:pt x="21287" y="66221"/>
                </a:lnTo>
                <a:lnTo>
                  <a:pt x="18333" y="50956"/>
                </a:lnTo>
                <a:lnTo>
                  <a:pt x="18333" y="11471"/>
                </a:lnTo>
                <a:lnTo>
                  <a:pt x="16420" y="12481"/>
                </a:lnTo>
                <a:lnTo>
                  <a:pt x="4409" y="28373"/>
                </a:lnTo>
                <a:lnTo>
                  <a:pt x="0" y="50956"/>
                </a:lnTo>
                <a:close/>
              </a:path>
              <a:path w="112395" h="102235">
                <a:moveTo>
                  <a:pt x="18333" y="11471"/>
                </a:moveTo>
                <a:lnTo>
                  <a:pt x="18333" y="50956"/>
                </a:lnTo>
                <a:lnTo>
                  <a:pt x="21287" y="35690"/>
                </a:lnTo>
                <a:lnTo>
                  <a:pt x="29343" y="24939"/>
                </a:lnTo>
                <a:lnTo>
                  <a:pt x="41298" y="18578"/>
                </a:lnTo>
                <a:lnTo>
                  <a:pt x="55947" y="16485"/>
                </a:lnTo>
                <a:lnTo>
                  <a:pt x="70595" y="18578"/>
                </a:lnTo>
                <a:lnTo>
                  <a:pt x="82550" y="24939"/>
                </a:lnTo>
                <a:lnTo>
                  <a:pt x="90607" y="35690"/>
                </a:lnTo>
                <a:lnTo>
                  <a:pt x="93560" y="50956"/>
                </a:lnTo>
                <a:lnTo>
                  <a:pt x="93560" y="11398"/>
                </a:lnTo>
                <a:lnTo>
                  <a:pt x="77766" y="3084"/>
                </a:lnTo>
                <a:lnTo>
                  <a:pt x="55947" y="0"/>
                </a:lnTo>
                <a:lnTo>
                  <a:pt x="34208" y="3088"/>
                </a:lnTo>
                <a:lnTo>
                  <a:pt x="18333" y="11471"/>
                </a:lnTo>
                <a:close/>
              </a:path>
            </a:pathLst>
          </a:custGeom>
          <a:solidFill>
            <a:srgbClr val="1F3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6465" y="6379369"/>
            <a:ext cx="112395" cy="102870"/>
          </a:xfrm>
          <a:custGeom>
            <a:avLst/>
            <a:gdLst/>
            <a:ahLst/>
            <a:cxnLst/>
            <a:rect l="l" t="t" r="r" b="b"/>
            <a:pathLst>
              <a:path w="112395" h="102870">
                <a:moveTo>
                  <a:pt x="0" y="51144"/>
                </a:moveTo>
                <a:lnTo>
                  <a:pt x="4408" y="73756"/>
                </a:lnTo>
                <a:lnTo>
                  <a:pt x="16417" y="89712"/>
                </a:lnTo>
                <a:lnTo>
                  <a:pt x="34204" y="99170"/>
                </a:lnTo>
                <a:lnTo>
                  <a:pt x="55945" y="102288"/>
                </a:lnTo>
                <a:lnTo>
                  <a:pt x="77766" y="99170"/>
                </a:lnTo>
                <a:lnTo>
                  <a:pt x="95544" y="89712"/>
                </a:lnTo>
                <a:lnTo>
                  <a:pt x="107509" y="73756"/>
                </a:lnTo>
                <a:lnTo>
                  <a:pt x="111891" y="51144"/>
                </a:lnTo>
                <a:lnTo>
                  <a:pt x="107482" y="28452"/>
                </a:lnTo>
                <a:lnTo>
                  <a:pt x="95473" y="12505"/>
                </a:lnTo>
                <a:lnTo>
                  <a:pt x="93746" y="11591"/>
                </a:lnTo>
                <a:lnTo>
                  <a:pt x="93746" y="50956"/>
                </a:lnTo>
                <a:lnTo>
                  <a:pt x="90683" y="66221"/>
                </a:lnTo>
                <a:lnTo>
                  <a:pt x="82571" y="76972"/>
                </a:lnTo>
                <a:lnTo>
                  <a:pt x="70595" y="83333"/>
                </a:lnTo>
                <a:lnTo>
                  <a:pt x="55945" y="85426"/>
                </a:lnTo>
                <a:lnTo>
                  <a:pt x="41298" y="83333"/>
                </a:lnTo>
                <a:lnTo>
                  <a:pt x="29343" y="76972"/>
                </a:lnTo>
                <a:lnTo>
                  <a:pt x="21287" y="66220"/>
                </a:lnTo>
                <a:lnTo>
                  <a:pt x="18333" y="50956"/>
                </a:lnTo>
                <a:lnTo>
                  <a:pt x="18333" y="11453"/>
                </a:lnTo>
                <a:lnTo>
                  <a:pt x="16346" y="12505"/>
                </a:lnTo>
                <a:lnTo>
                  <a:pt x="4381" y="28452"/>
                </a:lnTo>
                <a:lnTo>
                  <a:pt x="0" y="51144"/>
                </a:lnTo>
                <a:close/>
              </a:path>
              <a:path w="112395" h="102870">
                <a:moveTo>
                  <a:pt x="18333" y="11453"/>
                </a:moveTo>
                <a:lnTo>
                  <a:pt x="18333" y="50956"/>
                </a:lnTo>
                <a:lnTo>
                  <a:pt x="21287" y="35690"/>
                </a:lnTo>
                <a:lnTo>
                  <a:pt x="29344" y="24939"/>
                </a:lnTo>
                <a:lnTo>
                  <a:pt x="41298" y="18578"/>
                </a:lnTo>
                <a:lnTo>
                  <a:pt x="55945" y="16485"/>
                </a:lnTo>
                <a:lnTo>
                  <a:pt x="70622" y="18578"/>
                </a:lnTo>
                <a:lnTo>
                  <a:pt x="82641" y="24939"/>
                </a:lnTo>
                <a:lnTo>
                  <a:pt x="90763" y="35690"/>
                </a:lnTo>
                <a:lnTo>
                  <a:pt x="93746" y="50956"/>
                </a:lnTo>
                <a:lnTo>
                  <a:pt x="93746" y="11591"/>
                </a:lnTo>
                <a:lnTo>
                  <a:pt x="77686" y="3091"/>
                </a:lnTo>
                <a:lnTo>
                  <a:pt x="55945" y="0"/>
                </a:lnTo>
                <a:lnTo>
                  <a:pt x="34124" y="3091"/>
                </a:lnTo>
                <a:lnTo>
                  <a:pt x="18333" y="11453"/>
                </a:lnTo>
                <a:close/>
              </a:path>
            </a:pathLst>
          </a:custGeom>
          <a:solidFill>
            <a:srgbClr val="F37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4951" y="6379369"/>
            <a:ext cx="111760" cy="102870"/>
          </a:xfrm>
          <a:custGeom>
            <a:avLst/>
            <a:gdLst/>
            <a:ahLst/>
            <a:cxnLst/>
            <a:rect l="l" t="t" r="r" b="b"/>
            <a:pathLst>
              <a:path w="111759" h="102870">
                <a:moveTo>
                  <a:pt x="0" y="51144"/>
                </a:moveTo>
                <a:lnTo>
                  <a:pt x="4314" y="73756"/>
                </a:lnTo>
                <a:lnTo>
                  <a:pt x="16087" y="89712"/>
                </a:lnTo>
                <a:lnTo>
                  <a:pt x="33567" y="99170"/>
                </a:lnTo>
                <a:lnTo>
                  <a:pt x="55001" y="102288"/>
                </a:lnTo>
                <a:lnTo>
                  <a:pt x="65352" y="101618"/>
                </a:lnTo>
                <a:lnTo>
                  <a:pt x="75052" y="99595"/>
                </a:lnTo>
                <a:lnTo>
                  <a:pt x="83941" y="96203"/>
                </a:lnTo>
                <a:lnTo>
                  <a:pt x="91858" y="91423"/>
                </a:lnTo>
                <a:lnTo>
                  <a:pt x="91858" y="100227"/>
                </a:lnTo>
                <a:lnTo>
                  <a:pt x="111325" y="100227"/>
                </a:lnTo>
                <a:lnTo>
                  <a:pt x="111324" y="374"/>
                </a:lnTo>
                <a:lnTo>
                  <a:pt x="91857" y="374"/>
                </a:lnTo>
                <a:lnTo>
                  <a:pt x="91857" y="10866"/>
                </a:lnTo>
                <a:lnTo>
                  <a:pt x="91669" y="10752"/>
                </a:lnTo>
                <a:lnTo>
                  <a:pt x="91669" y="50956"/>
                </a:lnTo>
                <a:lnTo>
                  <a:pt x="69341" y="82992"/>
                </a:lnTo>
                <a:lnTo>
                  <a:pt x="55001" y="85053"/>
                </a:lnTo>
                <a:lnTo>
                  <a:pt x="40734" y="82992"/>
                </a:lnTo>
                <a:lnTo>
                  <a:pt x="29078" y="76716"/>
                </a:lnTo>
                <a:lnTo>
                  <a:pt x="21217" y="66083"/>
                </a:lnTo>
                <a:lnTo>
                  <a:pt x="18333" y="50956"/>
                </a:lnTo>
                <a:lnTo>
                  <a:pt x="18333" y="11295"/>
                </a:lnTo>
                <a:lnTo>
                  <a:pt x="16087" y="12505"/>
                </a:lnTo>
                <a:lnTo>
                  <a:pt x="4313" y="28452"/>
                </a:lnTo>
                <a:lnTo>
                  <a:pt x="0" y="51144"/>
                </a:lnTo>
                <a:close/>
              </a:path>
              <a:path w="111759" h="102870">
                <a:moveTo>
                  <a:pt x="18333" y="11295"/>
                </a:moveTo>
                <a:lnTo>
                  <a:pt x="18333" y="50956"/>
                </a:lnTo>
                <a:lnTo>
                  <a:pt x="21217" y="35907"/>
                </a:lnTo>
                <a:lnTo>
                  <a:pt x="29078" y="25267"/>
                </a:lnTo>
                <a:lnTo>
                  <a:pt x="40734" y="18947"/>
                </a:lnTo>
                <a:lnTo>
                  <a:pt x="55001" y="16860"/>
                </a:lnTo>
                <a:lnTo>
                  <a:pt x="69262" y="18921"/>
                </a:lnTo>
                <a:lnTo>
                  <a:pt x="80918" y="25197"/>
                </a:lnTo>
                <a:lnTo>
                  <a:pt x="88783" y="35828"/>
                </a:lnTo>
                <a:lnTo>
                  <a:pt x="91669" y="50956"/>
                </a:lnTo>
                <a:lnTo>
                  <a:pt x="91669" y="10752"/>
                </a:lnTo>
                <a:lnTo>
                  <a:pt x="83941" y="6085"/>
                </a:lnTo>
                <a:lnTo>
                  <a:pt x="75052" y="2693"/>
                </a:lnTo>
                <a:lnTo>
                  <a:pt x="65352" y="670"/>
                </a:lnTo>
                <a:lnTo>
                  <a:pt x="55001" y="0"/>
                </a:lnTo>
                <a:lnTo>
                  <a:pt x="33567" y="3091"/>
                </a:lnTo>
                <a:lnTo>
                  <a:pt x="18333" y="11295"/>
                </a:lnTo>
                <a:close/>
              </a:path>
            </a:pathLst>
          </a:custGeom>
          <a:solidFill>
            <a:srgbClr val="1F3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2750" y="6379181"/>
            <a:ext cx="62865" cy="100330"/>
          </a:xfrm>
          <a:custGeom>
            <a:avLst/>
            <a:gdLst/>
            <a:ahLst/>
            <a:cxnLst/>
            <a:rect l="l" t="t" r="r" b="b"/>
            <a:pathLst>
              <a:path w="62865" h="100329">
                <a:moveTo>
                  <a:pt x="0" y="2061"/>
                </a:moveTo>
                <a:lnTo>
                  <a:pt x="0" y="100040"/>
                </a:lnTo>
                <a:lnTo>
                  <a:pt x="19468" y="100040"/>
                </a:lnTo>
                <a:lnTo>
                  <a:pt x="19468" y="56577"/>
                </a:lnTo>
                <a:lnTo>
                  <a:pt x="22852" y="39207"/>
                </a:lnTo>
                <a:lnTo>
                  <a:pt x="32083" y="26930"/>
                </a:lnTo>
                <a:lnTo>
                  <a:pt x="45779" y="19641"/>
                </a:lnTo>
                <a:lnTo>
                  <a:pt x="62557" y="17235"/>
                </a:lnTo>
                <a:lnTo>
                  <a:pt x="62556" y="0"/>
                </a:lnTo>
                <a:lnTo>
                  <a:pt x="49924" y="1039"/>
                </a:lnTo>
                <a:lnTo>
                  <a:pt x="38463" y="3817"/>
                </a:lnTo>
                <a:lnTo>
                  <a:pt x="28276" y="8245"/>
                </a:lnTo>
                <a:lnTo>
                  <a:pt x="19468" y="14237"/>
                </a:lnTo>
                <a:lnTo>
                  <a:pt x="19468" y="2061"/>
                </a:lnTo>
                <a:lnTo>
                  <a:pt x="0" y="2061"/>
                </a:lnTo>
                <a:close/>
              </a:path>
            </a:pathLst>
          </a:custGeom>
          <a:solidFill>
            <a:srgbClr val="1F3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91375" y="6400914"/>
            <a:ext cx="130810" cy="127000"/>
          </a:xfrm>
          <a:custGeom>
            <a:avLst/>
            <a:gdLst/>
            <a:ahLst/>
            <a:cxnLst/>
            <a:rect l="l" t="t" r="r" b="b"/>
            <a:pathLst>
              <a:path w="130809" h="127000">
                <a:moveTo>
                  <a:pt x="0" y="58823"/>
                </a:moveTo>
                <a:lnTo>
                  <a:pt x="46090" y="98011"/>
                </a:lnTo>
                <a:lnTo>
                  <a:pt x="80373" y="118282"/>
                </a:lnTo>
                <a:lnTo>
                  <a:pt x="108349" y="126856"/>
                </a:lnTo>
                <a:lnTo>
                  <a:pt x="126259" y="121958"/>
                </a:lnTo>
                <a:lnTo>
                  <a:pt x="130635" y="106983"/>
                </a:lnTo>
                <a:lnTo>
                  <a:pt x="123971" y="84490"/>
                </a:lnTo>
                <a:lnTo>
                  <a:pt x="111744" y="63873"/>
                </a:lnTo>
                <a:lnTo>
                  <a:pt x="111744" y="91949"/>
                </a:lnTo>
                <a:lnTo>
                  <a:pt x="107359" y="104349"/>
                </a:lnTo>
                <a:lnTo>
                  <a:pt x="90929" y="109328"/>
                </a:lnTo>
                <a:lnTo>
                  <a:pt x="65518" y="102452"/>
                </a:lnTo>
                <a:lnTo>
                  <a:pt x="34187" y="85143"/>
                </a:lnTo>
                <a:lnTo>
                  <a:pt x="0" y="58823"/>
                </a:lnTo>
                <a:close/>
              </a:path>
              <a:path w="130809" h="127000">
                <a:moveTo>
                  <a:pt x="55379" y="0"/>
                </a:moveTo>
                <a:lnTo>
                  <a:pt x="57834" y="2434"/>
                </a:lnTo>
                <a:lnTo>
                  <a:pt x="62366" y="7306"/>
                </a:lnTo>
                <a:lnTo>
                  <a:pt x="63310" y="8428"/>
                </a:lnTo>
                <a:lnTo>
                  <a:pt x="64270" y="9367"/>
                </a:lnTo>
                <a:lnTo>
                  <a:pt x="65214" y="10490"/>
                </a:lnTo>
                <a:lnTo>
                  <a:pt x="68991" y="14612"/>
                </a:lnTo>
                <a:lnTo>
                  <a:pt x="70691" y="16673"/>
                </a:lnTo>
                <a:lnTo>
                  <a:pt x="79944" y="27351"/>
                </a:lnTo>
                <a:lnTo>
                  <a:pt x="97256" y="51975"/>
                </a:lnTo>
                <a:lnTo>
                  <a:pt x="108116" y="73999"/>
                </a:lnTo>
                <a:lnTo>
                  <a:pt x="111744" y="91949"/>
                </a:lnTo>
                <a:lnTo>
                  <a:pt x="111744" y="63873"/>
                </a:lnTo>
                <a:lnTo>
                  <a:pt x="82982" y="26790"/>
                </a:lnTo>
                <a:lnTo>
                  <a:pt x="66536" y="10490"/>
                </a:lnTo>
                <a:lnTo>
                  <a:pt x="60100" y="4121"/>
                </a:lnTo>
                <a:lnTo>
                  <a:pt x="57645" y="2061"/>
                </a:lnTo>
                <a:lnTo>
                  <a:pt x="55379" y="0"/>
                </a:lnTo>
                <a:close/>
              </a:path>
            </a:pathLst>
          </a:custGeom>
          <a:solidFill>
            <a:srgbClr val="F37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3436924"/>
            <a:ext cx="116395" cy="116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3906" y="1238681"/>
            <a:ext cx="3827145" cy="238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0979" algn="ctr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363648"/>
                </a:solidFill>
                <a:latin typeface="Segoe UI"/>
                <a:cs typeface="Segoe UI"/>
              </a:rPr>
              <a:t>UC-D:</a:t>
            </a:r>
            <a:r>
              <a:rPr sz="2650" b="1" spc="-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b="1" spc="-5" dirty="0">
                <a:solidFill>
                  <a:srgbClr val="363648"/>
                </a:solidFill>
                <a:latin typeface="Segoe UI"/>
                <a:cs typeface="Segoe UI"/>
              </a:rPr>
              <a:t>WR</a:t>
            </a:r>
            <a:r>
              <a:rPr sz="2650" b="1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b="1" spc="-10" dirty="0">
                <a:solidFill>
                  <a:srgbClr val="363648"/>
                </a:solidFill>
                <a:latin typeface="Segoe UI"/>
                <a:cs typeface="Segoe UI"/>
              </a:rPr>
              <a:t>UNTIL</a:t>
            </a:r>
            <a:r>
              <a:rPr sz="2650" b="1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b="1" spc="-45" dirty="0">
                <a:solidFill>
                  <a:srgbClr val="363648"/>
                </a:solidFill>
                <a:latin typeface="Segoe UI"/>
                <a:cs typeface="Segoe UI"/>
              </a:rPr>
              <a:t>TOR</a:t>
            </a:r>
            <a:endParaRPr sz="2650">
              <a:latin typeface="Segoe UI"/>
              <a:cs typeface="Segoe UI"/>
            </a:endParaRPr>
          </a:p>
          <a:p>
            <a:pPr marL="12065" marR="5080" indent="-1270" algn="ctr">
              <a:lnSpc>
                <a:spcPts val="2140"/>
              </a:lnSpc>
              <a:spcBef>
                <a:spcPts val="2014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Timing</a:t>
            </a:r>
            <a:r>
              <a:rPr sz="1950" i="1" spc="6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network</a:t>
            </a:r>
            <a:r>
              <a:rPr sz="1950" i="1" spc="4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and</a:t>
            </a:r>
            <a:r>
              <a:rPr sz="1950" i="1" spc="5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data</a:t>
            </a:r>
            <a:r>
              <a:rPr sz="1950" i="1" spc="5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network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 are</a:t>
            </a:r>
            <a:r>
              <a:rPr sz="19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independent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until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TOR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that</a:t>
            </a:r>
            <a:r>
              <a:rPr sz="19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works </a:t>
            </a:r>
            <a:r>
              <a:rPr sz="1950" i="1" spc="-4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as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PTP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5" dirty="0">
                <a:solidFill>
                  <a:srgbClr val="363648"/>
                </a:solidFill>
                <a:latin typeface="Calibri"/>
                <a:cs typeface="Calibri"/>
              </a:rPr>
              <a:t>BC</a:t>
            </a:r>
            <a:endParaRPr sz="19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60"/>
              </a:spcBef>
            </a:pPr>
            <a:r>
              <a:rPr sz="2950" b="1" spc="1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2950">
              <a:latin typeface="Calibri"/>
              <a:cs typeface="Calibri"/>
            </a:endParaRPr>
          </a:p>
          <a:p>
            <a:pPr marR="184785" algn="ctr">
              <a:lnSpc>
                <a:spcPct val="100000"/>
              </a:lnSpc>
              <a:spcBef>
                <a:spcPts val="880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Integration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of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35" dirty="0">
                <a:solidFill>
                  <a:srgbClr val="004C22"/>
                </a:solidFill>
                <a:latin typeface="Calibri"/>
                <a:cs typeface="Calibri"/>
              </a:rPr>
              <a:t>HATI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into 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TOR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FPGA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692" y="3630331"/>
            <a:ext cx="2800985" cy="10039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@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TOR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BC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004C22"/>
                </a:solidFill>
                <a:latin typeface="Wingdings"/>
                <a:cs typeface="Wingdings"/>
              </a:rPr>
              <a:t></a:t>
            </a:r>
            <a:r>
              <a:rPr sz="1300" spc="-35" dirty="0">
                <a:solidFill>
                  <a:srgbClr val="004C22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&lt;1ns</a:t>
            </a:r>
            <a:endParaRPr sz="1300">
              <a:latin typeface="Calibri"/>
              <a:cs typeface="Calibri"/>
            </a:endParaRPr>
          </a:p>
          <a:p>
            <a:pPr marL="24765" marR="5080">
              <a:lnSpc>
                <a:spcPts val="2770"/>
              </a:lnSpc>
              <a:spcBef>
                <a:spcPts val="80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Few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PTP clients (&lt;50) 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for 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TOR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BC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Only</a:t>
            </a:r>
            <a:r>
              <a:rPr sz="1650" spc="-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1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hops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PTP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095750"/>
            <a:ext cx="116394" cy="116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447794"/>
            <a:ext cx="116394" cy="1163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4692" y="4642196"/>
            <a:ext cx="2809875" cy="13550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@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OC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Server</a:t>
            </a:r>
            <a:r>
              <a:rPr sz="1300" spc="4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004C22"/>
                </a:solidFill>
                <a:latin typeface="Wingdings"/>
                <a:cs typeface="Wingdings"/>
              </a:rPr>
              <a:t></a:t>
            </a:r>
            <a:r>
              <a:rPr sz="1300" spc="-40" dirty="0">
                <a:solidFill>
                  <a:srgbClr val="004C22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004C22"/>
                </a:solidFill>
                <a:latin typeface="Calibri"/>
                <a:cs typeface="Calibri"/>
              </a:rPr>
              <a:t>10’s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ns</a:t>
            </a:r>
            <a:endParaRPr sz="13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765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Resilient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solution</a:t>
            </a:r>
            <a:endParaRPr sz="16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79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OC</a:t>
            </a:r>
            <a:r>
              <a:rPr sz="1650" spc="-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NIC</a:t>
            </a:r>
            <a:r>
              <a:rPr sz="1650" spc="-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can be</a:t>
            </a:r>
            <a:r>
              <a:rPr sz="1650" spc="-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very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basic</a:t>
            </a:r>
            <a:endParaRPr sz="16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795"/>
              </a:spcBef>
            </a:pP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Adding</a:t>
            </a:r>
            <a:r>
              <a:rPr sz="16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sz="165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network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52" y="5106619"/>
            <a:ext cx="116394" cy="116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52" y="5458663"/>
            <a:ext cx="116394" cy="1163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52" y="5810655"/>
            <a:ext cx="116394" cy="11639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290821" y="1616144"/>
            <a:ext cx="5583555" cy="4495165"/>
            <a:chOff x="4290821" y="1616144"/>
            <a:chExt cx="5583555" cy="4495165"/>
          </a:xfrm>
        </p:grpSpPr>
        <p:sp>
          <p:nvSpPr>
            <p:cNvPr id="19" name="object 19"/>
            <p:cNvSpPr/>
            <p:nvPr/>
          </p:nvSpPr>
          <p:spPr>
            <a:xfrm>
              <a:off x="6787426" y="1616150"/>
              <a:ext cx="669290" cy="668020"/>
            </a:xfrm>
            <a:custGeom>
              <a:avLst/>
              <a:gdLst/>
              <a:ahLst/>
              <a:cxnLst/>
              <a:rect l="l" t="t" r="r" b="b"/>
              <a:pathLst>
                <a:path w="669290" h="668019">
                  <a:moveTo>
                    <a:pt x="668667" y="666267"/>
                  </a:moveTo>
                  <a:lnTo>
                    <a:pt x="660285" y="596480"/>
                  </a:lnTo>
                  <a:lnTo>
                    <a:pt x="647509" y="604901"/>
                  </a:lnTo>
                  <a:lnTo>
                    <a:pt x="641743" y="608698"/>
                  </a:lnTo>
                  <a:lnTo>
                    <a:pt x="291947" y="78257"/>
                  </a:lnTo>
                  <a:lnTo>
                    <a:pt x="324904" y="9004"/>
                  </a:lnTo>
                  <a:lnTo>
                    <a:pt x="308356" y="1041"/>
                  </a:lnTo>
                  <a:lnTo>
                    <a:pt x="280136" y="60350"/>
                  </a:lnTo>
                  <a:lnTo>
                    <a:pt x="240347" y="0"/>
                  </a:lnTo>
                  <a:lnTo>
                    <a:pt x="225056" y="10058"/>
                  </a:lnTo>
                  <a:lnTo>
                    <a:pt x="270941" y="79679"/>
                  </a:lnTo>
                  <a:lnTo>
                    <a:pt x="20116" y="606907"/>
                  </a:lnTo>
                  <a:lnTo>
                    <a:pt x="15608" y="604748"/>
                  </a:lnTo>
                  <a:lnTo>
                    <a:pt x="0" y="597319"/>
                  </a:lnTo>
                  <a:lnTo>
                    <a:pt x="1358" y="667626"/>
                  </a:lnTo>
                  <a:lnTo>
                    <a:pt x="56781" y="624357"/>
                  </a:lnTo>
                  <a:lnTo>
                    <a:pt x="36664" y="614781"/>
                  </a:lnTo>
                  <a:lnTo>
                    <a:pt x="282752" y="97586"/>
                  </a:lnTo>
                  <a:lnTo>
                    <a:pt x="626402" y="618807"/>
                  </a:lnTo>
                  <a:lnTo>
                    <a:pt x="607796" y="631063"/>
                  </a:lnTo>
                  <a:lnTo>
                    <a:pt x="668667" y="66626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3861" y="2427731"/>
              <a:ext cx="2747645" cy="3680460"/>
            </a:xfrm>
            <a:custGeom>
              <a:avLst/>
              <a:gdLst/>
              <a:ahLst/>
              <a:cxnLst/>
              <a:rect l="l" t="t" r="r" b="b"/>
              <a:pathLst>
                <a:path w="2747645" h="3680460">
                  <a:moveTo>
                    <a:pt x="0" y="0"/>
                  </a:moveTo>
                  <a:lnTo>
                    <a:pt x="0" y="3680117"/>
                  </a:lnTo>
                  <a:lnTo>
                    <a:pt x="2747200" y="3680117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23861" y="2427732"/>
              <a:ext cx="2747645" cy="3680460"/>
            </a:xfrm>
            <a:custGeom>
              <a:avLst/>
              <a:gdLst/>
              <a:ahLst/>
              <a:cxnLst/>
              <a:rect l="l" t="t" r="r" b="b"/>
              <a:pathLst>
                <a:path w="2747645" h="3680460">
                  <a:moveTo>
                    <a:pt x="0" y="3680117"/>
                  </a:moveTo>
                  <a:lnTo>
                    <a:pt x="2747200" y="3680117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680117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3679" y="2427731"/>
              <a:ext cx="2747645" cy="3680460"/>
            </a:xfrm>
            <a:custGeom>
              <a:avLst/>
              <a:gdLst/>
              <a:ahLst/>
              <a:cxnLst/>
              <a:rect l="l" t="t" r="r" b="b"/>
              <a:pathLst>
                <a:path w="2747645" h="3680460">
                  <a:moveTo>
                    <a:pt x="0" y="0"/>
                  </a:moveTo>
                  <a:lnTo>
                    <a:pt x="0" y="3680117"/>
                  </a:lnTo>
                  <a:lnTo>
                    <a:pt x="2747200" y="3680117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3679" y="2427732"/>
              <a:ext cx="2747645" cy="3680460"/>
            </a:xfrm>
            <a:custGeom>
              <a:avLst/>
              <a:gdLst/>
              <a:ahLst/>
              <a:cxnLst/>
              <a:rect l="l" t="t" r="r" b="b"/>
              <a:pathLst>
                <a:path w="2747645" h="3680460">
                  <a:moveTo>
                    <a:pt x="0" y="3680117"/>
                  </a:moveTo>
                  <a:lnTo>
                    <a:pt x="2747200" y="3680117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680117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9307" y="5026571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375932"/>
                  </a:moveTo>
                  <a:lnTo>
                    <a:pt x="0" y="634936"/>
                  </a:lnTo>
                </a:path>
                <a:path h="635000">
                  <a:moveTo>
                    <a:pt x="0" y="0"/>
                  </a:moveTo>
                  <a:lnTo>
                    <a:pt x="0" y="30175"/>
                  </a:lnTo>
                </a:path>
              </a:pathLst>
            </a:custGeom>
            <a:ln w="20431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9307" y="453528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275"/>
                  </a:lnTo>
                </a:path>
              </a:pathLst>
            </a:custGeom>
            <a:ln w="20431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7814" y="4540310"/>
              <a:ext cx="0" cy="1127760"/>
            </a:xfrm>
            <a:custGeom>
              <a:avLst/>
              <a:gdLst/>
              <a:ahLst/>
              <a:cxnLst/>
              <a:rect l="l" t="t" r="r" b="b"/>
              <a:pathLst>
                <a:path h="1127760">
                  <a:moveTo>
                    <a:pt x="0" y="862193"/>
                  </a:moveTo>
                  <a:lnTo>
                    <a:pt x="0" y="1127483"/>
                  </a:lnTo>
                </a:path>
                <a:path h="1127760">
                  <a:moveTo>
                    <a:pt x="0" y="486260"/>
                  </a:moveTo>
                  <a:lnTo>
                    <a:pt x="0" y="516435"/>
                  </a:lnTo>
                </a:path>
                <a:path h="1127760">
                  <a:moveTo>
                    <a:pt x="0" y="0"/>
                  </a:moveTo>
                  <a:lnTo>
                    <a:pt x="0" y="139245"/>
                  </a:lnTo>
                </a:path>
              </a:pathLst>
            </a:custGeom>
            <a:ln w="252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1360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1360" y="199647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05799" y="1948364"/>
            <a:ext cx="42672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305" marR="5080" indent="-15240">
              <a:lnSpc>
                <a:spcPts val="1270"/>
              </a:lnSpc>
              <a:spcBef>
                <a:spcPts val="400"/>
              </a:spcBef>
            </a:pPr>
            <a:r>
              <a:rPr sz="1300" b="1" spc="5" dirty="0">
                <a:latin typeface="Calibri"/>
                <a:cs typeface="Calibri"/>
              </a:rPr>
              <a:t>Su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er  </a:t>
            </a:r>
            <a:r>
              <a:rPr sz="1300" b="1" spc="5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spc="5" dirty="0">
                <a:latin typeface="Calibri"/>
                <a:cs typeface="Calibri"/>
              </a:rPr>
              <a:t>ine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4394" y="1971332"/>
            <a:ext cx="668655" cy="319405"/>
          </a:xfrm>
          <a:prstGeom prst="rect">
            <a:avLst/>
          </a:prstGeom>
          <a:solidFill>
            <a:srgbClr val="D9D9D9"/>
          </a:solidFill>
          <a:ln w="10477">
            <a:solidFill>
              <a:srgbClr val="1818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 marR="108585" indent="-15240">
              <a:lnSpc>
                <a:spcPts val="1270"/>
              </a:lnSpc>
            </a:pPr>
            <a:r>
              <a:rPr sz="1300" b="1" spc="5" dirty="0">
                <a:latin typeface="Calibri"/>
                <a:cs typeface="Calibri"/>
              </a:rPr>
              <a:t>Su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er  </a:t>
            </a:r>
            <a:r>
              <a:rPr sz="1300" b="1" spc="5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p</a:t>
            </a:r>
            <a:r>
              <a:rPr sz="1300" b="1" spc="5" dirty="0">
                <a:latin typeface="Calibri"/>
                <a:cs typeface="Calibri"/>
              </a:rPr>
              <a:t>ine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25822" y="2595841"/>
            <a:ext cx="647065" cy="358140"/>
            <a:chOff x="4725822" y="2595841"/>
            <a:chExt cx="647065" cy="358140"/>
          </a:xfrm>
        </p:grpSpPr>
        <p:sp>
          <p:nvSpPr>
            <p:cNvPr id="32" name="object 32"/>
            <p:cNvSpPr/>
            <p:nvPr/>
          </p:nvSpPr>
          <p:spPr>
            <a:xfrm>
              <a:off x="4731219" y="2601239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1219" y="2601239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44459" y="2633278"/>
            <a:ext cx="40894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Spi</a:t>
            </a:r>
            <a:r>
              <a:rPr sz="1300" b="1" dirty="0">
                <a:latin typeface="Calibri"/>
                <a:cs typeface="Calibri"/>
              </a:rPr>
              <a:t>n</a:t>
            </a:r>
            <a:r>
              <a:rPr sz="1300" b="1" spc="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49945" y="2309860"/>
            <a:ext cx="3487420" cy="643890"/>
            <a:chOff x="5049945" y="2309860"/>
            <a:chExt cx="3487420" cy="643890"/>
          </a:xfrm>
        </p:grpSpPr>
        <p:sp>
          <p:nvSpPr>
            <p:cNvPr id="36" name="object 36"/>
            <p:cNvSpPr/>
            <p:nvPr/>
          </p:nvSpPr>
          <p:spPr>
            <a:xfrm>
              <a:off x="5049939" y="2309863"/>
              <a:ext cx="3487420" cy="309245"/>
            </a:xfrm>
            <a:custGeom>
              <a:avLst/>
              <a:gdLst/>
              <a:ahLst/>
              <a:cxnLst/>
              <a:rect l="l" t="t" r="r" b="b"/>
              <a:pathLst>
                <a:path w="3487420" h="309244">
                  <a:moveTo>
                    <a:pt x="71983" y="293789"/>
                  </a:moveTo>
                  <a:lnTo>
                    <a:pt x="70726" y="278079"/>
                  </a:lnTo>
                  <a:lnTo>
                    <a:pt x="55638" y="279285"/>
                  </a:lnTo>
                  <a:lnTo>
                    <a:pt x="56896" y="278803"/>
                  </a:lnTo>
                  <a:lnTo>
                    <a:pt x="51231" y="264134"/>
                  </a:lnTo>
                  <a:lnTo>
                    <a:pt x="40106" y="268427"/>
                  </a:lnTo>
                  <a:lnTo>
                    <a:pt x="40030" y="267385"/>
                  </a:lnTo>
                  <a:lnTo>
                    <a:pt x="36182" y="269722"/>
                  </a:lnTo>
                  <a:lnTo>
                    <a:pt x="31534" y="257644"/>
                  </a:lnTo>
                  <a:lnTo>
                    <a:pt x="1282" y="290918"/>
                  </a:lnTo>
                  <a:lnTo>
                    <a:pt x="0" y="291693"/>
                  </a:lnTo>
                  <a:lnTo>
                    <a:pt x="419" y="291871"/>
                  </a:lnTo>
                  <a:lnTo>
                    <a:pt x="0" y="292328"/>
                  </a:lnTo>
                  <a:lnTo>
                    <a:pt x="2070" y="292531"/>
                  </a:lnTo>
                  <a:lnTo>
                    <a:pt x="43484" y="309194"/>
                  </a:lnTo>
                  <a:lnTo>
                    <a:pt x="42418" y="296430"/>
                  </a:lnTo>
                  <a:lnTo>
                    <a:pt x="46621" y="296824"/>
                  </a:lnTo>
                  <a:lnTo>
                    <a:pt x="41313" y="283070"/>
                  </a:lnTo>
                  <a:lnTo>
                    <a:pt x="41211" y="281863"/>
                  </a:lnTo>
                  <a:lnTo>
                    <a:pt x="42227" y="284467"/>
                  </a:lnTo>
                  <a:lnTo>
                    <a:pt x="55016" y="279539"/>
                  </a:lnTo>
                  <a:lnTo>
                    <a:pt x="56375" y="295046"/>
                  </a:lnTo>
                  <a:lnTo>
                    <a:pt x="71983" y="293789"/>
                  </a:lnTo>
                  <a:close/>
                </a:path>
                <a:path w="3487420" h="309244">
                  <a:moveTo>
                    <a:pt x="86233" y="267487"/>
                  </a:moveTo>
                  <a:lnTo>
                    <a:pt x="80568" y="252818"/>
                  </a:lnTo>
                  <a:lnTo>
                    <a:pt x="65900" y="258483"/>
                  </a:lnTo>
                  <a:lnTo>
                    <a:pt x="71564" y="273151"/>
                  </a:lnTo>
                  <a:lnTo>
                    <a:pt x="86233" y="267487"/>
                  </a:lnTo>
                  <a:close/>
                </a:path>
                <a:path w="3487420" h="309244">
                  <a:moveTo>
                    <a:pt x="103314" y="291172"/>
                  </a:moveTo>
                  <a:lnTo>
                    <a:pt x="102057" y="275564"/>
                  </a:lnTo>
                  <a:lnTo>
                    <a:pt x="86334" y="276821"/>
                  </a:lnTo>
                  <a:lnTo>
                    <a:pt x="87693" y="292430"/>
                  </a:lnTo>
                  <a:lnTo>
                    <a:pt x="103314" y="291172"/>
                  </a:lnTo>
                  <a:close/>
                </a:path>
                <a:path w="3487420" h="309244">
                  <a:moveTo>
                    <a:pt x="115570" y="256171"/>
                  </a:moveTo>
                  <a:lnTo>
                    <a:pt x="109905" y="241503"/>
                  </a:lnTo>
                  <a:lnTo>
                    <a:pt x="95237" y="247167"/>
                  </a:lnTo>
                  <a:lnTo>
                    <a:pt x="100901" y="261835"/>
                  </a:lnTo>
                  <a:lnTo>
                    <a:pt x="115570" y="256171"/>
                  </a:lnTo>
                  <a:close/>
                </a:path>
                <a:path w="3487420" h="309244">
                  <a:moveTo>
                    <a:pt x="134632" y="288658"/>
                  </a:moveTo>
                  <a:lnTo>
                    <a:pt x="133375" y="272935"/>
                  </a:lnTo>
                  <a:lnTo>
                    <a:pt x="117665" y="274307"/>
                  </a:lnTo>
                  <a:lnTo>
                    <a:pt x="119024" y="289915"/>
                  </a:lnTo>
                  <a:lnTo>
                    <a:pt x="134632" y="288658"/>
                  </a:lnTo>
                  <a:close/>
                </a:path>
                <a:path w="3487420" h="309244">
                  <a:moveTo>
                    <a:pt x="144907" y="244970"/>
                  </a:moveTo>
                  <a:lnTo>
                    <a:pt x="139242" y="230301"/>
                  </a:lnTo>
                  <a:lnTo>
                    <a:pt x="124574" y="235953"/>
                  </a:lnTo>
                  <a:lnTo>
                    <a:pt x="130238" y="250621"/>
                  </a:lnTo>
                  <a:lnTo>
                    <a:pt x="144907" y="244970"/>
                  </a:lnTo>
                  <a:close/>
                </a:path>
                <a:path w="3487420" h="309244">
                  <a:moveTo>
                    <a:pt x="165963" y="286042"/>
                  </a:moveTo>
                  <a:lnTo>
                    <a:pt x="164706" y="270421"/>
                  </a:lnTo>
                  <a:lnTo>
                    <a:pt x="148996" y="271678"/>
                  </a:lnTo>
                  <a:lnTo>
                    <a:pt x="150355" y="287401"/>
                  </a:lnTo>
                  <a:lnTo>
                    <a:pt x="165963" y="286042"/>
                  </a:lnTo>
                  <a:close/>
                </a:path>
                <a:path w="3487420" h="309244">
                  <a:moveTo>
                    <a:pt x="174244" y="233654"/>
                  </a:moveTo>
                  <a:lnTo>
                    <a:pt x="168579" y="218986"/>
                  </a:lnTo>
                  <a:lnTo>
                    <a:pt x="153911" y="224637"/>
                  </a:lnTo>
                  <a:lnTo>
                    <a:pt x="159575" y="239306"/>
                  </a:lnTo>
                  <a:lnTo>
                    <a:pt x="174244" y="233654"/>
                  </a:lnTo>
                  <a:close/>
                </a:path>
                <a:path w="3487420" h="309244">
                  <a:moveTo>
                    <a:pt x="197294" y="283527"/>
                  </a:moveTo>
                  <a:lnTo>
                    <a:pt x="196037" y="267906"/>
                  </a:lnTo>
                  <a:lnTo>
                    <a:pt x="180428" y="269163"/>
                  </a:lnTo>
                  <a:lnTo>
                    <a:pt x="181686" y="284784"/>
                  </a:lnTo>
                  <a:lnTo>
                    <a:pt x="197294" y="283527"/>
                  </a:lnTo>
                  <a:close/>
                </a:path>
                <a:path w="3487420" h="309244">
                  <a:moveTo>
                    <a:pt x="203581" y="222338"/>
                  </a:moveTo>
                  <a:lnTo>
                    <a:pt x="197916" y="207670"/>
                  </a:lnTo>
                  <a:lnTo>
                    <a:pt x="183248" y="213321"/>
                  </a:lnTo>
                  <a:lnTo>
                    <a:pt x="188912" y="227990"/>
                  </a:lnTo>
                  <a:lnTo>
                    <a:pt x="203581" y="222338"/>
                  </a:lnTo>
                  <a:close/>
                </a:path>
                <a:path w="3487420" h="309244">
                  <a:moveTo>
                    <a:pt x="228625" y="281012"/>
                  </a:moveTo>
                  <a:lnTo>
                    <a:pt x="227368" y="265290"/>
                  </a:lnTo>
                  <a:lnTo>
                    <a:pt x="211747" y="266547"/>
                  </a:lnTo>
                  <a:lnTo>
                    <a:pt x="213004" y="282270"/>
                  </a:lnTo>
                  <a:lnTo>
                    <a:pt x="228625" y="281012"/>
                  </a:lnTo>
                  <a:close/>
                </a:path>
                <a:path w="3487420" h="309244">
                  <a:moveTo>
                    <a:pt x="232918" y="211023"/>
                  </a:moveTo>
                  <a:lnTo>
                    <a:pt x="227253" y="196354"/>
                  </a:lnTo>
                  <a:lnTo>
                    <a:pt x="212585" y="202006"/>
                  </a:lnTo>
                  <a:lnTo>
                    <a:pt x="218249" y="216674"/>
                  </a:lnTo>
                  <a:lnTo>
                    <a:pt x="232918" y="211023"/>
                  </a:lnTo>
                  <a:close/>
                </a:path>
                <a:path w="3487420" h="309244">
                  <a:moveTo>
                    <a:pt x="259943" y="278384"/>
                  </a:moveTo>
                  <a:lnTo>
                    <a:pt x="258686" y="262775"/>
                  </a:lnTo>
                  <a:lnTo>
                    <a:pt x="243078" y="264033"/>
                  </a:lnTo>
                  <a:lnTo>
                    <a:pt x="244335" y="279755"/>
                  </a:lnTo>
                  <a:lnTo>
                    <a:pt x="259943" y="278384"/>
                  </a:lnTo>
                  <a:close/>
                </a:path>
                <a:path w="3487420" h="309244">
                  <a:moveTo>
                    <a:pt x="262255" y="199707"/>
                  </a:moveTo>
                  <a:lnTo>
                    <a:pt x="256590" y="185039"/>
                  </a:lnTo>
                  <a:lnTo>
                    <a:pt x="241922" y="190690"/>
                  </a:lnTo>
                  <a:lnTo>
                    <a:pt x="247586" y="205359"/>
                  </a:lnTo>
                  <a:lnTo>
                    <a:pt x="262255" y="199707"/>
                  </a:lnTo>
                  <a:close/>
                </a:path>
                <a:path w="3487420" h="309244">
                  <a:moveTo>
                    <a:pt x="291274" y="275869"/>
                  </a:moveTo>
                  <a:lnTo>
                    <a:pt x="290017" y="260261"/>
                  </a:lnTo>
                  <a:lnTo>
                    <a:pt x="274408" y="261518"/>
                  </a:lnTo>
                  <a:lnTo>
                    <a:pt x="275666" y="277126"/>
                  </a:lnTo>
                  <a:lnTo>
                    <a:pt x="291274" y="275869"/>
                  </a:lnTo>
                  <a:close/>
                </a:path>
                <a:path w="3487420" h="309244">
                  <a:moveTo>
                    <a:pt x="291592" y="188493"/>
                  </a:moveTo>
                  <a:lnTo>
                    <a:pt x="285927" y="173824"/>
                  </a:lnTo>
                  <a:lnTo>
                    <a:pt x="271259" y="179374"/>
                  </a:lnTo>
                  <a:lnTo>
                    <a:pt x="276923" y="194043"/>
                  </a:lnTo>
                  <a:lnTo>
                    <a:pt x="291592" y="188493"/>
                  </a:lnTo>
                  <a:close/>
                </a:path>
                <a:path w="3487420" h="309244">
                  <a:moveTo>
                    <a:pt x="320929" y="177177"/>
                  </a:moveTo>
                  <a:lnTo>
                    <a:pt x="315264" y="162509"/>
                  </a:lnTo>
                  <a:lnTo>
                    <a:pt x="300596" y="168160"/>
                  </a:lnTo>
                  <a:lnTo>
                    <a:pt x="306260" y="182829"/>
                  </a:lnTo>
                  <a:lnTo>
                    <a:pt x="320929" y="177177"/>
                  </a:lnTo>
                  <a:close/>
                </a:path>
                <a:path w="3487420" h="309244">
                  <a:moveTo>
                    <a:pt x="322605" y="273354"/>
                  </a:moveTo>
                  <a:lnTo>
                    <a:pt x="321348" y="257644"/>
                  </a:lnTo>
                  <a:lnTo>
                    <a:pt x="305739" y="258902"/>
                  </a:lnTo>
                  <a:lnTo>
                    <a:pt x="306997" y="274612"/>
                  </a:lnTo>
                  <a:lnTo>
                    <a:pt x="322605" y="273354"/>
                  </a:lnTo>
                  <a:close/>
                </a:path>
                <a:path w="3487420" h="309244">
                  <a:moveTo>
                    <a:pt x="350266" y="165862"/>
                  </a:moveTo>
                  <a:lnTo>
                    <a:pt x="344601" y="151193"/>
                  </a:lnTo>
                  <a:lnTo>
                    <a:pt x="329933" y="156845"/>
                  </a:lnTo>
                  <a:lnTo>
                    <a:pt x="335597" y="171513"/>
                  </a:lnTo>
                  <a:lnTo>
                    <a:pt x="350266" y="165862"/>
                  </a:lnTo>
                  <a:close/>
                </a:path>
                <a:path w="3487420" h="309244">
                  <a:moveTo>
                    <a:pt x="353936" y="270738"/>
                  </a:moveTo>
                  <a:lnTo>
                    <a:pt x="352679" y="255130"/>
                  </a:lnTo>
                  <a:lnTo>
                    <a:pt x="337058" y="256387"/>
                  </a:lnTo>
                  <a:lnTo>
                    <a:pt x="338315" y="272097"/>
                  </a:lnTo>
                  <a:lnTo>
                    <a:pt x="353936" y="270738"/>
                  </a:lnTo>
                  <a:close/>
                </a:path>
                <a:path w="3487420" h="309244">
                  <a:moveTo>
                    <a:pt x="379603" y="154546"/>
                  </a:moveTo>
                  <a:lnTo>
                    <a:pt x="373938" y="139877"/>
                  </a:lnTo>
                  <a:lnTo>
                    <a:pt x="359270" y="145529"/>
                  </a:lnTo>
                  <a:lnTo>
                    <a:pt x="364934" y="160197"/>
                  </a:lnTo>
                  <a:lnTo>
                    <a:pt x="379603" y="154546"/>
                  </a:lnTo>
                  <a:close/>
                </a:path>
                <a:path w="3487420" h="309244">
                  <a:moveTo>
                    <a:pt x="385254" y="268224"/>
                  </a:moveTo>
                  <a:lnTo>
                    <a:pt x="383997" y="252615"/>
                  </a:lnTo>
                  <a:lnTo>
                    <a:pt x="368388" y="253873"/>
                  </a:lnTo>
                  <a:lnTo>
                    <a:pt x="369646" y="269481"/>
                  </a:lnTo>
                  <a:lnTo>
                    <a:pt x="385254" y="268224"/>
                  </a:lnTo>
                  <a:close/>
                </a:path>
                <a:path w="3487420" h="309244">
                  <a:moveTo>
                    <a:pt x="408940" y="143230"/>
                  </a:moveTo>
                  <a:lnTo>
                    <a:pt x="403275" y="128562"/>
                  </a:lnTo>
                  <a:lnTo>
                    <a:pt x="388607" y="134213"/>
                  </a:lnTo>
                  <a:lnTo>
                    <a:pt x="394271" y="148882"/>
                  </a:lnTo>
                  <a:lnTo>
                    <a:pt x="408940" y="143230"/>
                  </a:lnTo>
                  <a:close/>
                </a:path>
                <a:path w="3487420" h="309244">
                  <a:moveTo>
                    <a:pt x="416585" y="265709"/>
                  </a:moveTo>
                  <a:lnTo>
                    <a:pt x="415328" y="249999"/>
                  </a:lnTo>
                  <a:lnTo>
                    <a:pt x="399719" y="251256"/>
                  </a:lnTo>
                  <a:lnTo>
                    <a:pt x="400977" y="266966"/>
                  </a:lnTo>
                  <a:lnTo>
                    <a:pt x="416585" y="265709"/>
                  </a:lnTo>
                  <a:close/>
                </a:path>
                <a:path w="3487420" h="309244">
                  <a:moveTo>
                    <a:pt x="438277" y="131914"/>
                  </a:moveTo>
                  <a:lnTo>
                    <a:pt x="432612" y="117246"/>
                  </a:lnTo>
                  <a:lnTo>
                    <a:pt x="417944" y="122897"/>
                  </a:lnTo>
                  <a:lnTo>
                    <a:pt x="423608" y="137566"/>
                  </a:lnTo>
                  <a:lnTo>
                    <a:pt x="438277" y="131914"/>
                  </a:lnTo>
                  <a:close/>
                </a:path>
                <a:path w="3487420" h="309244">
                  <a:moveTo>
                    <a:pt x="447916" y="263093"/>
                  </a:moveTo>
                  <a:lnTo>
                    <a:pt x="446659" y="247484"/>
                  </a:lnTo>
                  <a:lnTo>
                    <a:pt x="431050" y="248742"/>
                  </a:lnTo>
                  <a:lnTo>
                    <a:pt x="432308" y="264452"/>
                  </a:lnTo>
                  <a:lnTo>
                    <a:pt x="447916" y="263093"/>
                  </a:lnTo>
                  <a:close/>
                </a:path>
                <a:path w="3487420" h="309244">
                  <a:moveTo>
                    <a:pt x="467614" y="120700"/>
                  </a:moveTo>
                  <a:lnTo>
                    <a:pt x="461949" y="106032"/>
                  </a:lnTo>
                  <a:lnTo>
                    <a:pt x="447281" y="111696"/>
                  </a:lnTo>
                  <a:lnTo>
                    <a:pt x="452945" y="126365"/>
                  </a:lnTo>
                  <a:lnTo>
                    <a:pt x="467614" y="120700"/>
                  </a:lnTo>
                  <a:close/>
                </a:path>
                <a:path w="3487420" h="309244">
                  <a:moveTo>
                    <a:pt x="479247" y="260578"/>
                  </a:moveTo>
                  <a:lnTo>
                    <a:pt x="477989" y="244970"/>
                  </a:lnTo>
                  <a:lnTo>
                    <a:pt x="462368" y="246227"/>
                  </a:lnTo>
                  <a:lnTo>
                    <a:pt x="463626" y="261835"/>
                  </a:lnTo>
                  <a:lnTo>
                    <a:pt x="479247" y="260578"/>
                  </a:lnTo>
                  <a:close/>
                </a:path>
                <a:path w="3487420" h="309244">
                  <a:moveTo>
                    <a:pt x="496951" y="109385"/>
                  </a:moveTo>
                  <a:lnTo>
                    <a:pt x="491286" y="94716"/>
                  </a:lnTo>
                  <a:lnTo>
                    <a:pt x="476618" y="100380"/>
                  </a:lnTo>
                  <a:lnTo>
                    <a:pt x="482282" y="115049"/>
                  </a:lnTo>
                  <a:lnTo>
                    <a:pt x="496951" y="109385"/>
                  </a:lnTo>
                  <a:close/>
                </a:path>
                <a:path w="3487420" h="309244">
                  <a:moveTo>
                    <a:pt x="510565" y="258064"/>
                  </a:moveTo>
                  <a:lnTo>
                    <a:pt x="509308" y="242341"/>
                  </a:lnTo>
                  <a:lnTo>
                    <a:pt x="493699" y="243598"/>
                  </a:lnTo>
                  <a:lnTo>
                    <a:pt x="494957" y="259321"/>
                  </a:lnTo>
                  <a:lnTo>
                    <a:pt x="510565" y="258064"/>
                  </a:lnTo>
                  <a:close/>
                </a:path>
                <a:path w="3487420" h="309244">
                  <a:moveTo>
                    <a:pt x="526288" y="98069"/>
                  </a:moveTo>
                  <a:lnTo>
                    <a:pt x="520623" y="83400"/>
                  </a:lnTo>
                  <a:lnTo>
                    <a:pt x="505955" y="89065"/>
                  </a:lnTo>
                  <a:lnTo>
                    <a:pt x="511619" y="103733"/>
                  </a:lnTo>
                  <a:lnTo>
                    <a:pt x="526288" y="98069"/>
                  </a:lnTo>
                  <a:close/>
                </a:path>
                <a:path w="3487420" h="309244">
                  <a:moveTo>
                    <a:pt x="541896" y="255447"/>
                  </a:moveTo>
                  <a:lnTo>
                    <a:pt x="540639" y="239826"/>
                  </a:lnTo>
                  <a:lnTo>
                    <a:pt x="525030" y="241084"/>
                  </a:lnTo>
                  <a:lnTo>
                    <a:pt x="526288" y="256806"/>
                  </a:lnTo>
                  <a:lnTo>
                    <a:pt x="541896" y="255447"/>
                  </a:lnTo>
                  <a:close/>
                </a:path>
                <a:path w="3487420" h="309244">
                  <a:moveTo>
                    <a:pt x="555625" y="86753"/>
                  </a:moveTo>
                  <a:lnTo>
                    <a:pt x="549960" y="72085"/>
                  </a:lnTo>
                  <a:lnTo>
                    <a:pt x="535292" y="77749"/>
                  </a:lnTo>
                  <a:lnTo>
                    <a:pt x="540956" y="92417"/>
                  </a:lnTo>
                  <a:lnTo>
                    <a:pt x="555625" y="86753"/>
                  </a:lnTo>
                  <a:close/>
                </a:path>
                <a:path w="3487420" h="309244">
                  <a:moveTo>
                    <a:pt x="573227" y="252933"/>
                  </a:moveTo>
                  <a:lnTo>
                    <a:pt x="571969" y="237210"/>
                  </a:lnTo>
                  <a:lnTo>
                    <a:pt x="556361" y="238569"/>
                  </a:lnTo>
                  <a:lnTo>
                    <a:pt x="557618" y="254190"/>
                  </a:lnTo>
                  <a:lnTo>
                    <a:pt x="573227" y="252933"/>
                  </a:lnTo>
                  <a:close/>
                </a:path>
                <a:path w="3487420" h="309244">
                  <a:moveTo>
                    <a:pt x="584962" y="75438"/>
                  </a:moveTo>
                  <a:lnTo>
                    <a:pt x="579297" y="60769"/>
                  </a:lnTo>
                  <a:lnTo>
                    <a:pt x="564629" y="66433"/>
                  </a:lnTo>
                  <a:lnTo>
                    <a:pt x="570293" y="81102"/>
                  </a:lnTo>
                  <a:lnTo>
                    <a:pt x="584962" y="75438"/>
                  </a:lnTo>
                  <a:close/>
                </a:path>
                <a:path w="3487420" h="309244">
                  <a:moveTo>
                    <a:pt x="604558" y="250418"/>
                  </a:moveTo>
                  <a:lnTo>
                    <a:pt x="603300" y="234696"/>
                  </a:lnTo>
                  <a:lnTo>
                    <a:pt x="587679" y="235953"/>
                  </a:lnTo>
                  <a:lnTo>
                    <a:pt x="588937" y="251675"/>
                  </a:lnTo>
                  <a:lnTo>
                    <a:pt x="604558" y="250418"/>
                  </a:lnTo>
                  <a:close/>
                </a:path>
                <a:path w="3487420" h="309244">
                  <a:moveTo>
                    <a:pt x="614197" y="64223"/>
                  </a:moveTo>
                  <a:lnTo>
                    <a:pt x="608634" y="49555"/>
                  </a:lnTo>
                  <a:lnTo>
                    <a:pt x="593966" y="55219"/>
                  </a:lnTo>
                  <a:lnTo>
                    <a:pt x="599528" y="69888"/>
                  </a:lnTo>
                  <a:lnTo>
                    <a:pt x="614197" y="64223"/>
                  </a:lnTo>
                  <a:close/>
                </a:path>
                <a:path w="3487420" h="309244">
                  <a:moveTo>
                    <a:pt x="635876" y="247789"/>
                  </a:moveTo>
                  <a:lnTo>
                    <a:pt x="634619" y="232181"/>
                  </a:lnTo>
                  <a:lnTo>
                    <a:pt x="619010" y="233438"/>
                  </a:lnTo>
                  <a:lnTo>
                    <a:pt x="620268" y="249047"/>
                  </a:lnTo>
                  <a:lnTo>
                    <a:pt x="635876" y="247789"/>
                  </a:lnTo>
                  <a:close/>
                </a:path>
                <a:path w="3487420" h="309244">
                  <a:moveTo>
                    <a:pt x="643534" y="52908"/>
                  </a:moveTo>
                  <a:lnTo>
                    <a:pt x="637971" y="38239"/>
                  </a:lnTo>
                  <a:lnTo>
                    <a:pt x="623303" y="43903"/>
                  </a:lnTo>
                  <a:lnTo>
                    <a:pt x="628865" y="58572"/>
                  </a:lnTo>
                  <a:lnTo>
                    <a:pt x="643534" y="52908"/>
                  </a:lnTo>
                  <a:close/>
                </a:path>
                <a:path w="3487420" h="309244">
                  <a:moveTo>
                    <a:pt x="667207" y="245275"/>
                  </a:moveTo>
                  <a:lnTo>
                    <a:pt x="665949" y="229565"/>
                  </a:lnTo>
                  <a:lnTo>
                    <a:pt x="650341" y="230924"/>
                  </a:lnTo>
                  <a:lnTo>
                    <a:pt x="651598" y="246532"/>
                  </a:lnTo>
                  <a:lnTo>
                    <a:pt x="667207" y="245275"/>
                  </a:lnTo>
                  <a:close/>
                </a:path>
                <a:path w="3487420" h="309244">
                  <a:moveTo>
                    <a:pt x="672871" y="41592"/>
                  </a:moveTo>
                  <a:lnTo>
                    <a:pt x="667207" y="26924"/>
                  </a:lnTo>
                  <a:lnTo>
                    <a:pt x="652640" y="32588"/>
                  </a:lnTo>
                  <a:lnTo>
                    <a:pt x="658202" y="47256"/>
                  </a:lnTo>
                  <a:lnTo>
                    <a:pt x="672871" y="41592"/>
                  </a:lnTo>
                  <a:close/>
                </a:path>
                <a:path w="3487420" h="309244">
                  <a:moveTo>
                    <a:pt x="698538" y="242760"/>
                  </a:moveTo>
                  <a:lnTo>
                    <a:pt x="697280" y="227050"/>
                  </a:lnTo>
                  <a:lnTo>
                    <a:pt x="681672" y="228307"/>
                  </a:lnTo>
                  <a:lnTo>
                    <a:pt x="682929" y="244017"/>
                  </a:lnTo>
                  <a:lnTo>
                    <a:pt x="698538" y="242760"/>
                  </a:lnTo>
                  <a:close/>
                </a:path>
                <a:path w="3487420" h="309244">
                  <a:moveTo>
                    <a:pt x="729869" y="240144"/>
                  </a:moveTo>
                  <a:lnTo>
                    <a:pt x="728611" y="224536"/>
                  </a:lnTo>
                  <a:lnTo>
                    <a:pt x="712990" y="225793"/>
                  </a:lnTo>
                  <a:lnTo>
                    <a:pt x="714248" y="241401"/>
                  </a:lnTo>
                  <a:lnTo>
                    <a:pt x="729869" y="240144"/>
                  </a:lnTo>
                  <a:close/>
                </a:path>
                <a:path w="3487420" h="309244">
                  <a:moveTo>
                    <a:pt x="761187" y="237629"/>
                  </a:moveTo>
                  <a:lnTo>
                    <a:pt x="759929" y="221919"/>
                  </a:lnTo>
                  <a:lnTo>
                    <a:pt x="744321" y="223278"/>
                  </a:lnTo>
                  <a:lnTo>
                    <a:pt x="745578" y="238887"/>
                  </a:lnTo>
                  <a:lnTo>
                    <a:pt x="761187" y="237629"/>
                  </a:lnTo>
                  <a:close/>
                </a:path>
                <a:path w="3487420" h="309244">
                  <a:moveTo>
                    <a:pt x="792518" y="235115"/>
                  </a:moveTo>
                  <a:lnTo>
                    <a:pt x="791260" y="219405"/>
                  </a:lnTo>
                  <a:lnTo>
                    <a:pt x="775652" y="220662"/>
                  </a:lnTo>
                  <a:lnTo>
                    <a:pt x="776909" y="236372"/>
                  </a:lnTo>
                  <a:lnTo>
                    <a:pt x="792518" y="235115"/>
                  </a:lnTo>
                  <a:close/>
                </a:path>
                <a:path w="3487420" h="309244">
                  <a:moveTo>
                    <a:pt x="823849" y="232498"/>
                  </a:moveTo>
                  <a:lnTo>
                    <a:pt x="822591" y="216890"/>
                  </a:lnTo>
                  <a:lnTo>
                    <a:pt x="806983" y="218147"/>
                  </a:lnTo>
                  <a:lnTo>
                    <a:pt x="808240" y="233756"/>
                  </a:lnTo>
                  <a:lnTo>
                    <a:pt x="823849" y="232498"/>
                  </a:lnTo>
                  <a:close/>
                </a:path>
                <a:path w="3487420" h="309244">
                  <a:moveTo>
                    <a:pt x="855179" y="229984"/>
                  </a:moveTo>
                  <a:lnTo>
                    <a:pt x="853922" y="214261"/>
                  </a:lnTo>
                  <a:lnTo>
                    <a:pt x="838301" y="215633"/>
                  </a:lnTo>
                  <a:lnTo>
                    <a:pt x="839558" y="231241"/>
                  </a:lnTo>
                  <a:lnTo>
                    <a:pt x="855179" y="229984"/>
                  </a:lnTo>
                  <a:close/>
                </a:path>
                <a:path w="3487420" h="309244">
                  <a:moveTo>
                    <a:pt x="886498" y="227469"/>
                  </a:moveTo>
                  <a:lnTo>
                    <a:pt x="885240" y="211747"/>
                  </a:lnTo>
                  <a:lnTo>
                    <a:pt x="869632" y="213004"/>
                  </a:lnTo>
                  <a:lnTo>
                    <a:pt x="870889" y="228727"/>
                  </a:lnTo>
                  <a:lnTo>
                    <a:pt x="886498" y="227469"/>
                  </a:lnTo>
                  <a:close/>
                </a:path>
                <a:path w="3487420" h="309244">
                  <a:moveTo>
                    <a:pt x="917829" y="224853"/>
                  </a:moveTo>
                  <a:lnTo>
                    <a:pt x="916571" y="209232"/>
                  </a:lnTo>
                  <a:lnTo>
                    <a:pt x="900963" y="210489"/>
                  </a:lnTo>
                  <a:lnTo>
                    <a:pt x="902220" y="226110"/>
                  </a:lnTo>
                  <a:lnTo>
                    <a:pt x="917829" y="224853"/>
                  </a:lnTo>
                  <a:close/>
                </a:path>
                <a:path w="3487420" h="309244">
                  <a:moveTo>
                    <a:pt x="949159" y="222338"/>
                  </a:moveTo>
                  <a:lnTo>
                    <a:pt x="947902" y="206616"/>
                  </a:lnTo>
                  <a:lnTo>
                    <a:pt x="932294" y="207873"/>
                  </a:lnTo>
                  <a:lnTo>
                    <a:pt x="933551" y="223596"/>
                  </a:lnTo>
                  <a:lnTo>
                    <a:pt x="949159" y="222338"/>
                  </a:lnTo>
                  <a:close/>
                </a:path>
                <a:path w="3487420" h="309244">
                  <a:moveTo>
                    <a:pt x="980490" y="219710"/>
                  </a:moveTo>
                  <a:lnTo>
                    <a:pt x="979233" y="204101"/>
                  </a:lnTo>
                  <a:lnTo>
                    <a:pt x="963612" y="205359"/>
                  </a:lnTo>
                  <a:lnTo>
                    <a:pt x="964869" y="221081"/>
                  </a:lnTo>
                  <a:lnTo>
                    <a:pt x="980490" y="219710"/>
                  </a:lnTo>
                  <a:close/>
                </a:path>
                <a:path w="3487420" h="309244">
                  <a:moveTo>
                    <a:pt x="1011809" y="217195"/>
                  </a:moveTo>
                  <a:lnTo>
                    <a:pt x="1010551" y="201587"/>
                  </a:lnTo>
                  <a:lnTo>
                    <a:pt x="994943" y="202844"/>
                  </a:lnTo>
                  <a:lnTo>
                    <a:pt x="996200" y="218452"/>
                  </a:lnTo>
                  <a:lnTo>
                    <a:pt x="1011809" y="217195"/>
                  </a:lnTo>
                  <a:close/>
                </a:path>
                <a:path w="3487420" h="309244">
                  <a:moveTo>
                    <a:pt x="1043241" y="214680"/>
                  </a:moveTo>
                  <a:lnTo>
                    <a:pt x="1041882" y="198970"/>
                  </a:lnTo>
                  <a:lnTo>
                    <a:pt x="1026274" y="200228"/>
                  </a:lnTo>
                  <a:lnTo>
                    <a:pt x="1027531" y="215938"/>
                  </a:lnTo>
                  <a:lnTo>
                    <a:pt x="1043241" y="214680"/>
                  </a:lnTo>
                  <a:close/>
                </a:path>
                <a:path w="3487420" h="309244">
                  <a:moveTo>
                    <a:pt x="1074572" y="212064"/>
                  </a:moveTo>
                  <a:lnTo>
                    <a:pt x="1073213" y="196456"/>
                  </a:lnTo>
                  <a:lnTo>
                    <a:pt x="1057605" y="197713"/>
                  </a:lnTo>
                  <a:lnTo>
                    <a:pt x="1058862" y="213423"/>
                  </a:lnTo>
                  <a:lnTo>
                    <a:pt x="1074572" y="212064"/>
                  </a:lnTo>
                  <a:close/>
                </a:path>
                <a:path w="3487420" h="309244">
                  <a:moveTo>
                    <a:pt x="1105903" y="209550"/>
                  </a:moveTo>
                  <a:lnTo>
                    <a:pt x="1104544" y="193941"/>
                  </a:lnTo>
                  <a:lnTo>
                    <a:pt x="1088923" y="195199"/>
                  </a:lnTo>
                  <a:lnTo>
                    <a:pt x="1090180" y="210807"/>
                  </a:lnTo>
                  <a:lnTo>
                    <a:pt x="1105903" y="209550"/>
                  </a:lnTo>
                  <a:close/>
                </a:path>
                <a:path w="3487420" h="309244">
                  <a:moveTo>
                    <a:pt x="1137234" y="207035"/>
                  </a:moveTo>
                  <a:lnTo>
                    <a:pt x="1135862" y="191325"/>
                  </a:lnTo>
                  <a:lnTo>
                    <a:pt x="1120254" y="192582"/>
                  </a:lnTo>
                  <a:lnTo>
                    <a:pt x="1121511" y="208292"/>
                  </a:lnTo>
                  <a:lnTo>
                    <a:pt x="1137234" y="207035"/>
                  </a:lnTo>
                  <a:close/>
                </a:path>
                <a:path w="3487420" h="309244">
                  <a:moveTo>
                    <a:pt x="1168552" y="204419"/>
                  </a:moveTo>
                  <a:lnTo>
                    <a:pt x="1167193" y="188810"/>
                  </a:lnTo>
                  <a:lnTo>
                    <a:pt x="1151585" y="190068"/>
                  </a:lnTo>
                  <a:lnTo>
                    <a:pt x="1152842" y="205778"/>
                  </a:lnTo>
                  <a:lnTo>
                    <a:pt x="1168552" y="204419"/>
                  </a:lnTo>
                  <a:close/>
                </a:path>
                <a:path w="3487420" h="309244">
                  <a:moveTo>
                    <a:pt x="1199883" y="201904"/>
                  </a:moveTo>
                  <a:lnTo>
                    <a:pt x="1198524" y="186296"/>
                  </a:lnTo>
                  <a:lnTo>
                    <a:pt x="1182916" y="187553"/>
                  </a:lnTo>
                  <a:lnTo>
                    <a:pt x="1184173" y="203161"/>
                  </a:lnTo>
                  <a:lnTo>
                    <a:pt x="1199883" y="201904"/>
                  </a:lnTo>
                  <a:close/>
                </a:path>
                <a:path w="3487420" h="309244">
                  <a:moveTo>
                    <a:pt x="1231214" y="199390"/>
                  </a:moveTo>
                  <a:lnTo>
                    <a:pt x="1229855" y="183667"/>
                  </a:lnTo>
                  <a:lnTo>
                    <a:pt x="1214234" y="184924"/>
                  </a:lnTo>
                  <a:lnTo>
                    <a:pt x="1215491" y="200647"/>
                  </a:lnTo>
                  <a:lnTo>
                    <a:pt x="1231214" y="199390"/>
                  </a:lnTo>
                  <a:close/>
                </a:path>
                <a:path w="3487420" h="309244">
                  <a:moveTo>
                    <a:pt x="1262545" y="196773"/>
                  </a:moveTo>
                  <a:lnTo>
                    <a:pt x="1261173" y="181152"/>
                  </a:lnTo>
                  <a:lnTo>
                    <a:pt x="1245565" y="182410"/>
                  </a:lnTo>
                  <a:lnTo>
                    <a:pt x="1246822" y="198132"/>
                  </a:lnTo>
                  <a:lnTo>
                    <a:pt x="1262545" y="196773"/>
                  </a:lnTo>
                  <a:close/>
                </a:path>
                <a:path w="3487420" h="309244">
                  <a:moveTo>
                    <a:pt x="1293863" y="194259"/>
                  </a:moveTo>
                  <a:lnTo>
                    <a:pt x="1292504" y="178638"/>
                  </a:lnTo>
                  <a:lnTo>
                    <a:pt x="1276896" y="179895"/>
                  </a:lnTo>
                  <a:lnTo>
                    <a:pt x="1278153" y="195516"/>
                  </a:lnTo>
                  <a:lnTo>
                    <a:pt x="1293863" y="194259"/>
                  </a:lnTo>
                  <a:close/>
                </a:path>
                <a:path w="3487420" h="309244">
                  <a:moveTo>
                    <a:pt x="1325194" y="191744"/>
                  </a:moveTo>
                  <a:lnTo>
                    <a:pt x="1323835" y="176022"/>
                  </a:lnTo>
                  <a:lnTo>
                    <a:pt x="1308227" y="177279"/>
                  </a:lnTo>
                  <a:lnTo>
                    <a:pt x="1309484" y="193001"/>
                  </a:lnTo>
                  <a:lnTo>
                    <a:pt x="1325194" y="191744"/>
                  </a:lnTo>
                  <a:close/>
                </a:path>
                <a:path w="3487420" h="309244">
                  <a:moveTo>
                    <a:pt x="1356525" y="189115"/>
                  </a:moveTo>
                  <a:lnTo>
                    <a:pt x="1355166" y="173507"/>
                  </a:lnTo>
                  <a:lnTo>
                    <a:pt x="1339545" y="174764"/>
                  </a:lnTo>
                  <a:lnTo>
                    <a:pt x="1340802" y="190373"/>
                  </a:lnTo>
                  <a:lnTo>
                    <a:pt x="1356525" y="189115"/>
                  </a:lnTo>
                  <a:close/>
                </a:path>
                <a:path w="3487420" h="309244">
                  <a:moveTo>
                    <a:pt x="1387856" y="186601"/>
                  </a:moveTo>
                  <a:lnTo>
                    <a:pt x="1386484" y="170891"/>
                  </a:lnTo>
                  <a:lnTo>
                    <a:pt x="1370876" y="172250"/>
                  </a:lnTo>
                  <a:lnTo>
                    <a:pt x="1372133" y="187858"/>
                  </a:lnTo>
                  <a:lnTo>
                    <a:pt x="1387856" y="186601"/>
                  </a:lnTo>
                  <a:close/>
                </a:path>
                <a:path w="3487420" h="309244">
                  <a:moveTo>
                    <a:pt x="1419174" y="184086"/>
                  </a:moveTo>
                  <a:lnTo>
                    <a:pt x="1417815" y="168376"/>
                  </a:lnTo>
                  <a:lnTo>
                    <a:pt x="1402207" y="169633"/>
                  </a:lnTo>
                  <a:lnTo>
                    <a:pt x="1403464" y="185343"/>
                  </a:lnTo>
                  <a:lnTo>
                    <a:pt x="1419174" y="184086"/>
                  </a:lnTo>
                  <a:close/>
                </a:path>
                <a:path w="3487420" h="309244">
                  <a:moveTo>
                    <a:pt x="1450505" y="181470"/>
                  </a:moveTo>
                  <a:lnTo>
                    <a:pt x="1449146" y="165862"/>
                  </a:lnTo>
                  <a:lnTo>
                    <a:pt x="1433537" y="167119"/>
                  </a:lnTo>
                  <a:lnTo>
                    <a:pt x="1434795" y="182727"/>
                  </a:lnTo>
                  <a:lnTo>
                    <a:pt x="1450505" y="181470"/>
                  </a:lnTo>
                  <a:close/>
                </a:path>
                <a:path w="3487420" h="309244">
                  <a:moveTo>
                    <a:pt x="1481836" y="178955"/>
                  </a:moveTo>
                  <a:lnTo>
                    <a:pt x="1480477" y="163245"/>
                  </a:lnTo>
                  <a:lnTo>
                    <a:pt x="1464856" y="164604"/>
                  </a:lnTo>
                  <a:lnTo>
                    <a:pt x="1466113" y="180213"/>
                  </a:lnTo>
                  <a:lnTo>
                    <a:pt x="1481836" y="178955"/>
                  </a:lnTo>
                  <a:close/>
                </a:path>
                <a:path w="3487420" h="309244">
                  <a:moveTo>
                    <a:pt x="1513166" y="176441"/>
                  </a:moveTo>
                  <a:lnTo>
                    <a:pt x="1511795" y="160731"/>
                  </a:lnTo>
                  <a:lnTo>
                    <a:pt x="1496187" y="161988"/>
                  </a:lnTo>
                  <a:lnTo>
                    <a:pt x="1497444" y="177698"/>
                  </a:lnTo>
                  <a:lnTo>
                    <a:pt x="1513166" y="176441"/>
                  </a:lnTo>
                  <a:close/>
                </a:path>
                <a:path w="3487420" h="309244">
                  <a:moveTo>
                    <a:pt x="1544485" y="173824"/>
                  </a:moveTo>
                  <a:lnTo>
                    <a:pt x="1543227" y="158216"/>
                  </a:lnTo>
                  <a:lnTo>
                    <a:pt x="1527517" y="159473"/>
                  </a:lnTo>
                  <a:lnTo>
                    <a:pt x="1528775" y="175082"/>
                  </a:lnTo>
                  <a:lnTo>
                    <a:pt x="1544485" y="173824"/>
                  </a:lnTo>
                  <a:close/>
                </a:path>
                <a:path w="3487420" h="309244">
                  <a:moveTo>
                    <a:pt x="1575816" y="171310"/>
                  </a:moveTo>
                  <a:lnTo>
                    <a:pt x="1574558" y="155587"/>
                  </a:lnTo>
                  <a:lnTo>
                    <a:pt x="1558848" y="156959"/>
                  </a:lnTo>
                  <a:lnTo>
                    <a:pt x="1560106" y="172567"/>
                  </a:lnTo>
                  <a:lnTo>
                    <a:pt x="1575816" y="171310"/>
                  </a:lnTo>
                  <a:close/>
                </a:path>
                <a:path w="3487420" h="309244">
                  <a:moveTo>
                    <a:pt x="1607146" y="168795"/>
                  </a:moveTo>
                  <a:lnTo>
                    <a:pt x="1605889" y="153073"/>
                  </a:lnTo>
                  <a:lnTo>
                    <a:pt x="1590167" y="154330"/>
                  </a:lnTo>
                  <a:lnTo>
                    <a:pt x="1591424" y="170053"/>
                  </a:lnTo>
                  <a:lnTo>
                    <a:pt x="1607146" y="168795"/>
                  </a:lnTo>
                  <a:close/>
                </a:path>
                <a:path w="3487420" h="309244">
                  <a:moveTo>
                    <a:pt x="1638477" y="166179"/>
                  </a:moveTo>
                  <a:lnTo>
                    <a:pt x="1637220" y="150558"/>
                  </a:lnTo>
                  <a:lnTo>
                    <a:pt x="1621497" y="151815"/>
                  </a:lnTo>
                  <a:lnTo>
                    <a:pt x="1622755" y="167436"/>
                  </a:lnTo>
                  <a:lnTo>
                    <a:pt x="1638477" y="166179"/>
                  </a:lnTo>
                  <a:close/>
                </a:path>
                <a:path w="3487420" h="309244">
                  <a:moveTo>
                    <a:pt x="1669796" y="163664"/>
                  </a:moveTo>
                  <a:lnTo>
                    <a:pt x="1668538" y="147942"/>
                  </a:lnTo>
                  <a:lnTo>
                    <a:pt x="1652828" y="149301"/>
                  </a:lnTo>
                  <a:lnTo>
                    <a:pt x="1654086" y="164922"/>
                  </a:lnTo>
                  <a:lnTo>
                    <a:pt x="1669796" y="163664"/>
                  </a:lnTo>
                  <a:close/>
                </a:path>
                <a:path w="3487420" h="309244">
                  <a:moveTo>
                    <a:pt x="1701126" y="161150"/>
                  </a:moveTo>
                  <a:lnTo>
                    <a:pt x="1699869" y="145427"/>
                  </a:lnTo>
                  <a:lnTo>
                    <a:pt x="1684159" y="146685"/>
                  </a:lnTo>
                  <a:lnTo>
                    <a:pt x="1685417" y="162407"/>
                  </a:lnTo>
                  <a:lnTo>
                    <a:pt x="1701126" y="161150"/>
                  </a:lnTo>
                  <a:close/>
                </a:path>
                <a:path w="3487420" h="309244">
                  <a:moveTo>
                    <a:pt x="1732457" y="158521"/>
                  </a:moveTo>
                  <a:lnTo>
                    <a:pt x="1731200" y="142913"/>
                  </a:lnTo>
                  <a:lnTo>
                    <a:pt x="1715477" y="144170"/>
                  </a:lnTo>
                  <a:lnTo>
                    <a:pt x="1716735" y="159778"/>
                  </a:lnTo>
                  <a:lnTo>
                    <a:pt x="1732457" y="158521"/>
                  </a:lnTo>
                  <a:close/>
                </a:path>
                <a:path w="3487420" h="309244">
                  <a:moveTo>
                    <a:pt x="1763788" y="156006"/>
                  </a:moveTo>
                  <a:lnTo>
                    <a:pt x="1762531" y="140296"/>
                  </a:lnTo>
                  <a:lnTo>
                    <a:pt x="1746808" y="141554"/>
                  </a:lnTo>
                  <a:lnTo>
                    <a:pt x="1748066" y="157264"/>
                  </a:lnTo>
                  <a:lnTo>
                    <a:pt x="1763788" y="156006"/>
                  </a:lnTo>
                  <a:close/>
                </a:path>
                <a:path w="3487420" h="309244">
                  <a:moveTo>
                    <a:pt x="1795106" y="153390"/>
                  </a:moveTo>
                  <a:lnTo>
                    <a:pt x="1793849" y="137782"/>
                  </a:lnTo>
                  <a:lnTo>
                    <a:pt x="1778139" y="139039"/>
                  </a:lnTo>
                  <a:lnTo>
                    <a:pt x="1779397" y="154749"/>
                  </a:lnTo>
                  <a:lnTo>
                    <a:pt x="1795106" y="153390"/>
                  </a:lnTo>
                  <a:close/>
                </a:path>
                <a:path w="3487420" h="309244">
                  <a:moveTo>
                    <a:pt x="1826437" y="150876"/>
                  </a:moveTo>
                  <a:lnTo>
                    <a:pt x="1825180" y="135267"/>
                  </a:lnTo>
                  <a:lnTo>
                    <a:pt x="1809470" y="136525"/>
                  </a:lnTo>
                  <a:lnTo>
                    <a:pt x="1810727" y="152133"/>
                  </a:lnTo>
                  <a:lnTo>
                    <a:pt x="1826437" y="150876"/>
                  </a:lnTo>
                  <a:close/>
                </a:path>
                <a:path w="3487420" h="309244">
                  <a:moveTo>
                    <a:pt x="1857768" y="148361"/>
                  </a:moveTo>
                  <a:lnTo>
                    <a:pt x="1856511" y="132651"/>
                  </a:lnTo>
                  <a:lnTo>
                    <a:pt x="1840788" y="133908"/>
                  </a:lnTo>
                  <a:lnTo>
                    <a:pt x="1842046" y="149618"/>
                  </a:lnTo>
                  <a:lnTo>
                    <a:pt x="1857768" y="148361"/>
                  </a:lnTo>
                  <a:close/>
                </a:path>
                <a:path w="3487420" h="309244">
                  <a:moveTo>
                    <a:pt x="1889099" y="145745"/>
                  </a:moveTo>
                  <a:lnTo>
                    <a:pt x="1887842" y="130136"/>
                  </a:lnTo>
                  <a:lnTo>
                    <a:pt x="1872119" y="131394"/>
                  </a:lnTo>
                  <a:lnTo>
                    <a:pt x="1873377" y="147104"/>
                  </a:lnTo>
                  <a:lnTo>
                    <a:pt x="1889099" y="145745"/>
                  </a:lnTo>
                  <a:close/>
                </a:path>
                <a:path w="3487420" h="309244">
                  <a:moveTo>
                    <a:pt x="1920417" y="143230"/>
                  </a:moveTo>
                  <a:lnTo>
                    <a:pt x="1919160" y="127622"/>
                  </a:lnTo>
                  <a:lnTo>
                    <a:pt x="1903450" y="128879"/>
                  </a:lnTo>
                  <a:lnTo>
                    <a:pt x="1904707" y="144487"/>
                  </a:lnTo>
                  <a:lnTo>
                    <a:pt x="1920417" y="143230"/>
                  </a:lnTo>
                  <a:close/>
                </a:path>
                <a:path w="3487420" h="309244">
                  <a:moveTo>
                    <a:pt x="1951748" y="140716"/>
                  </a:moveTo>
                  <a:lnTo>
                    <a:pt x="1950491" y="124993"/>
                  </a:lnTo>
                  <a:lnTo>
                    <a:pt x="1934781" y="126250"/>
                  </a:lnTo>
                  <a:lnTo>
                    <a:pt x="1936038" y="141973"/>
                  </a:lnTo>
                  <a:lnTo>
                    <a:pt x="1951748" y="140716"/>
                  </a:lnTo>
                  <a:close/>
                </a:path>
                <a:path w="3487420" h="309244">
                  <a:moveTo>
                    <a:pt x="1983079" y="138099"/>
                  </a:moveTo>
                  <a:lnTo>
                    <a:pt x="1981822" y="122478"/>
                  </a:lnTo>
                  <a:lnTo>
                    <a:pt x="1966099" y="123736"/>
                  </a:lnTo>
                  <a:lnTo>
                    <a:pt x="1967357" y="139458"/>
                  </a:lnTo>
                  <a:lnTo>
                    <a:pt x="1983079" y="138099"/>
                  </a:lnTo>
                  <a:close/>
                </a:path>
                <a:path w="3487420" h="309244">
                  <a:moveTo>
                    <a:pt x="2014410" y="135585"/>
                  </a:moveTo>
                  <a:lnTo>
                    <a:pt x="2013153" y="119964"/>
                  </a:lnTo>
                  <a:lnTo>
                    <a:pt x="1997430" y="121221"/>
                  </a:lnTo>
                  <a:lnTo>
                    <a:pt x="1998687" y="136842"/>
                  </a:lnTo>
                  <a:lnTo>
                    <a:pt x="2014410" y="135585"/>
                  </a:lnTo>
                  <a:close/>
                </a:path>
                <a:path w="3487420" h="309244">
                  <a:moveTo>
                    <a:pt x="2045728" y="133070"/>
                  </a:moveTo>
                  <a:lnTo>
                    <a:pt x="2044471" y="117348"/>
                  </a:lnTo>
                  <a:lnTo>
                    <a:pt x="2028761" y="118605"/>
                  </a:lnTo>
                  <a:lnTo>
                    <a:pt x="2030018" y="134327"/>
                  </a:lnTo>
                  <a:lnTo>
                    <a:pt x="2045728" y="133070"/>
                  </a:lnTo>
                  <a:close/>
                </a:path>
                <a:path w="3487420" h="309244">
                  <a:moveTo>
                    <a:pt x="2077059" y="130441"/>
                  </a:moveTo>
                  <a:lnTo>
                    <a:pt x="2075802" y="114833"/>
                  </a:lnTo>
                  <a:lnTo>
                    <a:pt x="2060092" y="116090"/>
                  </a:lnTo>
                  <a:lnTo>
                    <a:pt x="2061349" y="131813"/>
                  </a:lnTo>
                  <a:lnTo>
                    <a:pt x="2077059" y="130441"/>
                  </a:lnTo>
                  <a:close/>
                </a:path>
                <a:path w="3487420" h="309244">
                  <a:moveTo>
                    <a:pt x="2108390" y="127927"/>
                  </a:moveTo>
                  <a:lnTo>
                    <a:pt x="2107133" y="112217"/>
                  </a:lnTo>
                  <a:lnTo>
                    <a:pt x="2091410" y="113576"/>
                  </a:lnTo>
                  <a:lnTo>
                    <a:pt x="2092667" y="129184"/>
                  </a:lnTo>
                  <a:lnTo>
                    <a:pt x="2108390" y="127927"/>
                  </a:lnTo>
                  <a:close/>
                </a:path>
                <a:path w="3487420" h="309244">
                  <a:moveTo>
                    <a:pt x="2139721" y="125412"/>
                  </a:moveTo>
                  <a:lnTo>
                    <a:pt x="2138464" y="109702"/>
                  </a:lnTo>
                  <a:lnTo>
                    <a:pt x="2122741" y="110959"/>
                  </a:lnTo>
                  <a:lnTo>
                    <a:pt x="2123998" y="126669"/>
                  </a:lnTo>
                  <a:lnTo>
                    <a:pt x="2139721" y="125412"/>
                  </a:lnTo>
                  <a:close/>
                </a:path>
                <a:path w="3487420" h="309244">
                  <a:moveTo>
                    <a:pt x="2171039" y="122796"/>
                  </a:moveTo>
                  <a:lnTo>
                    <a:pt x="2169782" y="107188"/>
                  </a:lnTo>
                  <a:lnTo>
                    <a:pt x="2154072" y="108445"/>
                  </a:lnTo>
                  <a:lnTo>
                    <a:pt x="2155329" y="124053"/>
                  </a:lnTo>
                  <a:lnTo>
                    <a:pt x="2171039" y="122796"/>
                  </a:lnTo>
                  <a:close/>
                </a:path>
                <a:path w="3487420" h="309244">
                  <a:moveTo>
                    <a:pt x="2202370" y="120281"/>
                  </a:moveTo>
                  <a:lnTo>
                    <a:pt x="2201113" y="104571"/>
                  </a:lnTo>
                  <a:lnTo>
                    <a:pt x="2185403" y="105930"/>
                  </a:lnTo>
                  <a:lnTo>
                    <a:pt x="2186660" y="121539"/>
                  </a:lnTo>
                  <a:lnTo>
                    <a:pt x="2202370" y="120281"/>
                  </a:lnTo>
                  <a:close/>
                </a:path>
                <a:path w="3487420" h="309244">
                  <a:moveTo>
                    <a:pt x="2233701" y="117767"/>
                  </a:moveTo>
                  <a:lnTo>
                    <a:pt x="2232444" y="102057"/>
                  </a:lnTo>
                  <a:lnTo>
                    <a:pt x="2216721" y="103314"/>
                  </a:lnTo>
                  <a:lnTo>
                    <a:pt x="2217978" y="119024"/>
                  </a:lnTo>
                  <a:lnTo>
                    <a:pt x="2233701" y="117767"/>
                  </a:lnTo>
                  <a:close/>
                </a:path>
                <a:path w="3487420" h="309244">
                  <a:moveTo>
                    <a:pt x="2265032" y="115150"/>
                  </a:moveTo>
                  <a:lnTo>
                    <a:pt x="2263775" y="99542"/>
                  </a:lnTo>
                  <a:lnTo>
                    <a:pt x="2248052" y="100799"/>
                  </a:lnTo>
                  <a:lnTo>
                    <a:pt x="2249309" y="116408"/>
                  </a:lnTo>
                  <a:lnTo>
                    <a:pt x="2265032" y="115150"/>
                  </a:lnTo>
                  <a:close/>
                </a:path>
                <a:path w="3487420" h="309244">
                  <a:moveTo>
                    <a:pt x="2296350" y="112636"/>
                  </a:moveTo>
                  <a:lnTo>
                    <a:pt x="2295093" y="96913"/>
                  </a:lnTo>
                  <a:lnTo>
                    <a:pt x="2279383" y="98285"/>
                  </a:lnTo>
                  <a:lnTo>
                    <a:pt x="2280640" y="113893"/>
                  </a:lnTo>
                  <a:lnTo>
                    <a:pt x="2296350" y="112636"/>
                  </a:lnTo>
                  <a:close/>
                </a:path>
                <a:path w="3487420" h="309244">
                  <a:moveTo>
                    <a:pt x="2327681" y="110121"/>
                  </a:moveTo>
                  <a:lnTo>
                    <a:pt x="2326424" y="94399"/>
                  </a:lnTo>
                  <a:lnTo>
                    <a:pt x="2310714" y="95656"/>
                  </a:lnTo>
                  <a:lnTo>
                    <a:pt x="2311971" y="111379"/>
                  </a:lnTo>
                  <a:lnTo>
                    <a:pt x="2327681" y="110121"/>
                  </a:lnTo>
                  <a:close/>
                </a:path>
                <a:path w="3487420" h="309244">
                  <a:moveTo>
                    <a:pt x="2359012" y="107505"/>
                  </a:moveTo>
                  <a:lnTo>
                    <a:pt x="2357755" y="91884"/>
                  </a:lnTo>
                  <a:lnTo>
                    <a:pt x="2342032" y="93141"/>
                  </a:lnTo>
                  <a:lnTo>
                    <a:pt x="2343289" y="108762"/>
                  </a:lnTo>
                  <a:lnTo>
                    <a:pt x="2359012" y="107505"/>
                  </a:lnTo>
                  <a:close/>
                </a:path>
                <a:path w="3487420" h="309244">
                  <a:moveTo>
                    <a:pt x="2390343" y="104990"/>
                  </a:moveTo>
                  <a:lnTo>
                    <a:pt x="2389086" y="89268"/>
                  </a:lnTo>
                  <a:lnTo>
                    <a:pt x="2373363" y="90627"/>
                  </a:lnTo>
                  <a:lnTo>
                    <a:pt x="2374620" y="106248"/>
                  </a:lnTo>
                  <a:lnTo>
                    <a:pt x="2390343" y="104990"/>
                  </a:lnTo>
                  <a:close/>
                </a:path>
                <a:path w="3487420" h="309244">
                  <a:moveTo>
                    <a:pt x="2421661" y="102476"/>
                  </a:moveTo>
                  <a:lnTo>
                    <a:pt x="2420404" y="86753"/>
                  </a:lnTo>
                  <a:lnTo>
                    <a:pt x="2404694" y="88011"/>
                  </a:lnTo>
                  <a:lnTo>
                    <a:pt x="2405951" y="103733"/>
                  </a:lnTo>
                  <a:lnTo>
                    <a:pt x="2421661" y="102476"/>
                  </a:lnTo>
                  <a:close/>
                </a:path>
                <a:path w="3487420" h="309244">
                  <a:moveTo>
                    <a:pt x="2452992" y="99847"/>
                  </a:moveTo>
                  <a:lnTo>
                    <a:pt x="2451735" y="84239"/>
                  </a:lnTo>
                  <a:lnTo>
                    <a:pt x="2436025" y="85496"/>
                  </a:lnTo>
                  <a:lnTo>
                    <a:pt x="2437282" y="101104"/>
                  </a:lnTo>
                  <a:lnTo>
                    <a:pt x="2452992" y="99847"/>
                  </a:lnTo>
                  <a:close/>
                </a:path>
                <a:path w="3487420" h="309244">
                  <a:moveTo>
                    <a:pt x="2484323" y="97332"/>
                  </a:moveTo>
                  <a:lnTo>
                    <a:pt x="2483066" y="81622"/>
                  </a:lnTo>
                  <a:lnTo>
                    <a:pt x="2467343" y="82981"/>
                  </a:lnTo>
                  <a:lnTo>
                    <a:pt x="2468600" y="98590"/>
                  </a:lnTo>
                  <a:lnTo>
                    <a:pt x="2484323" y="97332"/>
                  </a:lnTo>
                  <a:close/>
                </a:path>
                <a:path w="3487420" h="309244">
                  <a:moveTo>
                    <a:pt x="2515654" y="94716"/>
                  </a:moveTo>
                  <a:lnTo>
                    <a:pt x="2514396" y="79108"/>
                  </a:lnTo>
                  <a:lnTo>
                    <a:pt x="2498674" y="80365"/>
                  </a:lnTo>
                  <a:lnTo>
                    <a:pt x="2499931" y="96075"/>
                  </a:lnTo>
                  <a:lnTo>
                    <a:pt x="2515654" y="94716"/>
                  </a:lnTo>
                  <a:close/>
                </a:path>
                <a:path w="3487420" h="309244">
                  <a:moveTo>
                    <a:pt x="2546972" y="92202"/>
                  </a:moveTo>
                  <a:lnTo>
                    <a:pt x="2545715" y="76593"/>
                  </a:lnTo>
                  <a:lnTo>
                    <a:pt x="2530005" y="77851"/>
                  </a:lnTo>
                  <a:lnTo>
                    <a:pt x="2531262" y="93459"/>
                  </a:lnTo>
                  <a:lnTo>
                    <a:pt x="2546972" y="92202"/>
                  </a:lnTo>
                  <a:close/>
                </a:path>
                <a:path w="3487420" h="309244">
                  <a:moveTo>
                    <a:pt x="2578303" y="89687"/>
                  </a:moveTo>
                  <a:lnTo>
                    <a:pt x="2577046" y="73977"/>
                  </a:lnTo>
                  <a:lnTo>
                    <a:pt x="2561336" y="75234"/>
                  </a:lnTo>
                  <a:lnTo>
                    <a:pt x="2562593" y="90944"/>
                  </a:lnTo>
                  <a:lnTo>
                    <a:pt x="2578303" y="89687"/>
                  </a:lnTo>
                  <a:close/>
                </a:path>
                <a:path w="3487420" h="309244">
                  <a:moveTo>
                    <a:pt x="2609634" y="87071"/>
                  </a:moveTo>
                  <a:lnTo>
                    <a:pt x="2608376" y="71462"/>
                  </a:lnTo>
                  <a:lnTo>
                    <a:pt x="2592654" y="72720"/>
                  </a:lnTo>
                  <a:lnTo>
                    <a:pt x="2593911" y="88430"/>
                  </a:lnTo>
                  <a:lnTo>
                    <a:pt x="2609634" y="87071"/>
                  </a:lnTo>
                  <a:close/>
                </a:path>
                <a:path w="3487420" h="309244">
                  <a:moveTo>
                    <a:pt x="2640965" y="84556"/>
                  </a:moveTo>
                  <a:lnTo>
                    <a:pt x="2639707" y="68948"/>
                  </a:lnTo>
                  <a:lnTo>
                    <a:pt x="2623985" y="70205"/>
                  </a:lnTo>
                  <a:lnTo>
                    <a:pt x="2625344" y="85813"/>
                  </a:lnTo>
                  <a:lnTo>
                    <a:pt x="2640965" y="84556"/>
                  </a:lnTo>
                  <a:close/>
                </a:path>
                <a:path w="3487420" h="309244">
                  <a:moveTo>
                    <a:pt x="2672283" y="82042"/>
                  </a:moveTo>
                  <a:lnTo>
                    <a:pt x="2671026" y="66319"/>
                  </a:lnTo>
                  <a:lnTo>
                    <a:pt x="2655316" y="67576"/>
                  </a:lnTo>
                  <a:lnTo>
                    <a:pt x="2656675" y="83299"/>
                  </a:lnTo>
                  <a:lnTo>
                    <a:pt x="2672283" y="82042"/>
                  </a:lnTo>
                  <a:close/>
                </a:path>
                <a:path w="3487420" h="309244">
                  <a:moveTo>
                    <a:pt x="2703614" y="79425"/>
                  </a:moveTo>
                  <a:lnTo>
                    <a:pt x="2702356" y="63804"/>
                  </a:lnTo>
                  <a:lnTo>
                    <a:pt x="2686647" y="65062"/>
                  </a:lnTo>
                  <a:lnTo>
                    <a:pt x="2688005" y="80784"/>
                  </a:lnTo>
                  <a:lnTo>
                    <a:pt x="2703614" y="79425"/>
                  </a:lnTo>
                  <a:close/>
                </a:path>
                <a:path w="3487420" h="309244">
                  <a:moveTo>
                    <a:pt x="2734945" y="76911"/>
                  </a:moveTo>
                  <a:lnTo>
                    <a:pt x="2733687" y="61290"/>
                  </a:lnTo>
                  <a:lnTo>
                    <a:pt x="2717965" y="62547"/>
                  </a:lnTo>
                  <a:lnTo>
                    <a:pt x="2719336" y="78168"/>
                  </a:lnTo>
                  <a:lnTo>
                    <a:pt x="2734945" y="76911"/>
                  </a:lnTo>
                  <a:close/>
                </a:path>
                <a:path w="3487420" h="309244">
                  <a:moveTo>
                    <a:pt x="2766276" y="74396"/>
                  </a:moveTo>
                  <a:lnTo>
                    <a:pt x="2765018" y="58674"/>
                  </a:lnTo>
                  <a:lnTo>
                    <a:pt x="2749296" y="59931"/>
                  </a:lnTo>
                  <a:lnTo>
                    <a:pt x="2750655" y="75653"/>
                  </a:lnTo>
                  <a:lnTo>
                    <a:pt x="2766276" y="74396"/>
                  </a:lnTo>
                  <a:close/>
                </a:path>
                <a:path w="3487420" h="309244">
                  <a:moveTo>
                    <a:pt x="2797594" y="71767"/>
                  </a:moveTo>
                  <a:lnTo>
                    <a:pt x="2796336" y="56159"/>
                  </a:lnTo>
                  <a:lnTo>
                    <a:pt x="2780627" y="57416"/>
                  </a:lnTo>
                  <a:lnTo>
                    <a:pt x="2781985" y="73139"/>
                  </a:lnTo>
                  <a:lnTo>
                    <a:pt x="2797594" y="71767"/>
                  </a:lnTo>
                  <a:close/>
                </a:path>
                <a:path w="3487420" h="309244">
                  <a:moveTo>
                    <a:pt x="2828925" y="69253"/>
                  </a:moveTo>
                  <a:lnTo>
                    <a:pt x="2827667" y="53644"/>
                  </a:lnTo>
                  <a:lnTo>
                    <a:pt x="2811957" y="54902"/>
                  </a:lnTo>
                  <a:lnTo>
                    <a:pt x="2813316" y="70510"/>
                  </a:lnTo>
                  <a:lnTo>
                    <a:pt x="2828925" y="69253"/>
                  </a:lnTo>
                  <a:close/>
                </a:path>
                <a:path w="3487420" h="309244">
                  <a:moveTo>
                    <a:pt x="2860256" y="66738"/>
                  </a:moveTo>
                  <a:lnTo>
                    <a:pt x="2858998" y="51028"/>
                  </a:lnTo>
                  <a:lnTo>
                    <a:pt x="2843276" y="52285"/>
                  </a:lnTo>
                  <a:lnTo>
                    <a:pt x="2844647" y="67995"/>
                  </a:lnTo>
                  <a:lnTo>
                    <a:pt x="2860256" y="66738"/>
                  </a:lnTo>
                  <a:close/>
                </a:path>
                <a:path w="3487420" h="309244">
                  <a:moveTo>
                    <a:pt x="2891586" y="64122"/>
                  </a:moveTo>
                  <a:lnTo>
                    <a:pt x="2890329" y="48514"/>
                  </a:lnTo>
                  <a:lnTo>
                    <a:pt x="2874607" y="49771"/>
                  </a:lnTo>
                  <a:lnTo>
                    <a:pt x="2875965" y="65481"/>
                  </a:lnTo>
                  <a:lnTo>
                    <a:pt x="2891586" y="64122"/>
                  </a:lnTo>
                  <a:close/>
                </a:path>
                <a:path w="3487420" h="309244">
                  <a:moveTo>
                    <a:pt x="2922905" y="61607"/>
                  </a:moveTo>
                  <a:lnTo>
                    <a:pt x="2921647" y="45897"/>
                  </a:lnTo>
                  <a:lnTo>
                    <a:pt x="2905937" y="47256"/>
                  </a:lnTo>
                  <a:lnTo>
                    <a:pt x="2907296" y="62865"/>
                  </a:lnTo>
                  <a:lnTo>
                    <a:pt x="2922905" y="61607"/>
                  </a:lnTo>
                  <a:close/>
                </a:path>
                <a:path w="3487420" h="309244">
                  <a:moveTo>
                    <a:pt x="2954236" y="59093"/>
                  </a:moveTo>
                  <a:lnTo>
                    <a:pt x="2952978" y="43383"/>
                  </a:lnTo>
                  <a:lnTo>
                    <a:pt x="2937268" y="44640"/>
                  </a:lnTo>
                  <a:lnTo>
                    <a:pt x="2938627" y="60350"/>
                  </a:lnTo>
                  <a:lnTo>
                    <a:pt x="2954236" y="59093"/>
                  </a:lnTo>
                  <a:close/>
                </a:path>
                <a:path w="3487420" h="309244">
                  <a:moveTo>
                    <a:pt x="2985566" y="56476"/>
                  </a:moveTo>
                  <a:lnTo>
                    <a:pt x="2984309" y="40868"/>
                  </a:lnTo>
                  <a:lnTo>
                    <a:pt x="2968587" y="42125"/>
                  </a:lnTo>
                  <a:lnTo>
                    <a:pt x="2969958" y="57734"/>
                  </a:lnTo>
                  <a:lnTo>
                    <a:pt x="2985566" y="56476"/>
                  </a:lnTo>
                  <a:close/>
                </a:path>
                <a:path w="3487420" h="309244">
                  <a:moveTo>
                    <a:pt x="3016897" y="53962"/>
                  </a:moveTo>
                  <a:lnTo>
                    <a:pt x="3015640" y="38239"/>
                  </a:lnTo>
                  <a:lnTo>
                    <a:pt x="2999917" y="39611"/>
                  </a:lnTo>
                  <a:lnTo>
                    <a:pt x="3001276" y="55219"/>
                  </a:lnTo>
                  <a:lnTo>
                    <a:pt x="3016897" y="53962"/>
                  </a:lnTo>
                  <a:close/>
                </a:path>
                <a:path w="3487420" h="309244">
                  <a:moveTo>
                    <a:pt x="3048216" y="51447"/>
                  </a:moveTo>
                  <a:lnTo>
                    <a:pt x="3046958" y="35725"/>
                  </a:lnTo>
                  <a:lnTo>
                    <a:pt x="3031248" y="36982"/>
                  </a:lnTo>
                  <a:lnTo>
                    <a:pt x="3032607" y="52705"/>
                  </a:lnTo>
                  <a:lnTo>
                    <a:pt x="3048216" y="51447"/>
                  </a:lnTo>
                  <a:close/>
                </a:path>
                <a:path w="3487420" h="309244">
                  <a:moveTo>
                    <a:pt x="3079546" y="48831"/>
                  </a:moveTo>
                  <a:lnTo>
                    <a:pt x="3078289" y="33210"/>
                  </a:lnTo>
                  <a:lnTo>
                    <a:pt x="3062579" y="34467"/>
                  </a:lnTo>
                  <a:lnTo>
                    <a:pt x="3063938" y="50088"/>
                  </a:lnTo>
                  <a:lnTo>
                    <a:pt x="3079546" y="48831"/>
                  </a:lnTo>
                  <a:close/>
                </a:path>
                <a:path w="3487420" h="309244">
                  <a:moveTo>
                    <a:pt x="3110877" y="46316"/>
                  </a:moveTo>
                  <a:lnTo>
                    <a:pt x="3109620" y="30594"/>
                  </a:lnTo>
                  <a:lnTo>
                    <a:pt x="3093897" y="31953"/>
                  </a:lnTo>
                  <a:lnTo>
                    <a:pt x="3095269" y="47574"/>
                  </a:lnTo>
                  <a:lnTo>
                    <a:pt x="3110877" y="46316"/>
                  </a:lnTo>
                  <a:close/>
                </a:path>
                <a:path w="3487420" h="309244">
                  <a:moveTo>
                    <a:pt x="3142208" y="43802"/>
                  </a:moveTo>
                  <a:lnTo>
                    <a:pt x="3140951" y="28079"/>
                  </a:lnTo>
                  <a:lnTo>
                    <a:pt x="3125228" y="29337"/>
                  </a:lnTo>
                  <a:lnTo>
                    <a:pt x="3126587" y="45059"/>
                  </a:lnTo>
                  <a:lnTo>
                    <a:pt x="3142208" y="43802"/>
                  </a:lnTo>
                  <a:close/>
                </a:path>
                <a:path w="3487420" h="309244">
                  <a:moveTo>
                    <a:pt x="3173526" y="41173"/>
                  </a:moveTo>
                  <a:lnTo>
                    <a:pt x="3172269" y="25565"/>
                  </a:lnTo>
                  <a:lnTo>
                    <a:pt x="3156661" y="26822"/>
                  </a:lnTo>
                  <a:lnTo>
                    <a:pt x="3157918" y="42430"/>
                  </a:lnTo>
                  <a:lnTo>
                    <a:pt x="3173526" y="41173"/>
                  </a:lnTo>
                  <a:close/>
                </a:path>
                <a:path w="3487420" h="309244">
                  <a:moveTo>
                    <a:pt x="3204857" y="38658"/>
                  </a:moveTo>
                  <a:lnTo>
                    <a:pt x="3203600" y="22948"/>
                  </a:lnTo>
                  <a:lnTo>
                    <a:pt x="3187992" y="24307"/>
                  </a:lnTo>
                  <a:lnTo>
                    <a:pt x="3189249" y="39916"/>
                  </a:lnTo>
                  <a:lnTo>
                    <a:pt x="3204857" y="38658"/>
                  </a:lnTo>
                  <a:close/>
                </a:path>
                <a:path w="3487420" h="309244">
                  <a:moveTo>
                    <a:pt x="3236188" y="36144"/>
                  </a:moveTo>
                  <a:lnTo>
                    <a:pt x="3234931" y="20434"/>
                  </a:lnTo>
                  <a:lnTo>
                    <a:pt x="3219323" y="21691"/>
                  </a:lnTo>
                  <a:lnTo>
                    <a:pt x="3220580" y="37401"/>
                  </a:lnTo>
                  <a:lnTo>
                    <a:pt x="3236188" y="36144"/>
                  </a:lnTo>
                  <a:close/>
                </a:path>
                <a:path w="3487420" h="309244">
                  <a:moveTo>
                    <a:pt x="3267519" y="33528"/>
                  </a:moveTo>
                  <a:lnTo>
                    <a:pt x="3266262" y="17919"/>
                  </a:lnTo>
                  <a:lnTo>
                    <a:pt x="3250641" y="19177"/>
                  </a:lnTo>
                  <a:lnTo>
                    <a:pt x="3251898" y="34785"/>
                  </a:lnTo>
                  <a:lnTo>
                    <a:pt x="3267519" y="33528"/>
                  </a:lnTo>
                  <a:close/>
                </a:path>
                <a:path w="3487420" h="309244">
                  <a:moveTo>
                    <a:pt x="3298837" y="31013"/>
                  </a:moveTo>
                  <a:lnTo>
                    <a:pt x="3297580" y="15303"/>
                  </a:lnTo>
                  <a:lnTo>
                    <a:pt x="3281972" y="16560"/>
                  </a:lnTo>
                  <a:lnTo>
                    <a:pt x="3283229" y="32270"/>
                  </a:lnTo>
                  <a:lnTo>
                    <a:pt x="3298837" y="31013"/>
                  </a:lnTo>
                  <a:close/>
                </a:path>
                <a:path w="3487420" h="309244">
                  <a:moveTo>
                    <a:pt x="3330168" y="28397"/>
                  </a:moveTo>
                  <a:lnTo>
                    <a:pt x="3328911" y="12788"/>
                  </a:lnTo>
                  <a:lnTo>
                    <a:pt x="3313303" y="14046"/>
                  </a:lnTo>
                  <a:lnTo>
                    <a:pt x="3314560" y="29756"/>
                  </a:lnTo>
                  <a:lnTo>
                    <a:pt x="3330168" y="28397"/>
                  </a:lnTo>
                  <a:close/>
                </a:path>
                <a:path w="3487420" h="309244">
                  <a:moveTo>
                    <a:pt x="3361499" y="25882"/>
                  </a:moveTo>
                  <a:lnTo>
                    <a:pt x="3360242" y="10274"/>
                  </a:lnTo>
                  <a:lnTo>
                    <a:pt x="3344634" y="11531"/>
                  </a:lnTo>
                  <a:lnTo>
                    <a:pt x="3345891" y="27139"/>
                  </a:lnTo>
                  <a:lnTo>
                    <a:pt x="3361499" y="25882"/>
                  </a:lnTo>
                  <a:close/>
                </a:path>
                <a:path w="3487420" h="309244">
                  <a:moveTo>
                    <a:pt x="3392830" y="23368"/>
                  </a:moveTo>
                  <a:lnTo>
                    <a:pt x="3391573" y="7645"/>
                  </a:lnTo>
                  <a:lnTo>
                    <a:pt x="3375952" y="8902"/>
                  </a:lnTo>
                  <a:lnTo>
                    <a:pt x="3377209" y="24625"/>
                  </a:lnTo>
                  <a:lnTo>
                    <a:pt x="3392830" y="23368"/>
                  </a:lnTo>
                  <a:close/>
                </a:path>
                <a:path w="3487420" h="309244">
                  <a:moveTo>
                    <a:pt x="3424148" y="20751"/>
                  </a:moveTo>
                  <a:lnTo>
                    <a:pt x="3422891" y="5130"/>
                  </a:lnTo>
                  <a:lnTo>
                    <a:pt x="3407283" y="6388"/>
                  </a:lnTo>
                  <a:lnTo>
                    <a:pt x="3408540" y="22110"/>
                  </a:lnTo>
                  <a:lnTo>
                    <a:pt x="3424148" y="20751"/>
                  </a:lnTo>
                  <a:close/>
                </a:path>
                <a:path w="3487420" h="309244">
                  <a:moveTo>
                    <a:pt x="3455479" y="18237"/>
                  </a:moveTo>
                  <a:lnTo>
                    <a:pt x="3454222" y="2616"/>
                  </a:lnTo>
                  <a:lnTo>
                    <a:pt x="3438614" y="3873"/>
                  </a:lnTo>
                  <a:lnTo>
                    <a:pt x="3439871" y="19494"/>
                  </a:lnTo>
                  <a:lnTo>
                    <a:pt x="3455479" y="18237"/>
                  </a:lnTo>
                  <a:close/>
                </a:path>
                <a:path w="3487420" h="309244">
                  <a:moveTo>
                    <a:pt x="3486810" y="15722"/>
                  </a:moveTo>
                  <a:lnTo>
                    <a:pt x="3485553" y="0"/>
                  </a:lnTo>
                  <a:lnTo>
                    <a:pt x="3469944" y="1257"/>
                  </a:lnTo>
                  <a:lnTo>
                    <a:pt x="3471202" y="16979"/>
                  </a:lnTo>
                  <a:lnTo>
                    <a:pt x="3486810" y="15722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2350" y="260123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2350" y="260123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15170" y="2633278"/>
            <a:ext cx="40957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Spine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16943" y="2309964"/>
            <a:ext cx="2820035" cy="640080"/>
            <a:chOff x="5716943" y="2309964"/>
            <a:chExt cx="2820035" cy="640080"/>
          </a:xfrm>
        </p:grpSpPr>
        <p:sp>
          <p:nvSpPr>
            <p:cNvPr id="41" name="object 41"/>
            <p:cNvSpPr/>
            <p:nvPr/>
          </p:nvSpPr>
          <p:spPr>
            <a:xfrm>
              <a:off x="5716943" y="2309964"/>
              <a:ext cx="2820035" cy="307340"/>
            </a:xfrm>
            <a:custGeom>
              <a:avLst/>
              <a:gdLst/>
              <a:ahLst/>
              <a:cxnLst/>
              <a:rect l="l" t="t" r="r" b="b"/>
              <a:pathLst>
                <a:path w="2820034" h="307339">
                  <a:moveTo>
                    <a:pt x="20637" y="33108"/>
                  </a:moveTo>
                  <a:lnTo>
                    <a:pt x="6286" y="26936"/>
                  </a:lnTo>
                  <a:lnTo>
                    <a:pt x="0" y="41389"/>
                  </a:lnTo>
                  <a:lnTo>
                    <a:pt x="14452" y="47574"/>
                  </a:lnTo>
                  <a:lnTo>
                    <a:pt x="20637" y="33108"/>
                  </a:lnTo>
                  <a:close/>
                </a:path>
                <a:path w="2820034" h="307339">
                  <a:moveTo>
                    <a:pt x="49555" y="45580"/>
                  </a:moveTo>
                  <a:lnTo>
                    <a:pt x="35090" y="39395"/>
                  </a:lnTo>
                  <a:lnTo>
                    <a:pt x="28917" y="53759"/>
                  </a:lnTo>
                  <a:lnTo>
                    <a:pt x="43370" y="60045"/>
                  </a:lnTo>
                  <a:lnTo>
                    <a:pt x="49555" y="45580"/>
                  </a:lnTo>
                  <a:close/>
                </a:path>
                <a:path w="2820034" h="307339">
                  <a:moveTo>
                    <a:pt x="78473" y="57950"/>
                  </a:moveTo>
                  <a:lnTo>
                    <a:pt x="64008" y="51765"/>
                  </a:lnTo>
                  <a:lnTo>
                    <a:pt x="57835" y="66217"/>
                  </a:lnTo>
                  <a:lnTo>
                    <a:pt x="72186" y="72402"/>
                  </a:lnTo>
                  <a:lnTo>
                    <a:pt x="78473" y="57950"/>
                  </a:lnTo>
                  <a:close/>
                </a:path>
                <a:path w="2820034" h="307339">
                  <a:moveTo>
                    <a:pt x="107289" y="70408"/>
                  </a:moveTo>
                  <a:lnTo>
                    <a:pt x="92824" y="64122"/>
                  </a:lnTo>
                  <a:lnTo>
                    <a:pt x="86639" y="78587"/>
                  </a:lnTo>
                  <a:lnTo>
                    <a:pt x="101104" y="84772"/>
                  </a:lnTo>
                  <a:lnTo>
                    <a:pt x="107289" y="70408"/>
                  </a:lnTo>
                  <a:close/>
                </a:path>
                <a:path w="2820034" h="307339">
                  <a:moveTo>
                    <a:pt x="136207" y="82778"/>
                  </a:moveTo>
                  <a:lnTo>
                    <a:pt x="121742" y="76593"/>
                  </a:lnTo>
                  <a:lnTo>
                    <a:pt x="115557" y="91059"/>
                  </a:lnTo>
                  <a:lnTo>
                    <a:pt x="130022" y="97231"/>
                  </a:lnTo>
                  <a:lnTo>
                    <a:pt x="136207" y="82778"/>
                  </a:lnTo>
                  <a:close/>
                </a:path>
                <a:path w="2820034" h="307339">
                  <a:moveTo>
                    <a:pt x="165125" y="95250"/>
                  </a:moveTo>
                  <a:lnTo>
                    <a:pt x="150660" y="88963"/>
                  </a:lnTo>
                  <a:lnTo>
                    <a:pt x="144373" y="103416"/>
                  </a:lnTo>
                  <a:lnTo>
                    <a:pt x="158838" y="109601"/>
                  </a:lnTo>
                  <a:lnTo>
                    <a:pt x="165125" y="95250"/>
                  </a:lnTo>
                  <a:close/>
                </a:path>
                <a:path w="2820034" h="307339">
                  <a:moveTo>
                    <a:pt x="193929" y="107607"/>
                  </a:moveTo>
                  <a:lnTo>
                    <a:pt x="179476" y="101422"/>
                  </a:lnTo>
                  <a:lnTo>
                    <a:pt x="173291" y="115887"/>
                  </a:lnTo>
                  <a:lnTo>
                    <a:pt x="187756" y="122072"/>
                  </a:lnTo>
                  <a:lnTo>
                    <a:pt x="193929" y="107607"/>
                  </a:lnTo>
                  <a:close/>
                </a:path>
                <a:path w="2820034" h="307339">
                  <a:moveTo>
                    <a:pt x="222846" y="119976"/>
                  </a:moveTo>
                  <a:lnTo>
                    <a:pt x="208394" y="113792"/>
                  </a:lnTo>
                  <a:lnTo>
                    <a:pt x="202209" y="128244"/>
                  </a:lnTo>
                  <a:lnTo>
                    <a:pt x="216674" y="134429"/>
                  </a:lnTo>
                  <a:lnTo>
                    <a:pt x="222846" y="119976"/>
                  </a:lnTo>
                  <a:close/>
                </a:path>
                <a:path w="2820034" h="307339">
                  <a:moveTo>
                    <a:pt x="251663" y="132435"/>
                  </a:moveTo>
                  <a:lnTo>
                    <a:pt x="237312" y="126263"/>
                  </a:lnTo>
                  <a:lnTo>
                    <a:pt x="231025" y="140716"/>
                  </a:lnTo>
                  <a:lnTo>
                    <a:pt x="245478" y="146900"/>
                  </a:lnTo>
                  <a:lnTo>
                    <a:pt x="251663" y="132435"/>
                  </a:lnTo>
                  <a:close/>
                </a:path>
                <a:path w="2820034" h="307339">
                  <a:moveTo>
                    <a:pt x="280581" y="144805"/>
                  </a:moveTo>
                  <a:lnTo>
                    <a:pt x="266128" y="138620"/>
                  </a:lnTo>
                  <a:lnTo>
                    <a:pt x="259943" y="153085"/>
                  </a:lnTo>
                  <a:lnTo>
                    <a:pt x="274396" y="159258"/>
                  </a:lnTo>
                  <a:lnTo>
                    <a:pt x="280581" y="144805"/>
                  </a:lnTo>
                  <a:close/>
                </a:path>
                <a:path w="2820034" h="307339">
                  <a:moveTo>
                    <a:pt x="309499" y="157276"/>
                  </a:moveTo>
                  <a:lnTo>
                    <a:pt x="295046" y="151091"/>
                  </a:lnTo>
                  <a:lnTo>
                    <a:pt x="288861" y="165442"/>
                  </a:lnTo>
                  <a:lnTo>
                    <a:pt x="303212" y="171729"/>
                  </a:lnTo>
                  <a:lnTo>
                    <a:pt x="309499" y="157276"/>
                  </a:lnTo>
                  <a:close/>
                </a:path>
                <a:path w="2820034" h="307339">
                  <a:moveTo>
                    <a:pt x="338315" y="169633"/>
                  </a:moveTo>
                  <a:lnTo>
                    <a:pt x="323850" y="163449"/>
                  </a:lnTo>
                  <a:lnTo>
                    <a:pt x="317677" y="177914"/>
                  </a:lnTo>
                  <a:lnTo>
                    <a:pt x="332130" y="184099"/>
                  </a:lnTo>
                  <a:lnTo>
                    <a:pt x="338315" y="169633"/>
                  </a:lnTo>
                  <a:close/>
                </a:path>
                <a:path w="2820034" h="307339">
                  <a:moveTo>
                    <a:pt x="367233" y="182105"/>
                  </a:moveTo>
                  <a:lnTo>
                    <a:pt x="352767" y="175920"/>
                  </a:lnTo>
                  <a:lnTo>
                    <a:pt x="346595" y="190271"/>
                  </a:lnTo>
                  <a:lnTo>
                    <a:pt x="361048" y="196557"/>
                  </a:lnTo>
                  <a:lnTo>
                    <a:pt x="367233" y="182105"/>
                  </a:lnTo>
                  <a:close/>
                </a:path>
                <a:path w="2820034" h="307339">
                  <a:moveTo>
                    <a:pt x="396151" y="194462"/>
                  </a:moveTo>
                  <a:lnTo>
                    <a:pt x="381685" y="188290"/>
                  </a:lnTo>
                  <a:lnTo>
                    <a:pt x="375399" y="202742"/>
                  </a:lnTo>
                  <a:lnTo>
                    <a:pt x="389864" y="208927"/>
                  </a:lnTo>
                  <a:lnTo>
                    <a:pt x="396151" y="194462"/>
                  </a:lnTo>
                  <a:close/>
                </a:path>
                <a:path w="2820034" h="307339">
                  <a:moveTo>
                    <a:pt x="424967" y="206933"/>
                  </a:moveTo>
                  <a:lnTo>
                    <a:pt x="410502" y="200647"/>
                  </a:lnTo>
                  <a:lnTo>
                    <a:pt x="404317" y="215112"/>
                  </a:lnTo>
                  <a:lnTo>
                    <a:pt x="418782" y="221284"/>
                  </a:lnTo>
                  <a:lnTo>
                    <a:pt x="424967" y="206933"/>
                  </a:lnTo>
                  <a:close/>
                </a:path>
                <a:path w="2820034" h="307339">
                  <a:moveTo>
                    <a:pt x="453885" y="219303"/>
                  </a:moveTo>
                  <a:lnTo>
                    <a:pt x="439420" y="213118"/>
                  </a:lnTo>
                  <a:lnTo>
                    <a:pt x="433235" y="227571"/>
                  </a:lnTo>
                  <a:lnTo>
                    <a:pt x="447700" y="233756"/>
                  </a:lnTo>
                  <a:lnTo>
                    <a:pt x="453885" y="219303"/>
                  </a:lnTo>
                  <a:close/>
                </a:path>
                <a:path w="2820034" h="307339">
                  <a:moveTo>
                    <a:pt x="482688" y="231762"/>
                  </a:moveTo>
                  <a:lnTo>
                    <a:pt x="468337" y="225475"/>
                  </a:lnTo>
                  <a:lnTo>
                    <a:pt x="462051" y="239941"/>
                  </a:lnTo>
                  <a:lnTo>
                    <a:pt x="476516" y="246126"/>
                  </a:lnTo>
                  <a:lnTo>
                    <a:pt x="482688" y="231762"/>
                  </a:lnTo>
                  <a:close/>
                </a:path>
                <a:path w="2820034" h="307339">
                  <a:moveTo>
                    <a:pt x="511606" y="244132"/>
                  </a:moveTo>
                  <a:lnTo>
                    <a:pt x="497154" y="237947"/>
                  </a:lnTo>
                  <a:lnTo>
                    <a:pt x="490969" y="252412"/>
                  </a:lnTo>
                  <a:lnTo>
                    <a:pt x="505434" y="258584"/>
                  </a:lnTo>
                  <a:lnTo>
                    <a:pt x="511606" y="244132"/>
                  </a:lnTo>
                  <a:close/>
                </a:path>
                <a:path w="2820034" h="307339">
                  <a:moveTo>
                    <a:pt x="540524" y="256489"/>
                  </a:moveTo>
                  <a:lnTo>
                    <a:pt x="526072" y="250317"/>
                  </a:lnTo>
                  <a:lnTo>
                    <a:pt x="519887" y="264769"/>
                  </a:lnTo>
                  <a:lnTo>
                    <a:pt x="534238" y="270954"/>
                  </a:lnTo>
                  <a:lnTo>
                    <a:pt x="540524" y="256489"/>
                  </a:lnTo>
                  <a:close/>
                </a:path>
                <a:path w="2820034" h="307339">
                  <a:moveTo>
                    <a:pt x="647090" y="307098"/>
                  </a:moveTo>
                  <a:lnTo>
                    <a:pt x="641743" y="265506"/>
                  </a:lnTo>
                  <a:lnTo>
                    <a:pt x="637133" y="268605"/>
                  </a:lnTo>
                  <a:lnTo>
                    <a:pt x="633044" y="271348"/>
                  </a:lnTo>
                  <a:lnTo>
                    <a:pt x="602996" y="291515"/>
                  </a:lnTo>
                  <a:lnTo>
                    <a:pt x="573328" y="256387"/>
                  </a:lnTo>
                  <a:lnTo>
                    <a:pt x="569341" y="265658"/>
                  </a:lnTo>
                  <a:lnTo>
                    <a:pt x="568147" y="268452"/>
                  </a:lnTo>
                  <a:lnTo>
                    <a:pt x="554888" y="262775"/>
                  </a:lnTo>
                  <a:lnTo>
                    <a:pt x="548703" y="277139"/>
                  </a:lnTo>
                  <a:lnTo>
                    <a:pt x="561936" y="282892"/>
                  </a:lnTo>
                  <a:lnTo>
                    <a:pt x="556768" y="294944"/>
                  </a:lnTo>
                  <a:lnTo>
                    <a:pt x="603605" y="292227"/>
                  </a:lnTo>
                  <a:lnTo>
                    <a:pt x="603148" y="291693"/>
                  </a:lnTo>
                  <a:lnTo>
                    <a:pt x="647090" y="307098"/>
                  </a:lnTo>
                  <a:close/>
                </a:path>
                <a:path w="2820034" h="307339">
                  <a:moveTo>
                    <a:pt x="668248" y="291172"/>
                  </a:moveTo>
                  <a:lnTo>
                    <a:pt x="666254" y="275564"/>
                  </a:lnTo>
                  <a:lnTo>
                    <a:pt x="650646" y="277558"/>
                  </a:lnTo>
                  <a:lnTo>
                    <a:pt x="652640" y="293166"/>
                  </a:lnTo>
                  <a:lnTo>
                    <a:pt x="668248" y="291172"/>
                  </a:lnTo>
                  <a:close/>
                </a:path>
                <a:path w="2820034" h="307339">
                  <a:moveTo>
                    <a:pt x="699477" y="287197"/>
                  </a:moveTo>
                  <a:lnTo>
                    <a:pt x="697484" y="271576"/>
                  </a:lnTo>
                  <a:lnTo>
                    <a:pt x="681875" y="273570"/>
                  </a:lnTo>
                  <a:lnTo>
                    <a:pt x="683856" y="289179"/>
                  </a:lnTo>
                  <a:lnTo>
                    <a:pt x="699477" y="287197"/>
                  </a:lnTo>
                  <a:close/>
                </a:path>
                <a:path w="2820034" h="307339">
                  <a:moveTo>
                    <a:pt x="730592" y="283210"/>
                  </a:moveTo>
                  <a:lnTo>
                    <a:pt x="728599" y="267601"/>
                  </a:lnTo>
                  <a:lnTo>
                    <a:pt x="713092" y="269595"/>
                  </a:lnTo>
                  <a:lnTo>
                    <a:pt x="715086" y="285203"/>
                  </a:lnTo>
                  <a:lnTo>
                    <a:pt x="730592" y="283210"/>
                  </a:lnTo>
                  <a:close/>
                </a:path>
                <a:path w="2820034" h="307339">
                  <a:moveTo>
                    <a:pt x="761809" y="279234"/>
                  </a:moveTo>
                  <a:lnTo>
                    <a:pt x="759828" y="263613"/>
                  </a:lnTo>
                  <a:lnTo>
                    <a:pt x="744207" y="265607"/>
                  </a:lnTo>
                  <a:lnTo>
                    <a:pt x="746201" y="281216"/>
                  </a:lnTo>
                  <a:lnTo>
                    <a:pt x="761809" y="279234"/>
                  </a:lnTo>
                  <a:close/>
                </a:path>
                <a:path w="2820034" h="307339">
                  <a:moveTo>
                    <a:pt x="793038" y="275145"/>
                  </a:moveTo>
                  <a:lnTo>
                    <a:pt x="790943" y="259638"/>
                  </a:lnTo>
                  <a:lnTo>
                    <a:pt x="775436" y="261632"/>
                  </a:lnTo>
                  <a:lnTo>
                    <a:pt x="777430" y="277139"/>
                  </a:lnTo>
                  <a:lnTo>
                    <a:pt x="793038" y="275145"/>
                  </a:lnTo>
                  <a:close/>
                </a:path>
                <a:path w="2820034" h="307339">
                  <a:moveTo>
                    <a:pt x="824153" y="271157"/>
                  </a:moveTo>
                  <a:lnTo>
                    <a:pt x="822159" y="255549"/>
                  </a:lnTo>
                  <a:lnTo>
                    <a:pt x="806551" y="257644"/>
                  </a:lnTo>
                  <a:lnTo>
                    <a:pt x="808545" y="273151"/>
                  </a:lnTo>
                  <a:lnTo>
                    <a:pt x="824153" y="271157"/>
                  </a:lnTo>
                  <a:close/>
                </a:path>
                <a:path w="2820034" h="307339">
                  <a:moveTo>
                    <a:pt x="855383" y="267182"/>
                  </a:moveTo>
                  <a:lnTo>
                    <a:pt x="853389" y="251574"/>
                  </a:lnTo>
                  <a:lnTo>
                    <a:pt x="837780" y="253555"/>
                  </a:lnTo>
                  <a:lnTo>
                    <a:pt x="839762" y="269176"/>
                  </a:lnTo>
                  <a:lnTo>
                    <a:pt x="855383" y="267182"/>
                  </a:lnTo>
                  <a:close/>
                </a:path>
                <a:path w="2820034" h="307339">
                  <a:moveTo>
                    <a:pt x="886498" y="263194"/>
                  </a:moveTo>
                  <a:lnTo>
                    <a:pt x="884504" y="247586"/>
                  </a:lnTo>
                  <a:lnTo>
                    <a:pt x="868895" y="249580"/>
                  </a:lnTo>
                  <a:lnTo>
                    <a:pt x="870889" y="265188"/>
                  </a:lnTo>
                  <a:lnTo>
                    <a:pt x="886498" y="263194"/>
                  </a:lnTo>
                  <a:close/>
                </a:path>
                <a:path w="2820034" h="307339">
                  <a:moveTo>
                    <a:pt x="917714" y="259219"/>
                  </a:moveTo>
                  <a:lnTo>
                    <a:pt x="915733" y="243611"/>
                  </a:lnTo>
                  <a:lnTo>
                    <a:pt x="900112" y="245592"/>
                  </a:lnTo>
                  <a:lnTo>
                    <a:pt x="902106" y="261213"/>
                  </a:lnTo>
                  <a:lnTo>
                    <a:pt x="917714" y="259219"/>
                  </a:lnTo>
                  <a:close/>
                </a:path>
                <a:path w="2820034" h="307339">
                  <a:moveTo>
                    <a:pt x="948842" y="255231"/>
                  </a:moveTo>
                  <a:lnTo>
                    <a:pt x="946848" y="239623"/>
                  </a:lnTo>
                  <a:lnTo>
                    <a:pt x="931341" y="241617"/>
                  </a:lnTo>
                  <a:lnTo>
                    <a:pt x="933335" y="257225"/>
                  </a:lnTo>
                  <a:lnTo>
                    <a:pt x="948842" y="255231"/>
                  </a:lnTo>
                  <a:close/>
                </a:path>
                <a:path w="2820034" h="307339">
                  <a:moveTo>
                    <a:pt x="980059" y="251256"/>
                  </a:moveTo>
                  <a:lnTo>
                    <a:pt x="978065" y="235648"/>
                  </a:lnTo>
                  <a:lnTo>
                    <a:pt x="962456" y="237629"/>
                  </a:lnTo>
                  <a:lnTo>
                    <a:pt x="964450" y="253250"/>
                  </a:lnTo>
                  <a:lnTo>
                    <a:pt x="980059" y="251256"/>
                  </a:lnTo>
                  <a:close/>
                </a:path>
                <a:path w="2820034" h="307339">
                  <a:moveTo>
                    <a:pt x="1011174" y="247269"/>
                  </a:moveTo>
                  <a:lnTo>
                    <a:pt x="1009192" y="231660"/>
                  </a:lnTo>
                  <a:lnTo>
                    <a:pt x="993686" y="233654"/>
                  </a:lnTo>
                  <a:lnTo>
                    <a:pt x="995667" y="249262"/>
                  </a:lnTo>
                  <a:lnTo>
                    <a:pt x="1011174" y="247269"/>
                  </a:lnTo>
                  <a:close/>
                </a:path>
                <a:path w="2820034" h="307339">
                  <a:moveTo>
                    <a:pt x="1042403" y="243192"/>
                  </a:moveTo>
                  <a:lnTo>
                    <a:pt x="1040409" y="227685"/>
                  </a:lnTo>
                  <a:lnTo>
                    <a:pt x="1024801" y="229666"/>
                  </a:lnTo>
                  <a:lnTo>
                    <a:pt x="1026795" y="245173"/>
                  </a:lnTo>
                  <a:lnTo>
                    <a:pt x="1042403" y="243192"/>
                  </a:lnTo>
                  <a:close/>
                </a:path>
                <a:path w="2820034" h="307339">
                  <a:moveTo>
                    <a:pt x="1073619" y="239204"/>
                  </a:moveTo>
                  <a:lnTo>
                    <a:pt x="1071638" y="223596"/>
                  </a:lnTo>
                  <a:lnTo>
                    <a:pt x="1056017" y="225691"/>
                  </a:lnTo>
                  <a:lnTo>
                    <a:pt x="1058011" y="241198"/>
                  </a:lnTo>
                  <a:lnTo>
                    <a:pt x="1073619" y="239204"/>
                  </a:lnTo>
                  <a:close/>
                </a:path>
                <a:path w="2820034" h="307339">
                  <a:moveTo>
                    <a:pt x="1104747" y="235229"/>
                  </a:moveTo>
                  <a:lnTo>
                    <a:pt x="1102753" y="219608"/>
                  </a:lnTo>
                  <a:lnTo>
                    <a:pt x="1087145" y="221602"/>
                  </a:lnTo>
                  <a:lnTo>
                    <a:pt x="1089126" y="237210"/>
                  </a:lnTo>
                  <a:lnTo>
                    <a:pt x="1104747" y="235229"/>
                  </a:lnTo>
                  <a:close/>
                </a:path>
                <a:path w="2820034" h="307339">
                  <a:moveTo>
                    <a:pt x="1135964" y="231241"/>
                  </a:moveTo>
                  <a:lnTo>
                    <a:pt x="1133970" y="215633"/>
                  </a:lnTo>
                  <a:lnTo>
                    <a:pt x="1118362" y="217627"/>
                  </a:lnTo>
                  <a:lnTo>
                    <a:pt x="1120355" y="233235"/>
                  </a:lnTo>
                  <a:lnTo>
                    <a:pt x="1135964" y="231241"/>
                  </a:lnTo>
                  <a:close/>
                </a:path>
                <a:path w="2820034" h="307339">
                  <a:moveTo>
                    <a:pt x="1167079" y="227266"/>
                  </a:moveTo>
                  <a:lnTo>
                    <a:pt x="1165098" y="211645"/>
                  </a:lnTo>
                  <a:lnTo>
                    <a:pt x="1149477" y="213639"/>
                  </a:lnTo>
                  <a:lnTo>
                    <a:pt x="1151572" y="229247"/>
                  </a:lnTo>
                  <a:lnTo>
                    <a:pt x="1167079" y="227266"/>
                  </a:lnTo>
                  <a:close/>
                </a:path>
                <a:path w="2820034" h="307339">
                  <a:moveTo>
                    <a:pt x="1198308" y="223278"/>
                  </a:moveTo>
                  <a:lnTo>
                    <a:pt x="1196314" y="207670"/>
                  </a:lnTo>
                  <a:lnTo>
                    <a:pt x="1180706" y="209664"/>
                  </a:lnTo>
                  <a:lnTo>
                    <a:pt x="1182700" y="225272"/>
                  </a:lnTo>
                  <a:lnTo>
                    <a:pt x="1198308" y="223278"/>
                  </a:lnTo>
                  <a:close/>
                </a:path>
                <a:path w="2820034" h="307339">
                  <a:moveTo>
                    <a:pt x="1229423" y="219303"/>
                  </a:moveTo>
                  <a:lnTo>
                    <a:pt x="1227429" y="203682"/>
                  </a:lnTo>
                  <a:lnTo>
                    <a:pt x="1211922" y="205676"/>
                  </a:lnTo>
                  <a:lnTo>
                    <a:pt x="1213916" y="221284"/>
                  </a:lnTo>
                  <a:lnTo>
                    <a:pt x="1229423" y="219303"/>
                  </a:lnTo>
                  <a:close/>
                </a:path>
                <a:path w="2820034" h="307339">
                  <a:moveTo>
                    <a:pt x="1260652" y="215315"/>
                  </a:moveTo>
                  <a:lnTo>
                    <a:pt x="1258658" y="199707"/>
                  </a:lnTo>
                  <a:lnTo>
                    <a:pt x="1243050" y="201701"/>
                  </a:lnTo>
                  <a:lnTo>
                    <a:pt x="1245031" y="217309"/>
                  </a:lnTo>
                  <a:lnTo>
                    <a:pt x="1260652" y="215315"/>
                  </a:lnTo>
                  <a:close/>
                </a:path>
                <a:path w="2820034" h="307339">
                  <a:moveTo>
                    <a:pt x="1291869" y="211226"/>
                  </a:moveTo>
                  <a:lnTo>
                    <a:pt x="1289875" y="195719"/>
                  </a:lnTo>
                  <a:lnTo>
                    <a:pt x="1274267" y="197713"/>
                  </a:lnTo>
                  <a:lnTo>
                    <a:pt x="1276261" y="213220"/>
                  </a:lnTo>
                  <a:lnTo>
                    <a:pt x="1291869" y="211226"/>
                  </a:lnTo>
                  <a:close/>
                </a:path>
                <a:path w="2820034" h="307339">
                  <a:moveTo>
                    <a:pt x="1322984" y="207251"/>
                  </a:moveTo>
                  <a:lnTo>
                    <a:pt x="1321003" y="191744"/>
                  </a:lnTo>
                  <a:lnTo>
                    <a:pt x="1305382" y="193738"/>
                  </a:lnTo>
                  <a:lnTo>
                    <a:pt x="1307376" y="209245"/>
                  </a:lnTo>
                  <a:lnTo>
                    <a:pt x="1322984" y="207251"/>
                  </a:lnTo>
                  <a:close/>
                </a:path>
                <a:path w="2820034" h="307339">
                  <a:moveTo>
                    <a:pt x="1354213" y="203263"/>
                  </a:moveTo>
                  <a:lnTo>
                    <a:pt x="1352219" y="187655"/>
                  </a:lnTo>
                  <a:lnTo>
                    <a:pt x="1336611" y="189649"/>
                  </a:lnTo>
                  <a:lnTo>
                    <a:pt x="1338605" y="205257"/>
                  </a:lnTo>
                  <a:lnTo>
                    <a:pt x="1354213" y="203263"/>
                  </a:lnTo>
                  <a:close/>
                </a:path>
                <a:path w="2820034" h="307339">
                  <a:moveTo>
                    <a:pt x="1385328" y="199288"/>
                  </a:moveTo>
                  <a:lnTo>
                    <a:pt x="1383334" y="183680"/>
                  </a:lnTo>
                  <a:lnTo>
                    <a:pt x="1367726" y="185661"/>
                  </a:lnTo>
                  <a:lnTo>
                    <a:pt x="1369822" y="201282"/>
                  </a:lnTo>
                  <a:lnTo>
                    <a:pt x="1385328" y="199288"/>
                  </a:lnTo>
                  <a:close/>
                </a:path>
                <a:path w="2820034" h="307339">
                  <a:moveTo>
                    <a:pt x="1416558" y="195300"/>
                  </a:moveTo>
                  <a:lnTo>
                    <a:pt x="1414564" y="179692"/>
                  </a:lnTo>
                  <a:lnTo>
                    <a:pt x="1398955" y="181686"/>
                  </a:lnTo>
                  <a:lnTo>
                    <a:pt x="1400937" y="197294"/>
                  </a:lnTo>
                  <a:lnTo>
                    <a:pt x="1416558" y="195300"/>
                  </a:lnTo>
                  <a:close/>
                </a:path>
                <a:path w="2820034" h="307339">
                  <a:moveTo>
                    <a:pt x="1447673" y="191325"/>
                  </a:moveTo>
                  <a:lnTo>
                    <a:pt x="1445679" y="175717"/>
                  </a:lnTo>
                  <a:lnTo>
                    <a:pt x="1430172" y="177698"/>
                  </a:lnTo>
                  <a:lnTo>
                    <a:pt x="1432166" y="193319"/>
                  </a:lnTo>
                  <a:lnTo>
                    <a:pt x="1447673" y="191325"/>
                  </a:lnTo>
                  <a:close/>
                </a:path>
                <a:path w="2820034" h="307339">
                  <a:moveTo>
                    <a:pt x="1478889" y="187337"/>
                  </a:moveTo>
                  <a:lnTo>
                    <a:pt x="1476908" y="171729"/>
                  </a:lnTo>
                  <a:lnTo>
                    <a:pt x="1461287" y="173723"/>
                  </a:lnTo>
                  <a:lnTo>
                    <a:pt x="1463281" y="189331"/>
                  </a:lnTo>
                  <a:lnTo>
                    <a:pt x="1478889" y="187337"/>
                  </a:lnTo>
                  <a:close/>
                </a:path>
                <a:path w="2820034" h="307339">
                  <a:moveTo>
                    <a:pt x="1510118" y="183362"/>
                  </a:moveTo>
                  <a:lnTo>
                    <a:pt x="1508125" y="167754"/>
                  </a:lnTo>
                  <a:lnTo>
                    <a:pt x="1492516" y="169735"/>
                  </a:lnTo>
                  <a:lnTo>
                    <a:pt x="1494510" y="185356"/>
                  </a:lnTo>
                  <a:lnTo>
                    <a:pt x="1510118" y="183362"/>
                  </a:lnTo>
                  <a:close/>
                </a:path>
                <a:path w="2820034" h="307339">
                  <a:moveTo>
                    <a:pt x="1541233" y="179273"/>
                  </a:moveTo>
                  <a:lnTo>
                    <a:pt x="1539240" y="163766"/>
                  </a:lnTo>
                  <a:lnTo>
                    <a:pt x="1523631" y="165760"/>
                  </a:lnTo>
                  <a:lnTo>
                    <a:pt x="1525625" y="181267"/>
                  </a:lnTo>
                  <a:lnTo>
                    <a:pt x="1541233" y="179273"/>
                  </a:lnTo>
                  <a:close/>
                </a:path>
                <a:path w="2820034" h="307339">
                  <a:moveTo>
                    <a:pt x="1572463" y="175298"/>
                  </a:moveTo>
                  <a:lnTo>
                    <a:pt x="1570469" y="159791"/>
                  </a:lnTo>
                  <a:lnTo>
                    <a:pt x="1554861" y="161772"/>
                  </a:lnTo>
                  <a:lnTo>
                    <a:pt x="1556842" y="177279"/>
                  </a:lnTo>
                  <a:lnTo>
                    <a:pt x="1572463" y="175298"/>
                  </a:lnTo>
                  <a:close/>
                </a:path>
                <a:path w="2820034" h="307339">
                  <a:moveTo>
                    <a:pt x="1603578" y="171310"/>
                  </a:moveTo>
                  <a:lnTo>
                    <a:pt x="1601584" y="155702"/>
                  </a:lnTo>
                  <a:lnTo>
                    <a:pt x="1585976" y="157695"/>
                  </a:lnTo>
                  <a:lnTo>
                    <a:pt x="1587969" y="173304"/>
                  </a:lnTo>
                  <a:lnTo>
                    <a:pt x="1603578" y="171310"/>
                  </a:lnTo>
                  <a:close/>
                </a:path>
                <a:path w="2820034" h="307339">
                  <a:moveTo>
                    <a:pt x="1634794" y="167335"/>
                  </a:moveTo>
                  <a:lnTo>
                    <a:pt x="1632813" y="151714"/>
                  </a:lnTo>
                  <a:lnTo>
                    <a:pt x="1617192" y="153708"/>
                  </a:lnTo>
                  <a:lnTo>
                    <a:pt x="1619186" y="169316"/>
                  </a:lnTo>
                  <a:lnTo>
                    <a:pt x="1634794" y="167335"/>
                  </a:lnTo>
                  <a:close/>
                </a:path>
                <a:path w="2820034" h="307339">
                  <a:moveTo>
                    <a:pt x="1665922" y="163347"/>
                  </a:moveTo>
                  <a:lnTo>
                    <a:pt x="1663928" y="147739"/>
                  </a:lnTo>
                  <a:lnTo>
                    <a:pt x="1648421" y="149733"/>
                  </a:lnTo>
                  <a:lnTo>
                    <a:pt x="1650415" y="165341"/>
                  </a:lnTo>
                  <a:lnTo>
                    <a:pt x="1665922" y="163347"/>
                  </a:lnTo>
                  <a:close/>
                </a:path>
                <a:path w="2820034" h="307339">
                  <a:moveTo>
                    <a:pt x="1697139" y="159372"/>
                  </a:moveTo>
                  <a:lnTo>
                    <a:pt x="1695145" y="143751"/>
                  </a:lnTo>
                  <a:lnTo>
                    <a:pt x="1679536" y="145745"/>
                  </a:lnTo>
                  <a:lnTo>
                    <a:pt x="1681530" y="161353"/>
                  </a:lnTo>
                  <a:lnTo>
                    <a:pt x="1697139" y="159372"/>
                  </a:lnTo>
                  <a:close/>
                </a:path>
                <a:path w="2820034" h="307339">
                  <a:moveTo>
                    <a:pt x="1728368" y="155384"/>
                  </a:moveTo>
                  <a:lnTo>
                    <a:pt x="1726272" y="139776"/>
                  </a:lnTo>
                  <a:lnTo>
                    <a:pt x="1710766" y="141770"/>
                  </a:lnTo>
                  <a:lnTo>
                    <a:pt x="1712747" y="157378"/>
                  </a:lnTo>
                  <a:lnTo>
                    <a:pt x="1728368" y="155384"/>
                  </a:lnTo>
                  <a:close/>
                </a:path>
                <a:path w="2820034" h="307339">
                  <a:moveTo>
                    <a:pt x="1759483" y="151409"/>
                  </a:moveTo>
                  <a:lnTo>
                    <a:pt x="1757489" y="135788"/>
                  </a:lnTo>
                  <a:lnTo>
                    <a:pt x="1741881" y="137782"/>
                  </a:lnTo>
                  <a:lnTo>
                    <a:pt x="1743875" y="153390"/>
                  </a:lnTo>
                  <a:lnTo>
                    <a:pt x="1759483" y="151409"/>
                  </a:lnTo>
                  <a:close/>
                </a:path>
                <a:path w="2820034" h="307339">
                  <a:moveTo>
                    <a:pt x="1790700" y="147320"/>
                  </a:moveTo>
                  <a:lnTo>
                    <a:pt x="1788718" y="131813"/>
                  </a:lnTo>
                  <a:lnTo>
                    <a:pt x="1773097" y="133807"/>
                  </a:lnTo>
                  <a:lnTo>
                    <a:pt x="1775091" y="149415"/>
                  </a:lnTo>
                  <a:lnTo>
                    <a:pt x="1790700" y="147320"/>
                  </a:lnTo>
                  <a:close/>
                </a:path>
                <a:path w="2820034" h="307339">
                  <a:moveTo>
                    <a:pt x="1821827" y="143332"/>
                  </a:moveTo>
                  <a:lnTo>
                    <a:pt x="1819833" y="127825"/>
                  </a:lnTo>
                  <a:lnTo>
                    <a:pt x="1804225" y="129819"/>
                  </a:lnTo>
                  <a:lnTo>
                    <a:pt x="1806206" y="145326"/>
                  </a:lnTo>
                  <a:lnTo>
                    <a:pt x="1821827" y="143332"/>
                  </a:lnTo>
                  <a:close/>
                </a:path>
                <a:path w="2820034" h="307339">
                  <a:moveTo>
                    <a:pt x="1853044" y="139357"/>
                  </a:moveTo>
                  <a:lnTo>
                    <a:pt x="1851050" y="123748"/>
                  </a:lnTo>
                  <a:lnTo>
                    <a:pt x="1835442" y="125730"/>
                  </a:lnTo>
                  <a:lnTo>
                    <a:pt x="1837436" y="141351"/>
                  </a:lnTo>
                  <a:lnTo>
                    <a:pt x="1853044" y="139357"/>
                  </a:lnTo>
                  <a:close/>
                </a:path>
                <a:path w="2820034" h="307339">
                  <a:moveTo>
                    <a:pt x="1884159" y="135369"/>
                  </a:moveTo>
                  <a:lnTo>
                    <a:pt x="1882178" y="119761"/>
                  </a:lnTo>
                  <a:lnTo>
                    <a:pt x="1866671" y="121754"/>
                  </a:lnTo>
                  <a:lnTo>
                    <a:pt x="1868652" y="137363"/>
                  </a:lnTo>
                  <a:lnTo>
                    <a:pt x="1884159" y="135369"/>
                  </a:lnTo>
                  <a:close/>
                </a:path>
                <a:path w="2820034" h="307339">
                  <a:moveTo>
                    <a:pt x="1915388" y="131394"/>
                  </a:moveTo>
                  <a:lnTo>
                    <a:pt x="1913394" y="115785"/>
                  </a:lnTo>
                  <a:lnTo>
                    <a:pt x="1897786" y="117767"/>
                  </a:lnTo>
                  <a:lnTo>
                    <a:pt x="1899780" y="133388"/>
                  </a:lnTo>
                  <a:lnTo>
                    <a:pt x="1915388" y="131394"/>
                  </a:lnTo>
                  <a:close/>
                </a:path>
                <a:path w="2820034" h="307339">
                  <a:moveTo>
                    <a:pt x="1946605" y="127406"/>
                  </a:moveTo>
                  <a:lnTo>
                    <a:pt x="1944509" y="111798"/>
                  </a:lnTo>
                  <a:lnTo>
                    <a:pt x="1929003" y="113792"/>
                  </a:lnTo>
                  <a:lnTo>
                    <a:pt x="1930996" y="129400"/>
                  </a:lnTo>
                  <a:lnTo>
                    <a:pt x="1946605" y="127406"/>
                  </a:lnTo>
                  <a:close/>
                </a:path>
                <a:path w="2820034" h="307339">
                  <a:moveTo>
                    <a:pt x="1977732" y="123431"/>
                  </a:moveTo>
                  <a:lnTo>
                    <a:pt x="1975739" y="107823"/>
                  </a:lnTo>
                  <a:lnTo>
                    <a:pt x="1960130" y="109804"/>
                  </a:lnTo>
                  <a:lnTo>
                    <a:pt x="1962111" y="125425"/>
                  </a:lnTo>
                  <a:lnTo>
                    <a:pt x="1977732" y="123431"/>
                  </a:lnTo>
                  <a:close/>
                </a:path>
                <a:path w="2820034" h="307339">
                  <a:moveTo>
                    <a:pt x="2008949" y="119443"/>
                  </a:moveTo>
                  <a:lnTo>
                    <a:pt x="2006955" y="103835"/>
                  </a:lnTo>
                  <a:lnTo>
                    <a:pt x="1991347" y="105829"/>
                  </a:lnTo>
                  <a:lnTo>
                    <a:pt x="1993341" y="121437"/>
                  </a:lnTo>
                  <a:lnTo>
                    <a:pt x="2008949" y="119443"/>
                  </a:lnTo>
                  <a:close/>
                </a:path>
                <a:path w="2820034" h="307339">
                  <a:moveTo>
                    <a:pt x="2040064" y="115366"/>
                  </a:moveTo>
                  <a:lnTo>
                    <a:pt x="2038083" y="99860"/>
                  </a:lnTo>
                  <a:lnTo>
                    <a:pt x="2022462" y="101841"/>
                  </a:lnTo>
                  <a:lnTo>
                    <a:pt x="2024456" y="117462"/>
                  </a:lnTo>
                  <a:lnTo>
                    <a:pt x="2040064" y="115366"/>
                  </a:lnTo>
                  <a:close/>
                </a:path>
                <a:path w="2820034" h="307339">
                  <a:moveTo>
                    <a:pt x="2071293" y="111379"/>
                  </a:moveTo>
                  <a:lnTo>
                    <a:pt x="2069299" y="95872"/>
                  </a:lnTo>
                  <a:lnTo>
                    <a:pt x="2053691" y="97866"/>
                  </a:lnTo>
                  <a:lnTo>
                    <a:pt x="2055685" y="113372"/>
                  </a:lnTo>
                  <a:lnTo>
                    <a:pt x="2071293" y="111379"/>
                  </a:lnTo>
                  <a:close/>
                </a:path>
                <a:path w="2820034" h="307339">
                  <a:moveTo>
                    <a:pt x="2102408" y="107403"/>
                  </a:moveTo>
                  <a:lnTo>
                    <a:pt x="2100414" y="91782"/>
                  </a:lnTo>
                  <a:lnTo>
                    <a:pt x="2084908" y="93776"/>
                  </a:lnTo>
                  <a:lnTo>
                    <a:pt x="2086902" y="109385"/>
                  </a:lnTo>
                  <a:lnTo>
                    <a:pt x="2102408" y="107403"/>
                  </a:lnTo>
                  <a:close/>
                </a:path>
                <a:path w="2820034" h="307339">
                  <a:moveTo>
                    <a:pt x="2133638" y="103416"/>
                  </a:moveTo>
                  <a:lnTo>
                    <a:pt x="2131644" y="87807"/>
                  </a:lnTo>
                  <a:lnTo>
                    <a:pt x="2116036" y="89801"/>
                  </a:lnTo>
                  <a:lnTo>
                    <a:pt x="2118017" y="105410"/>
                  </a:lnTo>
                  <a:lnTo>
                    <a:pt x="2133638" y="103416"/>
                  </a:lnTo>
                  <a:close/>
                </a:path>
                <a:path w="2820034" h="307339">
                  <a:moveTo>
                    <a:pt x="2164753" y="99441"/>
                  </a:moveTo>
                  <a:lnTo>
                    <a:pt x="2162759" y="83820"/>
                  </a:lnTo>
                  <a:lnTo>
                    <a:pt x="2147252" y="85813"/>
                  </a:lnTo>
                  <a:lnTo>
                    <a:pt x="2149246" y="101422"/>
                  </a:lnTo>
                  <a:lnTo>
                    <a:pt x="2164753" y="99441"/>
                  </a:lnTo>
                  <a:close/>
                </a:path>
                <a:path w="2820034" h="307339">
                  <a:moveTo>
                    <a:pt x="2195969" y="95453"/>
                  </a:moveTo>
                  <a:lnTo>
                    <a:pt x="2193988" y="79844"/>
                  </a:lnTo>
                  <a:lnTo>
                    <a:pt x="2178367" y="81838"/>
                  </a:lnTo>
                  <a:lnTo>
                    <a:pt x="2180361" y="97447"/>
                  </a:lnTo>
                  <a:lnTo>
                    <a:pt x="2195969" y="95453"/>
                  </a:lnTo>
                  <a:close/>
                </a:path>
                <a:path w="2820034" h="307339">
                  <a:moveTo>
                    <a:pt x="2227199" y="91478"/>
                  </a:moveTo>
                  <a:lnTo>
                    <a:pt x="2225205" y="75857"/>
                  </a:lnTo>
                  <a:lnTo>
                    <a:pt x="2209596" y="77851"/>
                  </a:lnTo>
                  <a:lnTo>
                    <a:pt x="2211590" y="93459"/>
                  </a:lnTo>
                  <a:lnTo>
                    <a:pt x="2227199" y="91478"/>
                  </a:lnTo>
                  <a:close/>
                </a:path>
                <a:path w="2820034" h="307339">
                  <a:moveTo>
                    <a:pt x="2258314" y="87490"/>
                  </a:moveTo>
                  <a:lnTo>
                    <a:pt x="2256320" y="71882"/>
                  </a:lnTo>
                  <a:lnTo>
                    <a:pt x="2240711" y="73875"/>
                  </a:lnTo>
                  <a:lnTo>
                    <a:pt x="2242705" y="89484"/>
                  </a:lnTo>
                  <a:lnTo>
                    <a:pt x="2258314" y="87490"/>
                  </a:lnTo>
                  <a:close/>
                </a:path>
                <a:path w="2820034" h="307339">
                  <a:moveTo>
                    <a:pt x="2289543" y="83400"/>
                  </a:moveTo>
                  <a:lnTo>
                    <a:pt x="2287549" y="67894"/>
                  </a:lnTo>
                  <a:lnTo>
                    <a:pt x="2271941" y="69888"/>
                  </a:lnTo>
                  <a:lnTo>
                    <a:pt x="2273922" y="85496"/>
                  </a:lnTo>
                  <a:lnTo>
                    <a:pt x="2289543" y="83400"/>
                  </a:lnTo>
                  <a:close/>
                </a:path>
                <a:path w="2820034" h="307339">
                  <a:moveTo>
                    <a:pt x="2320658" y="79425"/>
                  </a:moveTo>
                  <a:lnTo>
                    <a:pt x="2318664" y="63919"/>
                  </a:lnTo>
                  <a:lnTo>
                    <a:pt x="2303056" y="65913"/>
                  </a:lnTo>
                  <a:lnTo>
                    <a:pt x="2305151" y="81419"/>
                  </a:lnTo>
                  <a:lnTo>
                    <a:pt x="2320658" y="79425"/>
                  </a:lnTo>
                  <a:close/>
                </a:path>
                <a:path w="2820034" h="307339">
                  <a:moveTo>
                    <a:pt x="2351875" y="75438"/>
                  </a:moveTo>
                  <a:lnTo>
                    <a:pt x="2349893" y="59829"/>
                  </a:lnTo>
                  <a:lnTo>
                    <a:pt x="2334272" y="61925"/>
                  </a:lnTo>
                  <a:lnTo>
                    <a:pt x="2336266" y="77431"/>
                  </a:lnTo>
                  <a:lnTo>
                    <a:pt x="2351875" y="75438"/>
                  </a:lnTo>
                  <a:close/>
                </a:path>
                <a:path w="2820034" h="307339">
                  <a:moveTo>
                    <a:pt x="2383002" y="71462"/>
                  </a:moveTo>
                  <a:lnTo>
                    <a:pt x="2381008" y="55854"/>
                  </a:lnTo>
                  <a:lnTo>
                    <a:pt x="2365502" y="57835"/>
                  </a:lnTo>
                  <a:lnTo>
                    <a:pt x="2367496" y="73456"/>
                  </a:lnTo>
                  <a:lnTo>
                    <a:pt x="2383002" y="71462"/>
                  </a:lnTo>
                  <a:close/>
                </a:path>
                <a:path w="2820034" h="307339">
                  <a:moveTo>
                    <a:pt x="2414219" y="67475"/>
                  </a:moveTo>
                  <a:lnTo>
                    <a:pt x="2412225" y="51866"/>
                  </a:lnTo>
                  <a:lnTo>
                    <a:pt x="2396617" y="53860"/>
                  </a:lnTo>
                  <a:lnTo>
                    <a:pt x="2398611" y="69469"/>
                  </a:lnTo>
                  <a:lnTo>
                    <a:pt x="2414219" y="67475"/>
                  </a:lnTo>
                  <a:close/>
                </a:path>
                <a:path w="2820034" h="307339">
                  <a:moveTo>
                    <a:pt x="2445448" y="63500"/>
                  </a:moveTo>
                  <a:lnTo>
                    <a:pt x="2443454" y="47891"/>
                  </a:lnTo>
                  <a:lnTo>
                    <a:pt x="2427846" y="49872"/>
                  </a:lnTo>
                  <a:lnTo>
                    <a:pt x="2429827" y="65493"/>
                  </a:lnTo>
                  <a:lnTo>
                    <a:pt x="2445448" y="63500"/>
                  </a:lnTo>
                  <a:close/>
                </a:path>
                <a:path w="2820034" h="307339">
                  <a:moveTo>
                    <a:pt x="2476563" y="59512"/>
                  </a:moveTo>
                  <a:lnTo>
                    <a:pt x="2474569" y="43903"/>
                  </a:lnTo>
                  <a:lnTo>
                    <a:pt x="2458961" y="45897"/>
                  </a:lnTo>
                  <a:lnTo>
                    <a:pt x="2460955" y="61506"/>
                  </a:lnTo>
                  <a:lnTo>
                    <a:pt x="2476563" y="59512"/>
                  </a:lnTo>
                  <a:close/>
                </a:path>
                <a:path w="2820034" h="307339">
                  <a:moveTo>
                    <a:pt x="2507780" y="55537"/>
                  </a:moveTo>
                  <a:lnTo>
                    <a:pt x="2505799" y="39928"/>
                  </a:lnTo>
                  <a:lnTo>
                    <a:pt x="2490178" y="41910"/>
                  </a:lnTo>
                  <a:lnTo>
                    <a:pt x="2492171" y="57531"/>
                  </a:lnTo>
                  <a:lnTo>
                    <a:pt x="2507780" y="55537"/>
                  </a:lnTo>
                  <a:close/>
                </a:path>
                <a:path w="2820034" h="307339">
                  <a:moveTo>
                    <a:pt x="2538907" y="51447"/>
                  </a:moveTo>
                  <a:lnTo>
                    <a:pt x="2536914" y="35941"/>
                  </a:lnTo>
                  <a:lnTo>
                    <a:pt x="2521305" y="37934"/>
                  </a:lnTo>
                  <a:lnTo>
                    <a:pt x="2523401" y="53543"/>
                  </a:lnTo>
                  <a:lnTo>
                    <a:pt x="2538907" y="51447"/>
                  </a:lnTo>
                  <a:close/>
                </a:path>
                <a:path w="2820034" h="307339">
                  <a:moveTo>
                    <a:pt x="2570124" y="47472"/>
                  </a:moveTo>
                  <a:lnTo>
                    <a:pt x="2568130" y="31965"/>
                  </a:lnTo>
                  <a:lnTo>
                    <a:pt x="2552522" y="33947"/>
                  </a:lnTo>
                  <a:lnTo>
                    <a:pt x="2554516" y="49453"/>
                  </a:lnTo>
                  <a:lnTo>
                    <a:pt x="2570124" y="47472"/>
                  </a:lnTo>
                  <a:close/>
                </a:path>
                <a:path w="2820034" h="307339">
                  <a:moveTo>
                    <a:pt x="2601239" y="43484"/>
                  </a:moveTo>
                  <a:lnTo>
                    <a:pt x="2599258" y="27876"/>
                  </a:lnTo>
                  <a:lnTo>
                    <a:pt x="2583751" y="29972"/>
                  </a:lnTo>
                  <a:lnTo>
                    <a:pt x="2585732" y="45478"/>
                  </a:lnTo>
                  <a:lnTo>
                    <a:pt x="2601239" y="43484"/>
                  </a:lnTo>
                  <a:close/>
                </a:path>
                <a:path w="2820034" h="307339">
                  <a:moveTo>
                    <a:pt x="2632468" y="39509"/>
                  </a:moveTo>
                  <a:lnTo>
                    <a:pt x="2630474" y="23888"/>
                  </a:lnTo>
                  <a:lnTo>
                    <a:pt x="2614866" y="25882"/>
                  </a:lnTo>
                  <a:lnTo>
                    <a:pt x="2616860" y="41490"/>
                  </a:lnTo>
                  <a:lnTo>
                    <a:pt x="2632468" y="39509"/>
                  </a:lnTo>
                  <a:close/>
                </a:path>
                <a:path w="2820034" h="307339">
                  <a:moveTo>
                    <a:pt x="2663685" y="35521"/>
                  </a:moveTo>
                  <a:lnTo>
                    <a:pt x="2661704" y="19913"/>
                  </a:lnTo>
                  <a:lnTo>
                    <a:pt x="2646083" y="21907"/>
                  </a:lnTo>
                  <a:lnTo>
                    <a:pt x="2648077" y="37515"/>
                  </a:lnTo>
                  <a:lnTo>
                    <a:pt x="2663685" y="35521"/>
                  </a:lnTo>
                  <a:close/>
                </a:path>
                <a:path w="2820034" h="307339">
                  <a:moveTo>
                    <a:pt x="2694813" y="31546"/>
                  </a:moveTo>
                  <a:lnTo>
                    <a:pt x="2692819" y="15925"/>
                  </a:lnTo>
                  <a:lnTo>
                    <a:pt x="2677210" y="17919"/>
                  </a:lnTo>
                  <a:lnTo>
                    <a:pt x="2679192" y="33528"/>
                  </a:lnTo>
                  <a:lnTo>
                    <a:pt x="2694813" y="31546"/>
                  </a:lnTo>
                  <a:close/>
                </a:path>
                <a:path w="2820034" h="307339">
                  <a:moveTo>
                    <a:pt x="2726029" y="27559"/>
                  </a:moveTo>
                  <a:lnTo>
                    <a:pt x="2724035" y="11950"/>
                  </a:lnTo>
                  <a:lnTo>
                    <a:pt x="2708427" y="13944"/>
                  </a:lnTo>
                  <a:lnTo>
                    <a:pt x="2710421" y="29552"/>
                  </a:lnTo>
                  <a:lnTo>
                    <a:pt x="2726029" y="27559"/>
                  </a:lnTo>
                  <a:close/>
                </a:path>
                <a:path w="2820034" h="307339">
                  <a:moveTo>
                    <a:pt x="2757144" y="23583"/>
                  </a:moveTo>
                  <a:lnTo>
                    <a:pt x="2755163" y="7962"/>
                  </a:lnTo>
                  <a:lnTo>
                    <a:pt x="2739542" y="9956"/>
                  </a:lnTo>
                  <a:lnTo>
                    <a:pt x="2741536" y="25565"/>
                  </a:lnTo>
                  <a:lnTo>
                    <a:pt x="2757144" y="23583"/>
                  </a:lnTo>
                  <a:close/>
                </a:path>
                <a:path w="2820034" h="307339">
                  <a:moveTo>
                    <a:pt x="2788374" y="19596"/>
                  </a:moveTo>
                  <a:lnTo>
                    <a:pt x="2786380" y="3987"/>
                  </a:lnTo>
                  <a:lnTo>
                    <a:pt x="2770771" y="5981"/>
                  </a:lnTo>
                  <a:lnTo>
                    <a:pt x="2772765" y="21590"/>
                  </a:lnTo>
                  <a:lnTo>
                    <a:pt x="2788374" y="19596"/>
                  </a:lnTo>
                  <a:close/>
                </a:path>
                <a:path w="2820034" h="307339">
                  <a:moveTo>
                    <a:pt x="2819489" y="15506"/>
                  </a:moveTo>
                  <a:lnTo>
                    <a:pt x="2817495" y="0"/>
                  </a:lnTo>
                  <a:lnTo>
                    <a:pt x="2801988" y="1993"/>
                  </a:lnTo>
                  <a:lnTo>
                    <a:pt x="2803982" y="17500"/>
                  </a:lnTo>
                  <a:lnTo>
                    <a:pt x="2819489" y="15506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47572" y="25974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7572" y="25974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661125" y="2629255"/>
            <a:ext cx="4095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Spine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813304" y="2592070"/>
            <a:ext cx="645795" cy="358140"/>
            <a:chOff x="8813304" y="2592070"/>
            <a:chExt cx="645795" cy="358140"/>
          </a:xfrm>
        </p:grpSpPr>
        <p:sp>
          <p:nvSpPr>
            <p:cNvPr id="46" name="object 46"/>
            <p:cNvSpPr/>
            <p:nvPr/>
          </p:nvSpPr>
          <p:spPr>
            <a:xfrm>
              <a:off x="8818702" y="25974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18702" y="25974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931732" y="2629255"/>
            <a:ext cx="4095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Spine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19140" y="2310498"/>
            <a:ext cx="3418204" cy="306070"/>
          </a:xfrm>
          <a:custGeom>
            <a:avLst/>
            <a:gdLst/>
            <a:ahLst/>
            <a:cxnLst/>
            <a:rect l="l" t="t" r="r" b="b"/>
            <a:pathLst>
              <a:path w="3418204" h="306069">
                <a:moveTo>
                  <a:pt x="17500" y="27660"/>
                </a:moveTo>
                <a:lnTo>
                  <a:pt x="17119" y="27622"/>
                </a:lnTo>
                <a:lnTo>
                  <a:pt x="17183" y="26924"/>
                </a:lnTo>
                <a:lnTo>
                  <a:pt x="1574" y="25768"/>
                </a:lnTo>
                <a:lnTo>
                  <a:pt x="952" y="33464"/>
                </a:lnTo>
                <a:lnTo>
                  <a:pt x="0" y="41376"/>
                </a:lnTo>
                <a:lnTo>
                  <a:pt x="317" y="41427"/>
                </a:lnTo>
                <a:lnTo>
                  <a:pt x="1879" y="41605"/>
                </a:lnTo>
                <a:lnTo>
                  <a:pt x="15608" y="43268"/>
                </a:lnTo>
                <a:lnTo>
                  <a:pt x="15684" y="42621"/>
                </a:lnTo>
                <a:lnTo>
                  <a:pt x="16027" y="42633"/>
                </a:lnTo>
                <a:lnTo>
                  <a:pt x="16548" y="35458"/>
                </a:lnTo>
                <a:lnTo>
                  <a:pt x="17500" y="27660"/>
                </a:lnTo>
                <a:close/>
              </a:path>
              <a:path w="3418204" h="306069">
                <a:moveTo>
                  <a:pt x="48717" y="31318"/>
                </a:moveTo>
                <a:lnTo>
                  <a:pt x="48361" y="31280"/>
                </a:lnTo>
                <a:lnTo>
                  <a:pt x="48514" y="29337"/>
                </a:lnTo>
                <a:lnTo>
                  <a:pt x="32893" y="28079"/>
                </a:lnTo>
                <a:lnTo>
                  <a:pt x="32296" y="36195"/>
                </a:lnTo>
                <a:lnTo>
                  <a:pt x="31216" y="45148"/>
                </a:lnTo>
                <a:lnTo>
                  <a:pt x="46837" y="46939"/>
                </a:lnTo>
                <a:lnTo>
                  <a:pt x="47078" y="44932"/>
                </a:lnTo>
                <a:lnTo>
                  <a:pt x="47358" y="44945"/>
                </a:lnTo>
                <a:lnTo>
                  <a:pt x="47802" y="38887"/>
                </a:lnTo>
                <a:lnTo>
                  <a:pt x="48717" y="31318"/>
                </a:lnTo>
                <a:close/>
              </a:path>
              <a:path w="3418204" h="306069">
                <a:moveTo>
                  <a:pt x="79946" y="35090"/>
                </a:moveTo>
                <a:lnTo>
                  <a:pt x="79578" y="35052"/>
                </a:lnTo>
                <a:lnTo>
                  <a:pt x="79832" y="31635"/>
                </a:lnTo>
                <a:lnTo>
                  <a:pt x="64223" y="30480"/>
                </a:lnTo>
                <a:lnTo>
                  <a:pt x="63538" y="39751"/>
                </a:lnTo>
                <a:lnTo>
                  <a:pt x="62445" y="48818"/>
                </a:lnTo>
                <a:lnTo>
                  <a:pt x="78054" y="50711"/>
                </a:lnTo>
                <a:lnTo>
                  <a:pt x="78473" y="47231"/>
                </a:lnTo>
                <a:lnTo>
                  <a:pt x="78689" y="47244"/>
                </a:lnTo>
                <a:lnTo>
                  <a:pt x="79006" y="42760"/>
                </a:lnTo>
                <a:lnTo>
                  <a:pt x="79946" y="35090"/>
                </a:lnTo>
                <a:close/>
              </a:path>
              <a:path w="3418204" h="306069">
                <a:moveTo>
                  <a:pt x="111264" y="33947"/>
                </a:moveTo>
                <a:lnTo>
                  <a:pt x="95554" y="32791"/>
                </a:lnTo>
                <a:lnTo>
                  <a:pt x="94780" y="43192"/>
                </a:lnTo>
                <a:lnTo>
                  <a:pt x="93662" y="52489"/>
                </a:lnTo>
                <a:lnTo>
                  <a:pt x="109283" y="54368"/>
                </a:lnTo>
                <a:lnTo>
                  <a:pt x="109842" y="49644"/>
                </a:lnTo>
                <a:lnTo>
                  <a:pt x="110121" y="49657"/>
                </a:lnTo>
                <a:lnTo>
                  <a:pt x="110528" y="43980"/>
                </a:lnTo>
                <a:lnTo>
                  <a:pt x="111163" y="38760"/>
                </a:lnTo>
                <a:lnTo>
                  <a:pt x="110909" y="38735"/>
                </a:lnTo>
                <a:lnTo>
                  <a:pt x="111264" y="33947"/>
                </a:lnTo>
                <a:close/>
              </a:path>
              <a:path w="3418204" h="306069">
                <a:moveTo>
                  <a:pt x="142595" y="36245"/>
                </a:moveTo>
                <a:lnTo>
                  <a:pt x="126885" y="35090"/>
                </a:lnTo>
                <a:lnTo>
                  <a:pt x="126123" y="45440"/>
                </a:lnTo>
                <a:lnTo>
                  <a:pt x="124891" y="56261"/>
                </a:lnTo>
                <a:lnTo>
                  <a:pt x="140500" y="58039"/>
                </a:lnTo>
                <a:lnTo>
                  <a:pt x="141185" y="51955"/>
                </a:lnTo>
                <a:lnTo>
                  <a:pt x="141439" y="51968"/>
                </a:lnTo>
                <a:lnTo>
                  <a:pt x="141884" y="45834"/>
                </a:lnTo>
                <a:lnTo>
                  <a:pt x="142278" y="42430"/>
                </a:lnTo>
                <a:lnTo>
                  <a:pt x="142138" y="42418"/>
                </a:lnTo>
                <a:lnTo>
                  <a:pt x="142595" y="36245"/>
                </a:lnTo>
                <a:close/>
              </a:path>
              <a:path w="3418204" h="306069">
                <a:moveTo>
                  <a:pt x="173926" y="38658"/>
                </a:moveTo>
                <a:lnTo>
                  <a:pt x="158203" y="37503"/>
                </a:lnTo>
                <a:lnTo>
                  <a:pt x="157353" y="48996"/>
                </a:lnTo>
                <a:lnTo>
                  <a:pt x="156108" y="59931"/>
                </a:lnTo>
                <a:lnTo>
                  <a:pt x="171729" y="61810"/>
                </a:lnTo>
                <a:lnTo>
                  <a:pt x="172580" y="54254"/>
                </a:lnTo>
                <a:lnTo>
                  <a:pt x="172770" y="54267"/>
                </a:lnTo>
                <a:lnTo>
                  <a:pt x="173101" y="49707"/>
                </a:lnTo>
                <a:lnTo>
                  <a:pt x="173507" y="46202"/>
                </a:lnTo>
                <a:lnTo>
                  <a:pt x="173367" y="46189"/>
                </a:lnTo>
                <a:lnTo>
                  <a:pt x="173926" y="38658"/>
                </a:lnTo>
                <a:close/>
              </a:path>
              <a:path w="3418204" h="306069">
                <a:moveTo>
                  <a:pt x="205257" y="40957"/>
                </a:moveTo>
                <a:lnTo>
                  <a:pt x="189636" y="39814"/>
                </a:lnTo>
                <a:lnTo>
                  <a:pt x="188645" y="52095"/>
                </a:lnTo>
                <a:lnTo>
                  <a:pt x="187337" y="63588"/>
                </a:lnTo>
                <a:lnTo>
                  <a:pt x="202946" y="65481"/>
                </a:lnTo>
                <a:lnTo>
                  <a:pt x="203949" y="56680"/>
                </a:lnTo>
                <a:lnTo>
                  <a:pt x="204101" y="56680"/>
                </a:lnTo>
                <a:lnTo>
                  <a:pt x="204368" y="52895"/>
                </a:lnTo>
                <a:lnTo>
                  <a:pt x="204724" y="49872"/>
                </a:lnTo>
                <a:lnTo>
                  <a:pt x="204597" y="49860"/>
                </a:lnTo>
                <a:lnTo>
                  <a:pt x="205257" y="40957"/>
                </a:lnTo>
                <a:close/>
              </a:path>
              <a:path w="3418204" h="306069">
                <a:moveTo>
                  <a:pt x="236575" y="43268"/>
                </a:moveTo>
                <a:lnTo>
                  <a:pt x="220967" y="42113"/>
                </a:lnTo>
                <a:lnTo>
                  <a:pt x="220103" y="53848"/>
                </a:lnTo>
                <a:lnTo>
                  <a:pt x="218554" y="67360"/>
                </a:lnTo>
                <a:lnTo>
                  <a:pt x="234175" y="69151"/>
                </a:lnTo>
                <a:lnTo>
                  <a:pt x="235331" y="58978"/>
                </a:lnTo>
                <a:lnTo>
                  <a:pt x="235597" y="56565"/>
                </a:lnTo>
                <a:lnTo>
                  <a:pt x="235953" y="53530"/>
                </a:lnTo>
                <a:lnTo>
                  <a:pt x="235826" y="53517"/>
                </a:lnTo>
                <a:lnTo>
                  <a:pt x="236575" y="43268"/>
                </a:lnTo>
                <a:close/>
              </a:path>
              <a:path w="3418204" h="306069">
                <a:moveTo>
                  <a:pt x="268008" y="45681"/>
                </a:moveTo>
                <a:lnTo>
                  <a:pt x="252298" y="44424"/>
                </a:lnTo>
                <a:lnTo>
                  <a:pt x="251371" y="56972"/>
                </a:lnTo>
                <a:lnTo>
                  <a:pt x="249682" y="71031"/>
                </a:lnTo>
                <a:lnTo>
                  <a:pt x="265290" y="72923"/>
                </a:lnTo>
                <a:lnTo>
                  <a:pt x="266687" y="61290"/>
                </a:lnTo>
                <a:lnTo>
                  <a:pt x="266865" y="59766"/>
                </a:lnTo>
                <a:lnTo>
                  <a:pt x="267169" y="57302"/>
                </a:lnTo>
                <a:lnTo>
                  <a:pt x="268008" y="45681"/>
                </a:lnTo>
                <a:close/>
              </a:path>
              <a:path w="3418204" h="306069">
                <a:moveTo>
                  <a:pt x="299339" y="47980"/>
                </a:moveTo>
                <a:lnTo>
                  <a:pt x="283629" y="46824"/>
                </a:lnTo>
                <a:lnTo>
                  <a:pt x="282600" y="60566"/>
                </a:lnTo>
                <a:lnTo>
                  <a:pt x="280898" y="74701"/>
                </a:lnTo>
                <a:lnTo>
                  <a:pt x="296506" y="76581"/>
                </a:lnTo>
                <a:lnTo>
                  <a:pt x="298081" y="63588"/>
                </a:lnTo>
                <a:lnTo>
                  <a:pt x="298335" y="61455"/>
                </a:lnTo>
                <a:lnTo>
                  <a:pt x="298399" y="60972"/>
                </a:lnTo>
                <a:lnTo>
                  <a:pt x="299339" y="47980"/>
                </a:lnTo>
                <a:close/>
              </a:path>
              <a:path w="3418204" h="306069">
                <a:moveTo>
                  <a:pt x="330669" y="50292"/>
                </a:moveTo>
                <a:lnTo>
                  <a:pt x="314947" y="49136"/>
                </a:lnTo>
                <a:lnTo>
                  <a:pt x="313829" y="64262"/>
                </a:lnTo>
                <a:lnTo>
                  <a:pt x="312127" y="78473"/>
                </a:lnTo>
                <a:lnTo>
                  <a:pt x="327736" y="80251"/>
                </a:lnTo>
                <a:lnTo>
                  <a:pt x="329450" y="66001"/>
                </a:lnTo>
                <a:lnTo>
                  <a:pt x="329603" y="64681"/>
                </a:lnTo>
                <a:lnTo>
                  <a:pt x="330669" y="50292"/>
                </a:lnTo>
                <a:close/>
              </a:path>
              <a:path w="3418204" h="306069">
                <a:moveTo>
                  <a:pt x="362000" y="52590"/>
                </a:moveTo>
                <a:lnTo>
                  <a:pt x="346278" y="51435"/>
                </a:lnTo>
                <a:lnTo>
                  <a:pt x="345122" y="67157"/>
                </a:lnTo>
                <a:lnTo>
                  <a:pt x="343344" y="82143"/>
                </a:lnTo>
                <a:lnTo>
                  <a:pt x="358952" y="83921"/>
                </a:lnTo>
                <a:lnTo>
                  <a:pt x="360845" y="68414"/>
                </a:lnTo>
                <a:lnTo>
                  <a:pt x="358711" y="68160"/>
                </a:lnTo>
                <a:lnTo>
                  <a:pt x="360845" y="68313"/>
                </a:lnTo>
                <a:lnTo>
                  <a:pt x="362000" y="52590"/>
                </a:lnTo>
                <a:close/>
              </a:path>
              <a:path w="3418204" h="306069">
                <a:moveTo>
                  <a:pt x="392061" y="72085"/>
                </a:moveTo>
                <a:lnTo>
                  <a:pt x="376453" y="70192"/>
                </a:lnTo>
                <a:lnTo>
                  <a:pt x="374573" y="85801"/>
                </a:lnTo>
                <a:lnTo>
                  <a:pt x="390182" y="87693"/>
                </a:lnTo>
                <a:lnTo>
                  <a:pt x="392061" y="72085"/>
                </a:lnTo>
                <a:close/>
              </a:path>
              <a:path w="3418204" h="306069">
                <a:moveTo>
                  <a:pt x="393319" y="55003"/>
                </a:moveTo>
                <a:lnTo>
                  <a:pt x="377710" y="53746"/>
                </a:lnTo>
                <a:lnTo>
                  <a:pt x="376453" y="69456"/>
                </a:lnTo>
                <a:lnTo>
                  <a:pt x="392176" y="70612"/>
                </a:lnTo>
                <a:lnTo>
                  <a:pt x="393319" y="55003"/>
                </a:lnTo>
                <a:close/>
              </a:path>
              <a:path w="3418204" h="306069">
                <a:moveTo>
                  <a:pt x="423291" y="75742"/>
                </a:moveTo>
                <a:lnTo>
                  <a:pt x="407682" y="73964"/>
                </a:lnTo>
                <a:lnTo>
                  <a:pt x="405790" y="89471"/>
                </a:lnTo>
                <a:lnTo>
                  <a:pt x="421398" y="91363"/>
                </a:lnTo>
                <a:lnTo>
                  <a:pt x="423291" y="75742"/>
                </a:lnTo>
                <a:close/>
              </a:path>
              <a:path w="3418204" h="306069">
                <a:moveTo>
                  <a:pt x="424649" y="57302"/>
                </a:moveTo>
                <a:lnTo>
                  <a:pt x="409041" y="56159"/>
                </a:lnTo>
                <a:lnTo>
                  <a:pt x="407885" y="71767"/>
                </a:lnTo>
                <a:lnTo>
                  <a:pt x="423494" y="72923"/>
                </a:lnTo>
                <a:lnTo>
                  <a:pt x="424649" y="57302"/>
                </a:lnTo>
                <a:close/>
              </a:path>
              <a:path w="3418204" h="306069">
                <a:moveTo>
                  <a:pt x="454507" y="79413"/>
                </a:moveTo>
                <a:lnTo>
                  <a:pt x="438899" y="77635"/>
                </a:lnTo>
                <a:lnTo>
                  <a:pt x="437019" y="93243"/>
                </a:lnTo>
                <a:lnTo>
                  <a:pt x="452628" y="95021"/>
                </a:lnTo>
                <a:lnTo>
                  <a:pt x="454507" y="79413"/>
                </a:lnTo>
                <a:close/>
              </a:path>
              <a:path w="3418204" h="306069">
                <a:moveTo>
                  <a:pt x="456082" y="59613"/>
                </a:moveTo>
                <a:lnTo>
                  <a:pt x="440372" y="58458"/>
                </a:lnTo>
                <a:lnTo>
                  <a:pt x="439216" y="74180"/>
                </a:lnTo>
                <a:lnTo>
                  <a:pt x="454825" y="75323"/>
                </a:lnTo>
                <a:lnTo>
                  <a:pt x="456082" y="59613"/>
                </a:lnTo>
                <a:close/>
              </a:path>
              <a:path w="3418204" h="306069">
                <a:moveTo>
                  <a:pt x="485635" y="83185"/>
                </a:moveTo>
                <a:lnTo>
                  <a:pt x="470128" y="81305"/>
                </a:lnTo>
                <a:lnTo>
                  <a:pt x="468236" y="96913"/>
                </a:lnTo>
                <a:lnTo>
                  <a:pt x="483844" y="98793"/>
                </a:lnTo>
                <a:lnTo>
                  <a:pt x="485635" y="83185"/>
                </a:lnTo>
                <a:close/>
              </a:path>
              <a:path w="3418204" h="306069">
                <a:moveTo>
                  <a:pt x="487413" y="61912"/>
                </a:moveTo>
                <a:lnTo>
                  <a:pt x="471690" y="60769"/>
                </a:lnTo>
                <a:lnTo>
                  <a:pt x="470547" y="76479"/>
                </a:lnTo>
                <a:lnTo>
                  <a:pt x="486257" y="77635"/>
                </a:lnTo>
                <a:lnTo>
                  <a:pt x="487413" y="61912"/>
                </a:lnTo>
                <a:close/>
              </a:path>
              <a:path w="3418204" h="306069">
                <a:moveTo>
                  <a:pt x="516851" y="86855"/>
                </a:moveTo>
                <a:lnTo>
                  <a:pt x="501243" y="84963"/>
                </a:lnTo>
                <a:lnTo>
                  <a:pt x="499465" y="100584"/>
                </a:lnTo>
                <a:lnTo>
                  <a:pt x="515073" y="102463"/>
                </a:lnTo>
                <a:lnTo>
                  <a:pt x="516851" y="86855"/>
                </a:lnTo>
                <a:close/>
              </a:path>
              <a:path w="3418204" h="306069">
                <a:moveTo>
                  <a:pt x="518744" y="64325"/>
                </a:moveTo>
                <a:lnTo>
                  <a:pt x="503021" y="63169"/>
                </a:lnTo>
                <a:lnTo>
                  <a:pt x="501865" y="78790"/>
                </a:lnTo>
                <a:lnTo>
                  <a:pt x="517588" y="79933"/>
                </a:lnTo>
                <a:lnTo>
                  <a:pt x="518744" y="64325"/>
                </a:lnTo>
                <a:close/>
              </a:path>
              <a:path w="3418204" h="306069">
                <a:moveTo>
                  <a:pt x="548081" y="90525"/>
                </a:moveTo>
                <a:lnTo>
                  <a:pt x="532460" y="88734"/>
                </a:lnTo>
                <a:lnTo>
                  <a:pt x="530682" y="104355"/>
                </a:lnTo>
                <a:lnTo>
                  <a:pt x="546290" y="106133"/>
                </a:lnTo>
                <a:lnTo>
                  <a:pt x="548081" y="90525"/>
                </a:lnTo>
                <a:close/>
              </a:path>
              <a:path w="3418204" h="306069">
                <a:moveTo>
                  <a:pt x="550062" y="66636"/>
                </a:moveTo>
                <a:lnTo>
                  <a:pt x="534352" y="65481"/>
                </a:lnTo>
                <a:lnTo>
                  <a:pt x="533196" y="81089"/>
                </a:lnTo>
                <a:lnTo>
                  <a:pt x="548919" y="82346"/>
                </a:lnTo>
                <a:lnTo>
                  <a:pt x="550062" y="66636"/>
                </a:lnTo>
                <a:close/>
              </a:path>
              <a:path w="3418204" h="306069">
                <a:moveTo>
                  <a:pt x="579297" y="94297"/>
                </a:moveTo>
                <a:lnTo>
                  <a:pt x="563689" y="92405"/>
                </a:lnTo>
                <a:lnTo>
                  <a:pt x="561911" y="108013"/>
                </a:lnTo>
                <a:lnTo>
                  <a:pt x="577519" y="109905"/>
                </a:lnTo>
                <a:lnTo>
                  <a:pt x="579297" y="94297"/>
                </a:lnTo>
                <a:close/>
              </a:path>
              <a:path w="3418204" h="306069">
                <a:moveTo>
                  <a:pt x="581393" y="68935"/>
                </a:moveTo>
                <a:lnTo>
                  <a:pt x="565785" y="67779"/>
                </a:lnTo>
                <a:lnTo>
                  <a:pt x="564629" y="83502"/>
                </a:lnTo>
                <a:lnTo>
                  <a:pt x="580237" y="84658"/>
                </a:lnTo>
                <a:lnTo>
                  <a:pt x="581393" y="68935"/>
                </a:lnTo>
                <a:close/>
              </a:path>
              <a:path w="3418204" h="306069">
                <a:moveTo>
                  <a:pt x="610527" y="97955"/>
                </a:moveTo>
                <a:lnTo>
                  <a:pt x="594906" y="96075"/>
                </a:lnTo>
                <a:lnTo>
                  <a:pt x="593128" y="111683"/>
                </a:lnTo>
                <a:lnTo>
                  <a:pt x="608634" y="113576"/>
                </a:lnTo>
                <a:lnTo>
                  <a:pt x="610527" y="97955"/>
                </a:lnTo>
                <a:close/>
              </a:path>
              <a:path w="3418204" h="306069">
                <a:moveTo>
                  <a:pt x="612724" y="71247"/>
                </a:moveTo>
                <a:lnTo>
                  <a:pt x="597115" y="70091"/>
                </a:lnTo>
                <a:lnTo>
                  <a:pt x="595960" y="85801"/>
                </a:lnTo>
                <a:lnTo>
                  <a:pt x="611568" y="86956"/>
                </a:lnTo>
                <a:lnTo>
                  <a:pt x="612724" y="71247"/>
                </a:lnTo>
                <a:close/>
              </a:path>
              <a:path w="3418204" h="306069">
                <a:moveTo>
                  <a:pt x="641743" y="101625"/>
                </a:moveTo>
                <a:lnTo>
                  <a:pt x="626135" y="99847"/>
                </a:lnTo>
                <a:lnTo>
                  <a:pt x="624243" y="115455"/>
                </a:lnTo>
                <a:lnTo>
                  <a:pt x="639864" y="117233"/>
                </a:lnTo>
                <a:lnTo>
                  <a:pt x="641743" y="101625"/>
                </a:lnTo>
                <a:close/>
              </a:path>
              <a:path w="3418204" h="306069">
                <a:moveTo>
                  <a:pt x="644156" y="73647"/>
                </a:moveTo>
                <a:lnTo>
                  <a:pt x="628434" y="72504"/>
                </a:lnTo>
                <a:lnTo>
                  <a:pt x="627291" y="88112"/>
                </a:lnTo>
                <a:lnTo>
                  <a:pt x="642899" y="89268"/>
                </a:lnTo>
                <a:lnTo>
                  <a:pt x="644156" y="73647"/>
                </a:lnTo>
                <a:close/>
              </a:path>
              <a:path w="3418204" h="306069">
                <a:moveTo>
                  <a:pt x="672973" y="105397"/>
                </a:moveTo>
                <a:lnTo>
                  <a:pt x="657352" y="103517"/>
                </a:lnTo>
                <a:lnTo>
                  <a:pt x="655472" y="119126"/>
                </a:lnTo>
                <a:lnTo>
                  <a:pt x="671080" y="121005"/>
                </a:lnTo>
                <a:lnTo>
                  <a:pt x="672973" y="105397"/>
                </a:lnTo>
                <a:close/>
              </a:path>
              <a:path w="3418204" h="306069">
                <a:moveTo>
                  <a:pt x="675487" y="75958"/>
                </a:moveTo>
                <a:lnTo>
                  <a:pt x="659765" y="74803"/>
                </a:lnTo>
                <a:lnTo>
                  <a:pt x="658609" y="90411"/>
                </a:lnTo>
                <a:lnTo>
                  <a:pt x="674331" y="91668"/>
                </a:lnTo>
                <a:lnTo>
                  <a:pt x="675487" y="75958"/>
                </a:lnTo>
                <a:close/>
              </a:path>
              <a:path w="3418204" h="306069">
                <a:moveTo>
                  <a:pt x="704189" y="109067"/>
                </a:moveTo>
                <a:lnTo>
                  <a:pt x="688581" y="107175"/>
                </a:lnTo>
                <a:lnTo>
                  <a:pt x="686689" y="122796"/>
                </a:lnTo>
                <a:lnTo>
                  <a:pt x="702310" y="124675"/>
                </a:lnTo>
                <a:lnTo>
                  <a:pt x="704189" y="109067"/>
                </a:lnTo>
                <a:close/>
              </a:path>
              <a:path w="3418204" h="306069">
                <a:moveTo>
                  <a:pt x="706805" y="78257"/>
                </a:moveTo>
                <a:lnTo>
                  <a:pt x="691095" y="77114"/>
                </a:lnTo>
                <a:lnTo>
                  <a:pt x="689940" y="92824"/>
                </a:lnTo>
                <a:lnTo>
                  <a:pt x="705662" y="93980"/>
                </a:lnTo>
                <a:lnTo>
                  <a:pt x="706805" y="78257"/>
                </a:lnTo>
                <a:close/>
              </a:path>
              <a:path w="3418204" h="306069">
                <a:moveTo>
                  <a:pt x="735418" y="112737"/>
                </a:moveTo>
                <a:lnTo>
                  <a:pt x="719797" y="110947"/>
                </a:lnTo>
                <a:lnTo>
                  <a:pt x="717918" y="126568"/>
                </a:lnTo>
                <a:lnTo>
                  <a:pt x="733526" y="128346"/>
                </a:lnTo>
                <a:lnTo>
                  <a:pt x="735418" y="112737"/>
                </a:lnTo>
                <a:close/>
              </a:path>
              <a:path w="3418204" h="306069">
                <a:moveTo>
                  <a:pt x="738136" y="80670"/>
                </a:moveTo>
                <a:lnTo>
                  <a:pt x="722528" y="79413"/>
                </a:lnTo>
                <a:lnTo>
                  <a:pt x="721271" y="95135"/>
                </a:lnTo>
                <a:lnTo>
                  <a:pt x="736981" y="96278"/>
                </a:lnTo>
                <a:lnTo>
                  <a:pt x="738136" y="80670"/>
                </a:lnTo>
                <a:close/>
              </a:path>
              <a:path w="3418204" h="306069">
                <a:moveTo>
                  <a:pt x="766635" y="116509"/>
                </a:moveTo>
                <a:lnTo>
                  <a:pt x="751027" y="114617"/>
                </a:lnTo>
                <a:lnTo>
                  <a:pt x="749134" y="130225"/>
                </a:lnTo>
                <a:lnTo>
                  <a:pt x="764755" y="132016"/>
                </a:lnTo>
                <a:lnTo>
                  <a:pt x="766635" y="116509"/>
                </a:lnTo>
                <a:close/>
              </a:path>
              <a:path w="3418204" h="306069">
                <a:moveTo>
                  <a:pt x="769467" y="82981"/>
                </a:moveTo>
                <a:lnTo>
                  <a:pt x="753859" y="81826"/>
                </a:lnTo>
                <a:lnTo>
                  <a:pt x="752703" y="97434"/>
                </a:lnTo>
                <a:lnTo>
                  <a:pt x="768311" y="98590"/>
                </a:lnTo>
                <a:lnTo>
                  <a:pt x="769467" y="82981"/>
                </a:lnTo>
                <a:close/>
              </a:path>
              <a:path w="3418204" h="306069">
                <a:moveTo>
                  <a:pt x="797864" y="120167"/>
                </a:moveTo>
                <a:lnTo>
                  <a:pt x="782243" y="118287"/>
                </a:lnTo>
                <a:lnTo>
                  <a:pt x="780364" y="133896"/>
                </a:lnTo>
                <a:lnTo>
                  <a:pt x="795972" y="135788"/>
                </a:lnTo>
                <a:lnTo>
                  <a:pt x="797864" y="120167"/>
                </a:lnTo>
                <a:close/>
              </a:path>
              <a:path w="3418204" h="306069">
                <a:moveTo>
                  <a:pt x="800798" y="85280"/>
                </a:moveTo>
                <a:lnTo>
                  <a:pt x="785177" y="84124"/>
                </a:lnTo>
                <a:lnTo>
                  <a:pt x="784034" y="99847"/>
                </a:lnTo>
                <a:lnTo>
                  <a:pt x="799642" y="101003"/>
                </a:lnTo>
                <a:lnTo>
                  <a:pt x="800798" y="85280"/>
                </a:lnTo>
                <a:close/>
              </a:path>
              <a:path w="3418204" h="306069">
                <a:moveTo>
                  <a:pt x="829081" y="123837"/>
                </a:moveTo>
                <a:lnTo>
                  <a:pt x="813473" y="121958"/>
                </a:lnTo>
                <a:lnTo>
                  <a:pt x="811580" y="137566"/>
                </a:lnTo>
                <a:lnTo>
                  <a:pt x="827201" y="139446"/>
                </a:lnTo>
                <a:lnTo>
                  <a:pt x="829081" y="123837"/>
                </a:lnTo>
                <a:close/>
              </a:path>
              <a:path w="3418204" h="306069">
                <a:moveTo>
                  <a:pt x="832231" y="87591"/>
                </a:moveTo>
                <a:lnTo>
                  <a:pt x="816508" y="86436"/>
                </a:lnTo>
                <a:lnTo>
                  <a:pt x="815352" y="102146"/>
                </a:lnTo>
                <a:lnTo>
                  <a:pt x="830973" y="103301"/>
                </a:lnTo>
                <a:lnTo>
                  <a:pt x="832231" y="87591"/>
                </a:lnTo>
                <a:close/>
              </a:path>
              <a:path w="3418204" h="306069">
                <a:moveTo>
                  <a:pt x="860196" y="127508"/>
                </a:moveTo>
                <a:lnTo>
                  <a:pt x="844689" y="125730"/>
                </a:lnTo>
                <a:lnTo>
                  <a:pt x="842810" y="141338"/>
                </a:lnTo>
                <a:lnTo>
                  <a:pt x="858418" y="143116"/>
                </a:lnTo>
                <a:lnTo>
                  <a:pt x="860196" y="127508"/>
                </a:lnTo>
                <a:close/>
              </a:path>
              <a:path w="3418204" h="306069">
                <a:moveTo>
                  <a:pt x="863549" y="89992"/>
                </a:moveTo>
                <a:lnTo>
                  <a:pt x="847839" y="88849"/>
                </a:lnTo>
                <a:lnTo>
                  <a:pt x="846683" y="104457"/>
                </a:lnTo>
                <a:lnTo>
                  <a:pt x="862406" y="105613"/>
                </a:lnTo>
                <a:lnTo>
                  <a:pt x="863549" y="89992"/>
                </a:lnTo>
                <a:close/>
              </a:path>
              <a:path w="3418204" h="306069">
                <a:moveTo>
                  <a:pt x="891425" y="131279"/>
                </a:moveTo>
                <a:lnTo>
                  <a:pt x="875817" y="129387"/>
                </a:lnTo>
                <a:lnTo>
                  <a:pt x="874026" y="145008"/>
                </a:lnTo>
                <a:lnTo>
                  <a:pt x="889647" y="146888"/>
                </a:lnTo>
                <a:lnTo>
                  <a:pt x="891425" y="131279"/>
                </a:lnTo>
                <a:close/>
              </a:path>
              <a:path w="3418204" h="306069">
                <a:moveTo>
                  <a:pt x="894880" y="92303"/>
                </a:moveTo>
                <a:lnTo>
                  <a:pt x="879170" y="91147"/>
                </a:lnTo>
                <a:lnTo>
                  <a:pt x="878014" y="106756"/>
                </a:lnTo>
                <a:lnTo>
                  <a:pt x="893724" y="107911"/>
                </a:lnTo>
                <a:lnTo>
                  <a:pt x="894880" y="92303"/>
                </a:lnTo>
                <a:close/>
              </a:path>
              <a:path w="3418204" h="306069">
                <a:moveTo>
                  <a:pt x="922642" y="134950"/>
                </a:moveTo>
                <a:lnTo>
                  <a:pt x="907034" y="133057"/>
                </a:lnTo>
                <a:lnTo>
                  <a:pt x="905256" y="148666"/>
                </a:lnTo>
                <a:lnTo>
                  <a:pt x="920864" y="150558"/>
                </a:lnTo>
                <a:lnTo>
                  <a:pt x="922642" y="134950"/>
                </a:lnTo>
                <a:close/>
              </a:path>
              <a:path w="3418204" h="306069">
                <a:moveTo>
                  <a:pt x="926211" y="94602"/>
                </a:moveTo>
                <a:lnTo>
                  <a:pt x="910602" y="93459"/>
                </a:lnTo>
                <a:lnTo>
                  <a:pt x="909345" y="109169"/>
                </a:lnTo>
                <a:lnTo>
                  <a:pt x="925055" y="110324"/>
                </a:lnTo>
                <a:lnTo>
                  <a:pt x="926211" y="94602"/>
                </a:lnTo>
                <a:close/>
              </a:path>
              <a:path w="3418204" h="306069">
                <a:moveTo>
                  <a:pt x="953871" y="138607"/>
                </a:moveTo>
                <a:lnTo>
                  <a:pt x="938263" y="136829"/>
                </a:lnTo>
                <a:lnTo>
                  <a:pt x="936472" y="152438"/>
                </a:lnTo>
                <a:lnTo>
                  <a:pt x="952093" y="154228"/>
                </a:lnTo>
                <a:lnTo>
                  <a:pt x="953871" y="138607"/>
                </a:lnTo>
                <a:close/>
              </a:path>
              <a:path w="3418204" h="306069">
                <a:moveTo>
                  <a:pt x="957541" y="96913"/>
                </a:moveTo>
                <a:lnTo>
                  <a:pt x="941920" y="95758"/>
                </a:lnTo>
                <a:lnTo>
                  <a:pt x="940777" y="111480"/>
                </a:lnTo>
                <a:lnTo>
                  <a:pt x="956386" y="112623"/>
                </a:lnTo>
                <a:lnTo>
                  <a:pt x="957541" y="96913"/>
                </a:lnTo>
                <a:close/>
              </a:path>
              <a:path w="3418204" h="306069">
                <a:moveTo>
                  <a:pt x="985088" y="142379"/>
                </a:moveTo>
                <a:lnTo>
                  <a:pt x="969479" y="140500"/>
                </a:lnTo>
                <a:lnTo>
                  <a:pt x="967701" y="156108"/>
                </a:lnTo>
                <a:lnTo>
                  <a:pt x="983208" y="158000"/>
                </a:lnTo>
                <a:lnTo>
                  <a:pt x="985088" y="142379"/>
                </a:lnTo>
                <a:close/>
              </a:path>
              <a:path w="3418204" h="306069">
                <a:moveTo>
                  <a:pt x="988860" y="99326"/>
                </a:moveTo>
                <a:lnTo>
                  <a:pt x="973251" y="98171"/>
                </a:lnTo>
                <a:lnTo>
                  <a:pt x="972096" y="113779"/>
                </a:lnTo>
                <a:lnTo>
                  <a:pt x="987717" y="114935"/>
                </a:lnTo>
                <a:lnTo>
                  <a:pt x="988860" y="99326"/>
                </a:lnTo>
                <a:close/>
              </a:path>
              <a:path w="3418204" h="306069">
                <a:moveTo>
                  <a:pt x="1016317" y="146050"/>
                </a:moveTo>
                <a:lnTo>
                  <a:pt x="1000709" y="144170"/>
                </a:lnTo>
                <a:lnTo>
                  <a:pt x="998816" y="159778"/>
                </a:lnTo>
                <a:lnTo>
                  <a:pt x="1014425" y="161658"/>
                </a:lnTo>
                <a:lnTo>
                  <a:pt x="1016317" y="146050"/>
                </a:lnTo>
                <a:close/>
              </a:path>
              <a:path w="3418204" h="306069">
                <a:moveTo>
                  <a:pt x="1020292" y="101625"/>
                </a:moveTo>
                <a:lnTo>
                  <a:pt x="1004582" y="100469"/>
                </a:lnTo>
                <a:lnTo>
                  <a:pt x="1003427" y="116090"/>
                </a:lnTo>
                <a:lnTo>
                  <a:pt x="1019035" y="117348"/>
                </a:lnTo>
                <a:lnTo>
                  <a:pt x="1020292" y="101625"/>
                </a:lnTo>
                <a:close/>
              </a:path>
              <a:path w="3418204" h="306069">
                <a:moveTo>
                  <a:pt x="1047534" y="149720"/>
                </a:moveTo>
                <a:lnTo>
                  <a:pt x="1031925" y="147942"/>
                </a:lnTo>
                <a:lnTo>
                  <a:pt x="1030046" y="163550"/>
                </a:lnTo>
                <a:lnTo>
                  <a:pt x="1045654" y="165328"/>
                </a:lnTo>
                <a:lnTo>
                  <a:pt x="1047534" y="149720"/>
                </a:lnTo>
                <a:close/>
              </a:path>
              <a:path w="3418204" h="306069">
                <a:moveTo>
                  <a:pt x="1051623" y="103936"/>
                </a:moveTo>
                <a:lnTo>
                  <a:pt x="1035913" y="102781"/>
                </a:lnTo>
                <a:lnTo>
                  <a:pt x="1034757" y="118491"/>
                </a:lnTo>
                <a:lnTo>
                  <a:pt x="1050467" y="119646"/>
                </a:lnTo>
                <a:lnTo>
                  <a:pt x="1051623" y="103936"/>
                </a:lnTo>
                <a:close/>
              </a:path>
              <a:path w="3418204" h="306069">
                <a:moveTo>
                  <a:pt x="1078763" y="153492"/>
                </a:moveTo>
                <a:lnTo>
                  <a:pt x="1063155" y="151599"/>
                </a:lnTo>
                <a:lnTo>
                  <a:pt x="1061262" y="167220"/>
                </a:lnTo>
                <a:lnTo>
                  <a:pt x="1076871" y="169100"/>
                </a:lnTo>
                <a:lnTo>
                  <a:pt x="1078763" y="153492"/>
                </a:lnTo>
                <a:close/>
              </a:path>
              <a:path w="3418204" h="306069">
                <a:moveTo>
                  <a:pt x="1082954" y="106337"/>
                </a:moveTo>
                <a:lnTo>
                  <a:pt x="1067231" y="105079"/>
                </a:lnTo>
                <a:lnTo>
                  <a:pt x="1066088" y="120802"/>
                </a:lnTo>
                <a:lnTo>
                  <a:pt x="1081798" y="121958"/>
                </a:lnTo>
                <a:lnTo>
                  <a:pt x="1082954" y="106337"/>
                </a:lnTo>
                <a:close/>
              </a:path>
              <a:path w="3418204" h="306069">
                <a:moveTo>
                  <a:pt x="1109980" y="157162"/>
                </a:moveTo>
                <a:lnTo>
                  <a:pt x="1094371" y="155270"/>
                </a:lnTo>
                <a:lnTo>
                  <a:pt x="1092492" y="170878"/>
                </a:lnTo>
                <a:lnTo>
                  <a:pt x="1108100" y="172770"/>
                </a:lnTo>
                <a:lnTo>
                  <a:pt x="1109980" y="157162"/>
                </a:lnTo>
                <a:close/>
              </a:path>
              <a:path w="3418204" h="306069">
                <a:moveTo>
                  <a:pt x="1114285" y="108648"/>
                </a:moveTo>
                <a:lnTo>
                  <a:pt x="1098664" y="107492"/>
                </a:lnTo>
                <a:lnTo>
                  <a:pt x="1097407" y="123101"/>
                </a:lnTo>
                <a:lnTo>
                  <a:pt x="1113129" y="124256"/>
                </a:lnTo>
                <a:lnTo>
                  <a:pt x="1114285" y="108648"/>
                </a:lnTo>
                <a:close/>
              </a:path>
              <a:path w="3418204" h="306069">
                <a:moveTo>
                  <a:pt x="1141209" y="160820"/>
                </a:moveTo>
                <a:lnTo>
                  <a:pt x="1125601" y="159042"/>
                </a:lnTo>
                <a:lnTo>
                  <a:pt x="1123708" y="174650"/>
                </a:lnTo>
                <a:lnTo>
                  <a:pt x="1139317" y="176441"/>
                </a:lnTo>
                <a:lnTo>
                  <a:pt x="1141209" y="160820"/>
                </a:lnTo>
                <a:close/>
              </a:path>
              <a:path w="3418204" h="306069">
                <a:moveTo>
                  <a:pt x="1145603" y="110947"/>
                </a:moveTo>
                <a:lnTo>
                  <a:pt x="1129995" y="109804"/>
                </a:lnTo>
                <a:lnTo>
                  <a:pt x="1128839" y="125514"/>
                </a:lnTo>
                <a:lnTo>
                  <a:pt x="1144460" y="126669"/>
                </a:lnTo>
                <a:lnTo>
                  <a:pt x="1145603" y="110947"/>
                </a:lnTo>
                <a:close/>
              </a:path>
              <a:path w="3418204" h="306069">
                <a:moveTo>
                  <a:pt x="1172425" y="164592"/>
                </a:moveTo>
                <a:lnTo>
                  <a:pt x="1156817" y="162712"/>
                </a:lnTo>
                <a:lnTo>
                  <a:pt x="1154938" y="178320"/>
                </a:lnTo>
                <a:lnTo>
                  <a:pt x="1170546" y="180098"/>
                </a:lnTo>
                <a:lnTo>
                  <a:pt x="1172425" y="164592"/>
                </a:lnTo>
                <a:close/>
              </a:path>
              <a:path w="3418204" h="306069">
                <a:moveTo>
                  <a:pt x="1176934" y="113258"/>
                </a:moveTo>
                <a:lnTo>
                  <a:pt x="1161326" y="112102"/>
                </a:lnTo>
                <a:lnTo>
                  <a:pt x="1160170" y="127825"/>
                </a:lnTo>
                <a:lnTo>
                  <a:pt x="1175778" y="128968"/>
                </a:lnTo>
                <a:lnTo>
                  <a:pt x="1176934" y="113258"/>
                </a:lnTo>
                <a:close/>
              </a:path>
              <a:path w="3418204" h="306069">
                <a:moveTo>
                  <a:pt x="1203655" y="168262"/>
                </a:moveTo>
                <a:lnTo>
                  <a:pt x="1188046" y="166382"/>
                </a:lnTo>
                <a:lnTo>
                  <a:pt x="1186154" y="181991"/>
                </a:lnTo>
                <a:lnTo>
                  <a:pt x="1201762" y="183870"/>
                </a:lnTo>
                <a:lnTo>
                  <a:pt x="1203655" y="168262"/>
                </a:lnTo>
                <a:close/>
              </a:path>
              <a:path w="3418204" h="306069">
                <a:moveTo>
                  <a:pt x="1208366" y="115671"/>
                </a:moveTo>
                <a:lnTo>
                  <a:pt x="1192657" y="114414"/>
                </a:lnTo>
                <a:lnTo>
                  <a:pt x="1191501" y="130124"/>
                </a:lnTo>
                <a:lnTo>
                  <a:pt x="1207211" y="131279"/>
                </a:lnTo>
                <a:lnTo>
                  <a:pt x="1208366" y="115671"/>
                </a:lnTo>
                <a:close/>
              </a:path>
              <a:path w="3418204" h="306069">
                <a:moveTo>
                  <a:pt x="1234770" y="171932"/>
                </a:moveTo>
                <a:lnTo>
                  <a:pt x="1219161" y="170040"/>
                </a:lnTo>
                <a:lnTo>
                  <a:pt x="1217383" y="185661"/>
                </a:lnTo>
                <a:lnTo>
                  <a:pt x="1232992" y="187540"/>
                </a:lnTo>
                <a:lnTo>
                  <a:pt x="1234770" y="171932"/>
                </a:lnTo>
                <a:close/>
              </a:path>
              <a:path w="3418204" h="306069">
                <a:moveTo>
                  <a:pt x="1239697" y="117970"/>
                </a:moveTo>
                <a:lnTo>
                  <a:pt x="1223975" y="116814"/>
                </a:lnTo>
                <a:lnTo>
                  <a:pt x="1222832" y="132435"/>
                </a:lnTo>
                <a:lnTo>
                  <a:pt x="1238542" y="133578"/>
                </a:lnTo>
                <a:lnTo>
                  <a:pt x="1239697" y="117970"/>
                </a:lnTo>
                <a:close/>
              </a:path>
              <a:path w="3418204" h="306069">
                <a:moveTo>
                  <a:pt x="1265999" y="175602"/>
                </a:moveTo>
                <a:lnTo>
                  <a:pt x="1250378" y="173812"/>
                </a:lnTo>
                <a:lnTo>
                  <a:pt x="1248600" y="189433"/>
                </a:lnTo>
                <a:lnTo>
                  <a:pt x="1264208" y="191211"/>
                </a:lnTo>
                <a:lnTo>
                  <a:pt x="1265999" y="175602"/>
                </a:lnTo>
                <a:close/>
              </a:path>
              <a:path w="3418204" h="306069">
                <a:moveTo>
                  <a:pt x="1271028" y="120281"/>
                </a:moveTo>
                <a:lnTo>
                  <a:pt x="1255306" y="119126"/>
                </a:lnTo>
                <a:lnTo>
                  <a:pt x="1254150" y="134835"/>
                </a:lnTo>
                <a:lnTo>
                  <a:pt x="1269873" y="135991"/>
                </a:lnTo>
                <a:lnTo>
                  <a:pt x="1271028" y="120281"/>
                </a:lnTo>
                <a:close/>
              </a:path>
              <a:path w="3418204" h="306069">
                <a:moveTo>
                  <a:pt x="1297216" y="179374"/>
                </a:moveTo>
                <a:lnTo>
                  <a:pt x="1281607" y="177482"/>
                </a:lnTo>
                <a:lnTo>
                  <a:pt x="1279829" y="193090"/>
                </a:lnTo>
                <a:lnTo>
                  <a:pt x="1295438" y="194983"/>
                </a:lnTo>
                <a:lnTo>
                  <a:pt x="1297216" y="179374"/>
                </a:lnTo>
                <a:close/>
              </a:path>
              <a:path w="3418204" h="306069">
                <a:moveTo>
                  <a:pt x="1302346" y="122580"/>
                </a:moveTo>
                <a:lnTo>
                  <a:pt x="1286738" y="121424"/>
                </a:lnTo>
                <a:lnTo>
                  <a:pt x="1285481" y="137147"/>
                </a:lnTo>
                <a:lnTo>
                  <a:pt x="1301203" y="138303"/>
                </a:lnTo>
                <a:lnTo>
                  <a:pt x="1302346" y="122580"/>
                </a:lnTo>
                <a:close/>
              </a:path>
              <a:path w="3418204" h="306069">
                <a:moveTo>
                  <a:pt x="1328445" y="183032"/>
                </a:moveTo>
                <a:lnTo>
                  <a:pt x="1312824" y="181152"/>
                </a:lnTo>
                <a:lnTo>
                  <a:pt x="1311046" y="196761"/>
                </a:lnTo>
                <a:lnTo>
                  <a:pt x="1326654" y="198653"/>
                </a:lnTo>
                <a:lnTo>
                  <a:pt x="1328445" y="183032"/>
                </a:lnTo>
                <a:close/>
              </a:path>
              <a:path w="3418204" h="306069">
                <a:moveTo>
                  <a:pt x="1333677" y="124993"/>
                </a:moveTo>
                <a:lnTo>
                  <a:pt x="1318069" y="123837"/>
                </a:lnTo>
                <a:lnTo>
                  <a:pt x="1316913" y="139446"/>
                </a:lnTo>
                <a:lnTo>
                  <a:pt x="1332522" y="140601"/>
                </a:lnTo>
                <a:lnTo>
                  <a:pt x="1333677" y="124993"/>
                </a:lnTo>
                <a:close/>
              </a:path>
              <a:path w="3418204" h="306069">
                <a:moveTo>
                  <a:pt x="1359662" y="186702"/>
                </a:moveTo>
                <a:lnTo>
                  <a:pt x="1344053" y="184924"/>
                </a:lnTo>
                <a:lnTo>
                  <a:pt x="1342161" y="200533"/>
                </a:lnTo>
                <a:lnTo>
                  <a:pt x="1357782" y="202311"/>
                </a:lnTo>
                <a:lnTo>
                  <a:pt x="1359662" y="186702"/>
                </a:lnTo>
                <a:close/>
              </a:path>
              <a:path w="3418204" h="306069">
                <a:moveTo>
                  <a:pt x="1365110" y="127292"/>
                </a:moveTo>
                <a:lnTo>
                  <a:pt x="1349400" y="126149"/>
                </a:lnTo>
                <a:lnTo>
                  <a:pt x="1348244" y="141757"/>
                </a:lnTo>
                <a:lnTo>
                  <a:pt x="1363853" y="143014"/>
                </a:lnTo>
                <a:lnTo>
                  <a:pt x="1365110" y="127292"/>
                </a:lnTo>
                <a:close/>
              </a:path>
              <a:path w="3418204" h="306069">
                <a:moveTo>
                  <a:pt x="1390891" y="190474"/>
                </a:moveTo>
                <a:lnTo>
                  <a:pt x="1375270" y="188595"/>
                </a:lnTo>
                <a:lnTo>
                  <a:pt x="1373390" y="204203"/>
                </a:lnTo>
                <a:lnTo>
                  <a:pt x="1388999" y="206082"/>
                </a:lnTo>
                <a:lnTo>
                  <a:pt x="1390891" y="190474"/>
                </a:lnTo>
                <a:close/>
              </a:path>
              <a:path w="3418204" h="306069">
                <a:moveTo>
                  <a:pt x="1396441" y="129603"/>
                </a:moveTo>
                <a:lnTo>
                  <a:pt x="1380718" y="128447"/>
                </a:lnTo>
                <a:lnTo>
                  <a:pt x="1379575" y="144170"/>
                </a:lnTo>
                <a:lnTo>
                  <a:pt x="1395285" y="145313"/>
                </a:lnTo>
                <a:lnTo>
                  <a:pt x="1396441" y="129603"/>
                </a:lnTo>
                <a:close/>
              </a:path>
              <a:path w="3418204" h="306069">
                <a:moveTo>
                  <a:pt x="1422107" y="194144"/>
                </a:moveTo>
                <a:lnTo>
                  <a:pt x="1406499" y="192252"/>
                </a:lnTo>
                <a:lnTo>
                  <a:pt x="1404607" y="207873"/>
                </a:lnTo>
                <a:lnTo>
                  <a:pt x="1420228" y="209753"/>
                </a:lnTo>
                <a:lnTo>
                  <a:pt x="1422107" y="194144"/>
                </a:lnTo>
                <a:close/>
              </a:path>
              <a:path w="3418204" h="306069">
                <a:moveTo>
                  <a:pt x="1427772" y="132016"/>
                </a:moveTo>
                <a:lnTo>
                  <a:pt x="1412049" y="130759"/>
                </a:lnTo>
                <a:lnTo>
                  <a:pt x="1410893" y="146469"/>
                </a:lnTo>
                <a:lnTo>
                  <a:pt x="1426616" y="147624"/>
                </a:lnTo>
                <a:lnTo>
                  <a:pt x="1427772" y="132016"/>
                </a:lnTo>
                <a:close/>
              </a:path>
              <a:path w="3418204" h="306069">
                <a:moveTo>
                  <a:pt x="1453337" y="197815"/>
                </a:moveTo>
                <a:lnTo>
                  <a:pt x="1437716" y="196024"/>
                </a:lnTo>
                <a:lnTo>
                  <a:pt x="1435836" y="211645"/>
                </a:lnTo>
                <a:lnTo>
                  <a:pt x="1451444" y="213423"/>
                </a:lnTo>
                <a:lnTo>
                  <a:pt x="1453337" y="197815"/>
                </a:lnTo>
                <a:close/>
              </a:path>
              <a:path w="3418204" h="306069">
                <a:moveTo>
                  <a:pt x="1459090" y="134315"/>
                </a:moveTo>
                <a:lnTo>
                  <a:pt x="1443380" y="133159"/>
                </a:lnTo>
                <a:lnTo>
                  <a:pt x="1442224" y="148780"/>
                </a:lnTo>
                <a:lnTo>
                  <a:pt x="1457947" y="149923"/>
                </a:lnTo>
                <a:lnTo>
                  <a:pt x="1459090" y="134315"/>
                </a:lnTo>
                <a:close/>
              </a:path>
              <a:path w="3418204" h="306069">
                <a:moveTo>
                  <a:pt x="1484553" y="201587"/>
                </a:moveTo>
                <a:lnTo>
                  <a:pt x="1468945" y="199694"/>
                </a:lnTo>
                <a:lnTo>
                  <a:pt x="1467053" y="215303"/>
                </a:lnTo>
                <a:lnTo>
                  <a:pt x="1482674" y="217195"/>
                </a:lnTo>
                <a:lnTo>
                  <a:pt x="1484553" y="201587"/>
                </a:lnTo>
                <a:close/>
              </a:path>
              <a:path w="3418204" h="306069">
                <a:moveTo>
                  <a:pt x="1490421" y="136626"/>
                </a:moveTo>
                <a:lnTo>
                  <a:pt x="1474812" y="135470"/>
                </a:lnTo>
                <a:lnTo>
                  <a:pt x="1473555" y="151079"/>
                </a:lnTo>
                <a:lnTo>
                  <a:pt x="1489265" y="152336"/>
                </a:lnTo>
                <a:lnTo>
                  <a:pt x="1490421" y="136626"/>
                </a:lnTo>
                <a:close/>
              </a:path>
              <a:path w="3418204" h="306069">
                <a:moveTo>
                  <a:pt x="1515783" y="205244"/>
                </a:moveTo>
                <a:lnTo>
                  <a:pt x="1500162" y="203365"/>
                </a:lnTo>
                <a:lnTo>
                  <a:pt x="1498282" y="218973"/>
                </a:lnTo>
                <a:lnTo>
                  <a:pt x="1513890" y="220865"/>
                </a:lnTo>
                <a:lnTo>
                  <a:pt x="1515783" y="205244"/>
                </a:lnTo>
                <a:close/>
              </a:path>
              <a:path w="3418204" h="306069">
                <a:moveTo>
                  <a:pt x="1521752" y="138925"/>
                </a:moveTo>
                <a:lnTo>
                  <a:pt x="1506143" y="137769"/>
                </a:lnTo>
                <a:lnTo>
                  <a:pt x="1504988" y="153492"/>
                </a:lnTo>
                <a:lnTo>
                  <a:pt x="1520596" y="154647"/>
                </a:lnTo>
                <a:lnTo>
                  <a:pt x="1521752" y="138925"/>
                </a:lnTo>
                <a:close/>
              </a:path>
              <a:path w="3418204" h="306069">
                <a:moveTo>
                  <a:pt x="1546999" y="208915"/>
                </a:moveTo>
                <a:lnTo>
                  <a:pt x="1531391" y="207137"/>
                </a:lnTo>
                <a:lnTo>
                  <a:pt x="1529499" y="222643"/>
                </a:lnTo>
                <a:lnTo>
                  <a:pt x="1545120" y="224523"/>
                </a:lnTo>
                <a:lnTo>
                  <a:pt x="1546999" y="208915"/>
                </a:lnTo>
                <a:close/>
              </a:path>
              <a:path w="3418204" h="306069">
                <a:moveTo>
                  <a:pt x="1553184" y="141338"/>
                </a:moveTo>
                <a:lnTo>
                  <a:pt x="1537462" y="140081"/>
                </a:lnTo>
                <a:lnTo>
                  <a:pt x="1536319" y="155790"/>
                </a:lnTo>
                <a:lnTo>
                  <a:pt x="1551927" y="156946"/>
                </a:lnTo>
                <a:lnTo>
                  <a:pt x="1553184" y="141338"/>
                </a:lnTo>
                <a:close/>
              </a:path>
              <a:path w="3418204" h="306069">
                <a:moveTo>
                  <a:pt x="1578229" y="212585"/>
                </a:moveTo>
                <a:lnTo>
                  <a:pt x="1562608" y="210807"/>
                </a:lnTo>
                <a:lnTo>
                  <a:pt x="1560728" y="226415"/>
                </a:lnTo>
                <a:lnTo>
                  <a:pt x="1576336" y="228193"/>
                </a:lnTo>
                <a:lnTo>
                  <a:pt x="1578229" y="212585"/>
                </a:lnTo>
                <a:close/>
              </a:path>
              <a:path w="3418204" h="306069">
                <a:moveTo>
                  <a:pt x="1584515" y="143637"/>
                </a:moveTo>
                <a:lnTo>
                  <a:pt x="1568792" y="142494"/>
                </a:lnTo>
                <a:lnTo>
                  <a:pt x="1567637" y="158102"/>
                </a:lnTo>
                <a:lnTo>
                  <a:pt x="1583359" y="159258"/>
                </a:lnTo>
                <a:lnTo>
                  <a:pt x="1584515" y="143637"/>
                </a:lnTo>
                <a:close/>
              </a:path>
              <a:path w="3418204" h="306069">
                <a:moveTo>
                  <a:pt x="1609344" y="216357"/>
                </a:moveTo>
                <a:lnTo>
                  <a:pt x="1593735" y="214464"/>
                </a:lnTo>
                <a:lnTo>
                  <a:pt x="1591945" y="230085"/>
                </a:lnTo>
                <a:lnTo>
                  <a:pt x="1607566" y="231965"/>
                </a:lnTo>
                <a:lnTo>
                  <a:pt x="1609344" y="216357"/>
                </a:lnTo>
                <a:close/>
              </a:path>
              <a:path w="3418204" h="306069">
                <a:moveTo>
                  <a:pt x="1615833" y="145948"/>
                </a:moveTo>
                <a:lnTo>
                  <a:pt x="1600123" y="144792"/>
                </a:lnTo>
                <a:lnTo>
                  <a:pt x="1598968" y="160515"/>
                </a:lnTo>
                <a:lnTo>
                  <a:pt x="1614690" y="161658"/>
                </a:lnTo>
                <a:lnTo>
                  <a:pt x="1615833" y="145948"/>
                </a:lnTo>
                <a:close/>
              </a:path>
              <a:path w="3418204" h="306069">
                <a:moveTo>
                  <a:pt x="1640560" y="220027"/>
                </a:moveTo>
                <a:lnTo>
                  <a:pt x="1624952" y="218135"/>
                </a:lnTo>
                <a:lnTo>
                  <a:pt x="1623174" y="233743"/>
                </a:lnTo>
                <a:lnTo>
                  <a:pt x="1638782" y="235635"/>
                </a:lnTo>
                <a:lnTo>
                  <a:pt x="1640560" y="220027"/>
                </a:lnTo>
                <a:close/>
              </a:path>
              <a:path w="3418204" h="306069">
                <a:moveTo>
                  <a:pt x="1647164" y="148247"/>
                </a:moveTo>
                <a:lnTo>
                  <a:pt x="1631454" y="147104"/>
                </a:lnTo>
                <a:lnTo>
                  <a:pt x="1630299" y="162814"/>
                </a:lnTo>
                <a:lnTo>
                  <a:pt x="1646008" y="163969"/>
                </a:lnTo>
                <a:lnTo>
                  <a:pt x="1647164" y="148247"/>
                </a:lnTo>
                <a:close/>
              </a:path>
              <a:path w="3418204" h="306069">
                <a:moveTo>
                  <a:pt x="1671789" y="223685"/>
                </a:moveTo>
                <a:lnTo>
                  <a:pt x="1656181" y="221907"/>
                </a:lnTo>
                <a:lnTo>
                  <a:pt x="1654390" y="237515"/>
                </a:lnTo>
                <a:lnTo>
                  <a:pt x="1670011" y="239306"/>
                </a:lnTo>
                <a:lnTo>
                  <a:pt x="1671789" y="223685"/>
                </a:lnTo>
                <a:close/>
              </a:path>
              <a:path w="3418204" h="306069">
                <a:moveTo>
                  <a:pt x="1678495" y="150660"/>
                </a:moveTo>
                <a:lnTo>
                  <a:pt x="1662887" y="149504"/>
                </a:lnTo>
                <a:lnTo>
                  <a:pt x="1661731" y="165125"/>
                </a:lnTo>
                <a:lnTo>
                  <a:pt x="1677339" y="166268"/>
                </a:lnTo>
                <a:lnTo>
                  <a:pt x="1678495" y="150660"/>
                </a:lnTo>
                <a:close/>
              </a:path>
              <a:path w="3418204" h="306069">
                <a:moveTo>
                  <a:pt x="1703006" y="227457"/>
                </a:moveTo>
                <a:lnTo>
                  <a:pt x="1687398" y="225577"/>
                </a:lnTo>
                <a:lnTo>
                  <a:pt x="1685620" y="241185"/>
                </a:lnTo>
                <a:lnTo>
                  <a:pt x="1701228" y="243078"/>
                </a:lnTo>
                <a:lnTo>
                  <a:pt x="1703006" y="227457"/>
                </a:lnTo>
                <a:close/>
              </a:path>
              <a:path w="3418204" h="306069">
                <a:moveTo>
                  <a:pt x="1709826" y="152971"/>
                </a:moveTo>
                <a:lnTo>
                  <a:pt x="1694205" y="151815"/>
                </a:lnTo>
                <a:lnTo>
                  <a:pt x="1693062" y="167424"/>
                </a:lnTo>
                <a:lnTo>
                  <a:pt x="1708670" y="168681"/>
                </a:lnTo>
                <a:lnTo>
                  <a:pt x="1709826" y="152971"/>
                </a:lnTo>
                <a:close/>
              </a:path>
              <a:path w="3418204" h="306069">
                <a:moveTo>
                  <a:pt x="1734235" y="231127"/>
                </a:moveTo>
                <a:lnTo>
                  <a:pt x="1718627" y="229247"/>
                </a:lnTo>
                <a:lnTo>
                  <a:pt x="1716735" y="244856"/>
                </a:lnTo>
                <a:lnTo>
                  <a:pt x="1732343" y="246735"/>
                </a:lnTo>
                <a:lnTo>
                  <a:pt x="1734235" y="231127"/>
                </a:lnTo>
                <a:close/>
              </a:path>
              <a:path w="3418204" h="306069">
                <a:moveTo>
                  <a:pt x="1741258" y="155270"/>
                </a:moveTo>
                <a:lnTo>
                  <a:pt x="1725536" y="154114"/>
                </a:lnTo>
                <a:lnTo>
                  <a:pt x="1724380" y="169837"/>
                </a:lnTo>
                <a:lnTo>
                  <a:pt x="1740001" y="170992"/>
                </a:lnTo>
                <a:lnTo>
                  <a:pt x="1741258" y="155270"/>
                </a:lnTo>
                <a:close/>
              </a:path>
              <a:path w="3418204" h="306069">
                <a:moveTo>
                  <a:pt x="1765452" y="234797"/>
                </a:moveTo>
                <a:lnTo>
                  <a:pt x="1749844" y="233019"/>
                </a:lnTo>
                <a:lnTo>
                  <a:pt x="1747964" y="248627"/>
                </a:lnTo>
                <a:lnTo>
                  <a:pt x="1763572" y="250405"/>
                </a:lnTo>
                <a:lnTo>
                  <a:pt x="1765452" y="234797"/>
                </a:lnTo>
                <a:close/>
              </a:path>
              <a:path w="3418204" h="306069">
                <a:moveTo>
                  <a:pt x="1772577" y="157581"/>
                </a:moveTo>
                <a:lnTo>
                  <a:pt x="1756867" y="156425"/>
                </a:lnTo>
                <a:lnTo>
                  <a:pt x="1755711" y="172135"/>
                </a:lnTo>
                <a:lnTo>
                  <a:pt x="1771434" y="173291"/>
                </a:lnTo>
                <a:lnTo>
                  <a:pt x="1772577" y="157581"/>
                </a:lnTo>
                <a:close/>
              </a:path>
              <a:path w="3418204" h="306069">
                <a:moveTo>
                  <a:pt x="1796681" y="238569"/>
                </a:moveTo>
                <a:lnTo>
                  <a:pt x="1781073" y="236677"/>
                </a:lnTo>
                <a:lnTo>
                  <a:pt x="1779181" y="252298"/>
                </a:lnTo>
                <a:lnTo>
                  <a:pt x="1794789" y="254177"/>
                </a:lnTo>
                <a:lnTo>
                  <a:pt x="1796681" y="238569"/>
                </a:lnTo>
                <a:close/>
              </a:path>
              <a:path w="3418204" h="306069">
                <a:moveTo>
                  <a:pt x="1803908" y="159981"/>
                </a:moveTo>
                <a:lnTo>
                  <a:pt x="1788198" y="158838"/>
                </a:lnTo>
                <a:lnTo>
                  <a:pt x="1787042" y="174447"/>
                </a:lnTo>
                <a:lnTo>
                  <a:pt x="1802752" y="175602"/>
                </a:lnTo>
                <a:lnTo>
                  <a:pt x="1803908" y="159981"/>
                </a:lnTo>
                <a:close/>
              </a:path>
              <a:path w="3418204" h="306069">
                <a:moveTo>
                  <a:pt x="1827898" y="242239"/>
                </a:moveTo>
                <a:lnTo>
                  <a:pt x="1812290" y="240347"/>
                </a:lnTo>
                <a:lnTo>
                  <a:pt x="1810410" y="255955"/>
                </a:lnTo>
                <a:lnTo>
                  <a:pt x="1826018" y="257848"/>
                </a:lnTo>
                <a:lnTo>
                  <a:pt x="1827898" y="242239"/>
                </a:lnTo>
                <a:close/>
              </a:path>
              <a:path w="3418204" h="306069">
                <a:moveTo>
                  <a:pt x="1835238" y="162293"/>
                </a:moveTo>
                <a:lnTo>
                  <a:pt x="1819516" y="161137"/>
                </a:lnTo>
                <a:lnTo>
                  <a:pt x="1818373" y="176745"/>
                </a:lnTo>
                <a:lnTo>
                  <a:pt x="1834083" y="178003"/>
                </a:lnTo>
                <a:lnTo>
                  <a:pt x="1835238" y="162293"/>
                </a:lnTo>
                <a:close/>
              </a:path>
              <a:path w="3418204" h="306069">
                <a:moveTo>
                  <a:pt x="1859127" y="245897"/>
                </a:moveTo>
                <a:lnTo>
                  <a:pt x="1843519" y="244119"/>
                </a:lnTo>
                <a:lnTo>
                  <a:pt x="1841627" y="259727"/>
                </a:lnTo>
                <a:lnTo>
                  <a:pt x="1857235" y="261518"/>
                </a:lnTo>
                <a:lnTo>
                  <a:pt x="1859127" y="245897"/>
                </a:lnTo>
                <a:close/>
              </a:path>
              <a:path w="3418204" h="306069">
                <a:moveTo>
                  <a:pt x="1866569" y="164592"/>
                </a:moveTo>
                <a:lnTo>
                  <a:pt x="1850948" y="163449"/>
                </a:lnTo>
                <a:lnTo>
                  <a:pt x="1849805" y="179158"/>
                </a:lnTo>
                <a:lnTo>
                  <a:pt x="1865414" y="180314"/>
                </a:lnTo>
                <a:lnTo>
                  <a:pt x="1866569" y="164592"/>
                </a:lnTo>
                <a:close/>
              </a:path>
              <a:path w="3418204" h="306069">
                <a:moveTo>
                  <a:pt x="1890344" y="249669"/>
                </a:moveTo>
                <a:lnTo>
                  <a:pt x="1874735" y="247789"/>
                </a:lnTo>
                <a:lnTo>
                  <a:pt x="1872856" y="263398"/>
                </a:lnTo>
                <a:lnTo>
                  <a:pt x="1888464" y="265290"/>
                </a:lnTo>
                <a:lnTo>
                  <a:pt x="1890344" y="249669"/>
                </a:lnTo>
                <a:close/>
              </a:path>
              <a:path w="3418204" h="306069">
                <a:moveTo>
                  <a:pt x="1897888" y="167005"/>
                </a:moveTo>
                <a:lnTo>
                  <a:pt x="1882279" y="165747"/>
                </a:lnTo>
                <a:lnTo>
                  <a:pt x="1881124" y="181470"/>
                </a:lnTo>
                <a:lnTo>
                  <a:pt x="1896745" y="182613"/>
                </a:lnTo>
                <a:lnTo>
                  <a:pt x="1897888" y="167005"/>
                </a:lnTo>
                <a:close/>
              </a:path>
              <a:path w="3418204" h="306069">
                <a:moveTo>
                  <a:pt x="1921573" y="253339"/>
                </a:moveTo>
                <a:lnTo>
                  <a:pt x="1905965" y="251460"/>
                </a:lnTo>
                <a:lnTo>
                  <a:pt x="1904072" y="267068"/>
                </a:lnTo>
                <a:lnTo>
                  <a:pt x="1919681" y="268947"/>
                </a:lnTo>
                <a:lnTo>
                  <a:pt x="1921573" y="253339"/>
                </a:lnTo>
                <a:close/>
              </a:path>
              <a:path w="3418204" h="306069">
                <a:moveTo>
                  <a:pt x="1929320" y="169316"/>
                </a:moveTo>
                <a:lnTo>
                  <a:pt x="1913610" y="168160"/>
                </a:lnTo>
                <a:lnTo>
                  <a:pt x="1912454" y="183769"/>
                </a:lnTo>
                <a:lnTo>
                  <a:pt x="1928063" y="184924"/>
                </a:lnTo>
                <a:lnTo>
                  <a:pt x="1929320" y="169316"/>
                </a:lnTo>
                <a:close/>
              </a:path>
              <a:path w="3418204" h="306069">
                <a:moveTo>
                  <a:pt x="1952688" y="257009"/>
                </a:moveTo>
                <a:lnTo>
                  <a:pt x="1937181" y="255231"/>
                </a:lnTo>
                <a:lnTo>
                  <a:pt x="1935302" y="270738"/>
                </a:lnTo>
                <a:lnTo>
                  <a:pt x="1950910" y="272618"/>
                </a:lnTo>
                <a:lnTo>
                  <a:pt x="1952688" y="257009"/>
                </a:lnTo>
                <a:close/>
              </a:path>
              <a:path w="3418204" h="306069">
                <a:moveTo>
                  <a:pt x="1960651" y="171615"/>
                </a:moveTo>
                <a:lnTo>
                  <a:pt x="1944941" y="170459"/>
                </a:lnTo>
                <a:lnTo>
                  <a:pt x="1943785" y="186182"/>
                </a:lnTo>
                <a:lnTo>
                  <a:pt x="1959495" y="187337"/>
                </a:lnTo>
                <a:lnTo>
                  <a:pt x="1960651" y="171615"/>
                </a:lnTo>
                <a:close/>
              </a:path>
              <a:path w="3418204" h="306069">
                <a:moveTo>
                  <a:pt x="1983917" y="260680"/>
                </a:moveTo>
                <a:lnTo>
                  <a:pt x="1968296" y="258889"/>
                </a:lnTo>
                <a:lnTo>
                  <a:pt x="1966518" y="274510"/>
                </a:lnTo>
                <a:lnTo>
                  <a:pt x="1982127" y="276288"/>
                </a:lnTo>
                <a:lnTo>
                  <a:pt x="1983917" y="260680"/>
                </a:lnTo>
                <a:close/>
              </a:path>
              <a:path w="3418204" h="306069">
                <a:moveTo>
                  <a:pt x="1991982" y="173926"/>
                </a:moveTo>
                <a:lnTo>
                  <a:pt x="1976259" y="172770"/>
                </a:lnTo>
                <a:lnTo>
                  <a:pt x="1975116" y="188480"/>
                </a:lnTo>
                <a:lnTo>
                  <a:pt x="1990826" y="189636"/>
                </a:lnTo>
                <a:lnTo>
                  <a:pt x="1991982" y="173926"/>
                </a:lnTo>
                <a:close/>
              </a:path>
              <a:path w="3418204" h="306069">
                <a:moveTo>
                  <a:pt x="2015134" y="264452"/>
                </a:moveTo>
                <a:lnTo>
                  <a:pt x="1999526" y="262559"/>
                </a:lnTo>
                <a:lnTo>
                  <a:pt x="1997748" y="278168"/>
                </a:lnTo>
                <a:lnTo>
                  <a:pt x="2013356" y="280060"/>
                </a:lnTo>
                <a:lnTo>
                  <a:pt x="2015134" y="264452"/>
                </a:lnTo>
                <a:close/>
              </a:path>
              <a:path w="3418204" h="306069">
                <a:moveTo>
                  <a:pt x="2023313" y="176326"/>
                </a:moveTo>
                <a:lnTo>
                  <a:pt x="2007692" y="175183"/>
                </a:lnTo>
                <a:lnTo>
                  <a:pt x="2006434" y="190792"/>
                </a:lnTo>
                <a:lnTo>
                  <a:pt x="2022157" y="191947"/>
                </a:lnTo>
                <a:lnTo>
                  <a:pt x="2023313" y="176326"/>
                </a:lnTo>
                <a:close/>
              </a:path>
              <a:path w="3418204" h="306069">
                <a:moveTo>
                  <a:pt x="2046363" y="268109"/>
                </a:moveTo>
                <a:lnTo>
                  <a:pt x="2030742" y="266230"/>
                </a:lnTo>
                <a:lnTo>
                  <a:pt x="2028964" y="281838"/>
                </a:lnTo>
                <a:lnTo>
                  <a:pt x="2044573" y="283730"/>
                </a:lnTo>
                <a:lnTo>
                  <a:pt x="2046363" y="268109"/>
                </a:lnTo>
                <a:close/>
              </a:path>
              <a:path w="3418204" h="306069">
                <a:moveTo>
                  <a:pt x="2054631" y="178638"/>
                </a:moveTo>
                <a:lnTo>
                  <a:pt x="2039023" y="177482"/>
                </a:lnTo>
                <a:lnTo>
                  <a:pt x="2037867" y="193090"/>
                </a:lnTo>
                <a:lnTo>
                  <a:pt x="2053488" y="194246"/>
                </a:lnTo>
                <a:lnTo>
                  <a:pt x="2054631" y="178638"/>
                </a:lnTo>
                <a:close/>
              </a:path>
              <a:path w="3418204" h="306069">
                <a:moveTo>
                  <a:pt x="2077580" y="271780"/>
                </a:moveTo>
                <a:lnTo>
                  <a:pt x="2061972" y="270002"/>
                </a:lnTo>
                <a:lnTo>
                  <a:pt x="2060194" y="285610"/>
                </a:lnTo>
                <a:lnTo>
                  <a:pt x="2075802" y="287388"/>
                </a:lnTo>
                <a:lnTo>
                  <a:pt x="2077580" y="271780"/>
                </a:lnTo>
                <a:close/>
              </a:path>
              <a:path w="3418204" h="306069">
                <a:moveTo>
                  <a:pt x="2085962" y="180936"/>
                </a:moveTo>
                <a:lnTo>
                  <a:pt x="2070354" y="179793"/>
                </a:lnTo>
                <a:lnTo>
                  <a:pt x="2069198" y="195503"/>
                </a:lnTo>
                <a:lnTo>
                  <a:pt x="2084806" y="196659"/>
                </a:lnTo>
                <a:lnTo>
                  <a:pt x="2085962" y="180936"/>
                </a:lnTo>
                <a:close/>
              </a:path>
              <a:path w="3418204" h="306069">
                <a:moveTo>
                  <a:pt x="2117394" y="183248"/>
                </a:moveTo>
                <a:lnTo>
                  <a:pt x="2101684" y="182092"/>
                </a:lnTo>
                <a:lnTo>
                  <a:pt x="2100529" y="197815"/>
                </a:lnTo>
                <a:lnTo>
                  <a:pt x="2116137" y="198958"/>
                </a:lnTo>
                <a:lnTo>
                  <a:pt x="2117394" y="183248"/>
                </a:lnTo>
                <a:close/>
              </a:path>
              <a:path w="3418204" h="306069">
                <a:moveTo>
                  <a:pt x="2146947" y="287921"/>
                </a:moveTo>
                <a:lnTo>
                  <a:pt x="2108809" y="262864"/>
                </a:lnTo>
                <a:lnTo>
                  <a:pt x="2107857" y="262242"/>
                </a:lnTo>
                <a:lnTo>
                  <a:pt x="2106320" y="275259"/>
                </a:lnTo>
                <a:lnTo>
                  <a:pt x="2093188" y="273672"/>
                </a:lnTo>
                <a:lnTo>
                  <a:pt x="2091309" y="289280"/>
                </a:lnTo>
                <a:lnTo>
                  <a:pt x="2104466" y="290868"/>
                </a:lnTo>
                <a:lnTo>
                  <a:pt x="2102942" y="303847"/>
                </a:lnTo>
                <a:lnTo>
                  <a:pt x="2146947" y="287921"/>
                </a:lnTo>
                <a:close/>
              </a:path>
              <a:path w="3418204" h="306069">
                <a:moveTo>
                  <a:pt x="2148725" y="185661"/>
                </a:moveTo>
                <a:lnTo>
                  <a:pt x="2133003" y="184505"/>
                </a:lnTo>
                <a:lnTo>
                  <a:pt x="2131860" y="200113"/>
                </a:lnTo>
                <a:lnTo>
                  <a:pt x="2147570" y="201269"/>
                </a:lnTo>
                <a:lnTo>
                  <a:pt x="2148725" y="185661"/>
                </a:lnTo>
                <a:close/>
              </a:path>
              <a:path w="3418204" h="306069">
                <a:moveTo>
                  <a:pt x="2180056" y="187960"/>
                </a:moveTo>
                <a:lnTo>
                  <a:pt x="2164334" y="186804"/>
                </a:lnTo>
                <a:lnTo>
                  <a:pt x="2163178" y="202425"/>
                </a:lnTo>
                <a:lnTo>
                  <a:pt x="2178901" y="203682"/>
                </a:lnTo>
                <a:lnTo>
                  <a:pt x="2180056" y="187960"/>
                </a:lnTo>
                <a:close/>
              </a:path>
              <a:path w="3418204" h="306069">
                <a:moveTo>
                  <a:pt x="2193887" y="290537"/>
                </a:moveTo>
                <a:lnTo>
                  <a:pt x="2182253" y="262674"/>
                </a:lnTo>
                <a:lnTo>
                  <a:pt x="2177745" y="251879"/>
                </a:lnTo>
                <a:lnTo>
                  <a:pt x="2173135" y="257225"/>
                </a:lnTo>
                <a:lnTo>
                  <a:pt x="2147151" y="287388"/>
                </a:lnTo>
                <a:lnTo>
                  <a:pt x="2193887" y="290537"/>
                </a:lnTo>
                <a:close/>
              </a:path>
              <a:path w="3418204" h="306069">
                <a:moveTo>
                  <a:pt x="2211273" y="269062"/>
                </a:moveTo>
                <a:lnTo>
                  <a:pt x="2205202" y="254596"/>
                </a:lnTo>
                <a:lnTo>
                  <a:pt x="2190737" y="260680"/>
                </a:lnTo>
                <a:lnTo>
                  <a:pt x="2196706" y="275132"/>
                </a:lnTo>
                <a:lnTo>
                  <a:pt x="2211273" y="269062"/>
                </a:lnTo>
                <a:close/>
              </a:path>
              <a:path w="3418204" h="306069">
                <a:moveTo>
                  <a:pt x="2211374" y="190271"/>
                </a:moveTo>
                <a:lnTo>
                  <a:pt x="2195766" y="189115"/>
                </a:lnTo>
                <a:lnTo>
                  <a:pt x="2194509" y="204825"/>
                </a:lnTo>
                <a:lnTo>
                  <a:pt x="2210231" y="205981"/>
                </a:lnTo>
                <a:lnTo>
                  <a:pt x="2211374" y="190271"/>
                </a:lnTo>
                <a:close/>
              </a:path>
              <a:path w="3418204" h="306069">
                <a:moveTo>
                  <a:pt x="2240292" y="256908"/>
                </a:moveTo>
                <a:lnTo>
                  <a:pt x="2234222" y="242443"/>
                </a:lnTo>
                <a:lnTo>
                  <a:pt x="2219655" y="248526"/>
                </a:lnTo>
                <a:lnTo>
                  <a:pt x="2225738" y="262978"/>
                </a:lnTo>
                <a:lnTo>
                  <a:pt x="2240292" y="256908"/>
                </a:lnTo>
                <a:close/>
              </a:path>
              <a:path w="3418204" h="306069">
                <a:moveTo>
                  <a:pt x="2242705" y="192671"/>
                </a:moveTo>
                <a:lnTo>
                  <a:pt x="2227097" y="191414"/>
                </a:lnTo>
                <a:lnTo>
                  <a:pt x="2225941" y="207137"/>
                </a:lnTo>
                <a:lnTo>
                  <a:pt x="2241550" y="208292"/>
                </a:lnTo>
                <a:lnTo>
                  <a:pt x="2242705" y="192671"/>
                </a:lnTo>
                <a:close/>
              </a:path>
              <a:path w="3418204" h="306069">
                <a:moveTo>
                  <a:pt x="2269210" y="244856"/>
                </a:moveTo>
                <a:lnTo>
                  <a:pt x="2263241" y="230289"/>
                </a:lnTo>
                <a:lnTo>
                  <a:pt x="2248674" y="236372"/>
                </a:lnTo>
                <a:lnTo>
                  <a:pt x="2254758" y="250926"/>
                </a:lnTo>
                <a:lnTo>
                  <a:pt x="2269210" y="244856"/>
                </a:lnTo>
                <a:close/>
              </a:path>
              <a:path w="3418204" h="306069">
                <a:moveTo>
                  <a:pt x="2274036" y="194983"/>
                </a:moveTo>
                <a:lnTo>
                  <a:pt x="2258428" y="193827"/>
                </a:lnTo>
                <a:lnTo>
                  <a:pt x="2257272" y="209435"/>
                </a:lnTo>
                <a:lnTo>
                  <a:pt x="2272881" y="210591"/>
                </a:lnTo>
                <a:lnTo>
                  <a:pt x="2274036" y="194983"/>
                </a:lnTo>
                <a:close/>
              </a:path>
              <a:path w="3418204" h="306069">
                <a:moveTo>
                  <a:pt x="2298242" y="232702"/>
                </a:moveTo>
                <a:lnTo>
                  <a:pt x="2292159" y="218236"/>
                </a:lnTo>
                <a:lnTo>
                  <a:pt x="2277707" y="224320"/>
                </a:lnTo>
                <a:lnTo>
                  <a:pt x="2283777" y="238772"/>
                </a:lnTo>
                <a:lnTo>
                  <a:pt x="2298242" y="232702"/>
                </a:lnTo>
                <a:close/>
              </a:path>
              <a:path w="3418204" h="306069">
                <a:moveTo>
                  <a:pt x="2305469" y="197281"/>
                </a:moveTo>
                <a:lnTo>
                  <a:pt x="2289746" y="196138"/>
                </a:lnTo>
                <a:lnTo>
                  <a:pt x="2288603" y="211848"/>
                </a:lnTo>
                <a:lnTo>
                  <a:pt x="2304313" y="213004"/>
                </a:lnTo>
                <a:lnTo>
                  <a:pt x="2305469" y="197281"/>
                </a:lnTo>
                <a:close/>
              </a:path>
              <a:path w="3418204" h="306069">
                <a:moveTo>
                  <a:pt x="2368118" y="202006"/>
                </a:moveTo>
                <a:lnTo>
                  <a:pt x="2353068" y="200812"/>
                </a:lnTo>
                <a:lnTo>
                  <a:pt x="2350211" y="193929"/>
                </a:lnTo>
                <a:lnTo>
                  <a:pt x="2336749" y="199593"/>
                </a:lnTo>
                <a:lnTo>
                  <a:pt x="2321077" y="198437"/>
                </a:lnTo>
                <a:lnTo>
                  <a:pt x="2320493" y="206375"/>
                </a:lnTo>
                <a:lnTo>
                  <a:pt x="2306726" y="212166"/>
                </a:lnTo>
                <a:lnTo>
                  <a:pt x="2312797" y="226618"/>
                </a:lnTo>
                <a:lnTo>
                  <a:pt x="2327262" y="220548"/>
                </a:lnTo>
                <a:lnTo>
                  <a:pt x="2324722" y="214515"/>
                </a:lnTo>
                <a:lnTo>
                  <a:pt x="2335644" y="215303"/>
                </a:lnTo>
                <a:lnTo>
                  <a:pt x="2336609" y="202120"/>
                </a:lnTo>
                <a:lnTo>
                  <a:pt x="2341715" y="214464"/>
                </a:lnTo>
                <a:lnTo>
                  <a:pt x="2351697" y="210375"/>
                </a:lnTo>
                <a:lnTo>
                  <a:pt x="2351252" y="216458"/>
                </a:lnTo>
                <a:lnTo>
                  <a:pt x="2366975" y="217614"/>
                </a:lnTo>
                <a:lnTo>
                  <a:pt x="2368118" y="202006"/>
                </a:lnTo>
                <a:close/>
              </a:path>
              <a:path w="3418204" h="306069">
                <a:moveTo>
                  <a:pt x="2385301" y="196342"/>
                </a:moveTo>
                <a:lnTo>
                  <a:pt x="2379230" y="181889"/>
                </a:lnTo>
                <a:lnTo>
                  <a:pt x="2364663" y="187858"/>
                </a:lnTo>
                <a:lnTo>
                  <a:pt x="2370747" y="202425"/>
                </a:lnTo>
                <a:lnTo>
                  <a:pt x="2385301" y="196342"/>
                </a:lnTo>
                <a:close/>
              </a:path>
              <a:path w="3418204" h="306069">
                <a:moveTo>
                  <a:pt x="2399449" y="204304"/>
                </a:moveTo>
                <a:lnTo>
                  <a:pt x="2383840" y="203149"/>
                </a:lnTo>
                <a:lnTo>
                  <a:pt x="2382583" y="218770"/>
                </a:lnTo>
                <a:lnTo>
                  <a:pt x="2398293" y="219913"/>
                </a:lnTo>
                <a:lnTo>
                  <a:pt x="2399449" y="204304"/>
                </a:lnTo>
                <a:close/>
              </a:path>
              <a:path w="3418204" h="306069">
                <a:moveTo>
                  <a:pt x="2414219" y="184188"/>
                </a:moveTo>
                <a:lnTo>
                  <a:pt x="2408250" y="169735"/>
                </a:lnTo>
                <a:lnTo>
                  <a:pt x="2393683" y="175806"/>
                </a:lnTo>
                <a:lnTo>
                  <a:pt x="2399766" y="190271"/>
                </a:lnTo>
                <a:lnTo>
                  <a:pt x="2414219" y="184188"/>
                </a:lnTo>
                <a:close/>
              </a:path>
              <a:path w="3418204" h="306069">
                <a:moveTo>
                  <a:pt x="2430780" y="206616"/>
                </a:moveTo>
                <a:lnTo>
                  <a:pt x="2415171" y="205460"/>
                </a:lnTo>
                <a:lnTo>
                  <a:pt x="2414016" y="221170"/>
                </a:lnTo>
                <a:lnTo>
                  <a:pt x="2429624" y="222326"/>
                </a:lnTo>
                <a:lnTo>
                  <a:pt x="2430780" y="206616"/>
                </a:lnTo>
                <a:close/>
              </a:path>
              <a:path w="3418204" h="306069">
                <a:moveTo>
                  <a:pt x="2443251" y="172034"/>
                </a:moveTo>
                <a:lnTo>
                  <a:pt x="2437168" y="157581"/>
                </a:lnTo>
                <a:lnTo>
                  <a:pt x="2422715" y="163652"/>
                </a:lnTo>
                <a:lnTo>
                  <a:pt x="2428786" y="178117"/>
                </a:lnTo>
                <a:lnTo>
                  <a:pt x="2443251" y="172034"/>
                </a:lnTo>
                <a:close/>
              </a:path>
              <a:path w="3418204" h="306069">
                <a:moveTo>
                  <a:pt x="2462212" y="208915"/>
                </a:moveTo>
                <a:lnTo>
                  <a:pt x="2446490" y="207759"/>
                </a:lnTo>
                <a:lnTo>
                  <a:pt x="2445347" y="223481"/>
                </a:lnTo>
                <a:lnTo>
                  <a:pt x="2460955" y="224637"/>
                </a:lnTo>
                <a:lnTo>
                  <a:pt x="2462212" y="208915"/>
                </a:lnTo>
                <a:close/>
              </a:path>
              <a:path w="3418204" h="306069">
                <a:moveTo>
                  <a:pt x="2472271" y="159981"/>
                </a:moveTo>
                <a:lnTo>
                  <a:pt x="2466187" y="145427"/>
                </a:lnTo>
                <a:lnTo>
                  <a:pt x="2451735" y="151498"/>
                </a:lnTo>
                <a:lnTo>
                  <a:pt x="2457805" y="166065"/>
                </a:lnTo>
                <a:lnTo>
                  <a:pt x="2472271" y="159981"/>
                </a:lnTo>
                <a:close/>
              </a:path>
              <a:path w="3418204" h="306069">
                <a:moveTo>
                  <a:pt x="2493543" y="211328"/>
                </a:moveTo>
                <a:lnTo>
                  <a:pt x="2477820" y="210172"/>
                </a:lnTo>
                <a:lnTo>
                  <a:pt x="2476665" y="225780"/>
                </a:lnTo>
                <a:lnTo>
                  <a:pt x="2492387" y="226936"/>
                </a:lnTo>
                <a:lnTo>
                  <a:pt x="2493543" y="211328"/>
                </a:lnTo>
                <a:close/>
              </a:path>
              <a:path w="3418204" h="306069">
                <a:moveTo>
                  <a:pt x="2501290" y="147828"/>
                </a:moveTo>
                <a:lnTo>
                  <a:pt x="2495219" y="133375"/>
                </a:lnTo>
                <a:lnTo>
                  <a:pt x="2480653" y="139446"/>
                </a:lnTo>
                <a:lnTo>
                  <a:pt x="2486723" y="153911"/>
                </a:lnTo>
                <a:lnTo>
                  <a:pt x="2501290" y="147828"/>
                </a:lnTo>
                <a:close/>
              </a:path>
              <a:path w="3418204" h="306069">
                <a:moveTo>
                  <a:pt x="2524861" y="213626"/>
                </a:moveTo>
                <a:lnTo>
                  <a:pt x="2509151" y="212483"/>
                </a:lnTo>
                <a:lnTo>
                  <a:pt x="2507996" y="228092"/>
                </a:lnTo>
                <a:lnTo>
                  <a:pt x="2523718" y="229349"/>
                </a:lnTo>
                <a:lnTo>
                  <a:pt x="2524861" y="213626"/>
                </a:lnTo>
                <a:close/>
              </a:path>
              <a:path w="3418204" h="306069">
                <a:moveTo>
                  <a:pt x="2530310" y="135674"/>
                </a:moveTo>
                <a:lnTo>
                  <a:pt x="2524239" y="121221"/>
                </a:lnTo>
                <a:lnTo>
                  <a:pt x="2509672" y="127292"/>
                </a:lnTo>
                <a:lnTo>
                  <a:pt x="2515755" y="141757"/>
                </a:lnTo>
                <a:lnTo>
                  <a:pt x="2530310" y="135674"/>
                </a:lnTo>
                <a:close/>
              </a:path>
              <a:path w="3418204" h="306069">
                <a:moveTo>
                  <a:pt x="2556192" y="215938"/>
                </a:moveTo>
                <a:lnTo>
                  <a:pt x="2540482" y="214782"/>
                </a:lnTo>
                <a:lnTo>
                  <a:pt x="2539327" y="230505"/>
                </a:lnTo>
                <a:lnTo>
                  <a:pt x="2555036" y="231648"/>
                </a:lnTo>
                <a:lnTo>
                  <a:pt x="2556192" y="215938"/>
                </a:lnTo>
                <a:close/>
              </a:path>
              <a:path w="3418204" h="306069">
                <a:moveTo>
                  <a:pt x="2559227" y="123634"/>
                </a:moveTo>
                <a:lnTo>
                  <a:pt x="2553157" y="109067"/>
                </a:lnTo>
                <a:lnTo>
                  <a:pt x="2538692" y="115138"/>
                </a:lnTo>
                <a:lnTo>
                  <a:pt x="2544775" y="129603"/>
                </a:lnTo>
                <a:lnTo>
                  <a:pt x="2559227" y="123634"/>
                </a:lnTo>
                <a:close/>
              </a:path>
              <a:path w="3418204" h="306069">
                <a:moveTo>
                  <a:pt x="2587523" y="218351"/>
                </a:moveTo>
                <a:lnTo>
                  <a:pt x="2571915" y="217093"/>
                </a:lnTo>
                <a:lnTo>
                  <a:pt x="2570657" y="232803"/>
                </a:lnTo>
                <a:lnTo>
                  <a:pt x="2586367" y="233959"/>
                </a:lnTo>
                <a:lnTo>
                  <a:pt x="2587523" y="218351"/>
                </a:lnTo>
                <a:close/>
              </a:path>
              <a:path w="3418204" h="306069">
                <a:moveTo>
                  <a:pt x="2588260" y="111480"/>
                </a:moveTo>
                <a:lnTo>
                  <a:pt x="2582176" y="97015"/>
                </a:lnTo>
                <a:lnTo>
                  <a:pt x="2567724" y="102984"/>
                </a:lnTo>
                <a:lnTo>
                  <a:pt x="2573794" y="117551"/>
                </a:lnTo>
                <a:lnTo>
                  <a:pt x="2588260" y="111480"/>
                </a:lnTo>
                <a:close/>
              </a:path>
              <a:path w="3418204" h="306069">
                <a:moveTo>
                  <a:pt x="2617279" y="99326"/>
                </a:moveTo>
                <a:lnTo>
                  <a:pt x="2611196" y="84861"/>
                </a:lnTo>
                <a:lnTo>
                  <a:pt x="2596743" y="90944"/>
                </a:lnTo>
                <a:lnTo>
                  <a:pt x="2602712" y="105397"/>
                </a:lnTo>
                <a:lnTo>
                  <a:pt x="2617279" y="99326"/>
                </a:lnTo>
                <a:close/>
              </a:path>
              <a:path w="3418204" h="306069">
                <a:moveTo>
                  <a:pt x="2618854" y="220649"/>
                </a:moveTo>
                <a:lnTo>
                  <a:pt x="2603233" y="219494"/>
                </a:lnTo>
                <a:lnTo>
                  <a:pt x="2602090" y="235115"/>
                </a:lnTo>
                <a:lnTo>
                  <a:pt x="2617698" y="236258"/>
                </a:lnTo>
                <a:lnTo>
                  <a:pt x="2618854" y="220649"/>
                </a:lnTo>
                <a:close/>
              </a:path>
              <a:path w="3418204" h="306069">
                <a:moveTo>
                  <a:pt x="2646299" y="87172"/>
                </a:moveTo>
                <a:lnTo>
                  <a:pt x="2640228" y="72707"/>
                </a:lnTo>
                <a:lnTo>
                  <a:pt x="2625661" y="78790"/>
                </a:lnTo>
                <a:lnTo>
                  <a:pt x="2631732" y="93243"/>
                </a:lnTo>
                <a:lnTo>
                  <a:pt x="2646299" y="87172"/>
                </a:lnTo>
                <a:close/>
              </a:path>
              <a:path w="3418204" h="306069">
                <a:moveTo>
                  <a:pt x="2650286" y="222961"/>
                </a:moveTo>
                <a:lnTo>
                  <a:pt x="2634564" y="221805"/>
                </a:lnTo>
                <a:lnTo>
                  <a:pt x="2633408" y="237413"/>
                </a:lnTo>
                <a:lnTo>
                  <a:pt x="2649029" y="238671"/>
                </a:lnTo>
                <a:lnTo>
                  <a:pt x="2650286" y="222961"/>
                </a:lnTo>
                <a:close/>
              </a:path>
              <a:path w="3418204" h="306069">
                <a:moveTo>
                  <a:pt x="2675217" y="75120"/>
                </a:moveTo>
                <a:lnTo>
                  <a:pt x="2669248" y="60553"/>
                </a:lnTo>
                <a:lnTo>
                  <a:pt x="2654681" y="66636"/>
                </a:lnTo>
                <a:lnTo>
                  <a:pt x="2660764" y="81191"/>
                </a:lnTo>
                <a:lnTo>
                  <a:pt x="2675217" y="75120"/>
                </a:lnTo>
                <a:close/>
              </a:path>
              <a:path w="3418204" h="306069">
                <a:moveTo>
                  <a:pt x="2681605" y="225259"/>
                </a:moveTo>
                <a:lnTo>
                  <a:pt x="2665895" y="224104"/>
                </a:lnTo>
                <a:lnTo>
                  <a:pt x="2664739" y="239826"/>
                </a:lnTo>
                <a:lnTo>
                  <a:pt x="2680462" y="240982"/>
                </a:lnTo>
                <a:lnTo>
                  <a:pt x="2681605" y="225259"/>
                </a:lnTo>
                <a:close/>
              </a:path>
              <a:path w="3418204" h="306069">
                <a:moveTo>
                  <a:pt x="2704236" y="62966"/>
                </a:moveTo>
                <a:lnTo>
                  <a:pt x="2698165" y="48501"/>
                </a:lnTo>
                <a:lnTo>
                  <a:pt x="2683700" y="54584"/>
                </a:lnTo>
                <a:lnTo>
                  <a:pt x="2689783" y="69037"/>
                </a:lnTo>
                <a:lnTo>
                  <a:pt x="2704236" y="62966"/>
                </a:lnTo>
                <a:close/>
              </a:path>
              <a:path w="3418204" h="306069">
                <a:moveTo>
                  <a:pt x="2712936" y="227672"/>
                </a:moveTo>
                <a:lnTo>
                  <a:pt x="2697226" y="226415"/>
                </a:lnTo>
                <a:lnTo>
                  <a:pt x="2696070" y="242125"/>
                </a:lnTo>
                <a:lnTo>
                  <a:pt x="2711780" y="243281"/>
                </a:lnTo>
                <a:lnTo>
                  <a:pt x="2712936" y="227672"/>
                </a:lnTo>
                <a:close/>
              </a:path>
              <a:path w="3418204" h="306069">
                <a:moveTo>
                  <a:pt x="2733268" y="50812"/>
                </a:moveTo>
                <a:lnTo>
                  <a:pt x="2727185" y="36347"/>
                </a:lnTo>
                <a:lnTo>
                  <a:pt x="2712732" y="42430"/>
                </a:lnTo>
                <a:lnTo>
                  <a:pt x="2718803" y="56883"/>
                </a:lnTo>
                <a:lnTo>
                  <a:pt x="2733268" y="50812"/>
                </a:lnTo>
                <a:close/>
              </a:path>
              <a:path w="3418204" h="306069">
                <a:moveTo>
                  <a:pt x="2744266" y="229971"/>
                </a:moveTo>
                <a:lnTo>
                  <a:pt x="2728544" y="228828"/>
                </a:lnTo>
                <a:lnTo>
                  <a:pt x="2727401" y="244436"/>
                </a:lnTo>
                <a:lnTo>
                  <a:pt x="2743111" y="245592"/>
                </a:lnTo>
                <a:lnTo>
                  <a:pt x="2744266" y="229971"/>
                </a:lnTo>
                <a:close/>
              </a:path>
              <a:path w="3418204" h="306069">
                <a:moveTo>
                  <a:pt x="2762288" y="38760"/>
                </a:moveTo>
                <a:lnTo>
                  <a:pt x="2756204" y="24193"/>
                </a:lnTo>
                <a:lnTo>
                  <a:pt x="2741752" y="30276"/>
                </a:lnTo>
                <a:lnTo>
                  <a:pt x="2747721" y="44729"/>
                </a:lnTo>
                <a:lnTo>
                  <a:pt x="2762288" y="38760"/>
                </a:lnTo>
                <a:close/>
              </a:path>
              <a:path w="3418204" h="306069">
                <a:moveTo>
                  <a:pt x="2775597" y="232283"/>
                </a:moveTo>
                <a:lnTo>
                  <a:pt x="2759976" y="231127"/>
                </a:lnTo>
                <a:lnTo>
                  <a:pt x="2758833" y="246849"/>
                </a:lnTo>
                <a:lnTo>
                  <a:pt x="2774442" y="247992"/>
                </a:lnTo>
                <a:lnTo>
                  <a:pt x="2775597" y="232283"/>
                </a:lnTo>
                <a:close/>
              </a:path>
              <a:path w="3418204" h="306069">
                <a:moveTo>
                  <a:pt x="2791307" y="26606"/>
                </a:moveTo>
                <a:lnTo>
                  <a:pt x="2785237" y="12153"/>
                </a:lnTo>
                <a:lnTo>
                  <a:pt x="2770670" y="18122"/>
                </a:lnTo>
                <a:lnTo>
                  <a:pt x="2776740" y="32689"/>
                </a:lnTo>
                <a:lnTo>
                  <a:pt x="2791307" y="26606"/>
                </a:lnTo>
                <a:close/>
              </a:path>
              <a:path w="3418204" h="306069">
                <a:moveTo>
                  <a:pt x="2806916" y="234581"/>
                </a:moveTo>
                <a:lnTo>
                  <a:pt x="2791307" y="233438"/>
                </a:lnTo>
                <a:lnTo>
                  <a:pt x="2790152" y="249148"/>
                </a:lnTo>
                <a:lnTo>
                  <a:pt x="2805773" y="250304"/>
                </a:lnTo>
                <a:lnTo>
                  <a:pt x="2806916" y="234581"/>
                </a:lnTo>
                <a:close/>
              </a:path>
              <a:path w="3418204" h="306069">
                <a:moveTo>
                  <a:pt x="2834894" y="6705"/>
                </a:moveTo>
                <a:lnTo>
                  <a:pt x="2820644" y="101"/>
                </a:lnTo>
                <a:lnTo>
                  <a:pt x="2817253" y="7289"/>
                </a:lnTo>
                <a:lnTo>
                  <a:pt x="2814256" y="0"/>
                </a:lnTo>
                <a:lnTo>
                  <a:pt x="2799689" y="6070"/>
                </a:lnTo>
                <a:lnTo>
                  <a:pt x="2805773" y="20535"/>
                </a:lnTo>
                <a:lnTo>
                  <a:pt x="2817037" y="15798"/>
                </a:lnTo>
                <a:lnTo>
                  <a:pt x="2828188" y="20955"/>
                </a:lnTo>
                <a:lnTo>
                  <a:pt x="2834894" y="6705"/>
                </a:lnTo>
                <a:close/>
              </a:path>
              <a:path w="3418204" h="306069">
                <a:moveTo>
                  <a:pt x="2838348" y="236994"/>
                </a:moveTo>
                <a:lnTo>
                  <a:pt x="2822638" y="235839"/>
                </a:lnTo>
                <a:lnTo>
                  <a:pt x="2821482" y="251460"/>
                </a:lnTo>
                <a:lnTo>
                  <a:pt x="2837091" y="252603"/>
                </a:lnTo>
                <a:lnTo>
                  <a:pt x="2838348" y="236994"/>
                </a:lnTo>
                <a:close/>
              </a:path>
              <a:path w="3418204" h="306069">
                <a:moveTo>
                  <a:pt x="2863291" y="20002"/>
                </a:moveTo>
                <a:lnTo>
                  <a:pt x="2849143" y="13411"/>
                </a:lnTo>
                <a:lnTo>
                  <a:pt x="2842437" y="27660"/>
                </a:lnTo>
                <a:lnTo>
                  <a:pt x="2856687" y="34251"/>
                </a:lnTo>
                <a:lnTo>
                  <a:pt x="2863291" y="20002"/>
                </a:lnTo>
                <a:close/>
              </a:path>
              <a:path w="3418204" h="306069">
                <a:moveTo>
                  <a:pt x="2869679" y="239306"/>
                </a:moveTo>
                <a:lnTo>
                  <a:pt x="2853969" y="238150"/>
                </a:lnTo>
                <a:lnTo>
                  <a:pt x="2852813" y="253758"/>
                </a:lnTo>
                <a:lnTo>
                  <a:pt x="2868523" y="255016"/>
                </a:lnTo>
                <a:lnTo>
                  <a:pt x="2869679" y="239306"/>
                </a:lnTo>
                <a:close/>
              </a:path>
              <a:path w="3418204" h="306069">
                <a:moveTo>
                  <a:pt x="2891790" y="33312"/>
                </a:moveTo>
                <a:lnTo>
                  <a:pt x="2877540" y="26708"/>
                </a:lnTo>
                <a:lnTo>
                  <a:pt x="2870936" y="40957"/>
                </a:lnTo>
                <a:lnTo>
                  <a:pt x="2885186" y="47561"/>
                </a:lnTo>
                <a:lnTo>
                  <a:pt x="2891790" y="33312"/>
                </a:lnTo>
                <a:close/>
              </a:path>
              <a:path w="3418204" h="306069">
                <a:moveTo>
                  <a:pt x="2901010" y="241604"/>
                </a:moveTo>
                <a:lnTo>
                  <a:pt x="2885287" y="240449"/>
                </a:lnTo>
                <a:lnTo>
                  <a:pt x="2884144" y="256171"/>
                </a:lnTo>
                <a:lnTo>
                  <a:pt x="2899854" y="257327"/>
                </a:lnTo>
                <a:lnTo>
                  <a:pt x="2901010" y="241604"/>
                </a:lnTo>
                <a:close/>
              </a:path>
              <a:path w="3418204" h="306069">
                <a:moveTo>
                  <a:pt x="2920288" y="46621"/>
                </a:moveTo>
                <a:lnTo>
                  <a:pt x="2906039" y="40017"/>
                </a:lnTo>
                <a:lnTo>
                  <a:pt x="2899435" y="54165"/>
                </a:lnTo>
                <a:lnTo>
                  <a:pt x="2913684" y="60871"/>
                </a:lnTo>
                <a:lnTo>
                  <a:pt x="2920288" y="46621"/>
                </a:lnTo>
                <a:close/>
              </a:path>
              <a:path w="3418204" h="306069">
                <a:moveTo>
                  <a:pt x="2932341" y="243916"/>
                </a:moveTo>
                <a:lnTo>
                  <a:pt x="2916720" y="242760"/>
                </a:lnTo>
                <a:lnTo>
                  <a:pt x="2915462" y="258470"/>
                </a:lnTo>
                <a:lnTo>
                  <a:pt x="2931185" y="259626"/>
                </a:lnTo>
                <a:lnTo>
                  <a:pt x="2932341" y="243916"/>
                </a:lnTo>
                <a:close/>
              </a:path>
              <a:path w="3418204" h="306069">
                <a:moveTo>
                  <a:pt x="2948787" y="59931"/>
                </a:moveTo>
                <a:lnTo>
                  <a:pt x="2934538" y="53225"/>
                </a:lnTo>
                <a:lnTo>
                  <a:pt x="2927934" y="67475"/>
                </a:lnTo>
                <a:lnTo>
                  <a:pt x="2942183" y="74180"/>
                </a:lnTo>
                <a:lnTo>
                  <a:pt x="2948787" y="59931"/>
                </a:lnTo>
                <a:close/>
              </a:path>
              <a:path w="3418204" h="306069">
                <a:moveTo>
                  <a:pt x="2963659" y="246316"/>
                </a:moveTo>
                <a:lnTo>
                  <a:pt x="2948051" y="245173"/>
                </a:lnTo>
                <a:lnTo>
                  <a:pt x="2946895" y="260781"/>
                </a:lnTo>
                <a:lnTo>
                  <a:pt x="2962516" y="261937"/>
                </a:lnTo>
                <a:lnTo>
                  <a:pt x="2963659" y="246316"/>
                </a:lnTo>
                <a:close/>
              </a:path>
              <a:path w="3418204" h="306069">
                <a:moveTo>
                  <a:pt x="2977286" y="73228"/>
                </a:moveTo>
                <a:lnTo>
                  <a:pt x="2963037" y="66522"/>
                </a:lnTo>
                <a:lnTo>
                  <a:pt x="2956433" y="80772"/>
                </a:lnTo>
                <a:lnTo>
                  <a:pt x="2970682" y="87477"/>
                </a:lnTo>
                <a:lnTo>
                  <a:pt x="2977286" y="73228"/>
                </a:lnTo>
                <a:close/>
              </a:path>
              <a:path w="3418204" h="306069">
                <a:moveTo>
                  <a:pt x="2994990" y="248627"/>
                </a:moveTo>
                <a:lnTo>
                  <a:pt x="2979382" y="247472"/>
                </a:lnTo>
                <a:lnTo>
                  <a:pt x="2978226" y="263080"/>
                </a:lnTo>
                <a:lnTo>
                  <a:pt x="2993834" y="264337"/>
                </a:lnTo>
                <a:lnTo>
                  <a:pt x="2994990" y="248627"/>
                </a:lnTo>
                <a:close/>
              </a:path>
              <a:path w="3418204" h="306069">
                <a:moveTo>
                  <a:pt x="3005785" y="86436"/>
                </a:moveTo>
                <a:lnTo>
                  <a:pt x="2991535" y="79832"/>
                </a:lnTo>
                <a:lnTo>
                  <a:pt x="2984830" y="94081"/>
                </a:lnTo>
                <a:lnTo>
                  <a:pt x="2999079" y="100685"/>
                </a:lnTo>
                <a:lnTo>
                  <a:pt x="3005785" y="86436"/>
                </a:lnTo>
                <a:close/>
              </a:path>
              <a:path w="3418204" h="306069">
                <a:moveTo>
                  <a:pt x="3026422" y="250926"/>
                </a:moveTo>
                <a:lnTo>
                  <a:pt x="3010712" y="249783"/>
                </a:lnTo>
                <a:lnTo>
                  <a:pt x="3009557" y="265493"/>
                </a:lnTo>
                <a:lnTo>
                  <a:pt x="3025267" y="266649"/>
                </a:lnTo>
                <a:lnTo>
                  <a:pt x="3026422" y="250926"/>
                </a:lnTo>
                <a:close/>
              </a:path>
              <a:path w="3418204" h="306069">
                <a:moveTo>
                  <a:pt x="3034284" y="99745"/>
                </a:moveTo>
                <a:lnTo>
                  <a:pt x="3020034" y="93141"/>
                </a:lnTo>
                <a:lnTo>
                  <a:pt x="3013329" y="107391"/>
                </a:lnTo>
                <a:lnTo>
                  <a:pt x="3027578" y="113995"/>
                </a:lnTo>
                <a:lnTo>
                  <a:pt x="3034284" y="99745"/>
                </a:lnTo>
                <a:close/>
              </a:path>
              <a:path w="3418204" h="306069">
                <a:moveTo>
                  <a:pt x="3057753" y="253339"/>
                </a:moveTo>
                <a:lnTo>
                  <a:pt x="3042031" y="252082"/>
                </a:lnTo>
                <a:lnTo>
                  <a:pt x="3040888" y="267804"/>
                </a:lnTo>
                <a:lnTo>
                  <a:pt x="3056598" y="268947"/>
                </a:lnTo>
                <a:lnTo>
                  <a:pt x="3057753" y="253339"/>
                </a:lnTo>
                <a:close/>
              </a:path>
              <a:path w="3418204" h="306069">
                <a:moveTo>
                  <a:pt x="3062782" y="113042"/>
                </a:moveTo>
                <a:lnTo>
                  <a:pt x="3048533" y="106451"/>
                </a:lnTo>
                <a:lnTo>
                  <a:pt x="3041827" y="120700"/>
                </a:lnTo>
                <a:lnTo>
                  <a:pt x="3056077" y="127292"/>
                </a:lnTo>
                <a:lnTo>
                  <a:pt x="3062782" y="113042"/>
                </a:lnTo>
                <a:close/>
              </a:path>
              <a:path w="3418204" h="306069">
                <a:moveTo>
                  <a:pt x="3089084" y="255651"/>
                </a:moveTo>
                <a:lnTo>
                  <a:pt x="3073362" y="254495"/>
                </a:lnTo>
                <a:lnTo>
                  <a:pt x="3072206" y="270103"/>
                </a:lnTo>
                <a:lnTo>
                  <a:pt x="3087928" y="271259"/>
                </a:lnTo>
                <a:lnTo>
                  <a:pt x="3089084" y="255651"/>
                </a:lnTo>
                <a:close/>
              </a:path>
              <a:path w="3418204" h="306069">
                <a:moveTo>
                  <a:pt x="3091180" y="126352"/>
                </a:moveTo>
                <a:lnTo>
                  <a:pt x="3076930" y="119748"/>
                </a:lnTo>
                <a:lnTo>
                  <a:pt x="3070326" y="133997"/>
                </a:lnTo>
                <a:lnTo>
                  <a:pt x="3084576" y="140601"/>
                </a:lnTo>
                <a:lnTo>
                  <a:pt x="3091180" y="126352"/>
                </a:lnTo>
                <a:close/>
              </a:path>
              <a:path w="3418204" h="306069">
                <a:moveTo>
                  <a:pt x="3119678" y="139661"/>
                </a:moveTo>
                <a:lnTo>
                  <a:pt x="3105429" y="132956"/>
                </a:lnTo>
                <a:lnTo>
                  <a:pt x="3098825" y="147205"/>
                </a:lnTo>
                <a:lnTo>
                  <a:pt x="3113074" y="153911"/>
                </a:lnTo>
                <a:lnTo>
                  <a:pt x="3119678" y="139661"/>
                </a:lnTo>
                <a:close/>
              </a:path>
              <a:path w="3418204" h="306069">
                <a:moveTo>
                  <a:pt x="3120402" y="257949"/>
                </a:moveTo>
                <a:lnTo>
                  <a:pt x="3104794" y="256794"/>
                </a:lnTo>
                <a:lnTo>
                  <a:pt x="3103537" y="272516"/>
                </a:lnTo>
                <a:lnTo>
                  <a:pt x="3119259" y="273672"/>
                </a:lnTo>
                <a:lnTo>
                  <a:pt x="3120402" y="257949"/>
                </a:lnTo>
                <a:close/>
              </a:path>
              <a:path w="3418204" h="306069">
                <a:moveTo>
                  <a:pt x="3148177" y="152971"/>
                </a:moveTo>
                <a:lnTo>
                  <a:pt x="3133928" y="146265"/>
                </a:lnTo>
                <a:lnTo>
                  <a:pt x="3127324" y="160515"/>
                </a:lnTo>
                <a:lnTo>
                  <a:pt x="3141573" y="167220"/>
                </a:lnTo>
                <a:lnTo>
                  <a:pt x="3148177" y="152971"/>
                </a:lnTo>
                <a:close/>
              </a:path>
              <a:path w="3418204" h="306069">
                <a:moveTo>
                  <a:pt x="3151733" y="260261"/>
                </a:moveTo>
                <a:lnTo>
                  <a:pt x="3136125" y="259105"/>
                </a:lnTo>
                <a:lnTo>
                  <a:pt x="3134969" y="274815"/>
                </a:lnTo>
                <a:lnTo>
                  <a:pt x="3150578" y="275971"/>
                </a:lnTo>
                <a:lnTo>
                  <a:pt x="3151733" y="260261"/>
                </a:lnTo>
                <a:close/>
              </a:path>
              <a:path w="3418204" h="306069">
                <a:moveTo>
                  <a:pt x="3176676" y="166268"/>
                </a:moveTo>
                <a:lnTo>
                  <a:pt x="3162427" y="159562"/>
                </a:lnTo>
                <a:lnTo>
                  <a:pt x="3155823" y="173812"/>
                </a:lnTo>
                <a:lnTo>
                  <a:pt x="3170072" y="180416"/>
                </a:lnTo>
                <a:lnTo>
                  <a:pt x="3176676" y="166268"/>
                </a:lnTo>
                <a:close/>
              </a:path>
              <a:path w="3418204" h="306069">
                <a:moveTo>
                  <a:pt x="3183166" y="262661"/>
                </a:moveTo>
                <a:lnTo>
                  <a:pt x="3167456" y="261518"/>
                </a:lnTo>
                <a:lnTo>
                  <a:pt x="3166300" y="277126"/>
                </a:lnTo>
                <a:lnTo>
                  <a:pt x="3181908" y="278282"/>
                </a:lnTo>
                <a:lnTo>
                  <a:pt x="3183166" y="262661"/>
                </a:lnTo>
                <a:close/>
              </a:path>
              <a:path w="3418204" h="306069">
                <a:moveTo>
                  <a:pt x="3205175" y="179476"/>
                </a:moveTo>
                <a:lnTo>
                  <a:pt x="3190925" y="172872"/>
                </a:lnTo>
                <a:lnTo>
                  <a:pt x="3184321" y="187121"/>
                </a:lnTo>
                <a:lnTo>
                  <a:pt x="3198469" y="193725"/>
                </a:lnTo>
                <a:lnTo>
                  <a:pt x="3205175" y="179476"/>
                </a:lnTo>
                <a:close/>
              </a:path>
              <a:path w="3418204" h="306069">
                <a:moveTo>
                  <a:pt x="3214497" y="264972"/>
                </a:moveTo>
                <a:lnTo>
                  <a:pt x="3198774" y="263817"/>
                </a:lnTo>
                <a:lnTo>
                  <a:pt x="3197631" y="279425"/>
                </a:lnTo>
                <a:lnTo>
                  <a:pt x="3213341" y="280581"/>
                </a:lnTo>
                <a:lnTo>
                  <a:pt x="3214497" y="264972"/>
                </a:lnTo>
                <a:close/>
              </a:path>
              <a:path w="3418204" h="306069">
                <a:moveTo>
                  <a:pt x="3233674" y="192786"/>
                </a:moveTo>
                <a:lnTo>
                  <a:pt x="3219424" y="186182"/>
                </a:lnTo>
                <a:lnTo>
                  <a:pt x="3212719" y="200431"/>
                </a:lnTo>
                <a:lnTo>
                  <a:pt x="3226968" y="207035"/>
                </a:lnTo>
                <a:lnTo>
                  <a:pt x="3233674" y="192786"/>
                </a:lnTo>
                <a:close/>
              </a:path>
              <a:path w="3418204" h="306069">
                <a:moveTo>
                  <a:pt x="3245828" y="267271"/>
                </a:moveTo>
                <a:lnTo>
                  <a:pt x="3230105" y="266128"/>
                </a:lnTo>
                <a:lnTo>
                  <a:pt x="3228949" y="281838"/>
                </a:lnTo>
                <a:lnTo>
                  <a:pt x="3244672" y="282994"/>
                </a:lnTo>
                <a:lnTo>
                  <a:pt x="3245828" y="267271"/>
                </a:lnTo>
                <a:close/>
              </a:path>
              <a:path w="3418204" h="306069">
                <a:moveTo>
                  <a:pt x="3262172" y="206082"/>
                </a:moveTo>
                <a:lnTo>
                  <a:pt x="3247923" y="199491"/>
                </a:lnTo>
                <a:lnTo>
                  <a:pt x="3241217" y="213741"/>
                </a:lnTo>
                <a:lnTo>
                  <a:pt x="3255467" y="220332"/>
                </a:lnTo>
                <a:lnTo>
                  <a:pt x="3262172" y="206082"/>
                </a:lnTo>
                <a:close/>
              </a:path>
              <a:path w="3418204" h="306069">
                <a:moveTo>
                  <a:pt x="3277146" y="269582"/>
                </a:moveTo>
                <a:lnTo>
                  <a:pt x="3261436" y="268427"/>
                </a:lnTo>
                <a:lnTo>
                  <a:pt x="3260280" y="284149"/>
                </a:lnTo>
                <a:lnTo>
                  <a:pt x="3276003" y="285292"/>
                </a:lnTo>
                <a:lnTo>
                  <a:pt x="3277146" y="269582"/>
                </a:lnTo>
                <a:close/>
              </a:path>
              <a:path w="3418204" h="306069">
                <a:moveTo>
                  <a:pt x="3290557" y="219392"/>
                </a:moveTo>
                <a:lnTo>
                  <a:pt x="3276422" y="212686"/>
                </a:lnTo>
                <a:lnTo>
                  <a:pt x="3269716" y="226936"/>
                </a:lnTo>
                <a:lnTo>
                  <a:pt x="3283966" y="233641"/>
                </a:lnTo>
                <a:lnTo>
                  <a:pt x="3290557" y="219392"/>
                </a:lnTo>
                <a:close/>
              </a:path>
              <a:path w="3418204" h="306069">
                <a:moveTo>
                  <a:pt x="3308477" y="271995"/>
                </a:moveTo>
                <a:lnTo>
                  <a:pt x="3292868" y="270840"/>
                </a:lnTo>
                <a:lnTo>
                  <a:pt x="3291611" y="286448"/>
                </a:lnTo>
                <a:lnTo>
                  <a:pt x="3307321" y="287604"/>
                </a:lnTo>
                <a:lnTo>
                  <a:pt x="3308477" y="271995"/>
                </a:lnTo>
                <a:close/>
              </a:path>
              <a:path w="3418204" h="306069">
                <a:moveTo>
                  <a:pt x="3319056" y="232702"/>
                </a:moveTo>
                <a:lnTo>
                  <a:pt x="3304806" y="225996"/>
                </a:lnTo>
                <a:lnTo>
                  <a:pt x="3298215" y="240245"/>
                </a:lnTo>
                <a:lnTo>
                  <a:pt x="3312464" y="246951"/>
                </a:lnTo>
                <a:lnTo>
                  <a:pt x="3319056" y="232702"/>
                </a:lnTo>
                <a:close/>
              </a:path>
              <a:path w="3418204" h="306069">
                <a:moveTo>
                  <a:pt x="3339808" y="274294"/>
                </a:moveTo>
                <a:lnTo>
                  <a:pt x="3324199" y="273138"/>
                </a:lnTo>
                <a:lnTo>
                  <a:pt x="3323044" y="288759"/>
                </a:lnTo>
                <a:lnTo>
                  <a:pt x="3338652" y="290017"/>
                </a:lnTo>
                <a:lnTo>
                  <a:pt x="3339808" y="274294"/>
                </a:lnTo>
                <a:close/>
              </a:path>
              <a:path w="3418204" h="306069">
                <a:moveTo>
                  <a:pt x="3347555" y="246011"/>
                </a:moveTo>
                <a:lnTo>
                  <a:pt x="3333305" y="239306"/>
                </a:lnTo>
                <a:lnTo>
                  <a:pt x="3326714" y="253555"/>
                </a:lnTo>
                <a:lnTo>
                  <a:pt x="3340963" y="260146"/>
                </a:lnTo>
                <a:lnTo>
                  <a:pt x="3347555" y="246011"/>
                </a:lnTo>
                <a:close/>
              </a:path>
              <a:path w="3418204" h="306069">
                <a:moveTo>
                  <a:pt x="3371240" y="276606"/>
                </a:moveTo>
                <a:lnTo>
                  <a:pt x="3355517" y="275450"/>
                </a:lnTo>
                <a:lnTo>
                  <a:pt x="3354374" y="291160"/>
                </a:lnTo>
                <a:lnTo>
                  <a:pt x="3369983" y="292315"/>
                </a:lnTo>
                <a:lnTo>
                  <a:pt x="3371240" y="276606"/>
                </a:lnTo>
                <a:close/>
              </a:path>
              <a:path w="3418204" h="306069">
                <a:moveTo>
                  <a:pt x="3376053" y="259207"/>
                </a:moveTo>
                <a:lnTo>
                  <a:pt x="3361804" y="252603"/>
                </a:lnTo>
                <a:lnTo>
                  <a:pt x="3355213" y="266852"/>
                </a:lnTo>
                <a:lnTo>
                  <a:pt x="3369462" y="273456"/>
                </a:lnTo>
                <a:lnTo>
                  <a:pt x="3376053" y="259207"/>
                </a:lnTo>
                <a:close/>
              </a:path>
              <a:path w="3418204" h="306069">
                <a:moveTo>
                  <a:pt x="3417760" y="287388"/>
                </a:moveTo>
                <a:lnTo>
                  <a:pt x="3392614" y="255651"/>
                </a:lnTo>
                <a:lnTo>
                  <a:pt x="3388626" y="250621"/>
                </a:lnTo>
                <a:lnTo>
                  <a:pt x="3383711" y="261200"/>
                </a:lnTo>
                <a:lnTo>
                  <a:pt x="3381324" y="266319"/>
                </a:lnTo>
                <a:lnTo>
                  <a:pt x="3377311" y="263918"/>
                </a:lnTo>
                <a:lnTo>
                  <a:pt x="3376320" y="277063"/>
                </a:lnTo>
                <a:lnTo>
                  <a:pt x="3370923" y="288645"/>
                </a:lnTo>
                <a:lnTo>
                  <a:pt x="3375456" y="288531"/>
                </a:lnTo>
                <a:lnTo>
                  <a:pt x="3374174" y="305727"/>
                </a:lnTo>
                <a:lnTo>
                  <a:pt x="3417544" y="287921"/>
                </a:lnTo>
                <a:lnTo>
                  <a:pt x="3416693" y="287426"/>
                </a:lnTo>
                <a:lnTo>
                  <a:pt x="3417760" y="287388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39643" y="185123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81512" y="1818296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60810" y="2446946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66553" y="2454490"/>
            <a:ext cx="6375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91182" y="2447679"/>
            <a:ext cx="6375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0223" y="1440704"/>
            <a:ext cx="3579427" cy="4579395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4546060" y="3336633"/>
            <a:ext cx="3149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Le</a:t>
            </a:r>
            <a:r>
              <a:rPr sz="1300" b="1" spc="-5" dirty="0">
                <a:latin typeface="Calibri"/>
                <a:cs typeface="Calibri"/>
              </a:rPr>
              <a:t>a</a:t>
            </a:r>
            <a:r>
              <a:rPr sz="1300" b="1" spc="5" dirty="0">
                <a:latin typeface="Calibri"/>
                <a:cs typeface="Calibri"/>
              </a:rPr>
              <a:t>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96144" y="3343652"/>
            <a:ext cx="3149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Le</a:t>
            </a:r>
            <a:r>
              <a:rPr sz="1300" b="1" spc="-5" dirty="0">
                <a:latin typeface="Calibri"/>
                <a:cs typeface="Calibri"/>
              </a:rPr>
              <a:t>a</a:t>
            </a:r>
            <a:r>
              <a:rPr sz="1300" b="1" spc="5" dirty="0">
                <a:latin typeface="Calibri"/>
                <a:cs typeface="Calibri"/>
              </a:rPr>
              <a:t>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99899" y="4167184"/>
            <a:ext cx="6451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0" dirty="0">
                <a:latin typeface="Calibri"/>
                <a:cs typeface="Calibri"/>
              </a:rPr>
              <a:t>HATI-WR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56477" y="4328118"/>
            <a:ext cx="53213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BC</a:t>
            </a:r>
            <a:r>
              <a:rPr sz="1300" b="1" spc="-5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TOR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22955" y="3348996"/>
            <a:ext cx="3149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5" dirty="0">
                <a:latin typeface="Calibri"/>
                <a:cs typeface="Calibri"/>
              </a:rPr>
              <a:t>Le</a:t>
            </a:r>
            <a:r>
              <a:rPr sz="1300" b="1" spc="-5" dirty="0">
                <a:latin typeface="Calibri"/>
                <a:cs typeface="Calibri"/>
              </a:rPr>
              <a:t>a</a:t>
            </a:r>
            <a:r>
              <a:rPr sz="1300" b="1" spc="5" dirty="0">
                <a:latin typeface="Calibri"/>
                <a:cs typeface="Calibri"/>
              </a:rPr>
              <a:t>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84919" y="3161826"/>
            <a:ext cx="571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39715" y="4163202"/>
            <a:ext cx="645795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9215" marR="5080" indent="-57150">
              <a:lnSpc>
                <a:spcPts val="1270"/>
              </a:lnSpc>
              <a:spcBef>
                <a:spcPts val="400"/>
              </a:spcBef>
            </a:pPr>
            <a:r>
              <a:rPr sz="1300" b="1" spc="10" dirty="0">
                <a:latin typeface="Calibri"/>
                <a:cs typeface="Calibri"/>
              </a:rPr>
              <a:t>H</a:t>
            </a:r>
            <a:r>
              <a:rPr sz="1300" b="1" spc="-85" dirty="0">
                <a:latin typeface="Calibri"/>
                <a:cs typeface="Calibri"/>
              </a:rPr>
              <a:t>A</a:t>
            </a:r>
            <a:r>
              <a:rPr sz="1300" b="1" dirty="0">
                <a:latin typeface="Calibri"/>
                <a:cs typeface="Calibri"/>
              </a:rPr>
              <a:t>TI</a:t>
            </a:r>
            <a:r>
              <a:rPr sz="1300" b="1" spc="5" dirty="0">
                <a:latin typeface="Calibri"/>
                <a:cs typeface="Calibri"/>
              </a:rPr>
              <a:t>-WR  BC</a:t>
            </a:r>
            <a:r>
              <a:rPr sz="1300" b="1" spc="-3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TOR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69564" y="4162888"/>
            <a:ext cx="645160" cy="387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9215" marR="5080" indent="-57150">
              <a:lnSpc>
                <a:spcPts val="1270"/>
              </a:lnSpc>
              <a:spcBef>
                <a:spcPts val="400"/>
              </a:spcBef>
            </a:pPr>
            <a:r>
              <a:rPr sz="1300" b="1" spc="10" dirty="0">
                <a:latin typeface="Calibri"/>
                <a:cs typeface="Calibri"/>
              </a:rPr>
              <a:t>H</a:t>
            </a:r>
            <a:r>
              <a:rPr sz="1300" b="1" spc="-85" dirty="0">
                <a:latin typeface="Calibri"/>
                <a:cs typeface="Calibri"/>
              </a:rPr>
              <a:t>A</a:t>
            </a:r>
            <a:r>
              <a:rPr sz="1300" b="1" dirty="0">
                <a:latin typeface="Calibri"/>
                <a:cs typeface="Calibri"/>
              </a:rPr>
              <a:t>TI</a:t>
            </a:r>
            <a:r>
              <a:rPr sz="1300" b="1" spc="5" dirty="0">
                <a:latin typeface="Calibri"/>
                <a:cs typeface="Calibri"/>
              </a:rPr>
              <a:t>-WR  BC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TOR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38834" y="4549194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14380" y="4679556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309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20928" y="4686104"/>
            <a:ext cx="622300" cy="34925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4127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32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14380" y="5056746"/>
            <a:ext cx="635000" cy="346075"/>
          </a:xfrm>
          <a:custGeom>
            <a:avLst/>
            <a:gdLst/>
            <a:ahLst/>
            <a:cxnLst/>
            <a:rect l="l" t="t" r="r" b="b"/>
            <a:pathLst>
              <a:path w="635000" h="346075">
                <a:moveTo>
                  <a:pt x="0" y="345757"/>
                </a:moveTo>
                <a:lnTo>
                  <a:pt x="634936" y="345757"/>
                </a:lnTo>
                <a:lnTo>
                  <a:pt x="634936" y="0"/>
                </a:lnTo>
                <a:lnTo>
                  <a:pt x="0" y="0"/>
                </a:lnTo>
                <a:lnTo>
                  <a:pt x="0" y="345757"/>
                </a:lnTo>
                <a:close/>
              </a:path>
            </a:pathLst>
          </a:custGeom>
          <a:ln w="1309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420928" y="5048206"/>
            <a:ext cx="622300" cy="34798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6096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480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14380" y="5667793"/>
            <a:ext cx="635000" cy="346075"/>
          </a:xfrm>
          <a:prstGeom prst="rect">
            <a:avLst/>
          </a:prstGeom>
          <a:solidFill>
            <a:srgbClr val="E2EFDA"/>
          </a:solidFill>
          <a:ln w="13096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41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362814" y="4672888"/>
            <a:ext cx="648335" cy="360680"/>
            <a:chOff x="6362814" y="4672888"/>
            <a:chExt cx="648335" cy="360680"/>
          </a:xfrm>
        </p:grpSpPr>
        <p:sp>
          <p:nvSpPr>
            <p:cNvPr id="71" name="object 71"/>
            <p:cNvSpPr/>
            <p:nvPr/>
          </p:nvSpPr>
          <p:spPr>
            <a:xfrm>
              <a:off x="6369481" y="467955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69481" y="467955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3096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61511" y="4710338"/>
            <a:ext cx="2520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362814" y="5050078"/>
            <a:ext cx="648335" cy="965200"/>
            <a:chOff x="6362814" y="5050078"/>
            <a:chExt cx="648335" cy="965200"/>
          </a:xfrm>
        </p:grpSpPr>
        <p:sp>
          <p:nvSpPr>
            <p:cNvPr id="75" name="object 75"/>
            <p:cNvSpPr/>
            <p:nvPr/>
          </p:nvSpPr>
          <p:spPr>
            <a:xfrm>
              <a:off x="6369481" y="5056746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69481" y="5056746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3096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69481" y="566150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69481" y="566150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3096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561511" y="5696836"/>
            <a:ext cx="2520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54911" y="5091572"/>
            <a:ext cx="264795" cy="558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ts val="1360"/>
              </a:lnSpc>
              <a:spcBef>
                <a:spcPts val="135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9126478" y="4200315"/>
          <a:ext cx="744855" cy="1799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57">
                <a:tc gridSpan="2">
                  <a:txBody>
                    <a:bodyPr/>
                    <a:lstStyle/>
                    <a:p>
                      <a:pPr marL="8890">
                        <a:lnSpc>
                          <a:spcPts val="1265"/>
                        </a:lnSpc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300" b="1" spc="-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300" b="1" spc="-5" dirty="0">
                          <a:latin typeface="Calibri"/>
                          <a:cs typeface="Calibri"/>
                        </a:rPr>
                        <a:t>WR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65405">
                        <a:lnSpc>
                          <a:spcPts val="1360"/>
                        </a:lnSpc>
                      </a:pPr>
                      <a:r>
                        <a:rPr sz="1300" b="1" spc="5" dirty="0">
                          <a:latin typeface="Calibri"/>
                          <a:cs typeface="Calibri"/>
                        </a:rPr>
                        <a:t>BC</a:t>
                      </a:r>
                      <a:r>
                        <a:rPr sz="13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latin typeface="Calibri"/>
                          <a:cs typeface="Calibri"/>
                        </a:rPr>
                        <a:t>TOR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C0"/>
                      </a:solidFill>
                      <a:prstDash val="solid"/>
                    </a:lnL>
                    <a:lnR w="12700">
                      <a:solidFill>
                        <a:srgbClr val="0070C0"/>
                      </a:solidFill>
                      <a:prstDash val="solid"/>
                    </a:lnR>
                    <a:lnT w="12700">
                      <a:solidFill>
                        <a:srgbClr val="0070C0"/>
                      </a:solidFill>
                      <a:prstDash val="solid"/>
                    </a:lnT>
                    <a:lnB w="12700">
                      <a:solidFill>
                        <a:srgbClr val="0070C0"/>
                      </a:solidFill>
                      <a:prstDash val="solid"/>
                    </a:lnB>
                    <a:solidFill>
                      <a:srgbClr val="B3C5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44"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70C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B050"/>
                      </a:solidFill>
                      <a:prstDash val="solid"/>
                    </a:lnL>
                    <a:lnT w="12700">
                      <a:solidFill>
                        <a:srgbClr val="0070C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86690">
                        <a:lnSpc>
                          <a:spcPts val="1745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B050"/>
                      </a:solidFill>
                      <a:prstDash val="solid"/>
                    </a:lnL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5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7190236" y="4214145"/>
          <a:ext cx="763270" cy="1790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14">
                <a:tc gridSpan="2">
                  <a:txBody>
                    <a:bodyPr/>
                    <a:lstStyle/>
                    <a:p>
                      <a:pPr marL="64769" indent="-57150">
                        <a:lnSpc>
                          <a:spcPts val="1270"/>
                        </a:lnSpc>
                        <a:spcBef>
                          <a:spcPts val="90"/>
                        </a:spcBef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300" b="1" spc="-9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-WR  </a:t>
                      </a:r>
                      <a:r>
                        <a:rPr sz="1300" b="1" spc="5" dirty="0">
                          <a:latin typeface="Calibri"/>
                          <a:cs typeface="Calibri"/>
                        </a:rPr>
                        <a:t>BC</a:t>
                      </a:r>
                      <a:r>
                        <a:rPr sz="13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latin typeface="Calibri"/>
                          <a:cs typeface="Calibri"/>
                        </a:rPr>
                        <a:t>TOR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70C0"/>
                      </a:solidFill>
                      <a:prstDash val="solid"/>
                    </a:lnL>
                    <a:lnR w="12700">
                      <a:solidFill>
                        <a:srgbClr val="0070C0"/>
                      </a:solidFill>
                      <a:prstDash val="solid"/>
                    </a:lnR>
                    <a:lnT w="12700">
                      <a:solidFill>
                        <a:srgbClr val="0070C0"/>
                      </a:solidFill>
                      <a:prstDash val="solid"/>
                    </a:lnT>
                    <a:lnB w="12700">
                      <a:solidFill>
                        <a:srgbClr val="007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71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70C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B050"/>
                      </a:solidFill>
                      <a:prstDash val="solid"/>
                    </a:lnL>
                    <a:lnT w="12700">
                      <a:solidFill>
                        <a:srgbClr val="0070C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90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42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98755">
                        <a:lnSpc>
                          <a:spcPts val="175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B05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9050">
                      <a:solidFill>
                        <a:srgbClr val="00B050"/>
                      </a:solidFill>
                      <a:prstDash val="solid"/>
                    </a:lnT>
                    <a:lnB w="19050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" name="object 83"/>
          <p:cNvGrpSpPr/>
          <p:nvPr/>
        </p:nvGrpSpPr>
        <p:grpSpPr>
          <a:xfrm>
            <a:off x="9111284" y="3292386"/>
            <a:ext cx="647065" cy="913765"/>
            <a:chOff x="9111284" y="3292386"/>
            <a:chExt cx="647065" cy="913765"/>
          </a:xfrm>
        </p:grpSpPr>
        <p:sp>
          <p:nvSpPr>
            <p:cNvPr id="84" name="object 84"/>
            <p:cNvSpPr/>
            <p:nvPr/>
          </p:nvSpPr>
          <p:spPr>
            <a:xfrm>
              <a:off x="9116682" y="3297783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116682" y="3297783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427549" y="3645217"/>
              <a:ext cx="43815" cy="560705"/>
            </a:xfrm>
            <a:custGeom>
              <a:avLst/>
              <a:gdLst/>
              <a:ahLst/>
              <a:cxnLst/>
              <a:rect l="l" t="t" r="r" b="b"/>
              <a:pathLst>
                <a:path w="43815" h="560704">
                  <a:moveTo>
                    <a:pt x="0" y="419"/>
                  </a:moveTo>
                  <a:lnTo>
                    <a:pt x="419" y="16135"/>
                  </a:lnTo>
                  <a:lnTo>
                    <a:pt x="16135" y="15716"/>
                  </a:lnTo>
                  <a:lnTo>
                    <a:pt x="15716" y="0"/>
                  </a:lnTo>
                  <a:lnTo>
                    <a:pt x="0" y="419"/>
                  </a:lnTo>
                  <a:close/>
                </a:path>
                <a:path w="43815" h="560704">
                  <a:moveTo>
                    <a:pt x="942" y="31851"/>
                  </a:moveTo>
                  <a:lnTo>
                    <a:pt x="1362" y="47567"/>
                  </a:lnTo>
                  <a:lnTo>
                    <a:pt x="17078" y="47148"/>
                  </a:lnTo>
                  <a:lnTo>
                    <a:pt x="16659" y="31432"/>
                  </a:lnTo>
                  <a:lnTo>
                    <a:pt x="942" y="31851"/>
                  </a:lnTo>
                  <a:close/>
                </a:path>
                <a:path w="43815" h="560704">
                  <a:moveTo>
                    <a:pt x="1781" y="63284"/>
                  </a:moveTo>
                  <a:lnTo>
                    <a:pt x="2200" y="79000"/>
                  </a:lnTo>
                  <a:lnTo>
                    <a:pt x="17916" y="78581"/>
                  </a:lnTo>
                  <a:lnTo>
                    <a:pt x="17497" y="62865"/>
                  </a:lnTo>
                  <a:lnTo>
                    <a:pt x="1781" y="63284"/>
                  </a:lnTo>
                  <a:close/>
                </a:path>
                <a:path w="43815" h="560704">
                  <a:moveTo>
                    <a:pt x="2724" y="94716"/>
                  </a:moveTo>
                  <a:lnTo>
                    <a:pt x="3143" y="110432"/>
                  </a:lnTo>
                  <a:lnTo>
                    <a:pt x="18859" y="109909"/>
                  </a:lnTo>
                  <a:lnTo>
                    <a:pt x="18440" y="94193"/>
                  </a:lnTo>
                  <a:lnTo>
                    <a:pt x="2724" y="94716"/>
                  </a:lnTo>
                  <a:close/>
                </a:path>
                <a:path w="43815" h="560704">
                  <a:moveTo>
                    <a:pt x="3562" y="126149"/>
                  </a:moveTo>
                  <a:lnTo>
                    <a:pt x="4086" y="141865"/>
                  </a:lnTo>
                  <a:lnTo>
                    <a:pt x="19802" y="141340"/>
                  </a:lnTo>
                  <a:lnTo>
                    <a:pt x="19278" y="125624"/>
                  </a:lnTo>
                  <a:lnTo>
                    <a:pt x="3562" y="126149"/>
                  </a:lnTo>
                  <a:close/>
                </a:path>
                <a:path w="43815" h="560704">
                  <a:moveTo>
                    <a:pt x="4505" y="157581"/>
                  </a:moveTo>
                  <a:lnTo>
                    <a:pt x="4924" y="173192"/>
                  </a:lnTo>
                  <a:lnTo>
                    <a:pt x="20640" y="172774"/>
                  </a:lnTo>
                  <a:lnTo>
                    <a:pt x="20221" y="157058"/>
                  </a:lnTo>
                  <a:lnTo>
                    <a:pt x="4505" y="157581"/>
                  </a:lnTo>
                  <a:close/>
                </a:path>
                <a:path w="43815" h="560704">
                  <a:moveTo>
                    <a:pt x="5448" y="188908"/>
                  </a:moveTo>
                  <a:lnTo>
                    <a:pt x="5867" y="204624"/>
                  </a:lnTo>
                  <a:lnTo>
                    <a:pt x="21583" y="204205"/>
                  </a:lnTo>
                  <a:lnTo>
                    <a:pt x="21059" y="188490"/>
                  </a:lnTo>
                  <a:lnTo>
                    <a:pt x="5448" y="188908"/>
                  </a:lnTo>
                  <a:close/>
                </a:path>
                <a:path w="43815" h="560704">
                  <a:moveTo>
                    <a:pt x="6286" y="220341"/>
                  </a:moveTo>
                  <a:lnTo>
                    <a:pt x="6705" y="236057"/>
                  </a:lnTo>
                  <a:lnTo>
                    <a:pt x="22421" y="235639"/>
                  </a:lnTo>
                  <a:lnTo>
                    <a:pt x="22002" y="219922"/>
                  </a:lnTo>
                  <a:lnTo>
                    <a:pt x="6286" y="220341"/>
                  </a:lnTo>
                  <a:close/>
                </a:path>
                <a:path w="43815" h="560704">
                  <a:moveTo>
                    <a:pt x="7229" y="251773"/>
                  </a:moveTo>
                  <a:lnTo>
                    <a:pt x="7648" y="267489"/>
                  </a:lnTo>
                  <a:lnTo>
                    <a:pt x="23364" y="267072"/>
                  </a:lnTo>
                  <a:lnTo>
                    <a:pt x="22945" y="251355"/>
                  </a:lnTo>
                  <a:lnTo>
                    <a:pt x="7229" y="251773"/>
                  </a:lnTo>
                  <a:close/>
                </a:path>
                <a:path w="43815" h="560704">
                  <a:moveTo>
                    <a:pt x="8067" y="283206"/>
                  </a:moveTo>
                  <a:lnTo>
                    <a:pt x="8591" y="298922"/>
                  </a:lnTo>
                  <a:lnTo>
                    <a:pt x="24307" y="298503"/>
                  </a:lnTo>
                  <a:lnTo>
                    <a:pt x="23783" y="282787"/>
                  </a:lnTo>
                  <a:lnTo>
                    <a:pt x="8067" y="283206"/>
                  </a:lnTo>
                  <a:close/>
                </a:path>
                <a:path w="43815" h="560704">
                  <a:moveTo>
                    <a:pt x="9010" y="314638"/>
                  </a:moveTo>
                  <a:lnTo>
                    <a:pt x="9429" y="330354"/>
                  </a:lnTo>
                  <a:lnTo>
                    <a:pt x="25145" y="329937"/>
                  </a:lnTo>
                  <a:lnTo>
                    <a:pt x="24726" y="314220"/>
                  </a:lnTo>
                  <a:lnTo>
                    <a:pt x="9010" y="314638"/>
                  </a:lnTo>
                  <a:close/>
                </a:path>
                <a:path w="43815" h="560704">
                  <a:moveTo>
                    <a:pt x="9953" y="346071"/>
                  </a:moveTo>
                  <a:lnTo>
                    <a:pt x="10372" y="361787"/>
                  </a:lnTo>
                  <a:lnTo>
                    <a:pt x="26088" y="361264"/>
                  </a:lnTo>
                  <a:lnTo>
                    <a:pt x="25565" y="345547"/>
                  </a:lnTo>
                  <a:lnTo>
                    <a:pt x="9953" y="346071"/>
                  </a:lnTo>
                  <a:close/>
                </a:path>
                <a:path w="43815" h="560704">
                  <a:moveTo>
                    <a:pt x="10791" y="377503"/>
                  </a:moveTo>
                  <a:lnTo>
                    <a:pt x="11210" y="393221"/>
                  </a:lnTo>
                  <a:lnTo>
                    <a:pt x="26927" y="392696"/>
                  </a:lnTo>
                  <a:lnTo>
                    <a:pt x="26508" y="376980"/>
                  </a:lnTo>
                  <a:lnTo>
                    <a:pt x="10791" y="377503"/>
                  </a:lnTo>
                  <a:close/>
                </a:path>
                <a:path w="43815" h="560704">
                  <a:moveTo>
                    <a:pt x="11734" y="408936"/>
                  </a:moveTo>
                  <a:lnTo>
                    <a:pt x="12153" y="424548"/>
                  </a:lnTo>
                  <a:lnTo>
                    <a:pt x="27870" y="424129"/>
                  </a:lnTo>
                  <a:lnTo>
                    <a:pt x="27451" y="408412"/>
                  </a:lnTo>
                  <a:lnTo>
                    <a:pt x="11734" y="408936"/>
                  </a:lnTo>
                  <a:close/>
                </a:path>
                <a:path w="43815" h="560704">
                  <a:moveTo>
                    <a:pt x="12572" y="440264"/>
                  </a:moveTo>
                  <a:lnTo>
                    <a:pt x="13096" y="455980"/>
                  </a:lnTo>
                  <a:lnTo>
                    <a:pt x="28813" y="455561"/>
                  </a:lnTo>
                  <a:lnTo>
                    <a:pt x="28289" y="439845"/>
                  </a:lnTo>
                  <a:lnTo>
                    <a:pt x="12572" y="440264"/>
                  </a:lnTo>
                  <a:close/>
                </a:path>
                <a:path w="43815" h="560704">
                  <a:moveTo>
                    <a:pt x="13515" y="471697"/>
                  </a:moveTo>
                  <a:lnTo>
                    <a:pt x="13935" y="487413"/>
                  </a:lnTo>
                  <a:lnTo>
                    <a:pt x="29651" y="486994"/>
                  </a:lnTo>
                  <a:lnTo>
                    <a:pt x="29232" y="471277"/>
                  </a:lnTo>
                  <a:lnTo>
                    <a:pt x="13515" y="471697"/>
                  </a:lnTo>
                  <a:close/>
                </a:path>
                <a:path w="43815" h="560704">
                  <a:moveTo>
                    <a:pt x="1781" y="519264"/>
                  </a:moveTo>
                  <a:lnTo>
                    <a:pt x="23888" y="560546"/>
                  </a:lnTo>
                  <a:lnTo>
                    <a:pt x="43691" y="518111"/>
                  </a:lnTo>
                  <a:lnTo>
                    <a:pt x="1781" y="519264"/>
                  </a:lnTo>
                  <a:close/>
                </a:path>
                <a:path w="43815" h="560704">
                  <a:moveTo>
                    <a:pt x="14354" y="503129"/>
                  </a:moveTo>
                  <a:lnTo>
                    <a:pt x="14878" y="518845"/>
                  </a:lnTo>
                  <a:lnTo>
                    <a:pt x="30594" y="518426"/>
                  </a:lnTo>
                  <a:lnTo>
                    <a:pt x="30070" y="502710"/>
                  </a:lnTo>
                  <a:lnTo>
                    <a:pt x="14354" y="50312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7175042" y="3307473"/>
            <a:ext cx="657225" cy="1259205"/>
            <a:chOff x="7175042" y="3307473"/>
            <a:chExt cx="657225" cy="1259205"/>
          </a:xfrm>
        </p:grpSpPr>
        <p:sp>
          <p:nvSpPr>
            <p:cNvPr id="88" name="object 88"/>
            <p:cNvSpPr/>
            <p:nvPr/>
          </p:nvSpPr>
          <p:spPr>
            <a:xfrm>
              <a:off x="7180440" y="331287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80440" y="331287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96785" y="4219384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91308" y="3660305"/>
              <a:ext cx="43815" cy="560705"/>
            </a:xfrm>
            <a:custGeom>
              <a:avLst/>
              <a:gdLst/>
              <a:ahLst/>
              <a:cxnLst/>
              <a:rect l="l" t="t" r="r" b="b"/>
              <a:pathLst>
                <a:path w="43815" h="560704">
                  <a:moveTo>
                    <a:pt x="0" y="419"/>
                  </a:moveTo>
                  <a:lnTo>
                    <a:pt x="417" y="16135"/>
                  </a:lnTo>
                  <a:lnTo>
                    <a:pt x="16134" y="15716"/>
                  </a:lnTo>
                  <a:lnTo>
                    <a:pt x="15714" y="0"/>
                  </a:lnTo>
                  <a:lnTo>
                    <a:pt x="0" y="419"/>
                  </a:lnTo>
                  <a:close/>
                </a:path>
                <a:path w="43815" h="560704">
                  <a:moveTo>
                    <a:pt x="942" y="31851"/>
                  </a:moveTo>
                  <a:lnTo>
                    <a:pt x="1361" y="47567"/>
                  </a:lnTo>
                  <a:lnTo>
                    <a:pt x="17077" y="47148"/>
                  </a:lnTo>
                  <a:lnTo>
                    <a:pt x="16658" y="31432"/>
                  </a:lnTo>
                  <a:lnTo>
                    <a:pt x="942" y="31851"/>
                  </a:lnTo>
                  <a:close/>
                </a:path>
                <a:path w="43815" h="560704">
                  <a:moveTo>
                    <a:pt x="1780" y="63284"/>
                  </a:moveTo>
                  <a:lnTo>
                    <a:pt x="2199" y="79000"/>
                  </a:lnTo>
                  <a:lnTo>
                    <a:pt x="17915" y="78581"/>
                  </a:lnTo>
                  <a:lnTo>
                    <a:pt x="17496" y="62864"/>
                  </a:lnTo>
                  <a:lnTo>
                    <a:pt x="1780" y="63284"/>
                  </a:lnTo>
                  <a:close/>
                </a:path>
                <a:path w="43815" h="560704">
                  <a:moveTo>
                    <a:pt x="2722" y="94716"/>
                  </a:moveTo>
                  <a:lnTo>
                    <a:pt x="3141" y="110432"/>
                  </a:lnTo>
                  <a:lnTo>
                    <a:pt x="18858" y="109909"/>
                  </a:lnTo>
                  <a:lnTo>
                    <a:pt x="18440" y="94193"/>
                  </a:lnTo>
                  <a:lnTo>
                    <a:pt x="2722" y="94716"/>
                  </a:lnTo>
                  <a:close/>
                </a:path>
                <a:path w="43815" h="560704">
                  <a:moveTo>
                    <a:pt x="3561" y="126149"/>
                  </a:moveTo>
                  <a:lnTo>
                    <a:pt x="4085" y="141865"/>
                  </a:lnTo>
                  <a:lnTo>
                    <a:pt x="19801" y="141342"/>
                  </a:lnTo>
                  <a:lnTo>
                    <a:pt x="19278" y="125625"/>
                  </a:lnTo>
                  <a:lnTo>
                    <a:pt x="3561" y="126149"/>
                  </a:lnTo>
                  <a:close/>
                </a:path>
                <a:path w="43815" h="560704">
                  <a:moveTo>
                    <a:pt x="4504" y="157581"/>
                  </a:moveTo>
                  <a:lnTo>
                    <a:pt x="4923" y="173193"/>
                  </a:lnTo>
                  <a:lnTo>
                    <a:pt x="20640" y="172774"/>
                  </a:lnTo>
                  <a:lnTo>
                    <a:pt x="20220" y="157058"/>
                  </a:lnTo>
                  <a:lnTo>
                    <a:pt x="4504" y="157581"/>
                  </a:lnTo>
                  <a:close/>
                </a:path>
                <a:path w="43815" h="560704">
                  <a:moveTo>
                    <a:pt x="5447" y="188909"/>
                  </a:moveTo>
                  <a:lnTo>
                    <a:pt x="5867" y="204624"/>
                  </a:lnTo>
                  <a:lnTo>
                    <a:pt x="21582" y="204207"/>
                  </a:lnTo>
                  <a:lnTo>
                    <a:pt x="21059" y="188490"/>
                  </a:lnTo>
                  <a:lnTo>
                    <a:pt x="5447" y="188909"/>
                  </a:lnTo>
                  <a:close/>
                </a:path>
                <a:path w="43815" h="560704">
                  <a:moveTo>
                    <a:pt x="6286" y="220341"/>
                  </a:moveTo>
                  <a:lnTo>
                    <a:pt x="6704" y="236058"/>
                  </a:lnTo>
                  <a:lnTo>
                    <a:pt x="22420" y="235639"/>
                  </a:lnTo>
                  <a:lnTo>
                    <a:pt x="22001" y="219923"/>
                  </a:lnTo>
                  <a:lnTo>
                    <a:pt x="6286" y="220341"/>
                  </a:lnTo>
                  <a:close/>
                </a:path>
                <a:path w="43815" h="560704">
                  <a:moveTo>
                    <a:pt x="7228" y="251774"/>
                  </a:moveTo>
                  <a:lnTo>
                    <a:pt x="7647" y="267491"/>
                  </a:lnTo>
                  <a:lnTo>
                    <a:pt x="23364" y="267072"/>
                  </a:lnTo>
                  <a:lnTo>
                    <a:pt x="22945" y="251355"/>
                  </a:lnTo>
                  <a:lnTo>
                    <a:pt x="7228" y="251774"/>
                  </a:lnTo>
                  <a:close/>
                </a:path>
                <a:path w="43815" h="560704">
                  <a:moveTo>
                    <a:pt x="8067" y="283206"/>
                  </a:moveTo>
                  <a:lnTo>
                    <a:pt x="8591" y="298922"/>
                  </a:lnTo>
                  <a:lnTo>
                    <a:pt x="24307" y="298504"/>
                  </a:lnTo>
                  <a:lnTo>
                    <a:pt x="23783" y="282788"/>
                  </a:lnTo>
                  <a:lnTo>
                    <a:pt x="8067" y="283206"/>
                  </a:lnTo>
                  <a:close/>
                </a:path>
                <a:path w="43815" h="560704">
                  <a:moveTo>
                    <a:pt x="9009" y="314639"/>
                  </a:moveTo>
                  <a:lnTo>
                    <a:pt x="9428" y="330356"/>
                  </a:lnTo>
                  <a:lnTo>
                    <a:pt x="25144" y="329937"/>
                  </a:lnTo>
                  <a:lnTo>
                    <a:pt x="24726" y="314220"/>
                  </a:lnTo>
                  <a:lnTo>
                    <a:pt x="9009" y="314639"/>
                  </a:lnTo>
                  <a:close/>
                </a:path>
                <a:path w="43815" h="560704">
                  <a:moveTo>
                    <a:pt x="9952" y="346072"/>
                  </a:moveTo>
                  <a:lnTo>
                    <a:pt x="10372" y="361787"/>
                  </a:lnTo>
                  <a:lnTo>
                    <a:pt x="26088" y="361264"/>
                  </a:lnTo>
                  <a:lnTo>
                    <a:pt x="25565" y="345547"/>
                  </a:lnTo>
                  <a:lnTo>
                    <a:pt x="9952" y="346072"/>
                  </a:lnTo>
                  <a:close/>
                </a:path>
                <a:path w="43815" h="560704">
                  <a:moveTo>
                    <a:pt x="10791" y="377504"/>
                  </a:moveTo>
                  <a:lnTo>
                    <a:pt x="11210" y="393221"/>
                  </a:lnTo>
                  <a:lnTo>
                    <a:pt x="26926" y="392696"/>
                  </a:lnTo>
                  <a:lnTo>
                    <a:pt x="26507" y="376980"/>
                  </a:lnTo>
                  <a:lnTo>
                    <a:pt x="10791" y="377504"/>
                  </a:lnTo>
                  <a:close/>
                </a:path>
                <a:path w="43815" h="560704">
                  <a:moveTo>
                    <a:pt x="11734" y="408937"/>
                  </a:moveTo>
                  <a:lnTo>
                    <a:pt x="12152" y="424548"/>
                  </a:lnTo>
                  <a:lnTo>
                    <a:pt x="27868" y="424129"/>
                  </a:lnTo>
                  <a:lnTo>
                    <a:pt x="27449" y="408412"/>
                  </a:lnTo>
                  <a:lnTo>
                    <a:pt x="11734" y="408937"/>
                  </a:lnTo>
                  <a:close/>
                </a:path>
                <a:path w="43815" h="560704">
                  <a:moveTo>
                    <a:pt x="12573" y="440264"/>
                  </a:moveTo>
                  <a:lnTo>
                    <a:pt x="13096" y="455980"/>
                  </a:lnTo>
                  <a:lnTo>
                    <a:pt x="28812" y="455561"/>
                  </a:lnTo>
                  <a:lnTo>
                    <a:pt x="28287" y="439845"/>
                  </a:lnTo>
                  <a:lnTo>
                    <a:pt x="12573" y="440264"/>
                  </a:lnTo>
                  <a:close/>
                </a:path>
                <a:path w="43815" h="560704">
                  <a:moveTo>
                    <a:pt x="13515" y="471697"/>
                  </a:moveTo>
                  <a:lnTo>
                    <a:pt x="13934" y="487413"/>
                  </a:lnTo>
                  <a:lnTo>
                    <a:pt x="29650" y="486994"/>
                  </a:lnTo>
                  <a:lnTo>
                    <a:pt x="29231" y="471277"/>
                  </a:lnTo>
                  <a:lnTo>
                    <a:pt x="13515" y="471697"/>
                  </a:lnTo>
                  <a:close/>
                </a:path>
                <a:path w="43815" h="560704">
                  <a:moveTo>
                    <a:pt x="1780" y="519264"/>
                  </a:moveTo>
                  <a:lnTo>
                    <a:pt x="23887" y="560546"/>
                  </a:lnTo>
                  <a:lnTo>
                    <a:pt x="43690" y="518113"/>
                  </a:lnTo>
                  <a:lnTo>
                    <a:pt x="1780" y="519264"/>
                  </a:lnTo>
                  <a:close/>
                </a:path>
                <a:path w="43815" h="560704">
                  <a:moveTo>
                    <a:pt x="14353" y="503129"/>
                  </a:moveTo>
                  <a:lnTo>
                    <a:pt x="14876" y="518845"/>
                  </a:lnTo>
                  <a:lnTo>
                    <a:pt x="30593" y="518426"/>
                  </a:lnTo>
                  <a:lnTo>
                    <a:pt x="30069" y="502710"/>
                  </a:lnTo>
                  <a:lnTo>
                    <a:pt x="14353" y="50312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7196785" y="4682070"/>
            <a:ext cx="635000" cy="720725"/>
          </a:xfrm>
          <a:custGeom>
            <a:avLst/>
            <a:gdLst/>
            <a:ahLst/>
            <a:cxnLst/>
            <a:rect l="l" t="t" r="r" b="b"/>
            <a:pathLst>
              <a:path w="635000" h="720725">
                <a:moveTo>
                  <a:pt x="634936" y="374675"/>
                </a:moveTo>
                <a:lnTo>
                  <a:pt x="0" y="374675"/>
                </a:lnTo>
                <a:lnTo>
                  <a:pt x="0" y="720432"/>
                </a:lnTo>
                <a:lnTo>
                  <a:pt x="634936" y="720432"/>
                </a:lnTo>
                <a:lnTo>
                  <a:pt x="634936" y="374675"/>
                </a:lnTo>
                <a:close/>
              </a:path>
              <a:path w="635000" h="720725">
                <a:moveTo>
                  <a:pt x="634936" y="0"/>
                </a:moveTo>
                <a:lnTo>
                  <a:pt x="0" y="0"/>
                </a:lnTo>
                <a:lnTo>
                  <a:pt x="0" y="347014"/>
                </a:lnTo>
                <a:lnTo>
                  <a:pt x="634936" y="347014"/>
                </a:lnTo>
                <a:lnTo>
                  <a:pt x="634936" y="0"/>
                </a:lnTo>
                <a:close/>
              </a:path>
            </a:pathLst>
          </a:custGeom>
          <a:solidFill>
            <a:srgbClr val="E2E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96785" y="5661507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0"/>
                </a:moveTo>
                <a:lnTo>
                  <a:pt x="0" y="347014"/>
                </a:ln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853255" y="3161658"/>
            <a:ext cx="89471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751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1300" b="1" dirty="0">
                <a:latin typeface="Calibri"/>
                <a:cs typeface="Calibri"/>
              </a:rPr>
              <a:t>Leaf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341981" y="3176746"/>
            <a:ext cx="75057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8475" algn="l"/>
              </a:tabLst>
            </a:pPr>
            <a:r>
              <a:rPr sz="1300" b="1" spc="5" dirty="0">
                <a:latin typeface="Calibri"/>
                <a:cs typeface="Calibri"/>
              </a:rPr>
              <a:t>Le</a:t>
            </a:r>
            <a:r>
              <a:rPr sz="1300" b="1" spc="-5" dirty="0">
                <a:latin typeface="Calibri"/>
                <a:cs typeface="Calibri"/>
              </a:rPr>
              <a:t>a</a:t>
            </a:r>
            <a:r>
              <a:rPr sz="1300" b="1" spc="5" dirty="0">
                <a:latin typeface="Calibri"/>
                <a:cs typeface="Calibri"/>
              </a:rPr>
              <a:t>f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499165" y="2937461"/>
            <a:ext cx="1936750" cy="387985"/>
            <a:chOff x="7499165" y="2937461"/>
            <a:chExt cx="1936750" cy="387985"/>
          </a:xfrm>
        </p:grpSpPr>
        <p:sp>
          <p:nvSpPr>
            <p:cNvPr id="97" name="object 97"/>
            <p:cNvSpPr/>
            <p:nvPr/>
          </p:nvSpPr>
          <p:spPr>
            <a:xfrm>
              <a:off x="7499165" y="2939558"/>
              <a:ext cx="372745" cy="374650"/>
            </a:xfrm>
            <a:custGeom>
              <a:avLst/>
              <a:gdLst/>
              <a:ahLst/>
              <a:cxnLst/>
              <a:rect l="l" t="t" r="r" b="b"/>
              <a:pathLst>
                <a:path w="372745" h="374650">
                  <a:moveTo>
                    <a:pt x="350052" y="11106"/>
                  </a:moveTo>
                  <a:lnTo>
                    <a:pt x="361160" y="22211"/>
                  </a:lnTo>
                  <a:lnTo>
                    <a:pt x="372264" y="11106"/>
                  </a:lnTo>
                  <a:lnTo>
                    <a:pt x="361160" y="0"/>
                  </a:lnTo>
                  <a:lnTo>
                    <a:pt x="350052" y="11106"/>
                  </a:lnTo>
                  <a:close/>
                </a:path>
                <a:path w="372745" h="374650">
                  <a:moveTo>
                    <a:pt x="327840" y="33422"/>
                  </a:moveTo>
                  <a:lnTo>
                    <a:pt x="339051" y="44528"/>
                  </a:lnTo>
                  <a:lnTo>
                    <a:pt x="350158" y="33422"/>
                  </a:lnTo>
                  <a:lnTo>
                    <a:pt x="338947" y="22316"/>
                  </a:lnTo>
                  <a:lnTo>
                    <a:pt x="327840" y="33422"/>
                  </a:lnTo>
                  <a:close/>
                </a:path>
                <a:path w="372745" h="374650">
                  <a:moveTo>
                    <a:pt x="305733" y="55740"/>
                  </a:moveTo>
                  <a:lnTo>
                    <a:pt x="316839" y="66845"/>
                  </a:lnTo>
                  <a:lnTo>
                    <a:pt x="327945" y="55634"/>
                  </a:lnTo>
                  <a:lnTo>
                    <a:pt x="316839" y="44528"/>
                  </a:lnTo>
                  <a:lnTo>
                    <a:pt x="305733" y="55740"/>
                  </a:lnTo>
                  <a:close/>
                </a:path>
                <a:path w="372745" h="374650">
                  <a:moveTo>
                    <a:pt x="283521" y="77951"/>
                  </a:moveTo>
                  <a:lnTo>
                    <a:pt x="294731" y="89057"/>
                  </a:lnTo>
                  <a:lnTo>
                    <a:pt x="305733" y="77951"/>
                  </a:lnTo>
                  <a:lnTo>
                    <a:pt x="294627" y="66845"/>
                  </a:lnTo>
                  <a:lnTo>
                    <a:pt x="283521" y="77951"/>
                  </a:lnTo>
                  <a:close/>
                </a:path>
                <a:path w="372745" h="374650">
                  <a:moveTo>
                    <a:pt x="261414" y="100269"/>
                  </a:moveTo>
                  <a:lnTo>
                    <a:pt x="272520" y="111375"/>
                  </a:lnTo>
                  <a:lnTo>
                    <a:pt x="283626" y="100269"/>
                  </a:lnTo>
                  <a:lnTo>
                    <a:pt x="272415" y="89162"/>
                  </a:lnTo>
                  <a:lnTo>
                    <a:pt x="261414" y="100269"/>
                  </a:lnTo>
                  <a:close/>
                </a:path>
                <a:path w="372745" h="374650">
                  <a:moveTo>
                    <a:pt x="239200" y="122585"/>
                  </a:moveTo>
                  <a:lnTo>
                    <a:pt x="250306" y="133691"/>
                  </a:lnTo>
                  <a:lnTo>
                    <a:pt x="261414" y="122481"/>
                  </a:lnTo>
                  <a:lnTo>
                    <a:pt x="250306" y="111375"/>
                  </a:lnTo>
                  <a:lnTo>
                    <a:pt x="239200" y="122585"/>
                  </a:lnTo>
                  <a:close/>
                </a:path>
                <a:path w="372745" h="374650">
                  <a:moveTo>
                    <a:pt x="216988" y="144903"/>
                  </a:moveTo>
                  <a:lnTo>
                    <a:pt x="228199" y="155905"/>
                  </a:lnTo>
                  <a:lnTo>
                    <a:pt x="239306" y="144799"/>
                  </a:lnTo>
                  <a:lnTo>
                    <a:pt x="228094" y="133691"/>
                  </a:lnTo>
                  <a:lnTo>
                    <a:pt x="216988" y="144903"/>
                  </a:lnTo>
                  <a:close/>
                </a:path>
                <a:path w="372745" h="374650">
                  <a:moveTo>
                    <a:pt x="194881" y="167115"/>
                  </a:moveTo>
                  <a:lnTo>
                    <a:pt x="205987" y="178221"/>
                  </a:lnTo>
                  <a:lnTo>
                    <a:pt x="217093" y="167115"/>
                  </a:lnTo>
                  <a:lnTo>
                    <a:pt x="205987" y="156009"/>
                  </a:lnTo>
                  <a:lnTo>
                    <a:pt x="194881" y="167115"/>
                  </a:lnTo>
                  <a:close/>
                </a:path>
                <a:path w="372745" h="374650">
                  <a:moveTo>
                    <a:pt x="172669" y="189433"/>
                  </a:moveTo>
                  <a:lnTo>
                    <a:pt x="183879" y="200539"/>
                  </a:lnTo>
                  <a:lnTo>
                    <a:pt x="194881" y="189327"/>
                  </a:lnTo>
                  <a:lnTo>
                    <a:pt x="183775" y="178327"/>
                  </a:lnTo>
                  <a:lnTo>
                    <a:pt x="172669" y="189433"/>
                  </a:lnTo>
                  <a:close/>
                </a:path>
                <a:path w="372745" h="374650">
                  <a:moveTo>
                    <a:pt x="150561" y="211749"/>
                  </a:moveTo>
                  <a:lnTo>
                    <a:pt x="161667" y="222750"/>
                  </a:lnTo>
                  <a:lnTo>
                    <a:pt x="172773" y="211644"/>
                  </a:lnTo>
                  <a:lnTo>
                    <a:pt x="161667" y="200539"/>
                  </a:lnTo>
                  <a:lnTo>
                    <a:pt x="150561" y="211749"/>
                  </a:lnTo>
                  <a:close/>
                </a:path>
                <a:path w="372745" h="374650">
                  <a:moveTo>
                    <a:pt x="128348" y="233961"/>
                  </a:moveTo>
                  <a:lnTo>
                    <a:pt x="139456" y="245068"/>
                  </a:lnTo>
                  <a:lnTo>
                    <a:pt x="150561" y="233961"/>
                  </a:lnTo>
                  <a:lnTo>
                    <a:pt x="139456" y="222855"/>
                  </a:lnTo>
                  <a:lnTo>
                    <a:pt x="128348" y="233961"/>
                  </a:lnTo>
                  <a:close/>
                </a:path>
                <a:path w="372745" h="374650">
                  <a:moveTo>
                    <a:pt x="106241" y="256279"/>
                  </a:moveTo>
                  <a:lnTo>
                    <a:pt x="117348" y="267385"/>
                  </a:lnTo>
                  <a:lnTo>
                    <a:pt x="128454" y="256174"/>
                  </a:lnTo>
                  <a:lnTo>
                    <a:pt x="117243" y="245173"/>
                  </a:lnTo>
                  <a:lnTo>
                    <a:pt x="106241" y="256279"/>
                  </a:lnTo>
                  <a:close/>
                </a:path>
                <a:path w="372745" h="374650">
                  <a:moveTo>
                    <a:pt x="84029" y="278596"/>
                  </a:moveTo>
                  <a:lnTo>
                    <a:pt x="95135" y="289598"/>
                  </a:lnTo>
                  <a:lnTo>
                    <a:pt x="106241" y="278491"/>
                  </a:lnTo>
                  <a:lnTo>
                    <a:pt x="95135" y="267385"/>
                  </a:lnTo>
                  <a:lnTo>
                    <a:pt x="84029" y="278596"/>
                  </a:lnTo>
                  <a:close/>
                </a:path>
                <a:path w="372745" h="374650">
                  <a:moveTo>
                    <a:pt x="61817" y="300808"/>
                  </a:moveTo>
                  <a:lnTo>
                    <a:pt x="73028" y="311914"/>
                  </a:lnTo>
                  <a:lnTo>
                    <a:pt x="84133" y="300808"/>
                  </a:lnTo>
                  <a:lnTo>
                    <a:pt x="72923" y="289702"/>
                  </a:lnTo>
                  <a:lnTo>
                    <a:pt x="61817" y="300808"/>
                  </a:lnTo>
                  <a:close/>
                </a:path>
                <a:path w="372745" h="374650">
                  <a:moveTo>
                    <a:pt x="39709" y="323126"/>
                  </a:moveTo>
                  <a:lnTo>
                    <a:pt x="50816" y="334232"/>
                  </a:lnTo>
                  <a:lnTo>
                    <a:pt x="61921" y="323020"/>
                  </a:lnTo>
                  <a:lnTo>
                    <a:pt x="50816" y="312019"/>
                  </a:lnTo>
                  <a:lnTo>
                    <a:pt x="39709" y="323126"/>
                  </a:lnTo>
                  <a:close/>
                </a:path>
                <a:path w="372745" h="374650">
                  <a:moveTo>
                    <a:pt x="0" y="374150"/>
                  </a:moveTo>
                  <a:lnTo>
                    <a:pt x="44424" y="359272"/>
                  </a:lnTo>
                  <a:lnTo>
                    <a:pt x="35105" y="349986"/>
                  </a:lnTo>
                  <a:lnTo>
                    <a:pt x="28708" y="356444"/>
                  </a:lnTo>
                  <a:lnTo>
                    <a:pt x="17496" y="345442"/>
                  </a:lnTo>
                  <a:lnTo>
                    <a:pt x="17496" y="332440"/>
                  </a:lnTo>
                  <a:lnTo>
                    <a:pt x="14668" y="329622"/>
                  </a:lnTo>
                  <a:lnTo>
                    <a:pt x="0" y="374150"/>
                  </a:lnTo>
                  <a:close/>
                </a:path>
                <a:path w="372745" h="374650">
                  <a:moveTo>
                    <a:pt x="23979" y="338899"/>
                  </a:moveTo>
                  <a:lnTo>
                    <a:pt x="35105" y="349986"/>
                  </a:lnTo>
                  <a:lnTo>
                    <a:pt x="39709" y="345338"/>
                  </a:lnTo>
                  <a:lnTo>
                    <a:pt x="28604" y="334232"/>
                  </a:lnTo>
                  <a:lnTo>
                    <a:pt x="23979" y="338899"/>
                  </a:lnTo>
                  <a:close/>
                </a:path>
                <a:path w="372745" h="374650">
                  <a:moveTo>
                    <a:pt x="17496" y="345442"/>
                  </a:moveTo>
                  <a:lnTo>
                    <a:pt x="28708" y="356444"/>
                  </a:lnTo>
                  <a:lnTo>
                    <a:pt x="35105" y="349986"/>
                  </a:lnTo>
                  <a:lnTo>
                    <a:pt x="23979" y="338899"/>
                  </a:lnTo>
                  <a:lnTo>
                    <a:pt x="17496" y="345442"/>
                  </a:lnTo>
                  <a:close/>
                </a:path>
                <a:path w="372745" h="374650">
                  <a:moveTo>
                    <a:pt x="17496" y="332440"/>
                  </a:moveTo>
                  <a:lnTo>
                    <a:pt x="17496" y="345442"/>
                  </a:lnTo>
                  <a:lnTo>
                    <a:pt x="23979" y="338899"/>
                  </a:lnTo>
                  <a:lnTo>
                    <a:pt x="17496" y="33244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864515" y="2937461"/>
              <a:ext cx="1571625" cy="373380"/>
            </a:xfrm>
            <a:custGeom>
              <a:avLst/>
              <a:gdLst/>
              <a:ahLst/>
              <a:cxnLst/>
              <a:rect l="l" t="t" r="r" b="b"/>
              <a:pathLst>
                <a:path w="1571625" h="373379">
                  <a:moveTo>
                    <a:pt x="0" y="15297"/>
                  </a:moveTo>
                  <a:lnTo>
                    <a:pt x="15402" y="18755"/>
                  </a:lnTo>
                  <a:lnTo>
                    <a:pt x="18859" y="3458"/>
                  </a:lnTo>
                  <a:lnTo>
                    <a:pt x="3458" y="0"/>
                  </a:lnTo>
                  <a:lnTo>
                    <a:pt x="0" y="15297"/>
                  </a:lnTo>
                  <a:close/>
                </a:path>
                <a:path w="1571625" h="373379">
                  <a:moveTo>
                    <a:pt x="30699" y="22213"/>
                  </a:moveTo>
                  <a:lnTo>
                    <a:pt x="45996" y="25670"/>
                  </a:lnTo>
                  <a:lnTo>
                    <a:pt x="49453" y="10373"/>
                  </a:lnTo>
                  <a:lnTo>
                    <a:pt x="34156" y="6916"/>
                  </a:lnTo>
                  <a:lnTo>
                    <a:pt x="30699" y="22213"/>
                  </a:lnTo>
                  <a:close/>
                </a:path>
                <a:path w="1571625" h="373379">
                  <a:moveTo>
                    <a:pt x="61399" y="29128"/>
                  </a:moveTo>
                  <a:lnTo>
                    <a:pt x="76695" y="32585"/>
                  </a:lnTo>
                  <a:lnTo>
                    <a:pt x="80153" y="17288"/>
                  </a:lnTo>
                  <a:lnTo>
                    <a:pt x="64856" y="13830"/>
                  </a:lnTo>
                  <a:lnTo>
                    <a:pt x="61399" y="29128"/>
                  </a:lnTo>
                  <a:close/>
                </a:path>
                <a:path w="1571625" h="373379">
                  <a:moveTo>
                    <a:pt x="91992" y="36043"/>
                  </a:moveTo>
                  <a:lnTo>
                    <a:pt x="107395" y="39500"/>
                  </a:lnTo>
                  <a:lnTo>
                    <a:pt x="110853" y="24203"/>
                  </a:lnTo>
                  <a:lnTo>
                    <a:pt x="95450" y="20746"/>
                  </a:lnTo>
                  <a:lnTo>
                    <a:pt x="91992" y="36043"/>
                  </a:lnTo>
                  <a:close/>
                </a:path>
                <a:path w="1571625" h="373379">
                  <a:moveTo>
                    <a:pt x="122692" y="42959"/>
                  </a:moveTo>
                  <a:lnTo>
                    <a:pt x="137989" y="46415"/>
                  </a:lnTo>
                  <a:lnTo>
                    <a:pt x="141447" y="31118"/>
                  </a:lnTo>
                  <a:lnTo>
                    <a:pt x="126149" y="27660"/>
                  </a:lnTo>
                  <a:lnTo>
                    <a:pt x="122692" y="42959"/>
                  </a:lnTo>
                  <a:close/>
                </a:path>
                <a:path w="1571625" h="373379">
                  <a:moveTo>
                    <a:pt x="153390" y="49874"/>
                  </a:moveTo>
                  <a:lnTo>
                    <a:pt x="168689" y="53331"/>
                  </a:lnTo>
                  <a:lnTo>
                    <a:pt x="172145" y="38033"/>
                  </a:lnTo>
                  <a:lnTo>
                    <a:pt x="156848" y="34577"/>
                  </a:lnTo>
                  <a:lnTo>
                    <a:pt x="153390" y="49874"/>
                  </a:lnTo>
                  <a:close/>
                </a:path>
                <a:path w="1571625" h="373379">
                  <a:moveTo>
                    <a:pt x="183986" y="56789"/>
                  </a:moveTo>
                  <a:lnTo>
                    <a:pt x="199387" y="60246"/>
                  </a:lnTo>
                  <a:lnTo>
                    <a:pt x="202844" y="44949"/>
                  </a:lnTo>
                  <a:lnTo>
                    <a:pt x="187443" y="41490"/>
                  </a:lnTo>
                  <a:lnTo>
                    <a:pt x="183986" y="56789"/>
                  </a:lnTo>
                  <a:close/>
                </a:path>
                <a:path w="1571625" h="373379">
                  <a:moveTo>
                    <a:pt x="214684" y="63704"/>
                  </a:moveTo>
                  <a:lnTo>
                    <a:pt x="229981" y="67161"/>
                  </a:lnTo>
                  <a:lnTo>
                    <a:pt x="233438" y="51864"/>
                  </a:lnTo>
                  <a:lnTo>
                    <a:pt x="218142" y="48407"/>
                  </a:lnTo>
                  <a:lnTo>
                    <a:pt x="214684" y="63704"/>
                  </a:lnTo>
                  <a:close/>
                </a:path>
                <a:path w="1571625" h="373379">
                  <a:moveTo>
                    <a:pt x="245383" y="70619"/>
                  </a:moveTo>
                  <a:lnTo>
                    <a:pt x="260680" y="74076"/>
                  </a:lnTo>
                  <a:lnTo>
                    <a:pt x="264138" y="58779"/>
                  </a:lnTo>
                  <a:lnTo>
                    <a:pt x="248841" y="55322"/>
                  </a:lnTo>
                  <a:lnTo>
                    <a:pt x="245383" y="70619"/>
                  </a:lnTo>
                  <a:close/>
                </a:path>
                <a:path w="1571625" h="373379">
                  <a:moveTo>
                    <a:pt x="275977" y="77534"/>
                  </a:moveTo>
                  <a:lnTo>
                    <a:pt x="291379" y="80991"/>
                  </a:lnTo>
                  <a:lnTo>
                    <a:pt x="294838" y="65694"/>
                  </a:lnTo>
                  <a:lnTo>
                    <a:pt x="279435" y="62237"/>
                  </a:lnTo>
                  <a:lnTo>
                    <a:pt x="275977" y="77534"/>
                  </a:lnTo>
                  <a:close/>
                </a:path>
                <a:path w="1571625" h="373379">
                  <a:moveTo>
                    <a:pt x="306677" y="84449"/>
                  </a:moveTo>
                  <a:lnTo>
                    <a:pt x="321974" y="87906"/>
                  </a:lnTo>
                  <a:lnTo>
                    <a:pt x="325431" y="72609"/>
                  </a:lnTo>
                  <a:lnTo>
                    <a:pt x="310133" y="69152"/>
                  </a:lnTo>
                  <a:lnTo>
                    <a:pt x="306677" y="84449"/>
                  </a:lnTo>
                  <a:close/>
                </a:path>
                <a:path w="1571625" h="373379">
                  <a:moveTo>
                    <a:pt x="337376" y="91365"/>
                  </a:moveTo>
                  <a:lnTo>
                    <a:pt x="352672" y="94822"/>
                  </a:lnTo>
                  <a:lnTo>
                    <a:pt x="356130" y="79524"/>
                  </a:lnTo>
                  <a:lnTo>
                    <a:pt x="340833" y="76067"/>
                  </a:lnTo>
                  <a:lnTo>
                    <a:pt x="337376" y="91365"/>
                  </a:lnTo>
                  <a:close/>
                </a:path>
                <a:path w="1571625" h="373379">
                  <a:moveTo>
                    <a:pt x="367971" y="98278"/>
                  </a:moveTo>
                  <a:lnTo>
                    <a:pt x="383372" y="101737"/>
                  </a:lnTo>
                  <a:lnTo>
                    <a:pt x="386829" y="86440"/>
                  </a:lnTo>
                  <a:lnTo>
                    <a:pt x="371428" y="82983"/>
                  </a:lnTo>
                  <a:lnTo>
                    <a:pt x="367971" y="98278"/>
                  </a:lnTo>
                  <a:close/>
                </a:path>
                <a:path w="1571625" h="373379">
                  <a:moveTo>
                    <a:pt x="398669" y="105195"/>
                  </a:moveTo>
                  <a:lnTo>
                    <a:pt x="413966" y="108652"/>
                  </a:lnTo>
                  <a:lnTo>
                    <a:pt x="417424" y="93355"/>
                  </a:lnTo>
                  <a:lnTo>
                    <a:pt x="402126" y="89898"/>
                  </a:lnTo>
                  <a:lnTo>
                    <a:pt x="398669" y="105195"/>
                  </a:lnTo>
                  <a:close/>
                </a:path>
                <a:path w="1571625" h="373379">
                  <a:moveTo>
                    <a:pt x="429367" y="112109"/>
                  </a:moveTo>
                  <a:lnTo>
                    <a:pt x="444666" y="115567"/>
                  </a:lnTo>
                  <a:lnTo>
                    <a:pt x="448123" y="100270"/>
                  </a:lnTo>
                  <a:lnTo>
                    <a:pt x="432826" y="96813"/>
                  </a:lnTo>
                  <a:lnTo>
                    <a:pt x="429367" y="112109"/>
                  </a:lnTo>
                  <a:close/>
                </a:path>
                <a:path w="1571625" h="373379">
                  <a:moveTo>
                    <a:pt x="459962" y="119025"/>
                  </a:moveTo>
                  <a:lnTo>
                    <a:pt x="475364" y="122482"/>
                  </a:lnTo>
                  <a:lnTo>
                    <a:pt x="478821" y="107185"/>
                  </a:lnTo>
                  <a:lnTo>
                    <a:pt x="463420" y="103728"/>
                  </a:lnTo>
                  <a:lnTo>
                    <a:pt x="459962" y="119025"/>
                  </a:lnTo>
                  <a:close/>
                </a:path>
                <a:path w="1571625" h="373379">
                  <a:moveTo>
                    <a:pt x="490661" y="125939"/>
                  </a:moveTo>
                  <a:lnTo>
                    <a:pt x="505959" y="129397"/>
                  </a:lnTo>
                  <a:lnTo>
                    <a:pt x="509416" y="114100"/>
                  </a:lnTo>
                  <a:lnTo>
                    <a:pt x="494118" y="110643"/>
                  </a:lnTo>
                  <a:lnTo>
                    <a:pt x="490661" y="125939"/>
                  </a:lnTo>
                  <a:close/>
                </a:path>
                <a:path w="1571625" h="373379">
                  <a:moveTo>
                    <a:pt x="521361" y="132854"/>
                  </a:moveTo>
                  <a:lnTo>
                    <a:pt x="536658" y="136312"/>
                  </a:lnTo>
                  <a:lnTo>
                    <a:pt x="540115" y="121015"/>
                  </a:lnTo>
                  <a:lnTo>
                    <a:pt x="524818" y="117558"/>
                  </a:lnTo>
                  <a:lnTo>
                    <a:pt x="521361" y="132854"/>
                  </a:lnTo>
                  <a:close/>
                </a:path>
                <a:path w="1571625" h="373379">
                  <a:moveTo>
                    <a:pt x="551954" y="139771"/>
                  </a:moveTo>
                  <a:lnTo>
                    <a:pt x="567251" y="143228"/>
                  </a:lnTo>
                  <a:lnTo>
                    <a:pt x="570710" y="127930"/>
                  </a:lnTo>
                  <a:lnTo>
                    <a:pt x="555412" y="124472"/>
                  </a:lnTo>
                  <a:lnTo>
                    <a:pt x="551954" y="139771"/>
                  </a:lnTo>
                  <a:close/>
                </a:path>
                <a:path w="1571625" h="373379">
                  <a:moveTo>
                    <a:pt x="582654" y="146684"/>
                  </a:moveTo>
                  <a:lnTo>
                    <a:pt x="597951" y="150143"/>
                  </a:lnTo>
                  <a:lnTo>
                    <a:pt x="601408" y="134846"/>
                  </a:lnTo>
                  <a:lnTo>
                    <a:pt x="586112" y="131389"/>
                  </a:lnTo>
                  <a:lnTo>
                    <a:pt x="582654" y="146684"/>
                  </a:lnTo>
                  <a:close/>
                </a:path>
                <a:path w="1571625" h="373379">
                  <a:moveTo>
                    <a:pt x="613248" y="153601"/>
                  </a:moveTo>
                  <a:lnTo>
                    <a:pt x="628649" y="157058"/>
                  </a:lnTo>
                  <a:lnTo>
                    <a:pt x="632108" y="141761"/>
                  </a:lnTo>
                  <a:lnTo>
                    <a:pt x="616705" y="138302"/>
                  </a:lnTo>
                  <a:lnTo>
                    <a:pt x="613248" y="153601"/>
                  </a:lnTo>
                  <a:close/>
                </a:path>
                <a:path w="1571625" h="373379">
                  <a:moveTo>
                    <a:pt x="643948" y="160515"/>
                  </a:moveTo>
                  <a:lnTo>
                    <a:pt x="659244" y="163973"/>
                  </a:lnTo>
                  <a:lnTo>
                    <a:pt x="662702" y="148676"/>
                  </a:lnTo>
                  <a:lnTo>
                    <a:pt x="647405" y="145219"/>
                  </a:lnTo>
                  <a:lnTo>
                    <a:pt x="643948" y="160515"/>
                  </a:lnTo>
                  <a:close/>
                </a:path>
                <a:path w="1571625" h="373379">
                  <a:moveTo>
                    <a:pt x="674646" y="167431"/>
                  </a:moveTo>
                  <a:lnTo>
                    <a:pt x="689944" y="170888"/>
                  </a:lnTo>
                  <a:lnTo>
                    <a:pt x="693400" y="155591"/>
                  </a:lnTo>
                  <a:lnTo>
                    <a:pt x="678103" y="152133"/>
                  </a:lnTo>
                  <a:lnTo>
                    <a:pt x="674646" y="167431"/>
                  </a:lnTo>
                  <a:close/>
                </a:path>
                <a:path w="1571625" h="373379">
                  <a:moveTo>
                    <a:pt x="705241" y="174345"/>
                  </a:moveTo>
                  <a:lnTo>
                    <a:pt x="720642" y="177803"/>
                  </a:lnTo>
                  <a:lnTo>
                    <a:pt x="724100" y="162506"/>
                  </a:lnTo>
                  <a:lnTo>
                    <a:pt x="708698" y="159048"/>
                  </a:lnTo>
                  <a:lnTo>
                    <a:pt x="705241" y="174345"/>
                  </a:lnTo>
                  <a:close/>
                </a:path>
                <a:path w="1571625" h="373379">
                  <a:moveTo>
                    <a:pt x="735939" y="181262"/>
                  </a:moveTo>
                  <a:lnTo>
                    <a:pt x="751238" y="184718"/>
                  </a:lnTo>
                  <a:lnTo>
                    <a:pt x="754694" y="169421"/>
                  </a:lnTo>
                  <a:lnTo>
                    <a:pt x="739397" y="165964"/>
                  </a:lnTo>
                  <a:lnTo>
                    <a:pt x="735939" y="181262"/>
                  </a:lnTo>
                  <a:close/>
                </a:path>
                <a:path w="1571625" h="373379">
                  <a:moveTo>
                    <a:pt x="766639" y="188175"/>
                  </a:moveTo>
                  <a:lnTo>
                    <a:pt x="781936" y="191634"/>
                  </a:lnTo>
                  <a:lnTo>
                    <a:pt x="785393" y="176336"/>
                  </a:lnTo>
                  <a:lnTo>
                    <a:pt x="770097" y="172878"/>
                  </a:lnTo>
                  <a:lnTo>
                    <a:pt x="766639" y="188175"/>
                  </a:lnTo>
                  <a:close/>
                </a:path>
                <a:path w="1571625" h="373379">
                  <a:moveTo>
                    <a:pt x="797233" y="195092"/>
                  </a:moveTo>
                  <a:lnTo>
                    <a:pt x="812636" y="198549"/>
                  </a:lnTo>
                  <a:lnTo>
                    <a:pt x="816093" y="183252"/>
                  </a:lnTo>
                  <a:lnTo>
                    <a:pt x="800690" y="179795"/>
                  </a:lnTo>
                  <a:lnTo>
                    <a:pt x="797233" y="195092"/>
                  </a:lnTo>
                  <a:close/>
                </a:path>
                <a:path w="1571625" h="373379">
                  <a:moveTo>
                    <a:pt x="827932" y="202007"/>
                  </a:moveTo>
                  <a:lnTo>
                    <a:pt x="843229" y="205464"/>
                  </a:lnTo>
                  <a:lnTo>
                    <a:pt x="846687" y="190167"/>
                  </a:lnTo>
                  <a:lnTo>
                    <a:pt x="831390" y="186709"/>
                  </a:lnTo>
                  <a:lnTo>
                    <a:pt x="827932" y="202007"/>
                  </a:lnTo>
                  <a:close/>
                </a:path>
                <a:path w="1571625" h="373379">
                  <a:moveTo>
                    <a:pt x="858631" y="208922"/>
                  </a:moveTo>
                  <a:lnTo>
                    <a:pt x="873928" y="212379"/>
                  </a:lnTo>
                  <a:lnTo>
                    <a:pt x="877387" y="197082"/>
                  </a:lnTo>
                  <a:lnTo>
                    <a:pt x="862088" y="193625"/>
                  </a:lnTo>
                  <a:lnTo>
                    <a:pt x="858631" y="208922"/>
                  </a:lnTo>
                  <a:close/>
                </a:path>
                <a:path w="1571625" h="373379">
                  <a:moveTo>
                    <a:pt x="889226" y="215837"/>
                  </a:moveTo>
                  <a:lnTo>
                    <a:pt x="904627" y="219294"/>
                  </a:lnTo>
                  <a:lnTo>
                    <a:pt x="908085" y="203997"/>
                  </a:lnTo>
                  <a:lnTo>
                    <a:pt x="892684" y="200539"/>
                  </a:lnTo>
                  <a:lnTo>
                    <a:pt x="889226" y="215837"/>
                  </a:lnTo>
                  <a:close/>
                </a:path>
                <a:path w="1571625" h="373379">
                  <a:moveTo>
                    <a:pt x="919924" y="222752"/>
                  </a:moveTo>
                  <a:lnTo>
                    <a:pt x="935222" y="226209"/>
                  </a:lnTo>
                  <a:lnTo>
                    <a:pt x="938679" y="210912"/>
                  </a:lnTo>
                  <a:lnTo>
                    <a:pt x="923382" y="207455"/>
                  </a:lnTo>
                  <a:lnTo>
                    <a:pt x="919924" y="222752"/>
                  </a:lnTo>
                  <a:close/>
                </a:path>
                <a:path w="1571625" h="373379">
                  <a:moveTo>
                    <a:pt x="950624" y="229668"/>
                  </a:moveTo>
                  <a:lnTo>
                    <a:pt x="965921" y="233125"/>
                  </a:lnTo>
                  <a:lnTo>
                    <a:pt x="969378" y="217827"/>
                  </a:lnTo>
                  <a:lnTo>
                    <a:pt x="954081" y="214369"/>
                  </a:lnTo>
                  <a:lnTo>
                    <a:pt x="950624" y="229668"/>
                  </a:lnTo>
                  <a:close/>
                </a:path>
                <a:path w="1571625" h="373379">
                  <a:moveTo>
                    <a:pt x="981218" y="236583"/>
                  </a:moveTo>
                  <a:lnTo>
                    <a:pt x="996620" y="240040"/>
                  </a:lnTo>
                  <a:lnTo>
                    <a:pt x="1000078" y="224743"/>
                  </a:lnTo>
                  <a:lnTo>
                    <a:pt x="984676" y="221286"/>
                  </a:lnTo>
                  <a:lnTo>
                    <a:pt x="981218" y="236583"/>
                  </a:lnTo>
                  <a:close/>
                </a:path>
                <a:path w="1571625" h="373379">
                  <a:moveTo>
                    <a:pt x="1011917" y="243497"/>
                  </a:moveTo>
                  <a:lnTo>
                    <a:pt x="1027214" y="246955"/>
                  </a:lnTo>
                  <a:lnTo>
                    <a:pt x="1030672" y="231658"/>
                  </a:lnTo>
                  <a:lnTo>
                    <a:pt x="1015375" y="228201"/>
                  </a:lnTo>
                  <a:lnTo>
                    <a:pt x="1011917" y="243497"/>
                  </a:lnTo>
                  <a:close/>
                </a:path>
                <a:path w="1571625" h="373379">
                  <a:moveTo>
                    <a:pt x="1042616" y="250412"/>
                  </a:moveTo>
                  <a:lnTo>
                    <a:pt x="1057913" y="253870"/>
                  </a:lnTo>
                  <a:lnTo>
                    <a:pt x="1061371" y="238573"/>
                  </a:lnTo>
                  <a:lnTo>
                    <a:pt x="1046074" y="235116"/>
                  </a:lnTo>
                  <a:lnTo>
                    <a:pt x="1042616" y="250412"/>
                  </a:lnTo>
                  <a:close/>
                </a:path>
                <a:path w="1571625" h="373379">
                  <a:moveTo>
                    <a:pt x="1073210" y="257327"/>
                  </a:moveTo>
                  <a:lnTo>
                    <a:pt x="1088612" y="260785"/>
                  </a:lnTo>
                  <a:lnTo>
                    <a:pt x="1092070" y="245488"/>
                  </a:lnTo>
                  <a:lnTo>
                    <a:pt x="1076668" y="242031"/>
                  </a:lnTo>
                  <a:lnTo>
                    <a:pt x="1073210" y="257327"/>
                  </a:lnTo>
                  <a:close/>
                </a:path>
                <a:path w="1571625" h="373379">
                  <a:moveTo>
                    <a:pt x="1103910" y="264243"/>
                  </a:moveTo>
                  <a:lnTo>
                    <a:pt x="1119207" y="267700"/>
                  </a:lnTo>
                  <a:lnTo>
                    <a:pt x="1122664" y="252403"/>
                  </a:lnTo>
                  <a:lnTo>
                    <a:pt x="1107367" y="248946"/>
                  </a:lnTo>
                  <a:lnTo>
                    <a:pt x="1103910" y="264243"/>
                  </a:lnTo>
                  <a:close/>
                </a:path>
                <a:path w="1571625" h="373379">
                  <a:moveTo>
                    <a:pt x="1134609" y="271157"/>
                  </a:moveTo>
                  <a:lnTo>
                    <a:pt x="1149906" y="274615"/>
                  </a:lnTo>
                  <a:lnTo>
                    <a:pt x="1153363" y="259318"/>
                  </a:lnTo>
                  <a:lnTo>
                    <a:pt x="1137961" y="255861"/>
                  </a:lnTo>
                  <a:lnTo>
                    <a:pt x="1134609" y="271157"/>
                  </a:lnTo>
                  <a:close/>
                </a:path>
                <a:path w="1571625" h="373379">
                  <a:moveTo>
                    <a:pt x="1165203" y="278074"/>
                  </a:moveTo>
                  <a:lnTo>
                    <a:pt x="1180500" y="281531"/>
                  </a:lnTo>
                  <a:lnTo>
                    <a:pt x="1183958" y="266233"/>
                  </a:lnTo>
                  <a:lnTo>
                    <a:pt x="1168660" y="262776"/>
                  </a:lnTo>
                  <a:lnTo>
                    <a:pt x="1165203" y="278074"/>
                  </a:lnTo>
                  <a:close/>
                </a:path>
                <a:path w="1571625" h="373379">
                  <a:moveTo>
                    <a:pt x="1195902" y="284987"/>
                  </a:moveTo>
                  <a:lnTo>
                    <a:pt x="1211199" y="288446"/>
                  </a:lnTo>
                  <a:lnTo>
                    <a:pt x="1214657" y="273149"/>
                  </a:lnTo>
                  <a:lnTo>
                    <a:pt x="1199360" y="269690"/>
                  </a:lnTo>
                  <a:lnTo>
                    <a:pt x="1195902" y="284987"/>
                  </a:lnTo>
                  <a:close/>
                </a:path>
                <a:path w="1571625" h="373379">
                  <a:moveTo>
                    <a:pt x="1226496" y="291904"/>
                  </a:moveTo>
                  <a:lnTo>
                    <a:pt x="1241898" y="295361"/>
                  </a:lnTo>
                  <a:lnTo>
                    <a:pt x="1245356" y="280064"/>
                  </a:lnTo>
                  <a:lnTo>
                    <a:pt x="1229954" y="276605"/>
                  </a:lnTo>
                  <a:lnTo>
                    <a:pt x="1226496" y="291904"/>
                  </a:lnTo>
                  <a:close/>
                </a:path>
                <a:path w="1571625" h="373379">
                  <a:moveTo>
                    <a:pt x="1257195" y="298818"/>
                  </a:moveTo>
                  <a:lnTo>
                    <a:pt x="1272493" y="302276"/>
                  </a:lnTo>
                  <a:lnTo>
                    <a:pt x="1275950" y="286979"/>
                  </a:lnTo>
                  <a:lnTo>
                    <a:pt x="1260653" y="283521"/>
                  </a:lnTo>
                  <a:lnTo>
                    <a:pt x="1257195" y="298818"/>
                  </a:lnTo>
                  <a:close/>
                </a:path>
                <a:path w="1571625" h="373379">
                  <a:moveTo>
                    <a:pt x="1287894" y="305734"/>
                  </a:moveTo>
                  <a:lnTo>
                    <a:pt x="1303192" y="309191"/>
                  </a:lnTo>
                  <a:lnTo>
                    <a:pt x="1306649" y="293894"/>
                  </a:lnTo>
                  <a:lnTo>
                    <a:pt x="1291352" y="290437"/>
                  </a:lnTo>
                  <a:lnTo>
                    <a:pt x="1287894" y="305734"/>
                  </a:lnTo>
                  <a:close/>
                </a:path>
                <a:path w="1571625" h="373379">
                  <a:moveTo>
                    <a:pt x="1318489" y="312649"/>
                  </a:moveTo>
                  <a:lnTo>
                    <a:pt x="1333891" y="316106"/>
                  </a:lnTo>
                  <a:lnTo>
                    <a:pt x="1337348" y="300809"/>
                  </a:lnTo>
                  <a:lnTo>
                    <a:pt x="1321946" y="297351"/>
                  </a:lnTo>
                  <a:lnTo>
                    <a:pt x="1318489" y="312649"/>
                  </a:lnTo>
                  <a:close/>
                </a:path>
                <a:path w="1571625" h="373379">
                  <a:moveTo>
                    <a:pt x="1349188" y="319565"/>
                  </a:moveTo>
                  <a:lnTo>
                    <a:pt x="1364485" y="323021"/>
                  </a:lnTo>
                  <a:lnTo>
                    <a:pt x="1367943" y="307724"/>
                  </a:lnTo>
                  <a:lnTo>
                    <a:pt x="1352645" y="304267"/>
                  </a:lnTo>
                  <a:lnTo>
                    <a:pt x="1349188" y="319565"/>
                  </a:lnTo>
                  <a:close/>
                </a:path>
                <a:path w="1571625" h="373379">
                  <a:moveTo>
                    <a:pt x="1379887" y="326480"/>
                  </a:moveTo>
                  <a:lnTo>
                    <a:pt x="1395184" y="329937"/>
                  </a:lnTo>
                  <a:lnTo>
                    <a:pt x="1398642" y="314639"/>
                  </a:lnTo>
                  <a:lnTo>
                    <a:pt x="1383344" y="311181"/>
                  </a:lnTo>
                  <a:lnTo>
                    <a:pt x="1379887" y="326480"/>
                  </a:lnTo>
                  <a:close/>
                </a:path>
                <a:path w="1571625" h="373379">
                  <a:moveTo>
                    <a:pt x="1410481" y="333395"/>
                  </a:moveTo>
                  <a:lnTo>
                    <a:pt x="1425883" y="336852"/>
                  </a:lnTo>
                  <a:lnTo>
                    <a:pt x="1429341" y="321555"/>
                  </a:lnTo>
                  <a:lnTo>
                    <a:pt x="1413939" y="318098"/>
                  </a:lnTo>
                  <a:lnTo>
                    <a:pt x="1410481" y="333395"/>
                  </a:lnTo>
                  <a:close/>
                </a:path>
                <a:path w="1571625" h="373379">
                  <a:moveTo>
                    <a:pt x="1441180" y="340310"/>
                  </a:moveTo>
                  <a:lnTo>
                    <a:pt x="1456477" y="343767"/>
                  </a:lnTo>
                  <a:lnTo>
                    <a:pt x="1459935" y="328470"/>
                  </a:lnTo>
                  <a:lnTo>
                    <a:pt x="1444638" y="325012"/>
                  </a:lnTo>
                  <a:lnTo>
                    <a:pt x="1441180" y="340310"/>
                  </a:lnTo>
                  <a:close/>
                </a:path>
                <a:path w="1571625" h="373379">
                  <a:moveTo>
                    <a:pt x="1471879" y="347225"/>
                  </a:moveTo>
                  <a:lnTo>
                    <a:pt x="1487176" y="350682"/>
                  </a:lnTo>
                  <a:lnTo>
                    <a:pt x="1490634" y="335385"/>
                  </a:lnTo>
                  <a:lnTo>
                    <a:pt x="1475337" y="331928"/>
                  </a:lnTo>
                  <a:lnTo>
                    <a:pt x="1471879" y="347225"/>
                  </a:lnTo>
                  <a:close/>
                </a:path>
                <a:path w="1571625" h="373379">
                  <a:moveTo>
                    <a:pt x="1502474" y="354140"/>
                  </a:moveTo>
                  <a:lnTo>
                    <a:pt x="1517876" y="357597"/>
                  </a:lnTo>
                  <a:lnTo>
                    <a:pt x="1521333" y="342300"/>
                  </a:lnTo>
                  <a:lnTo>
                    <a:pt x="1505931" y="338843"/>
                  </a:lnTo>
                  <a:lnTo>
                    <a:pt x="1502474" y="354140"/>
                  </a:lnTo>
                  <a:close/>
                </a:path>
                <a:path w="1571625" h="373379">
                  <a:moveTo>
                    <a:pt x="1525838" y="372789"/>
                  </a:moveTo>
                  <a:lnTo>
                    <a:pt x="1571311" y="361579"/>
                  </a:lnTo>
                  <a:lnTo>
                    <a:pt x="1542393" y="337927"/>
                  </a:lnTo>
                  <a:lnTo>
                    <a:pt x="1542393" y="347014"/>
                  </a:lnTo>
                  <a:lnTo>
                    <a:pt x="1538935" y="362417"/>
                  </a:lnTo>
                  <a:lnTo>
                    <a:pt x="1533173" y="361055"/>
                  </a:lnTo>
                  <a:lnTo>
                    <a:pt x="1533173" y="340286"/>
                  </a:lnTo>
                  <a:lnTo>
                    <a:pt x="1525838" y="372789"/>
                  </a:lnTo>
                  <a:close/>
                </a:path>
                <a:path w="1571625" h="373379">
                  <a:moveTo>
                    <a:pt x="1533173" y="361055"/>
                  </a:moveTo>
                  <a:lnTo>
                    <a:pt x="1538935" y="362417"/>
                  </a:lnTo>
                  <a:lnTo>
                    <a:pt x="1542393" y="347014"/>
                  </a:lnTo>
                  <a:lnTo>
                    <a:pt x="1536630" y="345758"/>
                  </a:lnTo>
                  <a:lnTo>
                    <a:pt x="1533173" y="361055"/>
                  </a:lnTo>
                  <a:close/>
                </a:path>
                <a:path w="1571625" h="373379">
                  <a:moveTo>
                    <a:pt x="1533173" y="340286"/>
                  </a:moveTo>
                  <a:lnTo>
                    <a:pt x="1533173" y="361055"/>
                  </a:lnTo>
                  <a:lnTo>
                    <a:pt x="1536630" y="345758"/>
                  </a:lnTo>
                  <a:lnTo>
                    <a:pt x="1542393" y="347014"/>
                  </a:lnTo>
                  <a:lnTo>
                    <a:pt x="1542393" y="337927"/>
                  </a:lnTo>
                  <a:lnTo>
                    <a:pt x="1535059" y="331928"/>
                  </a:lnTo>
                  <a:lnTo>
                    <a:pt x="1533173" y="3402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9159" y="2937471"/>
              <a:ext cx="1936114" cy="387985"/>
            </a:xfrm>
            <a:custGeom>
              <a:avLst/>
              <a:gdLst/>
              <a:ahLst/>
              <a:cxnLst/>
              <a:rect l="l" t="t" r="r" b="b"/>
              <a:pathLst>
                <a:path w="1936115" h="387985">
                  <a:moveTo>
                    <a:pt x="45478" y="387451"/>
                  </a:moveTo>
                  <a:lnTo>
                    <a:pt x="42608" y="374751"/>
                  </a:lnTo>
                  <a:lnTo>
                    <a:pt x="44424" y="374357"/>
                  </a:lnTo>
                  <a:lnTo>
                    <a:pt x="40970" y="358952"/>
                  </a:lnTo>
                  <a:lnTo>
                    <a:pt x="39141" y="359371"/>
                  </a:lnTo>
                  <a:lnTo>
                    <a:pt x="36258" y="346595"/>
                  </a:lnTo>
                  <a:lnTo>
                    <a:pt x="28917" y="352590"/>
                  </a:lnTo>
                  <a:lnTo>
                    <a:pt x="0" y="376237"/>
                  </a:lnTo>
                  <a:lnTo>
                    <a:pt x="45478" y="387451"/>
                  </a:lnTo>
                  <a:close/>
                </a:path>
                <a:path w="1936115" h="387985">
                  <a:moveTo>
                    <a:pt x="75018" y="367436"/>
                  </a:moveTo>
                  <a:lnTo>
                    <a:pt x="71564" y="352044"/>
                  </a:lnTo>
                  <a:lnTo>
                    <a:pt x="56261" y="355498"/>
                  </a:lnTo>
                  <a:lnTo>
                    <a:pt x="59728" y="370903"/>
                  </a:lnTo>
                  <a:lnTo>
                    <a:pt x="75018" y="367436"/>
                  </a:lnTo>
                  <a:close/>
                </a:path>
                <a:path w="1936115" h="387985">
                  <a:moveTo>
                    <a:pt x="105714" y="360527"/>
                  </a:moveTo>
                  <a:lnTo>
                    <a:pt x="102260" y="345122"/>
                  </a:lnTo>
                  <a:lnTo>
                    <a:pt x="86969" y="348576"/>
                  </a:lnTo>
                  <a:lnTo>
                    <a:pt x="90424" y="363982"/>
                  </a:lnTo>
                  <a:lnTo>
                    <a:pt x="105714" y="360527"/>
                  </a:lnTo>
                  <a:close/>
                </a:path>
                <a:path w="1936115" h="387985">
                  <a:moveTo>
                    <a:pt x="136423" y="353606"/>
                  </a:moveTo>
                  <a:lnTo>
                    <a:pt x="132956" y="338315"/>
                  </a:lnTo>
                  <a:lnTo>
                    <a:pt x="117563" y="341668"/>
                  </a:lnTo>
                  <a:lnTo>
                    <a:pt x="121018" y="357073"/>
                  </a:lnTo>
                  <a:lnTo>
                    <a:pt x="136423" y="353606"/>
                  </a:lnTo>
                  <a:close/>
                </a:path>
                <a:path w="1936115" h="387985">
                  <a:moveTo>
                    <a:pt x="167017" y="346697"/>
                  </a:moveTo>
                  <a:lnTo>
                    <a:pt x="163550" y="331393"/>
                  </a:lnTo>
                  <a:lnTo>
                    <a:pt x="148259" y="334860"/>
                  </a:lnTo>
                  <a:lnTo>
                    <a:pt x="151714" y="350151"/>
                  </a:lnTo>
                  <a:lnTo>
                    <a:pt x="167017" y="346697"/>
                  </a:lnTo>
                  <a:close/>
                </a:path>
                <a:path w="1936115" h="387985">
                  <a:moveTo>
                    <a:pt x="197713" y="339775"/>
                  </a:moveTo>
                  <a:lnTo>
                    <a:pt x="194259" y="324485"/>
                  </a:lnTo>
                  <a:lnTo>
                    <a:pt x="178955" y="327939"/>
                  </a:lnTo>
                  <a:lnTo>
                    <a:pt x="182410" y="343242"/>
                  </a:lnTo>
                  <a:lnTo>
                    <a:pt x="197713" y="339775"/>
                  </a:lnTo>
                  <a:close/>
                </a:path>
                <a:path w="1936115" h="387985">
                  <a:moveTo>
                    <a:pt x="228409" y="332867"/>
                  </a:moveTo>
                  <a:lnTo>
                    <a:pt x="224955" y="317563"/>
                  </a:lnTo>
                  <a:lnTo>
                    <a:pt x="209550" y="321030"/>
                  </a:lnTo>
                  <a:lnTo>
                    <a:pt x="213004" y="336321"/>
                  </a:lnTo>
                  <a:lnTo>
                    <a:pt x="228409" y="332867"/>
                  </a:lnTo>
                  <a:close/>
                </a:path>
                <a:path w="1936115" h="387985">
                  <a:moveTo>
                    <a:pt x="259003" y="325945"/>
                  </a:moveTo>
                  <a:lnTo>
                    <a:pt x="255549" y="310654"/>
                  </a:lnTo>
                  <a:lnTo>
                    <a:pt x="240245" y="314109"/>
                  </a:lnTo>
                  <a:lnTo>
                    <a:pt x="243713" y="329412"/>
                  </a:lnTo>
                  <a:lnTo>
                    <a:pt x="259003" y="325945"/>
                  </a:lnTo>
                  <a:close/>
                </a:path>
                <a:path w="1936115" h="387985">
                  <a:moveTo>
                    <a:pt x="289699" y="319036"/>
                  </a:moveTo>
                  <a:lnTo>
                    <a:pt x="286245" y="303733"/>
                  </a:lnTo>
                  <a:lnTo>
                    <a:pt x="270954" y="307200"/>
                  </a:lnTo>
                  <a:lnTo>
                    <a:pt x="274408" y="322491"/>
                  </a:lnTo>
                  <a:lnTo>
                    <a:pt x="289699" y="319036"/>
                  </a:lnTo>
                  <a:close/>
                </a:path>
                <a:path w="1936115" h="387985">
                  <a:moveTo>
                    <a:pt x="320408" y="312229"/>
                  </a:moveTo>
                  <a:lnTo>
                    <a:pt x="316941" y="296824"/>
                  </a:lnTo>
                  <a:lnTo>
                    <a:pt x="301548" y="300278"/>
                  </a:lnTo>
                  <a:lnTo>
                    <a:pt x="305003" y="315582"/>
                  </a:lnTo>
                  <a:lnTo>
                    <a:pt x="320408" y="312229"/>
                  </a:lnTo>
                  <a:close/>
                </a:path>
                <a:path w="1936115" h="387985">
                  <a:moveTo>
                    <a:pt x="351002" y="305308"/>
                  </a:moveTo>
                  <a:lnTo>
                    <a:pt x="347535" y="289902"/>
                  </a:lnTo>
                  <a:lnTo>
                    <a:pt x="332244" y="293370"/>
                  </a:lnTo>
                  <a:lnTo>
                    <a:pt x="335699" y="308762"/>
                  </a:lnTo>
                  <a:lnTo>
                    <a:pt x="351002" y="305308"/>
                  </a:lnTo>
                  <a:close/>
                </a:path>
                <a:path w="1936115" h="387985">
                  <a:moveTo>
                    <a:pt x="381698" y="298399"/>
                  </a:moveTo>
                  <a:lnTo>
                    <a:pt x="378244" y="282994"/>
                  </a:lnTo>
                  <a:lnTo>
                    <a:pt x="362940" y="286448"/>
                  </a:lnTo>
                  <a:lnTo>
                    <a:pt x="366395" y="301853"/>
                  </a:lnTo>
                  <a:lnTo>
                    <a:pt x="381698" y="298399"/>
                  </a:lnTo>
                  <a:close/>
                </a:path>
                <a:path w="1936115" h="387985">
                  <a:moveTo>
                    <a:pt x="412394" y="291477"/>
                  </a:moveTo>
                  <a:lnTo>
                    <a:pt x="408940" y="276186"/>
                  </a:lnTo>
                  <a:lnTo>
                    <a:pt x="393534" y="279539"/>
                  </a:lnTo>
                  <a:lnTo>
                    <a:pt x="396989" y="294932"/>
                  </a:lnTo>
                  <a:lnTo>
                    <a:pt x="412394" y="291477"/>
                  </a:lnTo>
                  <a:close/>
                </a:path>
                <a:path w="1936115" h="387985">
                  <a:moveTo>
                    <a:pt x="442988" y="284568"/>
                  </a:moveTo>
                  <a:lnTo>
                    <a:pt x="439534" y="269265"/>
                  </a:lnTo>
                  <a:lnTo>
                    <a:pt x="424230" y="272719"/>
                  </a:lnTo>
                  <a:lnTo>
                    <a:pt x="427697" y="288023"/>
                  </a:lnTo>
                  <a:lnTo>
                    <a:pt x="442988" y="284568"/>
                  </a:lnTo>
                  <a:close/>
                </a:path>
                <a:path w="1936115" h="387985">
                  <a:moveTo>
                    <a:pt x="473684" y="277647"/>
                  </a:moveTo>
                  <a:lnTo>
                    <a:pt x="470230" y="262356"/>
                  </a:lnTo>
                  <a:lnTo>
                    <a:pt x="454939" y="265811"/>
                  </a:lnTo>
                  <a:lnTo>
                    <a:pt x="458393" y="281101"/>
                  </a:lnTo>
                  <a:lnTo>
                    <a:pt x="473684" y="277647"/>
                  </a:lnTo>
                  <a:close/>
                </a:path>
                <a:path w="1936115" h="387985">
                  <a:moveTo>
                    <a:pt x="504393" y="270738"/>
                  </a:moveTo>
                  <a:lnTo>
                    <a:pt x="500926" y="255435"/>
                  </a:lnTo>
                  <a:lnTo>
                    <a:pt x="485533" y="258889"/>
                  </a:lnTo>
                  <a:lnTo>
                    <a:pt x="488988" y="274193"/>
                  </a:lnTo>
                  <a:lnTo>
                    <a:pt x="504393" y="270738"/>
                  </a:lnTo>
                  <a:close/>
                </a:path>
                <a:path w="1936115" h="387985">
                  <a:moveTo>
                    <a:pt x="534987" y="263817"/>
                  </a:moveTo>
                  <a:lnTo>
                    <a:pt x="531520" y="248526"/>
                  </a:lnTo>
                  <a:lnTo>
                    <a:pt x="516229" y="251980"/>
                  </a:lnTo>
                  <a:lnTo>
                    <a:pt x="519684" y="267271"/>
                  </a:lnTo>
                  <a:lnTo>
                    <a:pt x="534987" y="263817"/>
                  </a:lnTo>
                  <a:close/>
                </a:path>
                <a:path w="1936115" h="387985">
                  <a:moveTo>
                    <a:pt x="565683" y="256908"/>
                  </a:moveTo>
                  <a:lnTo>
                    <a:pt x="562229" y="241604"/>
                  </a:lnTo>
                  <a:lnTo>
                    <a:pt x="546925" y="245059"/>
                  </a:lnTo>
                  <a:lnTo>
                    <a:pt x="550379" y="260362"/>
                  </a:lnTo>
                  <a:lnTo>
                    <a:pt x="565683" y="256908"/>
                  </a:lnTo>
                  <a:close/>
                </a:path>
                <a:path w="1936115" h="387985">
                  <a:moveTo>
                    <a:pt x="596379" y="249986"/>
                  </a:moveTo>
                  <a:lnTo>
                    <a:pt x="592924" y="234696"/>
                  </a:lnTo>
                  <a:lnTo>
                    <a:pt x="577621" y="238150"/>
                  </a:lnTo>
                  <a:lnTo>
                    <a:pt x="580974" y="253441"/>
                  </a:lnTo>
                  <a:lnTo>
                    <a:pt x="596379" y="249986"/>
                  </a:lnTo>
                  <a:close/>
                </a:path>
                <a:path w="1936115" h="387985">
                  <a:moveTo>
                    <a:pt x="626973" y="243179"/>
                  </a:moveTo>
                  <a:lnTo>
                    <a:pt x="623620" y="227774"/>
                  </a:lnTo>
                  <a:lnTo>
                    <a:pt x="608215" y="231228"/>
                  </a:lnTo>
                  <a:lnTo>
                    <a:pt x="611682" y="246634"/>
                  </a:lnTo>
                  <a:lnTo>
                    <a:pt x="626973" y="243179"/>
                  </a:lnTo>
                  <a:close/>
                </a:path>
                <a:path w="1936115" h="387985">
                  <a:moveTo>
                    <a:pt x="657669" y="236258"/>
                  </a:moveTo>
                  <a:lnTo>
                    <a:pt x="654215" y="220865"/>
                  </a:lnTo>
                  <a:lnTo>
                    <a:pt x="638924" y="224320"/>
                  </a:lnTo>
                  <a:lnTo>
                    <a:pt x="642378" y="239725"/>
                  </a:lnTo>
                  <a:lnTo>
                    <a:pt x="657669" y="236258"/>
                  </a:lnTo>
                  <a:close/>
                </a:path>
                <a:path w="1936115" h="387985">
                  <a:moveTo>
                    <a:pt x="688378" y="229349"/>
                  </a:moveTo>
                  <a:lnTo>
                    <a:pt x="684911" y="213944"/>
                  </a:lnTo>
                  <a:lnTo>
                    <a:pt x="669620" y="217398"/>
                  </a:lnTo>
                  <a:lnTo>
                    <a:pt x="672973" y="232803"/>
                  </a:lnTo>
                  <a:lnTo>
                    <a:pt x="688378" y="229349"/>
                  </a:lnTo>
                  <a:close/>
                </a:path>
                <a:path w="1936115" h="387985">
                  <a:moveTo>
                    <a:pt x="718972" y="222427"/>
                  </a:moveTo>
                  <a:lnTo>
                    <a:pt x="715619" y="207137"/>
                  </a:lnTo>
                  <a:lnTo>
                    <a:pt x="700214" y="210591"/>
                  </a:lnTo>
                  <a:lnTo>
                    <a:pt x="703668" y="225894"/>
                  </a:lnTo>
                  <a:lnTo>
                    <a:pt x="718972" y="222427"/>
                  </a:lnTo>
                  <a:close/>
                </a:path>
                <a:path w="1936115" h="387985">
                  <a:moveTo>
                    <a:pt x="749668" y="215519"/>
                  </a:moveTo>
                  <a:lnTo>
                    <a:pt x="746213" y="200215"/>
                  </a:lnTo>
                  <a:lnTo>
                    <a:pt x="730910" y="203682"/>
                  </a:lnTo>
                  <a:lnTo>
                    <a:pt x="734364" y="218973"/>
                  </a:lnTo>
                  <a:lnTo>
                    <a:pt x="749668" y="215519"/>
                  </a:lnTo>
                  <a:close/>
                </a:path>
                <a:path w="1936115" h="387985">
                  <a:moveTo>
                    <a:pt x="780364" y="208597"/>
                  </a:moveTo>
                  <a:lnTo>
                    <a:pt x="776909" y="193306"/>
                  </a:lnTo>
                  <a:lnTo>
                    <a:pt x="761606" y="196761"/>
                  </a:lnTo>
                  <a:lnTo>
                    <a:pt x="764959" y="212064"/>
                  </a:lnTo>
                  <a:lnTo>
                    <a:pt x="780364" y="208597"/>
                  </a:lnTo>
                  <a:close/>
                </a:path>
                <a:path w="1936115" h="387985">
                  <a:moveTo>
                    <a:pt x="811060" y="201688"/>
                  </a:moveTo>
                  <a:lnTo>
                    <a:pt x="807605" y="186385"/>
                  </a:lnTo>
                  <a:lnTo>
                    <a:pt x="792200" y="189852"/>
                  </a:lnTo>
                  <a:lnTo>
                    <a:pt x="795667" y="205143"/>
                  </a:lnTo>
                  <a:lnTo>
                    <a:pt x="811060" y="201688"/>
                  </a:lnTo>
                  <a:close/>
                </a:path>
                <a:path w="1936115" h="387985">
                  <a:moveTo>
                    <a:pt x="841654" y="194767"/>
                  </a:moveTo>
                  <a:lnTo>
                    <a:pt x="838200" y="179476"/>
                  </a:lnTo>
                  <a:lnTo>
                    <a:pt x="822909" y="182930"/>
                  </a:lnTo>
                  <a:lnTo>
                    <a:pt x="826363" y="198234"/>
                  </a:lnTo>
                  <a:lnTo>
                    <a:pt x="841654" y="194767"/>
                  </a:lnTo>
                  <a:close/>
                </a:path>
                <a:path w="1936115" h="387985">
                  <a:moveTo>
                    <a:pt x="872363" y="187858"/>
                  </a:moveTo>
                  <a:lnTo>
                    <a:pt x="868895" y="172554"/>
                  </a:lnTo>
                  <a:lnTo>
                    <a:pt x="853605" y="176022"/>
                  </a:lnTo>
                  <a:lnTo>
                    <a:pt x="857059" y="191312"/>
                  </a:lnTo>
                  <a:lnTo>
                    <a:pt x="872363" y="187858"/>
                  </a:lnTo>
                  <a:close/>
                </a:path>
                <a:path w="1936115" h="387985">
                  <a:moveTo>
                    <a:pt x="903058" y="181051"/>
                  </a:moveTo>
                  <a:lnTo>
                    <a:pt x="899604" y="165646"/>
                  </a:lnTo>
                  <a:lnTo>
                    <a:pt x="884199" y="169100"/>
                  </a:lnTo>
                  <a:lnTo>
                    <a:pt x="887653" y="184505"/>
                  </a:lnTo>
                  <a:lnTo>
                    <a:pt x="903058" y="181051"/>
                  </a:lnTo>
                  <a:close/>
                </a:path>
                <a:path w="1936115" h="387985">
                  <a:moveTo>
                    <a:pt x="933653" y="174129"/>
                  </a:moveTo>
                  <a:lnTo>
                    <a:pt x="930198" y="158724"/>
                  </a:lnTo>
                  <a:lnTo>
                    <a:pt x="914895" y="162191"/>
                  </a:lnTo>
                  <a:lnTo>
                    <a:pt x="918349" y="177584"/>
                  </a:lnTo>
                  <a:lnTo>
                    <a:pt x="933653" y="174129"/>
                  </a:lnTo>
                  <a:close/>
                </a:path>
                <a:path w="1936115" h="387985">
                  <a:moveTo>
                    <a:pt x="964349" y="167220"/>
                  </a:moveTo>
                  <a:lnTo>
                    <a:pt x="960894" y="151815"/>
                  </a:lnTo>
                  <a:lnTo>
                    <a:pt x="945591" y="155270"/>
                  </a:lnTo>
                  <a:lnTo>
                    <a:pt x="949058" y="170675"/>
                  </a:lnTo>
                  <a:lnTo>
                    <a:pt x="964349" y="167220"/>
                  </a:lnTo>
                  <a:close/>
                </a:path>
                <a:path w="1936115" h="387985">
                  <a:moveTo>
                    <a:pt x="995045" y="160299"/>
                  </a:moveTo>
                  <a:lnTo>
                    <a:pt x="991590" y="145008"/>
                  </a:lnTo>
                  <a:lnTo>
                    <a:pt x="976185" y="148361"/>
                  </a:lnTo>
                  <a:lnTo>
                    <a:pt x="979652" y="163753"/>
                  </a:lnTo>
                  <a:lnTo>
                    <a:pt x="995045" y="160299"/>
                  </a:lnTo>
                  <a:close/>
                </a:path>
                <a:path w="1936115" h="387985">
                  <a:moveTo>
                    <a:pt x="1025639" y="153390"/>
                  </a:moveTo>
                  <a:lnTo>
                    <a:pt x="1022184" y="138087"/>
                  </a:lnTo>
                  <a:lnTo>
                    <a:pt x="1006894" y="141541"/>
                  </a:lnTo>
                  <a:lnTo>
                    <a:pt x="1010348" y="156845"/>
                  </a:lnTo>
                  <a:lnTo>
                    <a:pt x="1025639" y="153390"/>
                  </a:lnTo>
                  <a:close/>
                </a:path>
                <a:path w="1936115" h="387985">
                  <a:moveTo>
                    <a:pt x="1056347" y="146469"/>
                  </a:moveTo>
                  <a:lnTo>
                    <a:pt x="1052880" y="131178"/>
                  </a:lnTo>
                  <a:lnTo>
                    <a:pt x="1037590" y="134632"/>
                  </a:lnTo>
                  <a:lnTo>
                    <a:pt x="1041044" y="149923"/>
                  </a:lnTo>
                  <a:lnTo>
                    <a:pt x="1056347" y="146469"/>
                  </a:lnTo>
                  <a:close/>
                </a:path>
                <a:path w="1936115" h="387985">
                  <a:moveTo>
                    <a:pt x="1087043" y="139560"/>
                  </a:moveTo>
                  <a:lnTo>
                    <a:pt x="1083589" y="124256"/>
                  </a:lnTo>
                  <a:lnTo>
                    <a:pt x="1068184" y="127711"/>
                  </a:lnTo>
                  <a:lnTo>
                    <a:pt x="1071638" y="143014"/>
                  </a:lnTo>
                  <a:lnTo>
                    <a:pt x="1087043" y="139560"/>
                  </a:lnTo>
                  <a:close/>
                </a:path>
                <a:path w="1936115" h="387985">
                  <a:moveTo>
                    <a:pt x="1117638" y="132638"/>
                  </a:moveTo>
                  <a:lnTo>
                    <a:pt x="1114183" y="117348"/>
                  </a:lnTo>
                  <a:lnTo>
                    <a:pt x="1098880" y="120802"/>
                  </a:lnTo>
                  <a:lnTo>
                    <a:pt x="1102334" y="136093"/>
                  </a:lnTo>
                  <a:lnTo>
                    <a:pt x="1117638" y="132638"/>
                  </a:lnTo>
                  <a:close/>
                </a:path>
                <a:path w="1936115" h="387985">
                  <a:moveTo>
                    <a:pt x="1148334" y="125730"/>
                  </a:moveTo>
                  <a:lnTo>
                    <a:pt x="1144879" y="110426"/>
                  </a:lnTo>
                  <a:lnTo>
                    <a:pt x="1129576" y="113880"/>
                  </a:lnTo>
                  <a:lnTo>
                    <a:pt x="1133043" y="129184"/>
                  </a:lnTo>
                  <a:lnTo>
                    <a:pt x="1148334" y="125730"/>
                  </a:lnTo>
                  <a:close/>
                </a:path>
                <a:path w="1936115" h="387985">
                  <a:moveTo>
                    <a:pt x="1179029" y="118910"/>
                  </a:moveTo>
                  <a:lnTo>
                    <a:pt x="1175575" y="103517"/>
                  </a:lnTo>
                  <a:lnTo>
                    <a:pt x="1160170" y="106972"/>
                  </a:lnTo>
                  <a:lnTo>
                    <a:pt x="1163637" y="122262"/>
                  </a:lnTo>
                  <a:lnTo>
                    <a:pt x="1179029" y="118910"/>
                  </a:lnTo>
                  <a:close/>
                </a:path>
                <a:path w="1936115" h="387985">
                  <a:moveTo>
                    <a:pt x="1209624" y="112001"/>
                  </a:moveTo>
                  <a:lnTo>
                    <a:pt x="1206169" y="96596"/>
                  </a:lnTo>
                  <a:lnTo>
                    <a:pt x="1190879" y="100050"/>
                  </a:lnTo>
                  <a:lnTo>
                    <a:pt x="1194333" y="115455"/>
                  </a:lnTo>
                  <a:lnTo>
                    <a:pt x="1209624" y="112001"/>
                  </a:lnTo>
                  <a:close/>
                </a:path>
                <a:path w="1936115" h="387985">
                  <a:moveTo>
                    <a:pt x="1240332" y="105079"/>
                  </a:moveTo>
                  <a:lnTo>
                    <a:pt x="1236865" y="89687"/>
                  </a:lnTo>
                  <a:lnTo>
                    <a:pt x="1221574" y="93141"/>
                  </a:lnTo>
                  <a:lnTo>
                    <a:pt x="1225029" y="108546"/>
                  </a:lnTo>
                  <a:lnTo>
                    <a:pt x="1240332" y="105079"/>
                  </a:lnTo>
                  <a:close/>
                </a:path>
                <a:path w="1936115" h="387985">
                  <a:moveTo>
                    <a:pt x="1271028" y="98171"/>
                  </a:moveTo>
                  <a:lnTo>
                    <a:pt x="1267574" y="82867"/>
                  </a:lnTo>
                  <a:lnTo>
                    <a:pt x="1252169" y="86220"/>
                  </a:lnTo>
                  <a:lnTo>
                    <a:pt x="1255623" y="101625"/>
                  </a:lnTo>
                  <a:lnTo>
                    <a:pt x="1271028" y="98171"/>
                  </a:lnTo>
                  <a:close/>
                </a:path>
                <a:path w="1936115" h="387985">
                  <a:moveTo>
                    <a:pt x="1301623" y="91249"/>
                  </a:moveTo>
                  <a:lnTo>
                    <a:pt x="1298168" y="75958"/>
                  </a:lnTo>
                  <a:lnTo>
                    <a:pt x="1282865" y="79413"/>
                  </a:lnTo>
                  <a:lnTo>
                    <a:pt x="1286319" y="94716"/>
                  </a:lnTo>
                  <a:lnTo>
                    <a:pt x="1301623" y="91249"/>
                  </a:lnTo>
                  <a:close/>
                </a:path>
                <a:path w="1936115" h="387985">
                  <a:moveTo>
                    <a:pt x="1332318" y="84340"/>
                  </a:moveTo>
                  <a:lnTo>
                    <a:pt x="1328864" y="69037"/>
                  </a:lnTo>
                  <a:lnTo>
                    <a:pt x="1313561" y="72504"/>
                  </a:lnTo>
                  <a:lnTo>
                    <a:pt x="1317028" y="87795"/>
                  </a:lnTo>
                  <a:lnTo>
                    <a:pt x="1332318" y="84340"/>
                  </a:lnTo>
                  <a:close/>
                </a:path>
                <a:path w="1936115" h="387985">
                  <a:moveTo>
                    <a:pt x="1363014" y="77419"/>
                  </a:moveTo>
                  <a:lnTo>
                    <a:pt x="1359560" y="62128"/>
                  </a:lnTo>
                  <a:lnTo>
                    <a:pt x="1344155" y="65582"/>
                  </a:lnTo>
                  <a:lnTo>
                    <a:pt x="1347622" y="80886"/>
                  </a:lnTo>
                  <a:lnTo>
                    <a:pt x="1363014" y="77419"/>
                  </a:lnTo>
                  <a:close/>
                </a:path>
                <a:path w="1936115" h="387985">
                  <a:moveTo>
                    <a:pt x="1393609" y="70510"/>
                  </a:moveTo>
                  <a:lnTo>
                    <a:pt x="1390154" y="55206"/>
                  </a:lnTo>
                  <a:lnTo>
                    <a:pt x="1374863" y="58674"/>
                  </a:lnTo>
                  <a:lnTo>
                    <a:pt x="1378318" y="73964"/>
                  </a:lnTo>
                  <a:lnTo>
                    <a:pt x="1393609" y="70510"/>
                  </a:lnTo>
                  <a:close/>
                </a:path>
                <a:path w="1936115" h="387985">
                  <a:moveTo>
                    <a:pt x="1424317" y="63588"/>
                  </a:moveTo>
                  <a:lnTo>
                    <a:pt x="1420850" y="48298"/>
                  </a:lnTo>
                  <a:lnTo>
                    <a:pt x="1405559" y="51752"/>
                  </a:lnTo>
                  <a:lnTo>
                    <a:pt x="1409014" y="67056"/>
                  </a:lnTo>
                  <a:lnTo>
                    <a:pt x="1424317" y="63588"/>
                  </a:lnTo>
                  <a:close/>
                </a:path>
                <a:path w="1936115" h="387985">
                  <a:moveTo>
                    <a:pt x="1455013" y="56781"/>
                  </a:moveTo>
                  <a:lnTo>
                    <a:pt x="1451559" y="41376"/>
                  </a:lnTo>
                  <a:lnTo>
                    <a:pt x="1436154" y="44843"/>
                  </a:lnTo>
                  <a:lnTo>
                    <a:pt x="1439608" y="60134"/>
                  </a:lnTo>
                  <a:lnTo>
                    <a:pt x="1455013" y="56781"/>
                  </a:lnTo>
                  <a:close/>
                </a:path>
                <a:path w="1936115" h="387985">
                  <a:moveTo>
                    <a:pt x="1485607" y="49872"/>
                  </a:moveTo>
                  <a:lnTo>
                    <a:pt x="1482153" y="34467"/>
                  </a:lnTo>
                  <a:lnTo>
                    <a:pt x="1466850" y="37922"/>
                  </a:lnTo>
                  <a:lnTo>
                    <a:pt x="1470304" y="53327"/>
                  </a:lnTo>
                  <a:lnTo>
                    <a:pt x="1485607" y="49872"/>
                  </a:lnTo>
                  <a:close/>
                </a:path>
                <a:path w="1936115" h="387985">
                  <a:moveTo>
                    <a:pt x="1516303" y="42951"/>
                  </a:moveTo>
                  <a:lnTo>
                    <a:pt x="1512849" y="27546"/>
                  </a:lnTo>
                  <a:lnTo>
                    <a:pt x="1497545" y="31013"/>
                  </a:lnTo>
                  <a:lnTo>
                    <a:pt x="1501013" y="46405"/>
                  </a:lnTo>
                  <a:lnTo>
                    <a:pt x="1516303" y="42951"/>
                  </a:lnTo>
                  <a:close/>
                </a:path>
                <a:path w="1936115" h="387985">
                  <a:moveTo>
                    <a:pt x="1546999" y="36042"/>
                  </a:moveTo>
                  <a:lnTo>
                    <a:pt x="1543545" y="20637"/>
                  </a:lnTo>
                  <a:lnTo>
                    <a:pt x="1528140" y="24091"/>
                  </a:lnTo>
                  <a:lnTo>
                    <a:pt x="1531607" y="39497"/>
                  </a:lnTo>
                  <a:lnTo>
                    <a:pt x="1546999" y="36042"/>
                  </a:lnTo>
                  <a:close/>
                </a:path>
                <a:path w="1936115" h="387985">
                  <a:moveTo>
                    <a:pt x="1577594" y="29121"/>
                  </a:moveTo>
                  <a:lnTo>
                    <a:pt x="1574139" y="13830"/>
                  </a:lnTo>
                  <a:lnTo>
                    <a:pt x="1558848" y="17284"/>
                  </a:lnTo>
                  <a:lnTo>
                    <a:pt x="1562303" y="32575"/>
                  </a:lnTo>
                  <a:lnTo>
                    <a:pt x="1577594" y="29121"/>
                  </a:lnTo>
                  <a:close/>
                </a:path>
                <a:path w="1936115" h="387985">
                  <a:moveTo>
                    <a:pt x="1608302" y="22212"/>
                  </a:moveTo>
                  <a:lnTo>
                    <a:pt x="1604835" y="6908"/>
                  </a:lnTo>
                  <a:lnTo>
                    <a:pt x="1589544" y="10363"/>
                  </a:lnTo>
                  <a:lnTo>
                    <a:pt x="1592999" y="25666"/>
                  </a:lnTo>
                  <a:lnTo>
                    <a:pt x="1608302" y="22212"/>
                  </a:lnTo>
                  <a:close/>
                </a:path>
                <a:path w="1936115" h="387985">
                  <a:moveTo>
                    <a:pt x="1653146" y="14554"/>
                  </a:moveTo>
                  <a:lnTo>
                    <a:pt x="1642973" y="2616"/>
                  </a:lnTo>
                  <a:lnTo>
                    <a:pt x="1637220" y="7467"/>
                  </a:lnTo>
                  <a:lnTo>
                    <a:pt x="1635544" y="0"/>
                  </a:lnTo>
                  <a:lnTo>
                    <a:pt x="1620139" y="3454"/>
                  </a:lnTo>
                  <a:lnTo>
                    <a:pt x="1623593" y="18745"/>
                  </a:lnTo>
                  <a:lnTo>
                    <a:pt x="1634121" y="16383"/>
                  </a:lnTo>
                  <a:lnTo>
                    <a:pt x="1641094" y="24726"/>
                  </a:lnTo>
                  <a:lnTo>
                    <a:pt x="1653146" y="14554"/>
                  </a:lnTo>
                  <a:close/>
                </a:path>
                <a:path w="1936115" h="387985">
                  <a:moveTo>
                    <a:pt x="1673466" y="38557"/>
                  </a:moveTo>
                  <a:lnTo>
                    <a:pt x="1663306" y="26606"/>
                  </a:lnTo>
                  <a:lnTo>
                    <a:pt x="1651254" y="36766"/>
                  </a:lnTo>
                  <a:lnTo>
                    <a:pt x="1661414" y="48717"/>
                  </a:lnTo>
                  <a:lnTo>
                    <a:pt x="1673466" y="38557"/>
                  </a:lnTo>
                  <a:close/>
                </a:path>
                <a:path w="1936115" h="387985">
                  <a:moveTo>
                    <a:pt x="1693684" y="62649"/>
                  </a:moveTo>
                  <a:lnTo>
                    <a:pt x="1683524" y="50596"/>
                  </a:lnTo>
                  <a:lnTo>
                    <a:pt x="1671586" y="60769"/>
                  </a:lnTo>
                  <a:lnTo>
                    <a:pt x="1681746" y="72707"/>
                  </a:lnTo>
                  <a:lnTo>
                    <a:pt x="1693684" y="62649"/>
                  </a:lnTo>
                  <a:close/>
                </a:path>
                <a:path w="1936115" h="387985">
                  <a:moveTo>
                    <a:pt x="1714017" y="86639"/>
                  </a:moveTo>
                  <a:lnTo>
                    <a:pt x="1703857" y="74599"/>
                  </a:lnTo>
                  <a:lnTo>
                    <a:pt x="1691805" y="84759"/>
                  </a:lnTo>
                  <a:lnTo>
                    <a:pt x="1701965" y="96812"/>
                  </a:lnTo>
                  <a:lnTo>
                    <a:pt x="1714017" y="86639"/>
                  </a:lnTo>
                  <a:close/>
                </a:path>
                <a:path w="1936115" h="387985">
                  <a:moveTo>
                    <a:pt x="1734235" y="110642"/>
                  </a:moveTo>
                  <a:lnTo>
                    <a:pt x="1724177" y="98590"/>
                  </a:lnTo>
                  <a:lnTo>
                    <a:pt x="1712125" y="108750"/>
                  </a:lnTo>
                  <a:lnTo>
                    <a:pt x="1722297" y="120802"/>
                  </a:lnTo>
                  <a:lnTo>
                    <a:pt x="1734235" y="110642"/>
                  </a:lnTo>
                  <a:close/>
                </a:path>
                <a:path w="1936115" h="387985">
                  <a:moveTo>
                    <a:pt x="1754568" y="134632"/>
                  </a:moveTo>
                  <a:lnTo>
                    <a:pt x="1744395" y="122580"/>
                  </a:lnTo>
                  <a:lnTo>
                    <a:pt x="1732457" y="132740"/>
                  </a:lnTo>
                  <a:lnTo>
                    <a:pt x="1742516" y="144792"/>
                  </a:lnTo>
                  <a:lnTo>
                    <a:pt x="1754568" y="134632"/>
                  </a:lnTo>
                  <a:close/>
                </a:path>
                <a:path w="1936115" h="387985">
                  <a:moveTo>
                    <a:pt x="1774888" y="158623"/>
                  </a:moveTo>
                  <a:lnTo>
                    <a:pt x="1764728" y="146685"/>
                  </a:lnTo>
                  <a:lnTo>
                    <a:pt x="1752676" y="156743"/>
                  </a:lnTo>
                  <a:lnTo>
                    <a:pt x="1762836" y="168783"/>
                  </a:lnTo>
                  <a:lnTo>
                    <a:pt x="1774888" y="158623"/>
                  </a:lnTo>
                  <a:close/>
                </a:path>
                <a:path w="1936115" h="387985">
                  <a:moveTo>
                    <a:pt x="1795106" y="182613"/>
                  </a:moveTo>
                  <a:lnTo>
                    <a:pt x="1784946" y="170675"/>
                  </a:lnTo>
                  <a:lnTo>
                    <a:pt x="1773008" y="180835"/>
                  </a:lnTo>
                  <a:lnTo>
                    <a:pt x="1783168" y="192786"/>
                  </a:lnTo>
                  <a:lnTo>
                    <a:pt x="1795106" y="182613"/>
                  </a:lnTo>
                  <a:close/>
                </a:path>
                <a:path w="1936115" h="387985">
                  <a:moveTo>
                    <a:pt x="1815439" y="206717"/>
                  </a:moveTo>
                  <a:lnTo>
                    <a:pt x="1805279" y="194665"/>
                  </a:lnTo>
                  <a:lnTo>
                    <a:pt x="1793227" y="204825"/>
                  </a:lnTo>
                  <a:lnTo>
                    <a:pt x="1803387" y="216776"/>
                  </a:lnTo>
                  <a:lnTo>
                    <a:pt x="1815439" y="206717"/>
                  </a:lnTo>
                  <a:close/>
                </a:path>
                <a:path w="1936115" h="387985">
                  <a:moveTo>
                    <a:pt x="1835658" y="230708"/>
                  </a:moveTo>
                  <a:lnTo>
                    <a:pt x="1825599" y="218655"/>
                  </a:lnTo>
                  <a:lnTo>
                    <a:pt x="1813547" y="228828"/>
                  </a:lnTo>
                  <a:lnTo>
                    <a:pt x="1823720" y="240868"/>
                  </a:lnTo>
                  <a:lnTo>
                    <a:pt x="1835658" y="230708"/>
                  </a:lnTo>
                  <a:close/>
                </a:path>
                <a:path w="1936115" h="387985">
                  <a:moveTo>
                    <a:pt x="1855990" y="254698"/>
                  </a:moveTo>
                  <a:lnTo>
                    <a:pt x="1845818" y="242658"/>
                  </a:lnTo>
                  <a:lnTo>
                    <a:pt x="1833880" y="252818"/>
                  </a:lnTo>
                  <a:lnTo>
                    <a:pt x="1843938" y="264871"/>
                  </a:lnTo>
                  <a:lnTo>
                    <a:pt x="1855990" y="254698"/>
                  </a:lnTo>
                  <a:close/>
                </a:path>
                <a:path w="1936115" h="387985">
                  <a:moveTo>
                    <a:pt x="1876310" y="278701"/>
                  </a:moveTo>
                  <a:lnTo>
                    <a:pt x="1866150" y="266750"/>
                  </a:lnTo>
                  <a:lnTo>
                    <a:pt x="1854098" y="276809"/>
                  </a:lnTo>
                  <a:lnTo>
                    <a:pt x="1864258" y="288861"/>
                  </a:lnTo>
                  <a:lnTo>
                    <a:pt x="1876310" y="278701"/>
                  </a:lnTo>
                  <a:close/>
                </a:path>
                <a:path w="1936115" h="387985">
                  <a:moveTo>
                    <a:pt x="1896529" y="302691"/>
                  </a:moveTo>
                  <a:lnTo>
                    <a:pt x="1886369" y="290741"/>
                  </a:lnTo>
                  <a:lnTo>
                    <a:pt x="1874431" y="300913"/>
                  </a:lnTo>
                  <a:lnTo>
                    <a:pt x="1884591" y="312851"/>
                  </a:lnTo>
                  <a:lnTo>
                    <a:pt x="1896529" y="302691"/>
                  </a:lnTo>
                  <a:close/>
                </a:path>
                <a:path w="1936115" h="387985">
                  <a:moveTo>
                    <a:pt x="1936038" y="361569"/>
                  </a:moveTo>
                  <a:lnTo>
                    <a:pt x="1924926" y="316103"/>
                  </a:lnTo>
                  <a:lnTo>
                    <a:pt x="1916861" y="322922"/>
                  </a:lnTo>
                  <a:lnTo>
                    <a:pt x="1914994" y="324497"/>
                  </a:lnTo>
                  <a:lnTo>
                    <a:pt x="1906701" y="314744"/>
                  </a:lnTo>
                  <a:lnTo>
                    <a:pt x="1894649" y="324904"/>
                  </a:lnTo>
                  <a:lnTo>
                    <a:pt x="1902968" y="334683"/>
                  </a:lnTo>
                  <a:lnTo>
                    <a:pt x="1892973" y="343128"/>
                  </a:lnTo>
                  <a:lnTo>
                    <a:pt x="1936038" y="36156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339626" y="4710338"/>
            <a:ext cx="2520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600124" y="5092347"/>
            <a:ext cx="998219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1840">
              <a:lnSpc>
                <a:spcPts val="132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  <a:tabLst>
                <a:tab pos="745490" algn="l"/>
              </a:tabLst>
            </a:pPr>
            <a:r>
              <a:rPr sz="2650" b="1" spc="-5" dirty="0">
                <a:latin typeface="Calibri"/>
                <a:cs typeface="Calibri"/>
              </a:rPr>
              <a:t>…	…</a:t>
            </a:r>
            <a:endParaRPr sz="2650">
              <a:latin typeface="Calibri"/>
              <a:cs typeface="Calibri"/>
            </a:endParaRPr>
          </a:p>
          <a:p>
            <a:pPr marL="751840">
              <a:lnSpc>
                <a:spcPct val="100000"/>
              </a:lnSpc>
              <a:spcBef>
                <a:spcPts val="730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761791" y="3783770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38011" y="3783770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9377832" y="3822966"/>
            <a:ext cx="429895" cy="212090"/>
            <a:chOff x="9377832" y="3822966"/>
            <a:chExt cx="429895" cy="212090"/>
          </a:xfrm>
        </p:grpSpPr>
        <p:sp>
          <p:nvSpPr>
            <p:cNvPr id="105" name="object 105"/>
            <p:cNvSpPr/>
            <p:nvPr/>
          </p:nvSpPr>
          <p:spPr>
            <a:xfrm>
              <a:off x="9383229" y="3828364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0"/>
                  </a:moveTo>
                  <a:lnTo>
                    <a:pt x="0" y="201167"/>
                  </a:ln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83229" y="3828364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990251" y="2039832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980480" y="4476228"/>
            <a:ext cx="10922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105" algn="l"/>
              </a:tabLst>
            </a:pPr>
            <a:r>
              <a:rPr sz="2650" b="1" spc="-5" dirty="0">
                <a:latin typeface="Calibri"/>
                <a:cs typeface="Calibri"/>
              </a:rPr>
              <a:t>…	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403666" y="3598947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3133" y="1458364"/>
            <a:ext cx="521150" cy="421813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6894172" y="1500451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193091" y="1147432"/>
            <a:ext cx="452120" cy="295275"/>
            <a:chOff x="6193091" y="1147432"/>
            <a:chExt cx="452120" cy="295275"/>
          </a:xfrm>
        </p:grpSpPr>
        <p:sp>
          <p:nvSpPr>
            <p:cNvPr id="113" name="object 113"/>
            <p:cNvSpPr/>
            <p:nvPr/>
          </p:nvSpPr>
          <p:spPr>
            <a:xfrm>
              <a:off x="6198488" y="1152829"/>
              <a:ext cx="441325" cy="284480"/>
            </a:xfrm>
            <a:custGeom>
              <a:avLst/>
              <a:gdLst/>
              <a:ahLst/>
              <a:cxnLst/>
              <a:rect l="l" t="t" r="r" b="b"/>
              <a:pathLst>
                <a:path w="441325" h="284480">
                  <a:moveTo>
                    <a:pt x="0" y="47358"/>
                  </a:moveTo>
                  <a:lnTo>
                    <a:pt x="0" y="236791"/>
                  </a:lnTo>
                  <a:lnTo>
                    <a:pt x="11250" y="251775"/>
                  </a:lnTo>
                  <a:lnTo>
                    <a:pt x="42577" y="264777"/>
                  </a:lnTo>
                  <a:lnTo>
                    <a:pt x="90344" y="275023"/>
                  </a:lnTo>
                  <a:lnTo>
                    <a:pt x="150915" y="281739"/>
                  </a:lnTo>
                  <a:lnTo>
                    <a:pt x="220656" y="284149"/>
                  </a:lnTo>
                  <a:lnTo>
                    <a:pt x="290395" y="281739"/>
                  </a:lnTo>
                  <a:lnTo>
                    <a:pt x="350967" y="275023"/>
                  </a:lnTo>
                  <a:lnTo>
                    <a:pt x="398734" y="264777"/>
                  </a:lnTo>
                  <a:lnTo>
                    <a:pt x="430061" y="251775"/>
                  </a:lnTo>
                  <a:lnTo>
                    <a:pt x="441312" y="236791"/>
                  </a:lnTo>
                  <a:lnTo>
                    <a:pt x="441312" y="47358"/>
                  </a:lnTo>
                  <a:lnTo>
                    <a:pt x="398734" y="19372"/>
                  </a:lnTo>
                  <a:lnTo>
                    <a:pt x="350967" y="9126"/>
                  </a:lnTo>
                  <a:lnTo>
                    <a:pt x="290395" y="2410"/>
                  </a:lnTo>
                  <a:lnTo>
                    <a:pt x="220656" y="0"/>
                  </a:lnTo>
                  <a:lnTo>
                    <a:pt x="150915" y="2410"/>
                  </a:lnTo>
                  <a:lnTo>
                    <a:pt x="90344" y="9126"/>
                  </a:lnTo>
                  <a:lnTo>
                    <a:pt x="42577" y="19372"/>
                  </a:lnTo>
                  <a:lnTo>
                    <a:pt x="11250" y="32374"/>
                  </a:lnTo>
                  <a:lnTo>
                    <a:pt x="0" y="47358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198488" y="1152829"/>
              <a:ext cx="441325" cy="284480"/>
            </a:xfrm>
            <a:custGeom>
              <a:avLst/>
              <a:gdLst/>
              <a:ahLst/>
              <a:cxnLst/>
              <a:rect l="l" t="t" r="r" b="b"/>
              <a:pathLst>
                <a:path w="441325" h="284480">
                  <a:moveTo>
                    <a:pt x="441312" y="47358"/>
                  </a:moveTo>
                  <a:lnTo>
                    <a:pt x="398735" y="75344"/>
                  </a:lnTo>
                  <a:lnTo>
                    <a:pt x="350967" y="85590"/>
                  </a:lnTo>
                  <a:lnTo>
                    <a:pt x="290396" y="92305"/>
                  </a:lnTo>
                  <a:lnTo>
                    <a:pt x="220656" y="94716"/>
                  </a:lnTo>
                  <a:lnTo>
                    <a:pt x="150916" y="92305"/>
                  </a:lnTo>
                  <a:lnTo>
                    <a:pt x="90344" y="85590"/>
                  </a:lnTo>
                  <a:lnTo>
                    <a:pt x="42577" y="75344"/>
                  </a:lnTo>
                  <a:lnTo>
                    <a:pt x="11250" y="62341"/>
                  </a:lnTo>
                  <a:lnTo>
                    <a:pt x="0" y="47358"/>
                  </a:lnTo>
                </a:path>
                <a:path w="441325" h="284480">
                  <a:moveTo>
                    <a:pt x="0" y="47358"/>
                  </a:moveTo>
                  <a:lnTo>
                    <a:pt x="42577" y="19372"/>
                  </a:lnTo>
                  <a:lnTo>
                    <a:pt x="90344" y="9126"/>
                  </a:lnTo>
                  <a:lnTo>
                    <a:pt x="150916" y="2410"/>
                  </a:lnTo>
                  <a:lnTo>
                    <a:pt x="220656" y="0"/>
                  </a:lnTo>
                  <a:lnTo>
                    <a:pt x="290396" y="2410"/>
                  </a:lnTo>
                  <a:lnTo>
                    <a:pt x="350967" y="9126"/>
                  </a:lnTo>
                  <a:lnTo>
                    <a:pt x="398735" y="19372"/>
                  </a:lnTo>
                  <a:lnTo>
                    <a:pt x="430061" y="32374"/>
                  </a:lnTo>
                  <a:lnTo>
                    <a:pt x="441312" y="47358"/>
                  </a:lnTo>
                  <a:lnTo>
                    <a:pt x="441312" y="236791"/>
                  </a:lnTo>
                  <a:lnTo>
                    <a:pt x="398735" y="264777"/>
                  </a:lnTo>
                  <a:lnTo>
                    <a:pt x="350967" y="275023"/>
                  </a:lnTo>
                  <a:lnTo>
                    <a:pt x="290396" y="281739"/>
                  </a:lnTo>
                  <a:lnTo>
                    <a:pt x="220656" y="284149"/>
                  </a:lnTo>
                  <a:lnTo>
                    <a:pt x="150916" y="281739"/>
                  </a:lnTo>
                  <a:lnTo>
                    <a:pt x="90344" y="275023"/>
                  </a:lnTo>
                  <a:lnTo>
                    <a:pt x="42577" y="264777"/>
                  </a:lnTo>
                  <a:lnTo>
                    <a:pt x="11250" y="251775"/>
                  </a:lnTo>
                  <a:lnTo>
                    <a:pt x="0" y="236791"/>
                  </a:lnTo>
                  <a:lnTo>
                    <a:pt x="0" y="47358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222984" y="1195241"/>
            <a:ext cx="39306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alibri"/>
                <a:cs typeface="Calibri"/>
              </a:rPr>
              <a:t>GNSS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637390" y="1147432"/>
            <a:ext cx="1339850" cy="326390"/>
            <a:chOff x="6637390" y="1147432"/>
            <a:chExt cx="1339850" cy="326390"/>
          </a:xfrm>
        </p:grpSpPr>
        <p:sp>
          <p:nvSpPr>
            <p:cNvPr id="117" name="object 117"/>
            <p:cNvSpPr/>
            <p:nvPr/>
          </p:nvSpPr>
          <p:spPr>
            <a:xfrm>
              <a:off x="6637390" y="1288827"/>
              <a:ext cx="434975" cy="184785"/>
            </a:xfrm>
            <a:custGeom>
              <a:avLst/>
              <a:gdLst/>
              <a:ahLst/>
              <a:cxnLst/>
              <a:rect l="l" t="t" r="r" b="b"/>
              <a:pathLst>
                <a:path w="434975" h="184784">
                  <a:moveTo>
                    <a:pt x="364512" y="184613"/>
                  </a:moveTo>
                  <a:lnTo>
                    <a:pt x="434502" y="178746"/>
                  </a:lnTo>
                  <a:lnTo>
                    <a:pt x="388297" y="126842"/>
                  </a:lnTo>
                  <a:lnTo>
                    <a:pt x="388297" y="153181"/>
                  </a:lnTo>
                  <a:lnTo>
                    <a:pt x="383477" y="165334"/>
                  </a:lnTo>
                  <a:lnTo>
                    <a:pt x="373745" y="161447"/>
                  </a:lnTo>
                  <a:lnTo>
                    <a:pt x="364512" y="184613"/>
                  </a:lnTo>
                  <a:close/>
                </a:path>
                <a:path w="434975" h="184784">
                  <a:moveTo>
                    <a:pt x="373745" y="161447"/>
                  </a:moveTo>
                  <a:lnTo>
                    <a:pt x="383477" y="165334"/>
                  </a:lnTo>
                  <a:lnTo>
                    <a:pt x="388297" y="153181"/>
                  </a:lnTo>
                  <a:lnTo>
                    <a:pt x="378586" y="149302"/>
                  </a:lnTo>
                  <a:lnTo>
                    <a:pt x="373745" y="161447"/>
                  </a:lnTo>
                  <a:close/>
                </a:path>
                <a:path w="434975" h="184784">
                  <a:moveTo>
                    <a:pt x="378586" y="149302"/>
                  </a:moveTo>
                  <a:lnTo>
                    <a:pt x="388297" y="153181"/>
                  </a:lnTo>
                  <a:lnTo>
                    <a:pt x="388297" y="126842"/>
                  </a:lnTo>
                  <a:lnTo>
                    <a:pt x="387772" y="126253"/>
                  </a:lnTo>
                  <a:lnTo>
                    <a:pt x="378586" y="149302"/>
                  </a:lnTo>
                  <a:close/>
                </a:path>
                <a:path w="434975" h="184784">
                  <a:moveTo>
                    <a:pt x="0" y="12153"/>
                  </a:moveTo>
                  <a:lnTo>
                    <a:pt x="373745" y="161447"/>
                  </a:lnTo>
                  <a:lnTo>
                    <a:pt x="378586" y="149302"/>
                  </a:lnTo>
                  <a:lnTo>
                    <a:pt x="4819" y="0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88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29969" y="1152829"/>
              <a:ext cx="441325" cy="284480"/>
            </a:xfrm>
            <a:custGeom>
              <a:avLst/>
              <a:gdLst/>
              <a:ahLst/>
              <a:cxnLst/>
              <a:rect l="l" t="t" r="r" b="b"/>
              <a:pathLst>
                <a:path w="441325" h="284480">
                  <a:moveTo>
                    <a:pt x="0" y="47358"/>
                  </a:moveTo>
                  <a:lnTo>
                    <a:pt x="0" y="236791"/>
                  </a:lnTo>
                  <a:lnTo>
                    <a:pt x="11250" y="251775"/>
                  </a:lnTo>
                  <a:lnTo>
                    <a:pt x="42577" y="264777"/>
                  </a:lnTo>
                  <a:lnTo>
                    <a:pt x="90344" y="275023"/>
                  </a:lnTo>
                  <a:lnTo>
                    <a:pt x="150915" y="281739"/>
                  </a:lnTo>
                  <a:lnTo>
                    <a:pt x="220656" y="284149"/>
                  </a:lnTo>
                  <a:lnTo>
                    <a:pt x="290395" y="281739"/>
                  </a:lnTo>
                  <a:lnTo>
                    <a:pt x="350967" y="275023"/>
                  </a:lnTo>
                  <a:lnTo>
                    <a:pt x="398734" y="264777"/>
                  </a:lnTo>
                  <a:lnTo>
                    <a:pt x="430061" y="251775"/>
                  </a:lnTo>
                  <a:lnTo>
                    <a:pt x="441312" y="236791"/>
                  </a:lnTo>
                  <a:lnTo>
                    <a:pt x="441312" y="47358"/>
                  </a:lnTo>
                  <a:lnTo>
                    <a:pt x="398734" y="19372"/>
                  </a:lnTo>
                  <a:lnTo>
                    <a:pt x="350967" y="9126"/>
                  </a:lnTo>
                  <a:lnTo>
                    <a:pt x="290395" y="2410"/>
                  </a:lnTo>
                  <a:lnTo>
                    <a:pt x="220656" y="0"/>
                  </a:lnTo>
                  <a:lnTo>
                    <a:pt x="150915" y="2410"/>
                  </a:lnTo>
                  <a:lnTo>
                    <a:pt x="90344" y="9126"/>
                  </a:lnTo>
                  <a:lnTo>
                    <a:pt x="42577" y="19372"/>
                  </a:lnTo>
                  <a:lnTo>
                    <a:pt x="11250" y="32374"/>
                  </a:lnTo>
                  <a:lnTo>
                    <a:pt x="0" y="47358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29969" y="1152829"/>
              <a:ext cx="441325" cy="284480"/>
            </a:xfrm>
            <a:custGeom>
              <a:avLst/>
              <a:gdLst/>
              <a:ahLst/>
              <a:cxnLst/>
              <a:rect l="l" t="t" r="r" b="b"/>
              <a:pathLst>
                <a:path w="441325" h="284480">
                  <a:moveTo>
                    <a:pt x="441312" y="47358"/>
                  </a:moveTo>
                  <a:lnTo>
                    <a:pt x="398735" y="75344"/>
                  </a:lnTo>
                  <a:lnTo>
                    <a:pt x="350967" y="85590"/>
                  </a:lnTo>
                  <a:lnTo>
                    <a:pt x="290396" y="92305"/>
                  </a:lnTo>
                  <a:lnTo>
                    <a:pt x="220656" y="94716"/>
                  </a:lnTo>
                  <a:lnTo>
                    <a:pt x="150916" y="92305"/>
                  </a:lnTo>
                  <a:lnTo>
                    <a:pt x="90344" y="85590"/>
                  </a:lnTo>
                  <a:lnTo>
                    <a:pt x="42577" y="75344"/>
                  </a:lnTo>
                  <a:lnTo>
                    <a:pt x="11250" y="62341"/>
                  </a:lnTo>
                  <a:lnTo>
                    <a:pt x="0" y="47358"/>
                  </a:lnTo>
                </a:path>
                <a:path w="441325" h="284480">
                  <a:moveTo>
                    <a:pt x="0" y="47358"/>
                  </a:moveTo>
                  <a:lnTo>
                    <a:pt x="42577" y="19372"/>
                  </a:lnTo>
                  <a:lnTo>
                    <a:pt x="90344" y="9126"/>
                  </a:lnTo>
                  <a:lnTo>
                    <a:pt x="150916" y="2410"/>
                  </a:lnTo>
                  <a:lnTo>
                    <a:pt x="220656" y="0"/>
                  </a:lnTo>
                  <a:lnTo>
                    <a:pt x="290396" y="2410"/>
                  </a:lnTo>
                  <a:lnTo>
                    <a:pt x="350967" y="9126"/>
                  </a:lnTo>
                  <a:lnTo>
                    <a:pt x="398735" y="19372"/>
                  </a:lnTo>
                  <a:lnTo>
                    <a:pt x="430061" y="32374"/>
                  </a:lnTo>
                  <a:lnTo>
                    <a:pt x="441312" y="47358"/>
                  </a:lnTo>
                  <a:lnTo>
                    <a:pt x="441312" y="236791"/>
                  </a:lnTo>
                  <a:lnTo>
                    <a:pt x="398735" y="264777"/>
                  </a:lnTo>
                  <a:lnTo>
                    <a:pt x="350967" y="275023"/>
                  </a:lnTo>
                  <a:lnTo>
                    <a:pt x="290396" y="281739"/>
                  </a:lnTo>
                  <a:lnTo>
                    <a:pt x="220656" y="284149"/>
                  </a:lnTo>
                  <a:lnTo>
                    <a:pt x="150916" y="281739"/>
                  </a:lnTo>
                  <a:lnTo>
                    <a:pt x="90344" y="275023"/>
                  </a:lnTo>
                  <a:lnTo>
                    <a:pt x="42577" y="264777"/>
                  </a:lnTo>
                  <a:lnTo>
                    <a:pt x="11250" y="251775"/>
                  </a:lnTo>
                  <a:lnTo>
                    <a:pt x="0" y="236791"/>
                  </a:lnTo>
                  <a:lnTo>
                    <a:pt x="0" y="47358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7554464" y="1195241"/>
            <a:ext cx="39306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Calibri"/>
                <a:cs typeface="Calibri"/>
              </a:rPr>
              <a:t>GNSS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574052" y="1288827"/>
            <a:ext cx="958215" cy="1201420"/>
            <a:chOff x="6574052" y="1288827"/>
            <a:chExt cx="958215" cy="1201420"/>
          </a:xfrm>
        </p:grpSpPr>
        <p:sp>
          <p:nvSpPr>
            <p:cNvPr id="122" name="object 122"/>
            <p:cNvSpPr/>
            <p:nvPr/>
          </p:nvSpPr>
          <p:spPr>
            <a:xfrm>
              <a:off x="7072312" y="1288827"/>
              <a:ext cx="460375" cy="186055"/>
            </a:xfrm>
            <a:custGeom>
              <a:avLst/>
              <a:gdLst/>
              <a:ahLst/>
              <a:cxnLst/>
              <a:rect l="l" t="t" r="r" b="b"/>
              <a:pathLst>
                <a:path w="460375" h="186055">
                  <a:moveTo>
                    <a:pt x="56481" y="150444"/>
                  </a:moveTo>
                  <a:lnTo>
                    <a:pt x="61103" y="162696"/>
                  </a:lnTo>
                  <a:lnTo>
                    <a:pt x="459856" y="12153"/>
                  </a:lnTo>
                  <a:lnTo>
                    <a:pt x="455142" y="0"/>
                  </a:lnTo>
                  <a:lnTo>
                    <a:pt x="56481" y="150444"/>
                  </a:lnTo>
                  <a:close/>
                </a:path>
                <a:path w="460375" h="186055">
                  <a:moveTo>
                    <a:pt x="0" y="178746"/>
                  </a:moveTo>
                  <a:lnTo>
                    <a:pt x="69884" y="185974"/>
                  </a:lnTo>
                  <a:lnTo>
                    <a:pt x="61103" y="162696"/>
                  </a:lnTo>
                  <a:lnTo>
                    <a:pt x="51339" y="166382"/>
                  </a:lnTo>
                  <a:lnTo>
                    <a:pt x="46729" y="154124"/>
                  </a:lnTo>
                  <a:lnTo>
                    <a:pt x="46729" y="128115"/>
                  </a:lnTo>
                  <a:lnTo>
                    <a:pt x="0" y="178746"/>
                  </a:lnTo>
                  <a:close/>
                </a:path>
                <a:path w="460375" h="186055">
                  <a:moveTo>
                    <a:pt x="46729" y="154124"/>
                  </a:moveTo>
                  <a:lnTo>
                    <a:pt x="51339" y="166382"/>
                  </a:lnTo>
                  <a:lnTo>
                    <a:pt x="61103" y="162696"/>
                  </a:lnTo>
                  <a:lnTo>
                    <a:pt x="56481" y="150444"/>
                  </a:lnTo>
                  <a:lnTo>
                    <a:pt x="46729" y="154124"/>
                  </a:lnTo>
                  <a:close/>
                </a:path>
                <a:path w="460375" h="186055">
                  <a:moveTo>
                    <a:pt x="46729" y="128115"/>
                  </a:moveTo>
                  <a:lnTo>
                    <a:pt x="46729" y="154124"/>
                  </a:lnTo>
                  <a:lnTo>
                    <a:pt x="56481" y="150444"/>
                  </a:lnTo>
                  <a:lnTo>
                    <a:pt x="47673" y="127092"/>
                  </a:lnTo>
                  <a:lnTo>
                    <a:pt x="46729" y="128115"/>
                  </a:lnTo>
                  <a:close/>
                </a:path>
              </a:pathLst>
            </a:custGeom>
            <a:solidFill>
              <a:srgbClr val="88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79450" y="2283142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4">
                  <a:moveTo>
                    <a:pt x="0" y="0"/>
                  </a:moveTo>
                  <a:lnTo>
                    <a:pt x="0" y="201168"/>
                  </a:lnTo>
                  <a:lnTo>
                    <a:pt x="417423" y="201168"/>
                  </a:lnTo>
                  <a:lnTo>
                    <a:pt x="417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579450" y="2283142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4">
                  <a:moveTo>
                    <a:pt x="0" y="201167"/>
                  </a:moveTo>
                  <a:lnTo>
                    <a:pt x="417423" y="201167"/>
                  </a:lnTo>
                  <a:lnTo>
                    <a:pt x="417423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138011" y="2245296"/>
            <a:ext cx="7981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5620" algn="l"/>
              </a:tabLst>
            </a:pPr>
            <a:r>
              <a:rPr sz="1450" spc="25" dirty="0">
                <a:latin typeface="Calibri"/>
                <a:cs typeface="Calibri"/>
              </a:rPr>
              <a:t>W</a:t>
            </a:r>
            <a:r>
              <a:rPr sz="1450" spc="15" dirty="0">
                <a:latin typeface="Calibri"/>
                <a:cs typeface="Calibri"/>
              </a:rPr>
              <a:t>R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351691" y="2479179"/>
            <a:ext cx="1468755" cy="1343025"/>
          </a:xfrm>
          <a:custGeom>
            <a:avLst/>
            <a:gdLst/>
            <a:ahLst/>
            <a:cxnLst/>
            <a:rect l="l" t="t" r="r" b="b"/>
            <a:pathLst>
              <a:path w="1468754" h="1343025">
                <a:moveTo>
                  <a:pt x="1468526" y="1279829"/>
                </a:moveTo>
                <a:lnTo>
                  <a:pt x="1444955" y="1279829"/>
                </a:lnTo>
                <a:lnTo>
                  <a:pt x="1444955" y="5765"/>
                </a:lnTo>
                <a:lnTo>
                  <a:pt x="1437411" y="5765"/>
                </a:lnTo>
                <a:lnTo>
                  <a:pt x="1432064" y="0"/>
                </a:lnTo>
                <a:lnTo>
                  <a:pt x="40703" y="1294155"/>
                </a:lnTo>
                <a:lnTo>
                  <a:pt x="33007" y="1285887"/>
                </a:lnTo>
                <a:lnTo>
                  <a:pt x="24625" y="1276896"/>
                </a:lnTo>
                <a:lnTo>
                  <a:pt x="0" y="1342694"/>
                </a:lnTo>
                <a:lnTo>
                  <a:pt x="67475" y="1322895"/>
                </a:lnTo>
                <a:lnTo>
                  <a:pt x="51409" y="1305648"/>
                </a:lnTo>
                <a:lnTo>
                  <a:pt x="1429232" y="24117"/>
                </a:lnTo>
                <a:lnTo>
                  <a:pt x="1429232" y="1279829"/>
                </a:lnTo>
                <a:lnTo>
                  <a:pt x="1405661" y="1279829"/>
                </a:lnTo>
                <a:lnTo>
                  <a:pt x="1437093" y="1342694"/>
                </a:lnTo>
                <a:lnTo>
                  <a:pt x="1468526" y="1279829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141099" y="3820820"/>
            <a:ext cx="419100" cy="202565"/>
          </a:xfrm>
          <a:prstGeom prst="rect">
            <a:avLst/>
          </a:prstGeom>
          <a:solidFill>
            <a:srgbClr val="B3C5FD"/>
          </a:solidFill>
          <a:ln w="10477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585"/>
              </a:lnSpc>
            </a:pPr>
            <a:r>
              <a:rPr sz="1450" spc="1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906403" y="4015178"/>
            <a:ext cx="556895" cy="194310"/>
            <a:chOff x="4906403" y="4015178"/>
            <a:chExt cx="556895" cy="194310"/>
          </a:xfrm>
        </p:grpSpPr>
        <p:sp>
          <p:nvSpPr>
            <p:cNvPr id="129" name="object 129"/>
            <p:cNvSpPr/>
            <p:nvPr/>
          </p:nvSpPr>
          <p:spPr>
            <a:xfrm>
              <a:off x="4906403" y="4015178"/>
              <a:ext cx="556260" cy="194310"/>
            </a:xfrm>
            <a:custGeom>
              <a:avLst/>
              <a:gdLst/>
              <a:ahLst/>
              <a:cxnLst/>
              <a:rect l="l" t="t" r="r" b="b"/>
              <a:pathLst>
                <a:path w="556260" h="194310">
                  <a:moveTo>
                    <a:pt x="486679" y="193728"/>
                  </a:moveTo>
                  <a:lnTo>
                    <a:pt x="556040" y="182622"/>
                  </a:lnTo>
                  <a:lnTo>
                    <a:pt x="508787" y="136937"/>
                  </a:lnTo>
                  <a:lnTo>
                    <a:pt x="508787" y="158104"/>
                  </a:lnTo>
                  <a:lnTo>
                    <a:pt x="503339" y="175602"/>
                  </a:lnTo>
                  <a:lnTo>
                    <a:pt x="493369" y="172469"/>
                  </a:lnTo>
                  <a:lnTo>
                    <a:pt x="486679" y="193728"/>
                  </a:lnTo>
                  <a:close/>
                </a:path>
                <a:path w="556260" h="194310">
                  <a:moveTo>
                    <a:pt x="493369" y="172469"/>
                  </a:moveTo>
                  <a:lnTo>
                    <a:pt x="503339" y="175602"/>
                  </a:lnTo>
                  <a:lnTo>
                    <a:pt x="508787" y="158104"/>
                  </a:lnTo>
                  <a:lnTo>
                    <a:pt x="498869" y="154989"/>
                  </a:lnTo>
                  <a:lnTo>
                    <a:pt x="493369" y="172469"/>
                  </a:lnTo>
                  <a:close/>
                </a:path>
                <a:path w="556260" h="194310">
                  <a:moveTo>
                    <a:pt x="498869" y="154989"/>
                  </a:moveTo>
                  <a:lnTo>
                    <a:pt x="508787" y="158104"/>
                  </a:lnTo>
                  <a:lnTo>
                    <a:pt x="508787" y="136937"/>
                  </a:lnTo>
                  <a:lnTo>
                    <a:pt x="505538" y="133797"/>
                  </a:lnTo>
                  <a:lnTo>
                    <a:pt x="498869" y="154989"/>
                  </a:lnTo>
                  <a:close/>
                </a:path>
                <a:path w="556260" h="194310">
                  <a:moveTo>
                    <a:pt x="0" y="17392"/>
                  </a:moveTo>
                  <a:lnTo>
                    <a:pt x="493369" y="172469"/>
                  </a:lnTo>
                  <a:lnTo>
                    <a:pt x="498869" y="154989"/>
                  </a:lnTo>
                  <a:lnTo>
                    <a:pt x="5448" y="0"/>
                  </a:lnTo>
                  <a:lnTo>
                    <a:pt x="0" y="17392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944" y="4018950"/>
              <a:ext cx="119024" cy="178850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6579451" y="3820820"/>
            <a:ext cx="417830" cy="202565"/>
          </a:xfrm>
          <a:prstGeom prst="rect">
            <a:avLst/>
          </a:prstGeom>
          <a:solidFill>
            <a:srgbClr val="B3C5FD"/>
          </a:solidFill>
          <a:ln w="10477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85"/>
              </a:lnSpc>
            </a:pPr>
            <a:r>
              <a:rPr sz="1450" spc="1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282309" y="2375147"/>
            <a:ext cx="514350" cy="1826895"/>
            <a:chOff x="6282309" y="2375147"/>
            <a:chExt cx="514350" cy="1826895"/>
          </a:xfrm>
        </p:grpSpPr>
        <p:sp>
          <p:nvSpPr>
            <p:cNvPr id="133" name="object 133"/>
            <p:cNvSpPr/>
            <p:nvPr/>
          </p:nvSpPr>
          <p:spPr>
            <a:xfrm>
              <a:off x="6282309" y="4015492"/>
              <a:ext cx="410845" cy="186690"/>
            </a:xfrm>
            <a:custGeom>
              <a:avLst/>
              <a:gdLst/>
              <a:ahLst/>
              <a:cxnLst/>
              <a:rect l="l" t="t" r="r" b="b"/>
              <a:pathLst>
                <a:path w="410845" h="186689">
                  <a:moveTo>
                    <a:pt x="340205" y="186185"/>
                  </a:moveTo>
                  <a:lnTo>
                    <a:pt x="410298" y="181889"/>
                  </a:lnTo>
                  <a:lnTo>
                    <a:pt x="365768" y="129459"/>
                  </a:lnTo>
                  <a:lnTo>
                    <a:pt x="365768" y="152971"/>
                  </a:lnTo>
                  <a:lnTo>
                    <a:pt x="358540" y="169840"/>
                  </a:lnTo>
                  <a:lnTo>
                    <a:pt x="348913" y="165730"/>
                  </a:lnTo>
                  <a:lnTo>
                    <a:pt x="340205" y="186185"/>
                  </a:lnTo>
                  <a:close/>
                </a:path>
                <a:path w="410845" h="186689">
                  <a:moveTo>
                    <a:pt x="348913" y="165730"/>
                  </a:moveTo>
                  <a:lnTo>
                    <a:pt x="358540" y="169840"/>
                  </a:lnTo>
                  <a:lnTo>
                    <a:pt x="365768" y="152971"/>
                  </a:lnTo>
                  <a:lnTo>
                    <a:pt x="356100" y="148847"/>
                  </a:lnTo>
                  <a:lnTo>
                    <a:pt x="348913" y="165730"/>
                  </a:lnTo>
                  <a:close/>
                </a:path>
                <a:path w="410845" h="186689">
                  <a:moveTo>
                    <a:pt x="356100" y="148847"/>
                  </a:moveTo>
                  <a:lnTo>
                    <a:pt x="365768" y="152971"/>
                  </a:lnTo>
                  <a:lnTo>
                    <a:pt x="365768" y="129459"/>
                  </a:lnTo>
                  <a:lnTo>
                    <a:pt x="364826" y="128350"/>
                  </a:lnTo>
                  <a:lnTo>
                    <a:pt x="356100" y="148847"/>
                  </a:lnTo>
                  <a:close/>
                </a:path>
                <a:path w="410845" h="186689">
                  <a:moveTo>
                    <a:pt x="0" y="16763"/>
                  </a:moveTo>
                  <a:lnTo>
                    <a:pt x="348913" y="165730"/>
                  </a:lnTo>
                  <a:lnTo>
                    <a:pt x="356100" y="148847"/>
                  </a:lnTo>
                  <a:lnTo>
                    <a:pt x="7124" y="0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1979" y="4019368"/>
              <a:ext cx="104565" cy="17801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6494583" y="238435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90">
                  <a:moveTo>
                    <a:pt x="0" y="0"/>
                  </a:moveTo>
                  <a:lnTo>
                    <a:pt x="85077" y="0"/>
                  </a:lnTo>
                </a:path>
              </a:pathLst>
            </a:custGeom>
            <a:ln w="1833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7247077" y="3819562"/>
            <a:ext cx="417830" cy="202565"/>
          </a:xfrm>
          <a:prstGeom prst="rect">
            <a:avLst/>
          </a:prstGeom>
          <a:solidFill>
            <a:srgbClr val="B3C5FD"/>
          </a:solidFill>
          <a:ln w="10477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58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7241679" y="2276487"/>
            <a:ext cx="1884680" cy="1553210"/>
            <a:chOff x="7241679" y="2276487"/>
            <a:chExt cx="1884680" cy="1553210"/>
          </a:xfrm>
        </p:grpSpPr>
        <p:sp>
          <p:nvSpPr>
            <p:cNvPr id="138" name="object 138"/>
            <p:cNvSpPr/>
            <p:nvPr/>
          </p:nvSpPr>
          <p:spPr>
            <a:xfrm>
              <a:off x="7247077" y="2281885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4">
                  <a:moveTo>
                    <a:pt x="0" y="0"/>
                  </a:moveTo>
                  <a:lnTo>
                    <a:pt x="0" y="201168"/>
                  </a:lnTo>
                  <a:lnTo>
                    <a:pt x="417423" y="201168"/>
                  </a:lnTo>
                  <a:lnTo>
                    <a:pt x="417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247077" y="2281885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4">
                  <a:moveTo>
                    <a:pt x="0" y="201167"/>
                  </a:moveTo>
                  <a:lnTo>
                    <a:pt x="417423" y="201167"/>
                  </a:lnTo>
                  <a:lnTo>
                    <a:pt x="417423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24979" y="2477604"/>
              <a:ext cx="1701800" cy="1351915"/>
            </a:xfrm>
            <a:custGeom>
              <a:avLst/>
              <a:gdLst/>
              <a:ahLst/>
              <a:cxnLst/>
              <a:rect l="l" t="t" r="r" b="b"/>
              <a:pathLst>
                <a:path w="1701800" h="1351914">
                  <a:moveTo>
                    <a:pt x="1701342" y="1351711"/>
                  </a:moveTo>
                  <a:lnTo>
                    <a:pt x="1672107" y="1287792"/>
                  </a:lnTo>
                  <a:lnTo>
                    <a:pt x="1665503" y="1295996"/>
                  </a:lnTo>
                  <a:lnTo>
                    <a:pt x="1657324" y="1306144"/>
                  </a:lnTo>
                  <a:lnTo>
                    <a:pt x="36360" y="0"/>
                  </a:lnTo>
                  <a:lnTo>
                    <a:pt x="31419" y="6083"/>
                  </a:lnTo>
                  <a:lnTo>
                    <a:pt x="23571" y="6083"/>
                  </a:lnTo>
                  <a:lnTo>
                    <a:pt x="23571" y="1280147"/>
                  </a:lnTo>
                  <a:lnTo>
                    <a:pt x="0" y="1280147"/>
                  </a:lnTo>
                  <a:lnTo>
                    <a:pt x="31432" y="1343012"/>
                  </a:lnTo>
                  <a:lnTo>
                    <a:pt x="62865" y="1280147"/>
                  </a:lnTo>
                  <a:lnTo>
                    <a:pt x="39293" y="1280147"/>
                  </a:lnTo>
                  <a:lnTo>
                    <a:pt x="39293" y="22466"/>
                  </a:lnTo>
                  <a:lnTo>
                    <a:pt x="1647520" y="1318336"/>
                  </a:lnTo>
                  <a:lnTo>
                    <a:pt x="1632712" y="1336725"/>
                  </a:lnTo>
                  <a:lnTo>
                    <a:pt x="1701342" y="1351711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749997" y="2281885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0"/>
                  </a:moveTo>
                  <a:lnTo>
                    <a:pt x="0" y="201168"/>
                  </a:lnTo>
                  <a:lnTo>
                    <a:pt x="418680" y="201168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49997" y="2281885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7252315" y="2244038"/>
            <a:ext cx="9271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  <a:tabLst>
                <a:tab pos="572770" algn="l"/>
              </a:tabLst>
            </a:pPr>
            <a:r>
              <a:rPr sz="1450" spc="20" dirty="0">
                <a:latin typeface="Calibri"/>
                <a:cs typeface="Calibri"/>
              </a:rPr>
              <a:t>WR	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7927905" y="2477604"/>
            <a:ext cx="1665605" cy="1557655"/>
            <a:chOff x="7927905" y="2477604"/>
            <a:chExt cx="1665605" cy="1557655"/>
          </a:xfrm>
        </p:grpSpPr>
        <p:sp>
          <p:nvSpPr>
            <p:cNvPr id="145" name="object 145"/>
            <p:cNvSpPr/>
            <p:nvPr/>
          </p:nvSpPr>
          <p:spPr>
            <a:xfrm>
              <a:off x="7927899" y="2477604"/>
              <a:ext cx="1665605" cy="1351915"/>
            </a:xfrm>
            <a:custGeom>
              <a:avLst/>
              <a:gdLst/>
              <a:ahLst/>
              <a:cxnLst/>
              <a:rect l="l" t="t" r="r" b="b"/>
              <a:pathLst>
                <a:path w="1665604" h="1351914">
                  <a:moveTo>
                    <a:pt x="1664982" y="1351711"/>
                  </a:moveTo>
                  <a:lnTo>
                    <a:pt x="1636382" y="1287475"/>
                  </a:lnTo>
                  <a:lnTo>
                    <a:pt x="1629460" y="1295882"/>
                  </a:lnTo>
                  <a:lnTo>
                    <a:pt x="1621358" y="1305737"/>
                  </a:lnTo>
                  <a:lnTo>
                    <a:pt x="36461" y="0"/>
                  </a:lnTo>
                  <a:lnTo>
                    <a:pt x="31419" y="6083"/>
                  </a:lnTo>
                  <a:lnTo>
                    <a:pt x="23571" y="6083"/>
                  </a:lnTo>
                  <a:lnTo>
                    <a:pt x="23571" y="1276273"/>
                  </a:lnTo>
                  <a:lnTo>
                    <a:pt x="0" y="1276273"/>
                  </a:lnTo>
                  <a:lnTo>
                    <a:pt x="31432" y="1339138"/>
                  </a:lnTo>
                  <a:lnTo>
                    <a:pt x="62865" y="1276273"/>
                  </a:lnTo>
                  <a:lnTo>
                    <a:pt x="39293" y="1276273"/>
                  </a:lnTo>
                  <a:lnTo>
                    <a:pt x="39293" y="22783"/>
                  </a:lnTo>
                  <a:lnTo>
                    <a:pt x="1611426" y="1317802"/>
                  </a:lnTo>
                  <a:lnTo>
                    <a:pt x="1596453" y="1335989"/>
                  </a:lnTo>
                  <a:lnTo>
                    <a:pt x="1664982" y="1351711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916771" y="3828364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0"/>
                  </a:moveTo>
                  <a:lnTo>
                    <a:pt x="0" y="201167"/>
                  </a:ln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916771" y="3828364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8979509" y="3791565"/>
            <a:ext cx="7620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425" algn="l"/>
              </a:tabLst>
            </a:pPr>
            <a:r>
              <a:rPr sz="1450" spc="25" dirty="0">
                <a:latin typeface="Calibri"/>
                <a:cs typeface="Calibri"/>
              </a:rPr>
              <a:t>W</a:t>
            </a:r>
            <a:r>
              <a:rPr sz="1450" spc="15" dirty="0">
                <a:latin typeface="Calibri"/>
                <a:cs typeface="Calibri"/>
              </a:rPr>
              <a:t>R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749996" y="3815791"/>
            <a:ext cx="434975" cy="201295"/>
          </a:xfrm>
          <a:prstGeom prst="rect">
            <a:avLst/>
          </a:prstGeom>
          <a:solidFill>
            <a:srgbClr val="B3C5FD"/>
          </a:solidFill>
          <a:ln w="10477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58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447616" y="2373930"/>
            <a:ext cx="2153285" cy="1848485"/>
            <a:chOff x="7447616" y="2373930"/>
            <a:chExt cx="2153285" cy="1848485"/>
          </a:xfrm>
        </p:grpSpPr>
        <p:sp>
          <p:nvSpPr>
            <p:cNvPr id="151" name="object 151"/>
            <p:cNvSpPr/>
            <p:nvPr/>
          </p:nvSpPr>
          <p:spPr>
            <a:xfrm>
              <a:off x="7665129" y="2383097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90">
                  <a:moveTo>
                    <a:pt x="0" y="0"/>
                  </a:moveTo>
                  <a:lnTo>
                    <a:pt x="85077" y="0"/>
                  </a:lnTo>
                </a:path>
              </a:pathLst>
            </a:custGeom>
            <a:ln w="1833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15510" y="4009205"/>
              <a:ext cx="448945" cy="213360"/>
            </a:xfrm>
            <a:custGeom>
              <a:avLst/>
              <a:gdLst/>
              <a:ahLst/>
              <a:cxnLst/>
              <a:rect l="l" t="t" r="r" b="b"/>
              <a:pathLst>
                <a:path w="448945" h="213360">
                  <a:moveTo>
                    <a:pt x="53430" y="176090"/>
                  </a:moveTo>
                  <a:lnTo>
                    <a:pt x="60995" y="192744"/>
                  </a:lnTo>
                  <a:lnTo>
                    <a:pt x="448437" y="16763"/>
                  </a:lnTo>
                  <a:lnTo>
                    <a:pt x="440787" y="0"/>
                  </a:lnTo>
                  <a:lnTo>
                    <a:pt x="53430" y="176090"/>
                  </a:lnTo>
                  <a:close/>
                </a:path>
                <a:path w="448945" h="213360">
                  <a:moveTo>
                    <a:pt x="0" y="210492"/>
                  </a:moveTo>
                  <a:lnTo>
                    <a:pt x="70199" y="213008"/>
                  </a:lnTo>
                  <a:lnTo>
                    <a:pt x="60995" y="192744"/>
                  </a:lnTo>
                  <a:lnTo>
                    <a:pt x="51445" y="197082"/>
                  </a:lnTo>
                  <a:lnTo>
                    <a:pt x="43900" y="180422"/>
                  </a:lnTo>
                  <a:lnTo>
                    <a:pt x="43900" y="156190"/>
                  </a:lnTo>
                  <a:lnTo>
                    <a:pt x="0" y="210492"/>
                  </a:lnTo>
                  <a:close/>
                </a:path>
                <a:path w="448945" h="213360">
                  <a:moveTo>
                    <a:pt x="43900" y="180422"/>
                  </a:moveTo>
                  <a:lnTo>
                    <a:pt x="51445" y="197082"/>
                  </a:lnTo>
                  <a:lnTo>
                    <a:pt x="60995" y="192744"/>
                  </a:lnTo>
                  <a:lnTo>
                    <a:pt x="53430" y="176090"/>
                  </a:lnTo>
                  <a:lnTo>
                    <a:pt x="43900" y="180422"/>
                  </a:lnTo>
                  <a:close/>
                </a:path>
                <a:path w="448945" h="213360">
                  <a:moveTo>
                    <a:pt x="43900" y="156190"/>
                  </a:moveTo>
                  <a:lnTo>
                    <a:pt x="43900" y="180422"/>
                  </a:lnTo>
                  <a:lnTo>
                    <a:pt x="53430" y="176090"/>
                  </a:lnTo>
                  <a:lnTo>
                    <a:pt x="44215" y="155801"/>
                  </a:lnTo>
                  <a:lnTo>
                    <a:pt x="43900" y="15619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51752" y="4024398"/>
              <a:ext cx="148990" cy="180632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7616" y="4019998"/>
              <a:ext cx="79838" cy="200853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9121816" y="4022092"/>
              <a:ext cx="329565" cy="183515"/>
            </a:xfrm>
            <a:custGeom>
              <a:avLst/>
              <a:gdLst/>
              <a:ahLst/>
              <a:cxnLst/>
              <a:rect l="l" t="t" r="r" b="b"/>
              <a:pathLst>
                <a:path w="329565" h="183514">
                  <a:moveTo>
                    <a:pt x="259108" y="180947"/>
                  </a:moveTo>
                  <a:lnTo>
                    <a:pt x="329307" y="183042"/>
                  </a:lnTo>
                  <a:lnTo>
                    <a:pt x="288864" y="125521"/>
                  </a:lnTo>
                  <a:lnTo>
                    <a:pt x="287502" y="128058"/>
                  </a:lnTo>
                  <a:lnTo>
                    <a:pt x="287502" y="150143"/>
                  </a:lnTo>
                  <a:lnTo>
                    <a:pt x="278806" y="166278"/>
                  </a:lnTo>
                  <a:lnTo>
                    <a:pt x="269635" y="161339"/>
                  </a:lnTo>
                  <a:lnTo>
                    <a:pt x="259108" y="180947"/>
                  </a:lnTo>
                  <a:close/>
                </a:path>
                <a:path w="329565" h="183514">
                  <a:moveTo>
                    <a:pt x="269635" y="161339"/>
                  </a:moveTo>
                  <a:lnTo>
                    <a:pt x="278806" y="166278"/>
                  </a:lnTo>
                  <a:lnTo>
                    <a:pt x="287502" y="150143"/>
                  </a:lnTo>
                  <a:lnTo>
                    <a:pt x="278304" y="145191"/>
                  </a:lnTo>
                  <a:lnTo>
                    <a:pt x="269635" y="161339"/>
                  </a:lnTo>
                  <a:close/>
                </a:path>
                <a:path w="329565" h="183514">
                  <a:moveTo>
                    <a:pt x="278304" y="145191"/>
                  </a:moveTo>
                  <a:lnTo>
                    <a:pt x="287502" y="150143"/>
                  </a:lnTo>
                  <a:lnTo>
                    <a:pt x="287502" y="128058"/>
                  </a:lnTo>
                  <a:lnTo>
                    <a:pt x="278304" y="145191"/>
                  </a:lnTo>
                  <a:close/>
                </a:path>
                <a:path w="329565" h="183514">
                  <a:moveTo>
                    <a:pt x="0" y="16136"/>
                  </a:moveTo>
                  <a:lnTo>
                    <a:pt x="269635" y="161339"/>
                  </a:lnTo>
                  <a:lnTo>
                    <a:pt x="278304" y="145191"/>
                  </a:lnTo>
                  <a:lnTo>
                    <a:pt x="8591" y="0"/>
                  </a:lnTo>
                  <a:lnTo>
                    <a:pt x="0" y="1613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5693975" y="360443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515312" y="6318740"/>
            <a:ext cx="199390" cy="2000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19</a:t>
            </a:fld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9839" y="6362199"/>
            <a:ext cx="819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9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599530"/>
            <a:ext cx="4876800" cy="4193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2650" spc="-10" dirty="0">
                <a:solidFill>
                  <a:srgbClr val="000000"/>
                </a:solidFill>
              </a:rPr>
              <a:t>Преимущества точного времени</a:t>
            </a:r>
            <a:endParaRPr sz="2650" dirty="0"/>
          </a:p>
        </p:txBody>
      </p:sp>
      <p:sp>
        <p:nvSpPr>
          <p:cNvPr id="4" name="object 4"/>
          <p:cNvSpPr txBox="1"/>
          <p:nvPr/>
        </p:nvSpPr>
        <p:spPr>
          <a:xfrm>
            <a:off x="668546" y="1747284"/>
            <a:ext cx="2354612" cy="616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1950" b="1" spc="5" dirty="0">
                <a:solidFill>
                  <a:srgbClr val="363648"/>
                </a:solidFill>
                <a:latin typeface="Calibri"/>
                <a:cs typeface="Calibri"/>
              </a:rPr>
              <a:t>Coherency (</a:t>
            </a:r>
            <a:r>
              <a:rPr lang="ru-RU" sz="1950" b="1" spc="5" dirty="0">
                <a:solidFill>
                  <a:srgbClr val="363648"/>
                </a:solidFill>
                <a:latin typeface="Calibri"/>
                <a:cs typeface="Calibri"/>
              </a:rPr>
              <a:t>Согласованность)</a:t>
            </a:r>
            <a:endParaRPr lang="en-US" sz="19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911" y="2450236"/>
            <a:ext cx="3264535" cy="1182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389255" algn="l"/>
                <a:tab pos="389890" algn="l"/>
                <a:tab pos="3164840" algn="l"/>
              </a:tabLst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Ens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u</a:t>
            </a:r>
            <a:r>
              <a:rPr sz="1450" spc="-15" dirty="0">
                <a:solidFill>
                  <a:srgbClr val="363648"/>
                </a:solidFill>
                <a:latin typeface="Calibri"/>
                <a:cs typeface="Calibri"/>
              </a:rPr>
              <a:t>r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e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at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d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450" spc="-15" dirty="0">
                <a:solidFill>
                  <a:srgbClr val="363648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450" spc="-10" dirty="0">
                <a:solidFill>
                  <a:srgbClr val="363648"/>
                </a:solidFill>
                <a:latin typeface="Calibri"/>
                <a:cs typeface="Calibri"/>
              </a:rPr>
              <a:t>r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e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	</a:t>
            </a:r>
            <a:r>
              <a:rPr sz="1450" spc="15" dirty="0">
                <a:solidFill>
                  <a:srgbClr val="363648"/>
                </a:solidFill>
                <a:latin typeface="Wingdings"/>
                <a:cs typeface="Wingdings"/>
              </a:rPr>
              <a:t></a:t>
            </a:r>
            <a:endParaRPr sz="1450" dirty="0">
              <a:latin typeface="Wingdings"/>
              <a:cs typeface="Wingdings"/>
            </a:endParaRPr>
          </a:p>
          <a:p>
            <a:pPr marL="389255">
              <a:lnSpc>
                <a:spcPct val="100000"/>
              </a:lnSpc>
              <a:spcBef>
                <a:spcPts val="40"/>
              </a:spcBef>
            </a:pP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same</a:t>
            </a:r>
            <a:r>
              <a:rPr sz="1450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on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distributed</a:t>
            </a:r>
            <a:r>
              <a:rPr sz="1450" spc="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devices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buFont typeface="Wingdings"/>
              <a:buChar char=""/>
              <a:tabLst>
                <a:tab pos="389255" algn="l"/>
                <a:tab pos="389890" algn="l"/>
                <a:tab pos="3164840" algn="l"/>
              </a:tabLst>
            </a:pPr>
            <a:r>
              <a:rPr sz="1450" spc="-20" dirty="0">
                <a:solidFill>
                  <a:srgbClr val="363648"/>
                </a:solidFill>
                <a:latin typeface="Calibri"/>
                <a:cs typeface="Calibri"/>
              </a:rPr>
              <a:t>R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e</a:t>
            </a:r>
            <a:r>
              <a:rPr sz="1450" spc="20" dirty="0">
                <a:solidFill>
                  <a:srgbClr val="363648"/>
                </a:solidFill>
                <a:latin typeface="Calibri"/>
                <a:cs typeface="Calibri"/>
              </a:rPr>
              <a:t>d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uc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e</a:t>
            </a:r>
            <a:r>
              <a:rPr sz="1450" spc="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number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of</a:t>
            </a:r>
            <a:r>
              <a:rPr sz="1450" spc="3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d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450" spc="-15" dirty="0">
                <a:solidFill>
                  <a:srgbClr val="363648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a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	</a:t>
            </a:r>
            <a:r>
              <a:rPr sz="1450" spc="15" dirty="0">
                <a:solidFill>
                  <a:srgbClr val="363648"/>
                </a:solidFill>
                <a:latin typeface="Wingdings"/>
                <a:cs typeface="Wingdings"/>
              </a:rPr>
              <a:t></a:t>
            </a:r>
            <a:endParaRPr sz="1450" dirty="0">
              <a:latin typeface="Wingdings"/>
              <a:cs typeface="Wingdings"/>
            </a:endParaRPr>
          </a:p>
          <a:p>
            <a:pPr marL="389890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replicas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11" y="3861136"/>
            <a:ext cx="270446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5080" indent="-377190">
              <a:lnSpc>
                <a:spcPct val="102099"/>
              </a:lnSpc>
              <a:spcBef>
                <a:spcPts val="9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Allow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 coordinate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actions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Wingdings"/>
                <a:cs typeface="Wingdings"/>
              </a:rPr>
              <a:t></a:t>
            </a:r>
            <a:r>
              <a:rPr sz="1450" spc="35" dirty="0">
                <a:solidFill>
                  <a:srgbClr val="363648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starting at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same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time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increase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probability to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finish at the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same</a:t>
            </a:r>
            <a:r>
              <a:rPr sz="1450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time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1244" y="1676609"/>
            <a:ext cx="2062965" cy="616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1950" b="1" dirty="0">
                <a:solidFill>
                  <a:srgbClr val="363648"/>
                </a:solidFill>
                <a:latin typeface="Calibri"/>
                <a:cs typeface="Calibri"/>
              </a:rPr>
              <a:t>Efficiency (</a:t>
            </a:r>
            <a:r>
              <a:rPr lang="ru-RU" sz="1950" b="1" dirty="0">
                <a:solidFill>
                  <a:srgbClr val="363648"/>
                </a:solidFill>
                <a:latin typeface="Calibri"/>
                <a:cs typeface="Calibri"/>
              </a:rPr>
              <a:t>Эффективность)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634" y="2450236"/>
            <a:ext cx="168910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Reduce</a:t>
            </a:r>
            <a:r>
              <a:rPr sz="1450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</a:t>
            </a:r>
            <a:r>
              <a:rPr sz="1450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hysteresis </a:t>
            </a:r>
            <a:r>
              <a:rPr sz="1450" spc="-3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(ε</a:t>
            </a:r>
            <a:r>
              <a:rPr sz="1450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uncertainty</a:t>
            </a:r>
            <a:r>
              <a:rPr sz="1450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bound)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0634" y="3154533"/>
            <a:ext cx="2216785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Pre-schedule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tasks to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handle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known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 low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latencies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3444" y="3858621"/>
            <a:ext cx="2310765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080" indent="-377190">
              <a:lnSpc>
                <a:spcPct val="102400"/>
              </a:lnSpc>
              <a:spcBef>
                <a:spcPts val="9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Pipelined</a:t>
            </a:r>
            <a:r>
              <a:rPr sz="1450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assignments</a:t>
            </a:r>
            <a:r>
              <a:rPr sz="1450" spc="-4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to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improve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efficiency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8413" y="1670291"/>
            <a:ext cx="2165298" cy="629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363648"/>
                </a:solidFill>
                <a:latin typeface="Calibri"/>
                <a:cs typeface="Calibri"/>
              </a:rPr>
              <a:t>Visibility</a:t>
            </a:r>
            <a:endParaRPr lang="en-US" sz="1950" b="1" spc="5" dirty="0">
              <a:solidFill>
                <a:srgbClr val="363648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1950" b="1" spc="5" dirty="0">
                <a:solidFill>
                  <a:srgbClr val="363648"/>
                </a:solidFill>
                <a:latin typeface="Calibri"/>
                <a:cs typeface="Calibri"/>
              </a:rPr>
              <a:t>(</a:t>
            </a:r>
            <a:r>
              <a:rPr lang="ru-RU" sz="1950" b="1" spc="5" dirty="0">
                <a:solidFill>
                  <a:srgbClr val="363648"/>
                </a:solidFill>
                <a:latin typeface="Calibri"/>
                <a:cs typeface="Calibri"/>
              </a:rPr>
              <a:t>Прозрачность)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6812" y="2450236"/>
            <a:ext cx="3034665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890" marR="5080" indent="-377190">
              <a:lnSpc>
                <a:spcPct val="102400"/>
              </a:lnSpc>
              <a:spcBef>
                <a:spcPts val="9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Have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a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clear view of 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the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real order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of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events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6812" y="3154533"/>
            <a:ext cx="246380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080" indent="-377190">
              <a:lnSpc>
                <a:spcPct val="102400"/>
              </a:lnSpc>
              <a:spcBef>
                <a:spcPts val="9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Measure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latency</a:t>
            </a:r>
            <a:r>
              <a:rPr sz="1450" spc="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to 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control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bottlenecks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6812" y="3858621"/>
            <a:ext cx="2806065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080" indent="-377190">
              <a:lnSpc>
                <a:spcPct val="102400"/>
              </a:lnSpc>
              <a:spcBef>
                <a:spcPts val="9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Carefully allocated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resources to </a:t>
            </a:r>
            <a:r>
              <a:rPr sz="1450" spc="-3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avoid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Calibri"/>
                <a:cs typeface="Calibri"/>
              </a:rPr>
              <a:t>any</a:t>
            </a:r>
            <a:r>
              <a:rPr sz="145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Calibri"/>
                <a:cs typeface="Calibri"/>
              </a:rPr>
              <a:t>problems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761" y="5084945"/>
            <a:ext cx="3723902" cy="12393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342455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UC-D: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WR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UNTIL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45" dirty="0">
                <a:solidFill>
                  <a:srgbClr val="363648"/>
                </a:solidFill>
              </a:rPr>
              <a:t>TOR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432384" y="1893985"/>
            <a:ext cx="34893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Timing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network</a:t>
            </a:r>
            <a:r>
              <a:rPr sz="1950" i="1" spc="-1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and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data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network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265" y="2116440"/>
            <a:ext cx="2907665" cy="13658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755"/>
              </a:spcBef>
            </a:pP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are</a:t>
            </a:r>
            <a:r>
              <a:rPr sz="1950" i="1" spc="-3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independent</a:t>
            </a:r>
            <a:r>
              <a:rPr sz="19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only</a:t>
            </a:r>
            <a:r>
              <a:rPr sz="1950" i="1" spc="-2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TOR</a:t>
            </a:r>
            <a:endParaRPr sz="1950">
              <a:latin typeface="Calibri"/>
              <a:cs typeface="Calibri"/>
            </a:endParaRPr>
          </a:p>
          <a:p>
            <a:pPr marL="195580" algn="ctr">
              <a:lnSpc>
                <a:spcPct val="100000"/>
              </a:lnSpc>
              <a:spcBef>
                <a:spcPts val="955"/>
              </a:spcBef>
            </a:pPr>
            <a:r>
              <a:rPr sz="2950" b="1" spc="1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Integration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of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35" dirty="0">
                <a:solidFill>
                  <a:srgbClr val="004C22"/>
                </a:solidFill>
                <a:latin typeface="Calibri"/>
                <a:cs typeface="Calibri"/>
              </a:rPr>
              <a:t>HATI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into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TOR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FPGA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3296107"/>
            <a:ext cx="116395" cy="116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4692" y="3489931"/>
            <a:ext cx="2800985" cy="10737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@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TOR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BC </a:t>
            </a:r>
            <a:r>
              <a:rPr sz="1300" spc="15" dirty="0">
                <a:solidFill>
                  <a:srgbClr val="004C22"/>
                </a:solidFill>
                <a:latin typeface="Wingdings"/>
                <a:cs typeface="Wingdings"/>
              </a:rPr>
              <a:t></a:t>
            </a:r>
            <a:r>
              <a:rPr sz="1300" spc="-30" dirty="0">
                <a:solidFill>
                  <a:srgbClr val="004C22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&lt;1ns</a:t>
            </a:r>
            <a:endParaRPr sz="1300">
              <a:latin typeface="Calibri"/>
              <a:cs typeface="Calibri"/>
            </a:endParaRPr>
          </a:p>
          <a:p>
            <a:pPr marL="24765" marR="5080">
              <a:lnSpc>
                <a:spcPts val="2970"/>
              </a:lnSpc>
              <a:spcBef>
                <a:spcPts val="75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Few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PTP clients (&lt;50) 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for 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TOR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BC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Only</a:t>
            </a:r>
            <a:r>
              <a:rPr sz="1650" spc="-2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1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hops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PTP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1" y="4000195"/>
            <a:ext cx="116395" cy="116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52" y="4377385"/>
            <a:ext cx="116394" cy="116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692" y="4571901"/>
            <a:ext cx="2809875" cy="10731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@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OC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Server</a:t>
            </a:r>
            <a:r>
              <a:rPr sz="1300" spc="4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004C22"/>
                </a:solidFill>
                <a:latin typeface="Wingdings"/>
                <a:cs typeface="Wingdings"/>
              </a:rPr>
              <a:t></a:t>
            </a:r>
            <a:r>
              <a:rPr sz="1300" spc="-40" dirty="0">
                <a:solidFill>
                  <a:srgbClr val="004C22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004C22"/>
                </a:solidFill>
                <a:latin typeface="Calibri"/>
                <a:cs typeface="Calibri"/>
              </a:rPr>
              <a:t>10’s</a:t>
            </a:r>
            <a:r>
              <a:rPr sz="1300" spc="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ns</a:t>
            </a:r>
            <a:endParaRPr sz="13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960"/>
              </a:spcBef>
            </a:pP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Resilient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solution</a:t>
            </a:r>
            <a:endParaRPr sz="16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990"/>
              </a:spcBef>
            </a:pP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Adding</a:t>
            </a:r>
            <a:r>
              <a:rPr sz="16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sz="165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network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052" y="5081473"/>
            <a:ext cx="116394" cy="116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052" y="5458663"/>
            <a:ext cx="116394" cy="1163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53775" y="4512358"/>
            <a:ext cx="5788660" cy="452755"/>
            <a:chOff x="3953775" y="4512358"/>
            <a:chExt cx="5788660" cy="452755"/>
          </a:xfrm>
        </p:grpSpPr>
        <p:sp>
          <p:nvSpPr>
            <p:cNvPr id="13" name="object 13"/>
            <p:cNvSpPr/>
            <p:nvPr/>
          </p:nvSpPr>
          <p:spPr>
            <a:xfrm>
              <a:off x="3958855" y="4517438"/>
              <a:ext cx="5778500" cy="442595"/>
            </a:xfrm>
            <a:custGeom>
              <a:avLst/>
              <a:gdLst/>
              <a:ahLst/>
              <a:cxnLst/>
              <a:rect l="l" t="t" r="r" b="b"/>
              <a:pathLst>
                <a:path w="5778500" h="442595">
                  <a:moveTo>
                    <a:pt x="0" y="0"/>
                  </a:moveTo>
                  <a:lnTo>
                    <a:pt x="0" y="442117"/>
                  </a:lnTo>
                  <a:lnTo>
                    <a:pt x="5778342" y="442117"/>
                  </a:lnTo>
                  <a:lnTo>
                    <a:pt x="577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8855" y="4517438"/>
              <a:ext cx="5778500" cy="442595"/>
            </a:xfrm>
            <a:custGeom>
              <a:avLst/>
              <a:gdLst/>
              <a:ahLst/>
              <a:cxnLst/>
              <a:rect l="l" t="t" r="r" b="b"/>
              <a:pathLst>
                <a:path w="5778500" h="442595">
                  <a:moveTo>
                    <a:pt x="0" y="442117"/>
                  </a:moveTo>
                  <a:lnTo>
                    <a:pt x="5778342" y="442117"/>
                  </a:lnTo>
                  <a:lnTo>
                    <a:pt x="5778342" y="0"/>
                  </a:lnTo>
                  <a:lnTo>
                    <a:pt x="0" y="0"/>
                  </a:lnTo>
                  <a:lnTo>
                    <a:pt x="0" y="442117"/>
                  </a:lnTo>
                  <a:close/>
                </a:path>
              </a:pathLst>
            </a:custGeom>
            <a:ln w="9979">
              <a:solidFill>
                <a:srgbClr val="7F6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655" y="4566235"/>
            <a:ext cx="268605" cy="313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950" spc="-100" dirty="0">
                <a:latin typeface="Calibri"/>
                <a:cs typeface="Calibri"/>
              </a:rPr>
              <a:t>C</a:t>
            </a:r>
            <a:r>
              <a:rPr sz="950" spc="-15" dirty="0">
                <a:latin typeface="Calibri"/>
                <a:cs typeface="Calibri"/>
              </a:rPr>
              <a:t>li</a:t>
            </a:r>
            <a:r>
              <a:rPr sz="950" spc="-65" dirty="0">
                <a:latin typeface="Calibri"/>
                <a:cs typeface="Calibri"/>
              </a:rPr>
              <a:t>e</a:t>
            </a:r>
            <a:r>
              <a:rPr sz="950" spc="-90" dirty="0">
                <a:latin typeface="Calibri"/>
                <a:cs typeface="Calibri"/>
              </a:rPr>
              <a:t>n</a:t>
            </a:r>
            <a:r>
              <a:rPr sz="950" spc="-35" dirty="0">
                <a:latin typeface="Calibri"/>
                <a:cs typeface="Calibri"/>
              </a:rPr>
              <a:t>t  </a:t>
            </a:r>
            <a:r>
              <a:rPr sz="950" spc="-95" dirty="0">
                <a:latin typeface="Calibri"/>
                <a:cs typeface="Calibri"/>
              </a:rPr>
              <a:t>L</a:t>
            </a:r>
            <a:r>
              <a:rPr sz="950" spc="-50" dirty="0">
                <a:latin typeface="Calibri"/>
                <a:cs typeface="Calibri"/>
              </a:rPr>
              <a:t>a</a:t>
            </a:r>
            <a:r>
              <a:rPr sz="950" spc="-25" dirty="0">
                <a:latin typeface="Calibri"/>
                <a:cs typeface="Calibri"/>
              </a:rPr>
              <a:t>y</a:t>
            </a:r>
            <a:r>
              <a:rPr sz="950" spc="-55" dirty="0">
                <a:latin typeface="Calibri"/>
                <a:cs typeface="Calibri"/>
              </a:rPr>
              <a:t>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9685" y="3272110"/>
            <a:ext cx="5788660" cy="1227455"/>
            <a:chOff x="3959685" y="3272110"/>
            <a:chExt cx="5788660" cy="1227455"/>
          </a:xfrm>
        </p:grpSpPr>
        <p:sp>
          <p:nvSpPr>
            <p:cNvPr id="17" name="object 17"/>
            <p:cNvSpPr/>
            <p:nvPr/>
          </p:nvSpPr>
          <p:spPr>
            <a:xfrm>
              <a:off x="3964940" y="3277196"/>
              <a:ext cx="5778500" cy="1217295"/>
            </a:xfrm>
            <a:custGeom>
              <a:avLst/>
              <a:gdLst/>
              <a:ahLst/>
              <a:cxnLst/>
              <a:rect l="l" t="t" r="r" b="b"/>
              <a:pathLst>
                <a:path w="5778500" h="1217295">
                  <a:moveTo>
                    <a:pt x="5778500" y="887869"/>
                  </a:moveTo>
                  <a:lnTo>
                    <a:pt x="3194050" y="887869"/>
                  </a:lnTo>
                  <a:lnTo>
                    <a:pt x="3194050" y="136105"/>
                  </a:lnTo>
                  <a:lnTo>
                    <a:pt x="3194050" y="0"/>
                  </a:lnTo>
                  <a:lnTo>
                    <a:pt x="2901721" y="0"/>
                  </a:lnTo>
                  <a:lnTo>
                    <a:pt x="2901721" y="136105"/>
                  </a:lnTo>
                  <a:lnTo>
                    <a:pt x="771715" y="136105"/>
                  </a:lnTo>
                  <a:lnTo>
                    <a:pt x="771715" y="0"/>
                  </a:lnTo>
                  <a:lnTo>
                    <a:pt x="0" y="0"/>
                  </a:lnTo>
                  <a:lnTo>
                    <a:pt x="0" y="136105"/>
                  </a:lnTo>
                  <a:lnTo>
                    <a:pt x="0" y="1217295"/>
                  </a:lnTo>
                  <a:lnTo>
                    <a:pt x="3194050" y="1217295"/>
                  </a:lnTo>
                  <a:lnTo>
                    <a:pt x="5778500" y="1217295"/>
                  </a:lnTo>
                  <a:lnTo>
                    <a:pt x="5778500" y="887869"/>
                  </a:lnTo>
                  <a:close/>
                </a:path>
              </a:pathLst>
            </a:custGeom>
            <a:solidFill>
              <a:srgbClr val="DD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4765" y="3277190"/>
              <a:ext cx="5778500" cy="1217295"/>
            </a:xfrm>
            <a:custGeom>
              <a:avLst/>
              <a:gdLst/>
              <a:ahLst/>
              <a:cxnLst/>
              <a:rect l="l" t="t" r="r" b="b"/>
              <a:pathLst>
                <a:path w="5778500" h="1217295">
                  <a:moveTo>
                    <a:pt x="0" y="1217296"/>
                  </a:moveTo>
                  <a:lnTo>
                    <a:pt x="5778408" y="1217296"/>
                  </a:lnTo>
                  <a:lnTo>
                    <a:pt x="5778408" y="887870"/>
                  </a:lnTo>
                  <a:lnTo>
                    <a:pt x="3193932" y="887870"/>
                  </a:lnTo>
                  <a:lnTo>
                    <a:pt x="3193932" y="0"/>
                  </a:lnTo>
                  <a:lnTo>
                    <a:pt x="0" y="0"/>
                  </a:lnTo>
                  <a:lnTo>
                    <a:pt x="0" y="1217296"/>
                  </a:lnTo>
                  <a:close/>
                </a:path>
              </a:pathLst>
            </a:custGeom>
            <a:ln w="9931">
              <a:solidFill>
                <a:srgbClr val="0070C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16734" y="3572343"/>
            <a:ext cx="522605" cy="4591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-60" dirty="0">
                <a:latin typeface="Calibri"/>
                <a:cs typeface="Calibri"/>
              </a:rPr>
              <a:t>Distribution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50" spc="-55" dirty="0">
                <a:latin typeface="Calibri"/>
                <a:cs typeface="Calibri"/>
              </a:rPr>
              <a:t>Layer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81229" y="2386597"/>
            <a:ext cx="2562225" cy="1738630"/>
            <a:chOff x="7181229" y="2386597"/>
            <a:chExt cx="2562225" cy="1738630"/>
          </a:xfrm>
        </p:grpSpPr>
        <p:sp>
          <p:nvSpPr>
            <p:cNvPr id="21" name="object 21"/>
            <p:cNvSpPr/>
            <p:nvPr/>
          </p:nvSpPr>
          <p:spPr>
            <a:xfrm>
              <a:off x="7186309" y="2391678"/>
              <a:ext cx="2552065" cy="1728470"/>
            </a:xfrm>
            <a:custGeom>
              <a:avLst/>
              <a:gdLst/>
              <a:ahLst/>
              <a:cxnLst/>
              <a:rect l="l" t="t" r="r" b="b"/>
              <a:pathLst>
                <a:path w="2552065" h="1728470">
                  <a:moveTo>
                    <a:pt x="0" y="0"/>
                  </a:moveTo>
                  <a:lnTo>
                    <a:pt x="0" y="1728142"/>
                  </a:lnTo>
                  <a:lnTo>
                    <a:pt x="2552002" y="1728142"/>
                  </a:lnTo>
                  <a:lnTo>
                    <a:pt x="2552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86309" y="2391677"/>
              <a:ext cx="2552065" cy="1728470"/>
            </a:xfrm>
            <a:custGeom>
              <a:avLst/>
              <a:gdLst/>
              <a:ahLst/>
              <a:cxnLst/>
              <a:rect l="l" t="t" r="r" b="b"/>
              <a:pathLst>
                <a:path w="2552065" h="1728470">
                  <a:moveTo>
                    <a:pt x="0" y="1728143"/>
                  </a:moveTo>
                  <a:lnTo>
                    <a:pt x="2552001" y="1728143"/>
                  </a:lnTo>
                  <a:lnTo>
                    <a:pt x="2552001" y="0"/>
                  </a:lnTo>
                  <a:lnTo>
                    <a:pt x="0" y="0"/>
                  </a:lnTo>
                  <a:lnTo>
                    <a:pt x="0" y="1728143"/>
                  </a:lnTo>
                  <a:close/>
                </a:path>
              </a:pathLst>
            </a:custGeom>
            <a:ln w="9576">
              <a:solidFill>
                <a:srgbClr val="59595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42033" y="2440536"/>
            <a:ext cx="4241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0" dirty="0">
                <a:latin typeface="Calibri"/>
                <a:cs typeface="Calibri"/>
              </a:rPr>
              <a:t>D</a:t>
            </a:r>
            <a:r>
              <a:rPr sz="950" spc="-55" dirty="0">
                <a:latin typeface="Calibri"/>
                <a:cs typeface="Calibri"/>
              </a:rPr>
              <a:t>a</a:t>
            </a:r>
            <a:r>
              <a:rPr sz="950" spc="-120" dirty="0">
                <a:latin typeface="Calibri"/>
                <a:cs typeface="Calibri"/>
              </a:rPr>
              <a:t>t</a:t>
            </a:r>
            <a:r>
              <a:rPr sz="950" spc="-65" dirty="0">
                <a:latin typeface="Calibri"/>
                <a:cs typeface="Calibri"/>
              </a:rPr>
              <a:t>a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-95" dirty="0">
                <a:latin typeface="Calibri"/>
                <a:cs typeface="Calibri"/>
              </a:rPr>
              <a:t>on</a:t>
            </a:r>
            <a:r>
              <a:rPr sz="950" spc="-15" dirty="0">
                <a:latin typeface="Calibri"/>
                <a:cs typeface="Calibri"/>
              </a:rPr>
              <a:t>l</a:t>
            </a:r>
            <a:r>
              <a:rPr sz="950" spc="-60" dirty="0">
                <a:latin typeface="Calibri"/>
                <a:cs typeface="Calibri"/>
              </a:rPr>
              <a:t>y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9685" y="2386517"/>
            <a:ext cx="3204210" cy="873125"/>
            <a:chOff x="3959685" y="2386517"/>
            <a:chExt cx="3204210" cy="873125"/>
          </a:xfrm>
        </p:grpSpPr>
        <p:sp>
          <p:nvSpPr>
            <p:cNvPr id="25" name="object 25"/>
            <p:cNvSpPr/>
            <p:nvPr/>
          </p:nvSpPr>
          <p:spPr>
            <a:xfrm>
              <a:off x="3964762" y="2391600"/>
              <a:ext cx="3194050" cy="862965"/>
            </a:xfrm>
            <a:custGeom>
              <a:avLst/>
              <a:gdLst/>
              <a:ahLst/>
              <a:cxnLst/>
              <a:rect l="l" t="t" r="r" b="b"/>
              <a:pathLst>
                <a:path w="3194050" h="862964">
                  <a:moveTo>
                    <a:pt x="3193859" y="0"/>
                  </a:moveTo>
                  <a:lnTo>
                    <a:pt x="0" y="0"/>
                  </a:lnTo>
                  <a:lnTo>
                    <a:pt x="0" y="765314"/>
                  </a:lnTo>
                  <a:lnTo>
                    <a:pt x="0" y="862952"/>
                  </a:lnTo>
                  <a:lnTo>
                    <a:pt x="771893" y="862952"/>
                  </a:lnTo>
                  <a:lnTo>
                    <a:pt x="771893" y="765314"/>
                  </a:lnTo>
                  <a:lnTo>
                    <a:pt x="2901899" y="765314"/>
                  </a:lnTo>
                  <a:lnTo>
                    <a:pt x="2901899" y="862952"/>
                  </a:lnTo>
                  <a:lnTo>
                    <a:pt x="3193859" y="862952"/>
                  </a:lnTo>
                  <a:lnTo>
                    <a:pt x="3193859" y="765314"/>
                  </a:lnTo>
                  <a:lnTo>
                    <a:pt x="3193859" y="0"/>
                  </a:lnTo>
                  <a:close/>
                </a:path>
              </a:pathLst>
            </a:custGeom>
            <a:solidFill>
              <a:srgbClr val="EE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4765" y="2391597"/>
              <a:ext cx="3194050" cy="862965"/>
            </a:xfrm>
            <a:custGeom>
              <a:avLst/>
              <a:gdLst/>
              <a:ahLst/>
              <a:cxnLst/>
              <a:rect l="l" t="t" r="r" b="b"/>
              <a:pathLst>
                <a:path w="3194050" h="862964">
                  <a:moveTo>
                    <a:pt x="0" y="862943"/>
                  </a:moveTo>
                  <a:lnTo>
                    <a:pt x="3193866" y="862943"/>
                  </a:lnTo>
                  <a:lnTo>
                    <a:pt x="3193866" y="0"/>
                  </a:lnTo>
                  <a:lnTo>
                    <a:pt x="0" y="0"/>
                  </a:lnTo>
                  <a:lnTo>
                    <a:pt x="0" y="862943"/>
                  </a:lnTo>
                  <a:close/>
                </a:path>
              </a:pathLst>
            </a:custGeom>
            <a:ln w="9898">
              <a:solidFill>
                <a:srgbClr val="5442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69724" y="2649360"/>
            <a:ext cx="318579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0"/>
              </a:spcBef>
            </a:pPr>
            <a:r>
              <a:rPr sz="950" spc="-65" dirty="0">
                <a:latin typeface="Calibri"/>
                <a:cs typeface="Calibri"/>
              </a:rPr>
              <a:t>Reference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6734" y="2793171"/>
            <a:ext cx="2571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95" dirty="0">
                <a:latin typeface="Calibri"/>
                <a:cs typeface="Calibri"/>
              </a:rPr>
              <a:t>L</a:t>
            </a:r>
            <a:r>
              <a:rPr sz="950" spc="-50" dirty="0">
                <a:latin typeface="Calibri"/>
                <a:cs typeface="Calibri"/>
              </a:rPr>
              <a:t>a</a:t>
            </a:r>
            <a:r>
              <a:rPr sz="950" spc="-25" dirty="0">
                <a:latin typeface="Calibri"/>
                <a:cs typeface="Calibri"/>
              </a:rPr>
              <a:t>y</a:t>
            </a:r>
            <a:r>
              <a:rPr sz="950" spc="-55" dirty="0">
                <a:latin typeface="Calibri"/>
                <a:cs typeface="Calibri"/>
              </a:rPr>
              <a:t>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34783" y="3703918"/>
            <a:ext cx="2393315" cy="271780"/>
            <a:chOff x="7234783" y="3703918"/>
            <a:chExt cx="2393315" cy="271780"/>
          </a:xfrm>
        </p:grpSpPr>
        <p:sp>
          <p:nvSpPr>
            <p:cNvPr id="30" name="object 30"/>
            <p:cNvSpPr/>
            <p:nvPr/>
          </p:nvSpPr>
          <p:spPr>
            <a:xfrm>
              <a:off x="7242403" y="3711538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0"/>
                  </a:moveTo>
                  <a:lnTo>
                    <a:pt x="0" y="256382"/>
                  </a:lnTo>
                  <a:lnTo>
                    <a:pt x="2377641" y="256382"/>
                  </a:lnTo>
                  <a:lnTo>
                    <a:pt x="2377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42403" y="3711538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6225" y="3711538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2"/>
                  </a:ln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6226" y="3711538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30955" y="3738083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6"/>
                  </a:lnTo>
                  <a:lnTo>
                    <a:pt x="347" y="20972"/>
                  </a:lnTo>
                  <a:lnTo>
                    <a:pt x="868" y="22529"/>
                  </a:lnTo>
                  <a:lnTo>
                    <a:pt x="2257" y="25126"/>
                  </a:lnTo>
                  <a:lnTo>
                    <a:pt x="3125" y="26424"/>
                  </a:lnTo>
                  <a:lnTo>
                    <a:pt x="4168" y="27463"/>
                  </a:lnTo>
                  <a:lnTo>
                    <a:pt x="5036" y="28482"/>
                  </a:lnTo>
                  <a:lnTo>
                    <a:pt x="7293" y="30299"/>
                  </a:lnTo>
                  <a:lnTo>
                    <a:pt x="8509" y="31079"/>
                  </a:lnTo>
                  <a:lnTo>
                    <a:pt x="9898" y="31598"/>
                  </a:lnTo>
                  <a:lnTo>
                    <a:pt x="14240" y="32377"/>
                  </a:lnTo>
                  <a:lnTo>
                    <a:pt x="37337" y="32377"/>
                  </a:lnTo>
                  <a:lnTo>
                    <a:pt x="51404" y="19434"/>
                  </a:lnTo>
                  <a:lnTo>
                    <a:pt x="51751" y="17876"/>
                  </a:lnTo>
                  <a:lnTo>
                    <a:pt x="51925" y="16318"/>
                  </a:lnTo>
                  <a:lnTo>
                    <a:pt x="51751" y="14500"/>
                  </a:lnTo>
                  <a:lnTo>
                    <a:pt x="51404" y="12942"/>
                  </a:lnTo>
                  <a:lnTo>
                    <a:pt x="51231" y="11385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4167" y="4913"/>
                  </a:lnTo>
                  <a:lnTo>
                    <a:pt x="3125" y="5952"/>
                  </a:lnTo>
                  <a:lnTo>
                    <a:pt x="2257" y="7250"/>
                  </a:lnTo>
                  <a:lnTo>
                    <a:pt x="868" y="9847"/>
                  </a:lnTo>
                  <a:lnTo>
                    <a:pt x="347" y="11385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30955" y="3738083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1925" y="16318"/>
                  </a:moveTo>
                  <a:lnTo>
                    <a:pt x="51752" y="14500"/>
                  </a:lnTo>
                  <a:lnTo>
                    <a:pt x="51404" y="12942"/>
                  </a:lnTo>
                  <a:lnTo>
                    <a:pt x="51231" y="11384"/>
                  </a:lnTo>
                  <a:lnTo>
                    <a:pt x="40290" y="519"/>
                  </a:lnTo>
                  <a:lnTo>
                    <a:pt x="38900" y="259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12677" y="259"/>
                  </a:lnTo>
                  <a:lnTo>
                    <a:pt x="11288" y="519"/>
                  </a:lnTo>
                  <a:lnTo>
                    <a:pt x="9898" y="778"/>
                  </a:lnTo>
                  <a:lnTo>
                    <a:pt x="4167" y="4913"/>
                  </a:lnTo>
                  <a:lnTo>
                    <a:pt x="3125" y="5952"/>
                  </a:lnTo>
                  <a:lnTo>
                    <a:pt x="2257" y="7250"/>
                  </a:lnTo>
                  <a:lnTo>
                    <a:pt x="1562" y="8548"/>
                  </a:lnTo>
                  <a:lnTo>
                    <a:pt x="868" y="9847"/>
                  </a:lnTo>
                  <a:lnTo>
                    <a:pt x="347" y="11384"/>
                  </a:lnTo>
                  <a:lnTo>
                    <a:pt x="173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173" y="19434"/>
                  </a:lnTo>
                  <a:lnTo>
                    <a:pt x="347" y="20972"/>
                  </a:lnTo>
                  <a:lnTo>
                    <a:pt x="868" y="22530"/>
                  </a:lnTo>
                  <a:lnTo>
                    <a:pt x="1562" y="23828"/>
                  </a:lnTo>
                  <a:lnTo>
                    <a:pt x="2257" y="25126"/>
                  </a:lnTo>
                  <a:lnTo>
                    <a:pt x="3125" y="26425"/>
                  </a:lnTo>
                  <a:lnTo>
                    <a:pt x="4167" y="27463"/>
                  </a:lnTo>
                  <a:lnTo>
                    <a:pt x="5036" y="28482"/>
                  </a:lnTo>
                  <a:lnTo>
                    <a:pt x="11288" y="31858"/>
                  </a:lnTo>
                  <a:lnTo>
                    <a:pt x="12677" y="32117"/>
                  </a:lnTo>
                  <a:lnTo>
                    <a:pt x="14240" y="32377"/>
                  </a:lnTo>
                  <a:lnTo>
                    <a:pt x="37337" y="32377"/>
                  </a:lnTo>
                  <a:lnTo>
                    <a:pt x="38900" y="32117"/>
                  </a:lnTo>
                  <a:lnTo>
                    <a:pt x="40290" y="31858"/>
                  </a:lnTo>
                  <a:lnTo>
                    <a:pt x="41679" y="31598"/>
                  </a:lnTo>
                  <a:lnTo>
                    <a:pt x="43068" y="31079"/>
                  </a:lnTo>
                  <a:lnTo>
                    <a:pt x="44284" y="30300"/>
                  </a:lnTo>
                  <a:lnTo>
                    <a:pt x="45500" y="29521"/>
                  </a:lnTo>
                  <a:lnTo>
                    <a:pt x="46542" y="28482"/>
                  </a:lnTo>
                  <a:lnTo>
                    <a:pt x="47584" y="27463"/>
                  </a:lnTo>
                  <a:lnTo>
                    <a:pt x="51404" y="19434"/>
                  </a:lnTo>
                  <a:lnTo>
                    <a:pt x="51752" y="17876"/>
                  </a:lnTo>
                  <a:lnTo>
                    <a:pt x="51925" y="16318"/>
                  </a:lnTo>
                  <a:close/>
                </a:path>
              </a:pathLst>
            </a:custGeom>
            <a:ln w="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30955" y="389669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0" y="14519"/>
                  </a:moveTo>
                  <a:lnTo>
                    <a:pt x="0" y="17875"/>
                  </a:lnTo>
                  <a:lnTo>
                    <a:pt x="347" y="20991"/>
                  </a:lnTo>
                  <a:lnTo>
                    <a:pt x="868" y="22550"/>
                  </a:lnTo>
                  <a:lnTo>
                    <a:pt x="2257" y="25125"/>
                  </a:lnTo>
                  <a:lnTo>
                    <a:pt x="3125" y="26424"/>
                  </a:lnTo>
                  <a:lnTo>
                    <a:pt x="4168" y="27463"/>
                  </a:lnTo>
                  <a:lnTo>
                    <a:pt x="5036" y="28501"/>
                  </a:lnTo>
                  <a:lnTo>
                    <a:pt x="7293" y="30319"/>
                  </a:lnTo>
                  <a:lnTo>
                    <a:pt x="8509" y="31098"/>
                  </a:lnTo>
                  <a:lnTo>
                    <a:pt x="9898" y="31617"/>
                  </a:lnTo>
                  <a:lnTo>
                    <a:pt x="14240" y="32396"/>
                  </a:lnTo>
                  <a:lnTo>
                    <a:pt x="37337" y="32396"/>
                  </a:lnTo>
                  <a:lnTo>
                    <a:pt x="51404" y="19433"/>
                  </a:lnTo>
                  <a:lnTo>
                    <a:pt x="51752" y="17875"/>
                  </a:lnTo>
                  <a:lnTo>
                    <a:pt x="51925" y="16318"/>
                  </a:lnTo>
                  <a:lnTo>
                    <a:pt x="51752" y="14519"/>
                  </a:lnTo>
                  <a:lnTo>
                    <a:pt x="51404" y="12962"/>
                  </a:lnTo>
                  <a:lnTo>
                    <a:pt x="51231" y="11404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4168" y="4932"/>
                  </a:lnTo>
                  <a:lnTo>
                    <a:pt x="3125" y="5971"/>
                  </a:lnTo>
                  <a:lnTo>
                    <a:pt x="2257" y="7250"/>
                  </a:lnTo>
                  <a:lnTo>
                    <a:pt x="868" y="9846"/>
                  </a:lnTo>
                  <a:lnTo>
                    <a:pt x="347" y="11404"/>
                  </a:lnTo>
                  <a:lnTo>
                    <a:pt x="0" y="1451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30955" y="3896694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51925" y="16318"/>
                  </a:moveTo>
                  <a:lnTo>
                    <a:pt x="51752" y="14520"/>
                  </a:lnTo>
                  <a:lnTo>
                    <a:pt x="51404" y="12962"/>
                  </a:lnTo>
                  <a:lnTo>
                    <a:pt x="51231" y="11404"/>
                  </a:lnTo>
                  <a:lnTo>
                    <a:pt x="40290" y="519"/>
                  </a:lnTo>
                  <a:lnTo>
                    <a:pt x="38900" y="259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12677" y="259"/>
                  </a:lnTo>
                  <a:lnTo>
                    <a:pt x="11288" y="519"/>
                  </a:lnTo>
                  <a:lnTo>
                    <a:pt x="9898" y="778"/>
                  </a:lnTo>
                  <a:lnTo>
                    <a:pt x="4167" y="4933"/>
                  </a:lnTo>
                  <a:lnTo>
                    <a:pt x="3125" y="5972"/>
                  </a:lnTo>
                  <a:lnTo>
                    <a:pt x="2257" y="7250"/>
                  </a:lnTo>
                  <a:lnTo>
                    <a:pt x="1562" y="8548"/>
                  </a:lnTo>
                  <a:lnTo>
                    <a:pt x="868" y="9847"/>
                  </a:lnTo>
                  <a:lnTo>
                    <a:pt x="347" y="11404"/>
                  </a:lnTo>
                  <a:lnTo>
                    <a:pt x="173" y="12962"/>
                  </a:lnTo>
                  <a:lnTo>
                    <a:pt x="0" y="1452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173" y="19434"/>
                  </a:lnTo>
                  <a:lnTo>
                    <a:pt x="4167" y="27463"/>
                  </a:lnTo>
                  <a:lnTo>
                    <a:pt x="5036" y="28502"/>
                  </a:lnTo>
                  <a:lnTo>
                    <a:pt x="11288" y="31877"/>
                  </a:lnTo>
                  <a:lnTo>
                    <a:pt x="12677" y="32137"/>
                  </a:lnTo>
                  <a:lnTo>
                    <a:pt x="14240" y="32397"/>
                  </a:lnTo>
                  <a:lnTo>
                    <a:pt x="37337" y="32397"/>
                  </a:lnTo>
                  <a:lnTo>
                    <a:pt x="51404" y="19434"/>
                  </a:lnTo>
                  <a:lnTo>
                    <a:pt x="51752" y="17876"/>
                  </a:lnTo>
                  <a:lnTo>
                    <a:pt x="51925" y="16318"/>
                  </a:lnTo>
                  <a:close/>
                </a:path>
              </a:pathLst>
            </a:custGeom>
            <a:ln w="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9567" y="374421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0" y="14521"/>
                  </a:moveTo>
                  <a:lnTo>
                    <a:pt x="0" y="17876"/>
                  </a:lnTo>
                  <a:lnTo>
                    <a:pt x="346" y="20993"/>
                  </a:lnTo>
                  <a:lnTo>
                    <a:pt x="868" y="22550"/>
                  </a:lnTo>
                  <a:lnTo>
                    <a:pt x="2258" y="25147"/>
                  </a:lnTo>
                  <a:lnTo>
                    <a:pt x="3125" y="26426"/>
                  </a:lnTo>
                  <a:lnTo>
                    <a:pt x="4168" y="27463"/>
                  </a:lnTo>
                  <a:lnTo>
                    <a:pt x="5035" y="28502"/>
                  </a:lnTo>
                  <a:lnTo>
                    <a:pt x="7293" y="30319"/>
                  </a:lnTo>
                  <a:lnTo>
                    <a:pt x="8508" y="31099"/>
                  </a:lnTo>
                  <a:lnTo>
                    <a:pt x="9898" y="31619"/>
                  </a:lnTo>
                  <a:lnTo>
                    <a:pt x="14240" y="32397"/>
                  </a:lnTo>
                  <a:lnTo>
                    <a:pt x="37337" y="32397"/>
                  </a:lnTo>
                  <a:lnTo>
                    <a:pt x="51404" y="19434"/>
                  </a:lnTo>
                  <a:lnTo>
                    <a:pt x="51751" y="17876"/>
                  </a:lnTo>
                  <a:lnTo>
                    <a:pt x="51925" y="16338"/>
                  </a:lnTo>
                  <a:lnTo>
                    <a:pt x="51751" y="14521"/>
                  </a:lnTo>
                  <a:lnTo>
                    <a:pt x="51404" y="12962"/>
                  </a:lnTo>
                  <a:lnTo>
                    <a:pt x="51230" y="11405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4168" y="4933"/>
                  </a:lnTo>
                  <a:lnTo>
                    <a:pt x="3125" y="5972"/>
                  </a:lnTo>
                  <a:lnTo>
                    <a:pt x="2258" y="7270"/>
                  </a:lnTo>
                  <a:lnTo>
                    <a:pt x="868" y="9847"/>
                  </a:lnTo>
                  <a:lnTo>
                    <a:pt x="346" y="11405"/>
                  </a:lnTo>
                  <a:lnTo>
                    <a:pt x="0" y="1452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9567" y="374421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51925" y="16338"/>
                  </a:moveTo>
                  <a:lnTo>
                    <a:pt x="51752" y="14520"/>
                  </a:lnTo>
                  <a:lnTo>
                    <a:pt x="51404" y="12962"/>
                  </a:lnTo>
                  <a:lnTo>
                    <a:pt x="51231" y="11404"/>
                  </a:lnTo>
                  <a:lnTo>
                    <a:pt x="44284" y="2077"/>
                  </a:lnTo>
                  <a:lnTo>
                    <a:pt x="43068" y="1298"/>
                  </a:lnTo>
                  <a:lnTo>
                    <a:pt x="41679" y="778"/>
                  </a:lnTo>
                  <a:lnTo>
                    <a:pt x="40290" y="519"/>
                  </a:lnTo>
                  <a:lnTo>
                    <a:pt x="38900" y="259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4167" y="4933"/>
                  </a:lnTo>
                  <a:lnTo>
                    <a:pt x="3125" y="5972"/>
                  </a:lnTo>
                  <a:lnTo>
                    <a:pt x="173" y="12962"/>
                  </a:lnTo>
                  <a:lnTo>
                    <a:pt x="0" y="14520"/>
                  </a:lnTo>
                  <a:lnTo>
                    <a:pt x="0" y="16338"/>
                  </a:lnTo>
                  <a:lnTo>
                    <a:pt x="0" y="17876"/>
                  </a:lnTo>
                  <a:lnTo>
                    <a:pt x="173" y="19434"/>
                  </a:lnTo>
                  <a:lnTo>
                    <a:pt x="347" y="20992"/>
                  </a:lnTo>
                  <a:lnTo>
                    <a:pt x="868" y="22550"/>
                  </a:lnTo>
                  <a:lnTo>
                    <a:pt x="1562" y="23848"/>
                  </a:lnTo>
                  <a:lnTo>
                    <a:pt x="2257" y="25146"/>
                  </a:lnTo>
                  <a:lnTo>
                    <a:pt x="3125" y="26425"/>
                  </a:lnTo>
                  <a:lnTo>
                    <a:pt x="4167" y="27463"/>
                  </a:lnTo>
                  <a:lnTo>
                    <a:pt x="5036" y="28502"/>
                  </a:lnTo>
                  <a:lnTo>
                    <a:pt x="14240" y="32397"/>
                  </a:lnTo>
                  <a:lnTo>
                    <a:pt x="37337" y="32397"/>
                  </a:lnTo>
                  <a:lnTo>
                    <a:pt x="50015" y="23848"/>
                  </a:lnTo>
                  <a:lnTo>
                    <a:pt x="50710" y="22550"/>
                  </a:lnTo>
                  <a:lnTo>
                    <a:pt x="51231" y="20992"/>
                  </a:lnTo>
                  <a:lnTo>
                    <a:pt x="51404" y="19434"/>
                  </a:lnTo>
                  <a:lnTo>
                    <a:pt x="51752" y="17876"/>
                  </a:lnTo>
                  <a:lnTo>
                    <a:pt x="51925" y="16338"/>
                  </a:lnTo>
                  <a:close/>
                </a:path>
              </a:pathLst>
            </a:custGeom>
            <a:ln w="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79567" y="3902847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5"/>
                  </a:lnTo>
                  <a:lnTo>
                    <a:pt x="346" y="20991"/>
                  </a:lnTo>
                  <a:lnTo>
                    <a:pt x="868" y="22550"/>
                  </a:lnTo>
                  <a:lnTo>
                    <a:pt x="2258" y="25126"/>
                  </a:lnTo>
                  <a:lnTo>
                    <a:pt x="3125" y="26424"/>
                  </a:lnTo>
                  <a:lnTo>
                    <a:pt x="4168" y="27463"/>
                  </a:lnTo>
                  <a:lnTo>
                    <a:pt x="5035" y="28501"/>
                  </a:lnTo>
                  <a:lnTo>
                    <a:pt x="7293" y="30319"/>
                  </a:lnTo>
                  <a:lnTo>
                    <a:pt x="8508" y="31098"/>
                  </a:lnTo>
                  <a:lnTo>
                    <a:pt x="9898" y="31597"/>
                  </a:lnTo>
                  <a:lnTo>
                    <a:pt x="14240" y="32377"/>
                  </a:lnTo>
                  <a:lnTo>
                    <a:pt x="37337" y="32377"/>
                  </a:lnTo>
                  <a:lnTo>
                    <a:pt x="51404" y="19433"/>
                  </a:lnTo>
                  <a:lnTo>
                    <a:pt x="51752" y="17875"/>
                  </a:lnTo>
                  <a:lnTo>
                    <a:pt x="51925" y="16318"/>
                  </a:lnTo>
                  <a:lnTo>
                    <a:pt x="51752" y="14500"/>
                  </a:lnTo>
                  <a:lnTo>
                    <a:pt x="51404" y="12962"/>
                  </a:lnTo>
                  <a:lnTo>
                    <a:pt x="51230" y="11404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4168" y="4932"/>
                  </a:lnTo>
                  <a:lnTo>
                    <a:pt x="3125" y="5951"/>
                  </a:lnTo>
                  <a:lnTo>
                    <a:pt x="2258" y="7250"/>
                  </a:lnTo>
                  <a:lnTo>
                    <a:pt x="868" y="9846"/>
                  </a:lnTo>
                  <a:lnTo>
                    <a:pt x="346" y="11404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9567" y="3902846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1925" y="16318"/>
                  </a:moveTo>
                  <a:lnTo>
                    <a:pt x="51752" y="14500"/>
                  </a:lnTo>
                  <a:lnTo>
                    <a:pt x="51404" y="12962"/>
                  </a:lnTo>
                  <a:lnTo>
                    <a:pt x="51231" y="11404"/>
                  </a:lnTo>
                  <a:lnTo>
                    <a:pt x="50710" y="9847"/>
                  </a:lnTo>
                  <a:lnTo>
                    <a:pt x="50015" y="8548"/>
                  </a:lnTo>
                  <a:lnTo>
                    <a:pt x="49320" y="7250"/>
                  </a:lnTo>
                  <a:lnTo>
                    <a:pt x="40290" y="519"/>
                  </a:lnTo>
                  <a:lnTo>
                    <a:pt x="38900" y="259"/>
                  </a:lnTo>
                  <a:lnTo>
                    <a:pt x="37337" y="0"/>
                  </a:lnTo>
                  <a:lnTo>
                    <a:pt x="14240" y="0"/>
                  </a:lnTo>
                  <a:lnTo>
                    <a:pt x="12677" y="259"/>
                  </a:lnTo>
                  <a:lnTo>
                    <a:pt x="11288" y="519"/>
                  </a:lnTo>
                  <a:lnTo>
                    <a:pt x="9898" y="778"/>
                  </a:lnTo>
                  <a:lnTo>
                    <a:pt x="4167" y="4933"/>
                  </a:lnTo>
                  <a:lnTo>
                    <a:pt x="3125" y="5952"/>
                  </a:lnTo>
                  <a:lnTo>
                    <a:pt x="2257" y="7250"/>
                  </a:lnTo>
                  <a:lnTo>
                    <a:pt x="1562" y="8548"/>
                  </a:lnTo>
                  <a:lnTo>
                    <a:pt x="868" y="9847"/>
                  </a:lnTo>
                  <a:lnTo>
                    <a:pt x="347" y="11404"/>
                  </a:lnTo>
                  <a:lnTo>
                    <a:pt x="173" y="1296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173" y="19434"/>
                  </a:lnTo>
                  <a:lnTo>
                    <a:pt x="347" y="20992"/>
                  </a:lnTo>
                  <a:lnTo>
                    <a:pt x="868" y="22550"/>
                  </a:lnTo>
                  <a:lnTo>
                    <a:pt x="1562" y="23828"/>
                  </a:lnTo>
                  <a:lnTo>
                    <a:pt x="2257" y="25126"/>
                  </a:lnTo>
                  <a:lnTo>
                    <a:pt x="3125" y="26425"/>
                  </a:lnTo>
                  <a:lnTo>
                    <a:pt x="4167" y="27463"/>
                  </a:lnTo>
                  <a:lnTo>
                    <a:pt x="5036" y="28502"/>
                  </a:lnTo>
                  <a:lnTo>
                    <a:pt x="14240" y="32377"/>
                  </a:lnTo>
                  <a:lnTo>
                    <a:pt x="37337" y="32377"/>
                  </a:lnTo>
                  <a:lnTo>
                    <a:pt x="38900" y="32117"/>
                  </a:lnTo>
                  <a:lnTo>
                    <a:pt x="40290" y="31858"/>
                  </a:lnTo>
                  <a:lnTo>
                    <a:pt x="41679" y="31598"/>
                  </a:lnTo>
                  <a:lnTo>
                    <a:pt x="50015" y="23828"/>
                  </a:lnTo>
                  <a:lnTo>
                    <a:pt x="50710" y="22550"/>
                  </a:lnTo>
                  <a:lnTo>
                    <a:pt x="51231" y="20992"/>
                  </a:lnTo>
                  <a:lnTo>
                    <a:pt x="51404" y="19434"/>
                  </a:lnTo>
                  <a:lnTo>
                    <a:pt x="51752" y="17876"/>
                  </a:lnTo>
                  <a:lnTo>
                    <a:pt x="51925" y="16318"/>
                  </a:lnTo>
                  <a:close/>
                </a:path>
              </a:pathLst>
            </a:custGeom>
            <a:ln w="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27906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7907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27906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27907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31207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31207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53436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53436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1207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1207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3436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53436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08661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08661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30891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3" y="6179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30890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08661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08661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30891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3089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87679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87679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09908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09908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87679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87679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09908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09908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66349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66349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88578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88578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66349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66349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88578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534854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11" y="3794565"/>
              <a:ext cx="85523" cy="15241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853876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53876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53876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53876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57175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57175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79578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79578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857175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57175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79578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79578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34629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34630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56859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56859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34629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34630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56859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956859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13647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13647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35876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35876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13647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13647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35876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35876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92317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92317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4546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4546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92317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92317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14546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60822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79844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79844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79844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79844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83318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3318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05547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05547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83318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83318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205547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205547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260597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1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60598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282827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82827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260599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260598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82827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82827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39615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39616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361844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361845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339615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39616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361844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61845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418286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418286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40514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0515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18286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18286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40514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186791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05813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505813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505813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505813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509286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09286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531515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531515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509286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509286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31515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31515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86567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86567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608970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608970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586567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586567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60897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60897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665584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665584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687813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687813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665584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665584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687813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687813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744254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4254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766483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766483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744254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744254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766483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12759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831781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831781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831781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831781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835254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835255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857483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857484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835254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835255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857483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857484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912709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912709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934938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934938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912709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912709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934938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934938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991552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991553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013781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013782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991552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991553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013781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013782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070222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070223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092451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092452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070222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070223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92451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838728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157749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157750" y="3785840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157749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157750" y="385130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61223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9161223" y="378893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9183452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9183452" y="38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9161223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9161223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9183452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9183452" y="388024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9238677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9238677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9260906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9260907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9238677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9238677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9260906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9260907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9317521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9317521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9339750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9339750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9317521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9317521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933975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933975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9396191" y="378865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9396191" y="378865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9418420" y="384849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9418420" y="384848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9396191" y="3886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9396191" y="388614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9418420" y="388024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9164696" y="379228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7375060" y="3677406"/>
            <a:ext cx="441959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b="1" spc="-20" dirty="0">
                <a:latin typeface="Calibri"/>
                <a:cs typeface="Calibri"/>
              </a:rPr>
              <a:t>S</a:t>
            </a:r>
            <a:r>
              <a:rPr sz="550" b="1" spc="-60" dirty="0">
                <a:latin typeface="Calibri"/>
                <a:cs typeface="Calibri"/>
              </a:rPr>
              <a:t> </a:t>
            </a:r>
            <a:r>
              <a:rPr sz="550" b="1" spc="-95" dirty="0">
                <a:latin typeface="Calibri"/>
                <a:cs typeface="Calibri"/>
              </a:rPr>
              <a:t>p</a:t>
            </a:r>
            <a:r>
              <a:rPr sz="550" b="1" spc="-10" dirty="0">
                <a:latin typeface="Calibri"/>
                <a:cs typeface="Calibri"/>
              </a:rPr>
              <a:t>i</a:t>
            </a:r>
            <a:r>
              <a:rPr sz="550" b="1" spc="-50" dirty="0">
                <a:latin typeface="Calibri"/>
                <a:cs typeface="Calibri"/>
              </a:rPr>
              <a:t> </a:t>
            </a:r>
            <a:r>
              <a:rPr sz="550" b="1" spc="10" dirty="0">
                <a:latin typeface="Calibri"/>
                <a:cs typeface="Calibri"/>
              </a:rPr>
              <a:t>n</a:t>
            </a:r>
            <a:r>
              <a:rPr sz="550" b="1" spc="-20" dirty="0">
                <a:latin typeface="Calibri"/>
                <a:cs typeface="Calibri"/>
              </a:rPr>
              <a:t>e</a:t>
            </a:r>
            <a:r>
              <a:rPr sz="550" b="1" spc="-75" dirty="0">
                <a:latin typeface="Calibri"/>
                <a:cs typeface="Calibri"/>
              </a:rPr>
              <a:t> </a:t>
            </a:r>
            <a:r>
              <a:rPr sz="550" b="1" spc="25" dirty="0">
                <a:latin typeface="Calibri"/>
                <a:cs typeface="Calibri"/>
              </a:rPr>
              <a:t>4</a:t>
            </a:r>
            <a:r>
              <a:rPr sz="550" b="1" spc="-20" dirty="0">
                <a:latin typeface="Calibri"/>
                <a:cs typeface="Calibri"/>
              </a:rPr>
              <a:t>8</a:t>
            </a:r>
            <a:r>
              <a:rPr sz="550" b="1" spc="25" dirty="0">
                <a:latin typeface="Calibri"/>
                <a:cs typeface="Calibri"/>
              </a:rPr>
              <a:t> </a:t>
            </a:r>
            <a:r>
              <a:rPr sz="550" b="1" spc="10" dirty="0">
                <a:latin typeface="Calibri"/>
                <a:cs typeface="Calibri"/>
              </a:rPr>
              <a:t>po</a:t>
            </a:r>
            <a:r>
              <a:rPr sz="550" b="1" spc="5" dirty="0">
                <a:latin typeface="Calibri"/>
                <a:cs typeface="Calibri"/>
              </a:rPr>
              <a:t>r</a:t>
            </a:r>
            <a:r>
              <a:rPr sz="550" b="1" spc="10" dirty="0">
                <a:latin typeface="Calibri"/>
                <a:cs typeface="Calibri"/>
              </a:rPr>
              <a:t>t</a:t>
            </a:r>
            <a:r>
              <a:rPr sz="550" b="1" spc="-15" dirty="0">
                <a:latin typeface="Calibri"/>
                <a:cs typeface="Calibri"/>
              </a:rPr>
              <a:t>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5797361" y="4545169"/>
            <a:ext cx="2393315" cy="271780"/>
            <a:chOff x="5797361" y="4545169"/>
            <a:chExt cx="2393315" cy="271780"/>
          </a:xfrm>
        </p:grpSpPr>
        <p:sp>
          <p:nvSpPr>
            <p:cNvPr id="261" name="object 261"/>
            <p:cNvSpPr/>
            <p:nvPr/>
          </p:nvSpPr>
          <p:spPr>
            <a:xfrm>
              <a:off x="5804979" y="4552797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123825" y="0"/>
                  </a:moveTo>
                  <a:lnTo>
                    <a:pt x="0" y="0"/>
                  </a:lnTo>
                  <a:lnTo>
                    <a:pt x="0" y="256374"/>
                  </a:lnTo>
                  <a:lnTo>
                    <a:pt x="123825" y="256374"/>
                  </a:lnTo>
                  <a:lnTo>
                    <a:pt x="123825" y="0"/>
                  </a:lnTo>
                  <a:close/>
                </a:path>
                <a:path w="2378075" h="256539">
                  <a:moveTo>
                    <a:pt x="2377643" y="0"/>
                  </a:moveTo>
                  <a:lnTo>
                    <a:pt x="2253818" y="0"/>
                  </a:lnTo>
                  <a:lnTo>
                    <a:pt x="2253818" y="256374"/>
                  </a:lnTo>
                  <a:lnTo>
                    <a:pt x="2377643" y="256374"/>
                  </a:lnTo>
                  <a:lnTo>
                    <a:pt x="2377643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804981" y="4552789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928804" y="4552789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2"/>
                  </a:lnTo>
                  <a:lnTo>
                    <a:pt x="2129995" y="256382"/>
                  </a:lnTo>
                  <a:lnTo>
                    <a:pt x="2129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928804" y="4552789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093359" y="4579335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0" y="14519"/>
                  </a:moveTo>
                  <a:lnTo>
                    <a:pt x="0" y="17876"/>
                  </a:lnTo>
                  <a:lnTo>
                    <a:pt x="347" y="19433"/>
                  </a:lnTo>
                  <a:lnTo>
                    <a:pt x="521" y="20991"/>
                  </a:lnTo>
                  <a:lnTo>
                    <a:pt x="14414" y="32396"/>
                  </a:lnTo>
                  <a:lnTo>
                    <a:pt x="37511" y="32396"/>
                  </a:lnTo>
                  <a:lnTo>
                    <a:pt x="51578" y="19433"/>
                  </a:lnTo>
                  <a:lnTo>
                    <a:pt x="51926" y="17876"/>
                  </a:lnTo>
                  <a:lnTo>
                    <a:pt x="52099" y="16338"/>
                  </a:lnTo>
                  <a:lnTo>
                    <a:pt x="51926" y="14519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1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093360" y="4579334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52099" y="16338"/>
                  </a:moveTo>
                  <a:lnTo>
                    <a:pt x="51925" y="1452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68"/>
                  </a:lnTo>
                  <a:lnTo>
                    <a:pt x="49494" y="7270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736" y="8568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7" y="12962"/>
                  </a:lnTo>
                  <a:lnTo>
                    <a:pt x="0" y="14520"/>
                  </a:lnTo>
                  <a:lnTo>
                    <a:pt x="0" y="1633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14414" y="32397"/>
                  </a:lnTo>
                  <a:lnTo>
                    <a:pt x="37511" y="32397"/>
                  </a:lnTo>
                  <a:lnTo>
                    <a:pt x="39074" y="32137"/>
                  </a:lnTo>
                  <a:lnTo>
                    <a:pt x="40463" y="31877"/>
                  </a:lnTo>
                  <a:lnTo>
                    <a:pt x="41853" y="31618"/>
                  </a:lnTo>
                  <a:lnTo>
                    <a:pt x="50189" y="23848"/>
                  </a:lnTo>
                  <a:lnTo>
                    <a:pt x="50883" y="2255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3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093359" y="4737966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7" y="19434"/>
                  </a:lnTo>
                  <a:lnTo>
                    <a:pt x="521" y="20991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1578" y="19434"/>
                  </a:lnTo>
                  <a:lnTo>
                    <a:pt x="51926" y="17876"/>
                  </a:lnTo>
                  <a:lnTo>
                    <a:pt x="52099" y="16318"/>
                  </a:lnTo>
                  <a:lnTo>
                    <a:pt x="51926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093360" y="4737965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92"/>
                  </a:lnTo>
                  <a:lnTo>
                    <a:pt x="1041" y="2253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841972" y="4585487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0" y="14519"/>
                  </a:moveTo>
                  <a:lnTo>
                    <a:pt x="0" y="17876"/>
                  </a:lnTo>
                  <a:lnTo>
                    <a:pt x="346" y="19433"/>
                  </a:lnTo>
                  <a:lnTo>
                    <a:pt x="520" y="20991"/>
                  </a:lnTo>
                  <a:lnTo>
                    <a:pt x="1041" y="22550"/>
                  </a:lnTo>
                  <a:lnTo>
                    <a:pt x="2430" y="25126"/>
                  </a:lnTo>
                  <a:lnTo>
                    <a:pt x="3299" y="26424"/>
                  </a:lnTo>
                  <a:lnTo>
                    <a:pt x="4340" y="27463"/>
                  </a:lnTo>
                  <a:lnTo>
                    <a:pt x="5209" y="28502"/>
                  </a:lnTo>
                  <a:lnTo>
                    <a:pt x="7467" y="30319"/>
                  </a:lnTo>
                  <a:lnTo>
                    <a:pt x="8682" y="31098"/>
                  </a:lnTo>
                  <a:lnTo>
                    <a:pt x="10072" y="31617"/>
                  </a:lnTo>
                  <a:lnTo>
                    <a:pt x="14414" y="32396"/>
                  </a:lnTo>
                  <a:lnTo>
                    <a:pt x="37510" y="32396"/>
                  </a:lnTo>
                  <a:lnTo>
                    <a:pt x="51578" y="19433"/>
                  </a:lnTo>
                  <a:lnTo>
                    <a:pt x="51925" y="17876"/>
                  </a:lnTo>
                  <a:lnTo>
                    <a:pt x="52099" y="16318"/>
                  </a:lnTo>
                  <a:lnTo>
                    <a:pt x="51925" y="14519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4340" y="4932"/>
                  </a:lnTo>
                  <a:lnTo>
                    <a:pt x="3299" y="5971"/>
                  </a:lnTo>
                  <a:lnTo>
                    <a:pt x="2430" y="7250"/>
                  </a:lnTo>
                  <a:lnTo>
                    <a:pt x="1041" y="9846"/>
                  </a:lnTo>
                  <a:lnTo>
                    <a:pt x="520" y="11404"/>
                  </a:lnTo>
                  <a:lnTo>
                    <a:pt x="346" y="12962"/>
                  </a:lnTo>
                  <a:lnTo>
                    <a:pt x="0" y="1451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841972" y="4585486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52099" y="16318"/>
                  </a:moveTo>
                  <a:lnTo>
                    <a:pt x="51925" y="1452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59"/>
                  </a:lnTo>
                  <a:lnTo>
                    <a:pt x="11461" y="519"/>
                  </a:lnTo>
                  <a:lnTo>
                    <a:pt x="10072" y="778"/>
                  </a:lnTo>
                  <a:lnTo>
                    <a:pt x="4341" y="4933"/>
                  </a:lnTo>
                  <a:lnTo>
                    <a:pt x="3299" y="5972"/>
                  </a:lnTo>
                  <a:lnTo>
                    <a:pt x="347" y="12962"/>
                  </a:lnTo>
                  <a:lnTo>
                    <a:pt x="0" y="1452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4341" y="27463"/>
                  </a:lnTo>
                  <a:lnTo>
                    <a:pt x="5209" y="28502"/>
                  </a:lnTo>
                  <a:lnTo>
                    <a:pt x="11461" y="31877"/>
                  </a:lnTo>
                  <a:lnTo>
                    <a:pt x="12851" y="32137"/>
                  </a:lnTo>
                  <a:lnTo>
                    <a:pt x="14414" y="32397"/>
                  </a:lnTo>
                  <a:lnTo>
                    <a:pt x="37511" y="32397"/>
                  </a:lnTo>
                  <a:lnTo>
                    <a:pt x="39074" y="32137"/>
                  </a:lnTo>
                  <a:lnTo>
                    <a:pt x="40463" y="31877"/>
                  </a:lnTo>
                  <a:lnTo>
                    <a:pt x="41853" y="31618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841972" y="4744117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6" y="19434"/>
                  </a:lnTo>
                  <a:lnTo>
                    <a:pt x="520" y="20972"/>
                  </a:lnTo>
                  <a:lnTo>
                    <a:pt x="1041" y="22529"/>
                  </a:lnTo>
                  <a:lnTo>
                    <a:pt x="2430" y="25126"/>
                  </a:lnTo>
                  <a:lnTo>
                    <a:pt x="3299" y="26424"/>
                  </a:lnTo>
                  <a:lnTo>
                    <a:pt x="4340" y="27463"/>
                  </a:lnTo>
                  <a:lnTo>
                    <a:pt x="5209" y="28502"/>
                  </a:lnTo>
                  <a:lnTo>
                    <a:pt x="7467" y="30299"/>
                  </a:lnTo>
                  <a:lnTo>
                    <a:pt x="8682" y="31079"/>
                  </a:lnTo>
                  <a:lnTo>
                    <a:pt x="10072" y="31598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lnTo>
                    <a:pt x="51925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4340" y="4913"/>
                  </a:lnTo>
                  <a:lnTo>
                    <a:pt x="3299" y="5952"/>
                  </a:lnTo>
                  <a:lnTo>
                    <a:pt x="2430" y="7250"/>
                  </a:lnTo>
                  <a:lnTo>
                    <a:pt x="1041" y="9846"/>
                  </a:lnTo>
                  <a:lnTo>
                    <a:pt x="520" y="11384"/>
                  </a:lnTo>
                  <a:lnTo>
                    <a:pt x="346" y="1294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841972" y="4744117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59"/>
                  </a:lnTo>
                  <a:lnTo>
                    <a:pt x="11461" y="519"/>
                  </a:lnTo>
                  <a:lnTo>
                    <a:pt x="10072" y="778"/>
                  </a:lnTo>
                  <a:lnTo>
                    <a:pt x="4341" y="4913"/>
                  </a:lnTo>
                  <a:lnTo>
                    <a:pt x="3299" y="5952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72"/>
                  </a:lnTo>
                  <a:lnTo>
                    <a:pt x="1041" y="2253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3299" y="26425"/>
                  </a:lnTo>
                  <a:lnTo>
                    <a:pt x="4341" y="27463"/>
                  </a:lnTo>
                  <a:lnTo>
                    <a:pt x="5209" y="28502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7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273"/>
          <p:cNvSpPr txBox="1"/>
          <p:nvPr/>
        </p:nvSpPr>
        <p:spPr>
          <a:xfrm>
            <a:off x="5943994" y="4533778"/>
            <a:ext cx="145923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0"/>
              </a:spcBef>
            </a:pPr>
            <a:r>
              <a:rPr sz="950" b="1" spc="-80" dirty="0">
                <a:latin typeface="Calibri"/>
                <a:cs typeface="Calibri"/>
              </a:rPr>
              <a:t>1</a:t>
            </a:r>
            <a:r>
              <a:rPr sz="950" b="1" spc="-85" dirty="0">
                <a:latin typeface="Calibri"/>
                <a:cs typeface="Calibri"/>
              </a:rPr>
              <a:t>U</a:t>
            </a:r>
            <a:r>
              <a:rPr sz="950" b="1" spc="-35" dirty="0">
                <a:latin typeface="Calibri"/>
                <a:cs typeface="Calibri"/>
              </a:rPr>
              <a:t> </a:t>
            </a:r>
            <a:r>
              <a:rPr sz="950" b="1" spc="-25" dirty="0">
                <a:latin typeface="Calibri"/>
                <a:cs typeface="Calibri"/>
              </a:rPr>
              <a:t>R</a:t>
            </a:r>
            <a:r>
              <a:rPr sz="950" b="1" spc="-170" dirty="0">
                <a:latin typeface="Calibri"/>
                <a:cs typeface="Calibri"/>
              </a:rPr>
              <a:t>A</a:t>
            </a:r>
            <a:r>
              <a:rPr sz="950" b="1" spc="5" dirty="0">
                <a:latin typeface="Calibri"/>
                <a:cs typeface="Calibri"/>
              </a:rPr>
              <a:t>C</a:t>
            </a:r>
            <a:r>
              <a:rPr sz="950" b="1" spc="-75" dirty="0">
                <a:latin typeface="Calibri"/>
                <a:cs typeface="Calibri"/>
              </a:rPr>
              <a:t>K</a:t>
            </a:r>
            <a:r>
              <a:rPr sz="950" b="1" spc="-50" dirty="0">
                <a:latin typeface="Calibri"/>
                <a:cs typeface="Calibri"/>
              </a:rPr>
              <a:t> </a:t>
            </a:r>
            <a:r>
              <a:rPr sz="950" b="1" spc="-45" dirty="0">
                <a:latin typeface="Calibri"/>
                <a:cs typeface="Calibri"/>
              </a:rPr>
              <a:t>S</a:t>
            </a:r>
            <a:r>
              <a:rPr sz="950" b="1" spc="-60" dirty="0">
                <a:latin typeface="Calibri"/>
                <a:cs typeface="Calibri"/>
              </a:rPr>
              <a:t>E</a:t>
            </a:r>
            <a:r>
              <a:rPr sz="950" b="1" spc="-130" dirty="0">
                <a:latin typeface="Calibri"/>
                <a:cs typeface="Calibri"/>
              </a:rPr>
              <a:t>R</a:t>
            </a:r>
            <a:r>
              <a:rPr sz="950" b="1" spc="-55" dirty="0">
                <a:latin typeface="Calibri"/>
                <a:cs typeface="Calibri"/>
              </a:rPr>
              <a:t>V</a:t>
            </a:r>
            <a:r>
              <a:rPr sz="950" b="1" spc="-60" dirty="0">
                <a:latin typeface="Calibri"/>
                <a:cs typeface="Calibri"/>
              </a:rPr>
              <a:t>E</a:t>
            </a:r>
            <a:r>
              <a:rPr sz="950" b="1" spc="-75" dirty="0">
                <a:latin typeface="Calibri"/>
                <a:cs typeface="Calibri"/>
              </a:rPr>
              <a:t>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4605223" y="2789882"/>
            <a:ext cx="3328035" cy="2006600"/>
            <a:chOff x="4605223" y="2789882"/>
            <a:chExt cx="3328035" cy="2006600"/>
          </a:xfrm>
        </p:grpSpPr>
        <p:pic>
          <p:nvPicPr>
            <p:cNvPr id="275" name="object 2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089" y="4643726"/>
              <a:ext cx="85523" cy="152413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7430655" y="4694475"/>
              <a:ext cx="499745" cy="76200"/>
            </a:xfrm>
            <a:custGeom>
              <a:avLst/>
              <a:gdLst/>
              <a:ahLst/>
              <a:cxnLst/>
              <a:rect l="l" t="t" r="r" b="b"/>
              <a:pathLst>
                <a:path w="499745" h="76200">
                  <a:moveTo>
                    <a:pt x="0" y="0"/>
                  </a:moveTo>
                  <a:lnTo>
                    <a:pt x="0" y="75868"/>
                  </a:lnTo>
                  <a:lnTo>
                    <a:pt x="499667" y="75868"/>
                  </a:lnTo>
                  <a:lnTo>
                    <a:pt x="499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430655" y="4579347"/>
              <a:ext cx="499745" cy="191135"/>
            </a:xfrm>
            <a:custGeom>
              <a:avLst/>
              <a:gdLst/>
              <a:ahLst/>
              <a:cxnLst/>
              <a:rect l="l" t="t" r="r" b="b"/>
              <a:pathLst>
                <a:path w="499745" h="191135">
                  <a:moveTo>
                    <a:pt x="0" y="190996"/>
                  </a:moveTo>
                  <a:lnTo>
                    <a:pt x="499667" y="190996"/>
                  </a:lnTo>
                  <a:lnTo>
                    <a:pt x="499667" y="115128"/>
                  </a:lnTo>
                  <a:lnTo>
                    <a:pt x="0" y="115128"/>
                  </a:lnTo>
                  <a:lnTo>
                    <a:pt x="0" y="190996"/>
                  </a:lnTo>
                  <a:close/>
                </a:path>
                <a:path w="499745" h="191135">
                  <a:moveTo>
                    <a:pt x="0" y="75868"/>
                  </a:moveTo>
                  <a:lnTo>
                    <a:pt x="499667" y="75868"/>
                  </a:lnTo>
                  <a:lnTo>
                    <a:pt x="499667" y="0"/>
                  </a:lnTo>
                  <a:lnTo>
                    <a:pt x="0" y="0"/>
                  </a:lnTo>
                  <a:lnTo>
                    <a:pt x="0" y="75868"/>
                  </a:lnTo>
                  <a:close/>
                </a:path>
              </a:pathLst>
            </a:custGeom>
            <a:ln w="4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429440" y="4578320"/>
              <a:ext cx="499745" cy="80010"/>
            </a:xfrm>
            <a:custGeom>
              <a:avLst/>
              <a:gdLst/>
              <a:ahLst/>
              <a:cxnLst/>
              <a:rect l="l" t="t" r="r" b="b"/>
              <a:pathLst>
                <a:path w="499745" h="80010">
                  <a:moveTo>
                    <a:pt x="0" y="0"/>
                  </a:moveTo>
                  <a:lnTo>
                    <a:pt x="0" y="79550"/>
                  </a:lnTo>
                  <a:lnTo>
                    <a:pt x="499667" y="79550"/>
                  </a:lnTo>
                  <a:lnTo>
                    <a:pt x="499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429440" y="4578320"/>
              <a:ext cx="499745" cy="80010"/>
            </a:xfrm>
            <a:custGeom>
              <a:avLst/>
              <a:gdLst/>
              <a:ahLst/>
              <a:cxnLst/>
              <a:rect l="l" t="t" r="r" b="b"/>
              <a:pathLst>
                <a:path w="499745" h="80010">
                  <a:moveTo>
                    <a:pt x="0" y="79551"/>
                  </a:moveTo>
                  <a:lnTo>
                    <a:pt x="499667" y="79551"/>
                  </a:lnTo>
                  <a:lnTo>
                    <a:pt x="499667" y="0"/>
                  </a:lnTo>
                  <a:lnTo>
                    <a:pt x="0" y="0"/>
                  </a:lnTo>
                  <a:lnTo>
                    <a:pt x="0" y="79551"/>
                  </a:lnTo>
                  <a:close/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0" name="object 2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2522" y="4582365"/>
              <a:ext cx="240385" cy="73921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7756277" y="460252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71"/>
                  </a:moveTo>
                  <a:lnTo>
                    <a:pt x="0" y="24168"/>
                  </a:lnTo>
                  <a:lnTo>
                    <a:pt x="6078" y="31139"/>
                  </a:lnTo>
                  <a:lnTo>
                    <a:pt x="21013" y="31139"/>
                  </a:lnTo>
                  <a:lnTo>
                    <a:pt x="27264" y="24168"/>
                  </a:lnTo>
                  <a:lnTo>
                    <a:pt x="27264" y="15560"/>
                  </a:lnTo>
                  <a:lnTo>
                    <a:pt x="27264" y="6971"/>
                  </a:lnTo>
                  <a:lnTo>
                    <a:pt x="21013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756276" y="460252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013" y="0"/>
                  </a:lnTo>
                  <a:lnTo>
                    <a:pt x="13545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078" y="31138"/>
                  </a:lnTo>
                  <a:lnTo>
                    <a:pt x="13545" y="31138"/>
                  </a:lnTo>
                  <a:lnTo>
                    <a:pt x="21013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758187" y="460458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51"/>
                  </a:moveTo>
                  <a:lnTo>
                    <a:pt x="0" y="20972"/>
                  </a:lnTo>
                  <a:lnTo>
                    <a:pt x="5209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21"/>
                  </a:lnTo>
                  <a:lnTo>
                    <a:pt x="23444" y="6051"/>
                  </a:lnTo>
                  <a:lnTo>
                    <a:pt x="18234" y="0"/>
                  </a:lnTo>
                  <a:lnTo>
                    <a:pt x="5209" y="0"/>
                  </a:lnTo>
                  <a:lnTo>
                    <a:pt x="0" y="605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758187" y="460458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22"/>
                  </a:moveTo>
                  <a:lnTo>
                    <a:pt x="23444" y="6052"/>
                  </a:lnTo>
                  <a:lnTo>
                    <a:pt x="18234" y="0"/>
                  </a:lnTo>
                  <a:lnTo>
                    <a:pt x="11809" y="0"/>
                  </a:lnTo>
                  <a:lnTo>
                    <a:pt x="5209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809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759923" y="4606639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6"/>
                  </a:lnTo>
                  <a:lnTo>
                    <a:pt x="4516" y="22909"/>
                  </a:lnTo>
                  <a:lnTo>
                    <a:pt x="15455" y="22909"/>
                  </a:lnTo>
                  <a:lnTo>
                    <a:pt x="19798" y="17776"/>
                  </a:lnTo>
                  <a:lnTo>
                    <a:pt x="19798" y="11445"/>
                  </a:lnTo>
                  <a:lnTo>
                    <a:pt x="19798" y="5133"/>
                  </a:lnTo>
                  <a:lnTo>
                    <a:pt x="15455" y="0"/>
                  </a:lnTo>
                  <a:lnTo>
                    <a:pt x="4516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759924" y="4606638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456" y="0"/>
                  </a:lnTo>
                  <a:lnTo>
                    <a:pt x="9898" y="0"/>
                  </a:lnTo>
                  <a:lnTo>
                    <a:pt x="4515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515" y="22909"/>
                  </a:lnTo>
                  <a:lnTo>
                    <a:pt x="9898" y="22909"/>
                  </a:lnTo>
                  <a:lnTo>
                    <a:pt x="15456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764612" y="461211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7"/>
                  </a:moveTo>
                  <a:lnTo>
                    <a:pt x="0" y="9287"/>
                  </a:lnTo>
                  <a:lnTo>
                    <a:pt x="2432" y="11964"/>
                  </a:lnTo>
                  <a:lnTo>
                    <a:pt x="7989" y="11964"/>
                  </a:lnTo>
                  <a:lnTo>
                    <a:pt x="10420" y="9287"/>
                  </a:lnTo>
                  <a:lnTo>
                    <a:pt x="10420" y="5972"/>
                  </a:lnTo>
                  <a:lnTo>
                    <a:pt x="10420" y="2677"/>
                  </a:lnTo>
                  <a:lnTo>
                    <a:pt x="7989" y="0"/>
                  </a:lnTo>
                  <a:lnTo>
                    <a:pt x="2432" y="0"/>
                  </a:lnTo>
                  <a:lnTo>
                    <a:pt x="0" y="26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764612" y="461211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419" y="5972"/>
                  </a:moveTo>
                  <a:lnTo>
                    <a:pt x="10419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431" y="11964"/>
                  </a:lnTo>
                  <a:lnTo>
                    <a:pt x="5209" y="11964"/>
                  </a:lnTo>
                  <a:lnTo>
                    <a:pt x="7988" y="11964"/>
                  </a:lnTo>
                  <a:lnTo>
                    <a:pt x="10419" y="9287"/>
                  </a:lnTo>
                  <a:lnTo>
                    <a:pt x="10419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29215" y="460252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71"/>
                  </a:moveTo>
                  <a:lnTo>
                    <a:pt x="0" y="24168"/>
                  </a:lnTo>
                  <a:lnTo>
                    <a:pt x="6078" y="31139"/>
                  </a:lnTo>
                  <a:lnTo>
                    <a:pt x="21187" y="31139"/>
                  </a:lnTo>
                  <a:lnTo>
                    <a:pt x="27265" y="24168"/>
                  </a:lnTo>
                  <a:lnTo>
                    <a:pt x="27265" y="15560"/>
                  </a:lnTo>
                  <a:lnTo>
                    <a:pt x="27265" y="6971"/>
                  </a:lnTo>
                  <a:lnTo>
                    <a:pt x="21187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29216" y="460252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545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078" y="31138"/>
                  </a:lnTo>
                  <a:lnTo>
                    <a:pt x="13545" y="31138"/>
                  </a:lnTo>
                  <a:lnTo>
                    <a:pt x="21187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31125" y="460458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51"/>
                  </a:moveTo>
                  <a:lnTo>
                    <a:pt x="0" y="20972"/>
                  </a:lnTo>
                  <a:lnTo>
                    <a:pt x="5209" y="27024"/>
                  </a:lnTo>
                  <a:lnTo>
                    <a:pt x="18234" y="27024"/>
                  </a:lnTo>
                  <a:lnTo>
                    <a:pt x="23445" y="20972"/>
                  </a:lnTo>
                  <a:lnTo>
                    <a:pt x="23445" y="13521"/>
                  </a:lnTo>
                  <a:lnTo>
                    <a:pt x="23445" y="6051"/>
                  </a:lnTo>
                  <a:lnTo>
                    <a:pt x="18234" y="0"/>
                  </a:lnTo>
                  <a:lnTo>
                    <a:pt x="5209" y="0"/>
                  </a:lnTo>
                  <a:lnTo>
                    <a:pt x="0" y="605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831126" y="460458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22"/>
                  </a:moveTo>
                  <a:lnTo>
                    <a:pt x="23444" y="6052"/>
                  </a:lnTo>
                  <a:lnTo>
                    <a:pt x="18234" y="0"/>
                  </a:lnTo>
                  <a:lnTo>
                    <a:pt x="11809" y="0"/>
                  </a:lnTo>
                  <a:lnTo>
                    <a:pt x="5209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809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832863" y="4606639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6"/>
                  </a:lnTo>
                  <a:lnTo>
                    <a:pt x="4514" y="22909"/>
                  </a:lnTo>
                  <a:lnTo>
                    <a:pt x="15455" y="22909"/>
                  </a:lnTo>
                  <a:lnTo>
                    <a:pt x="19796" y="17776"/>
                  </a:lnTo>
                  <a:lnTo>
                    <a:pt x="19796" y="11445"/>
                  </a:lnTo>
                  <a:lnTo>
                    <a:pt x="19796" y="5133"/>
                  </a:lnTo>
                  <a:lnTo>
                    <a:pt x="15455" y="0"/>
                  </a:lnTo>
                  <a:lnTo>
                    <a:pt x="4514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832863" y="4606638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456" y="0"/>
                  </a:lnTo>
                  <a:lnTo>
                    <a:pt x="9898" y="0"/>
                  </a:lnTo>
                  <a:lnTo>
                    <a:pt x="4515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515" y="22909"/>
                  </a:lnTo>
                  <a:lnTo>
                    <a:pt x="9898" y="22909"/>
                  </a:lnTo>
                  <a:lnTo>
                    <a:pt x="15456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837724" y="461211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7"/>
                  </a:moveTo>
                  <a:lnTo>
                    <a:pt x="0" y="9287"/>
                  </a:lnTo>
                  <a:lnTo>
                    <a:pt x="2258" y="11964"/>
                  </a:lnTo>
                  <a:lnTo>
                    <a:pt x="7989" y="11964"/>
                  </a:lnTo>
                  <a:lnTo>
                    <a:pt x="10246" y="9287"/>
                  </a:lnTo>
                  <a:lnTo>
                    <a:pt x="10246" y="5972"/>
                  </a:lnTo>
                  <a:lnTo>
                    <a:pt x="10246" y="2677"/>
                  </a:lnTo>
                  <a:lnTo>
                    <a:pt x="7989" y="0"/>
                  </a:lnTo>
                  <a:lnTo>
                    <a:pt x="2258" y="0"/>
                  </a:lnTo>
                  <a:lnTo>
                    <a:pt x="0" y="26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837725" y="461211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7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036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257" y="11964"/>
                  </a:lnTo>
                  <a:lnTo>
                    <a:pt x="5036" y="11964"/>
                  </a:lnTo>
                  <a:lnTo>
                    <a:pt x="7988" y="11964"/>
                  </a:lnTo>
                  <a:lnTo>
                    <a:pt x="10246" y="9287"/>
                  </a:lnTo>
                  <a:lnTo>
                    <a:pt x="10246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612843" y="2797504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123812" y="0"/>
                  </a:moveTo>
                  <a:lnTo>
                    <a:pt x="0" y="0"/>
                  </a:lnTo>
                  <a:lnTo>
                    <a:pt x="0" y="256387"/>
                  </a:lnTo>
                  <a:lnTo>
                    <a:pt x="123812" y="256387"/>
                  </a:lnTo>
                  <a:lnTo>
                    <a:pt x="123812" y="0"/>
                  </a:lnTo>
                  <a:close/>
                </a:path>
                <a:path w="2378075" h="256539">
                  <a:moveTo>
                    <a:pt x="2377630" y="0"/>
                  </a:moveTo>
                  <a:lnTo>
                    <a:pt x="2253818" y="0"/>
                  </a:lnTo>
                  <a:lnTo>
                    <a:pt x="2253818" y="256387"/>
                  </a:lnTo>
                  <a:lnTo>
                    <a:pt x="2377630" y="256387"/>
                  </a:lnTo>
                  <a:lnTo>
                    <a:pt x="23776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612843" y="2797502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736665" y="2797502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2"/>
                  </a:lnTo>
                  <a:lnTo>
                    <a:pt x="2129997" y="256382"/>
                  </a:lnTo>
                  <a:lnTo>
                    <a:pt x="21299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736666" y="2797502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901325" y="2824048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80"/>
                  </a:moveTo>
                  <a:lnTo>
                    <a:pt x="0" y="17776"/>
                  </a:lnTo>
                  <a:lnTo>
                    <a:pt x="346" y="19375"/>
                  </a:lnTo>
                  <a:lnTo>
                    <a:pt x="520" y="20972"/>
                  </a:lnTo>
                  <a:lnTo>
                    <a:pt x="14414" y="32357"/>
                  </a:lnTo>
                  <a:lnTo>
                    <a:pt x="37510" y="32357"/>
                  </a:lnTo>
                  <a:lnTo>
                    <a:pt x="47584" y="27363"/>
                  </a:lnTo>
                  <a:lnTo>
                    <a:pt x="48625" y="26365"/>
                  </a:lnTo>
                  <a:lnTo>
                    <a:pt x="49494" y="25166"/>
                  </a:lnTo>
                  <a:lnTo>
                    <a:pt x="50883" y="22570"/>
                  </a:lnTo>
                  <a:lnTo>
                    <a:pt x="51404" y="20972"/>
                  </a:lnTo>
                  <a:lnTo>
                    <a:pt x="51751" y="17776"/>
                  </a:lnTo>
                  <a:lnTo>
                    <a:pt x="52099" y="16377"/>
                  </a:lnTo>
                  <a:lnTo>
                    <a:pt x="51751" y="14580"/>
                  </a:lnTo>
                  <a:lnTo>
                    <a:pt x="51404" y="11385"/>
                  </a:lnTo>
                  <a:lnTo>
                    <a:pt x="50883" y="9786"/>
                  </a:lnTo>
                  <a:lnTo>
                    <a:pt x="49494" y="7190"/>
                  </a:lnTo>
                  <a:lnTo>
                    <a:pt x="48625" y="5991"/>
                  </a:lnTo>
                  <a:lnTo>
                    <a:pt x="47584" y="4993"/>
                  </a:lnTo>
                  <a:lnTo>
                    <a:pt x="46715" y="3794"/>
                  </a:lnTo>
                  <a:lnTo>
                    <a:pt x="44457" y="1997"/>
                  </a:lnTo>
                  <a:lnTo>
                    <a:pt x="43242" y="1198"/>
                  </a:lnTo>
                  <a:lnTo>
                    <a:pt x="41852" y="798"/>
                  </a:lnTo>
                  <a:lnTo>
                    <a:pt x="40463" y="599"/>
                  </a:lnTo>
                  <a:lnTo>
                    <a:pt x="39074" y="199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12851" y="199"/>
                  </a:lnTo>
                  <a:lnTo>
                    <a:pt x="11461" y="599"/>
                  </a:lnTo>
                  <a:lnTo>
                    <a:pt x="10072" y="798"/>
                  </a:lnTo>
                  <a:lnTo>
                    <a:pt x="346" y="12983"/>
                  </a:lnTo>
                  <a:lnTo>
                    <a:pt x="0" y="1458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901326" y="2824047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78"/>
                  </a:moveTo>
                  <a:lnTo>
                    <a:pt x="51752" y="14580"/>
                  </a:lnTo>
                  <a:lnTo>
                    <a:pt x="51578" y="12982"/>
                  </a:lnTo>
                  <a:lnTo>
                    <a:pt x="51404" y="11384"/>
                  </a:lnTo>
                  <a:lnTo>
                    <a:pt x="50883" y="9787"/>
                  </a:lnTo>
                  <a:lnTo>
                    <a:pt x="50189" y="8588"/>
                  </a:lnTo>
                  <a:lnTo>
                    <a:pt x="49494" y="7190"/>
                  </a:lnTo>
                  <a:lnTo>
                    <a:pt x="48626" y="5992"/>
                  </a:lnTo>
                  <a:lnTo>
                    <a:pt x="47584" y="4993"/>
                  </a:lnTo>
                  <a:lnTo>
                    <a:pt x="46715" y="3794"/>
                  </a:lnTo>
                  <a:lnTo>
                    <a:pt x="45500" y="2796"/>
                  </a:lnTo>
                  <a:lnTo>
                    <a:pt x="44458" y="1997"/>
                  </a:lnTo>
                  <a:lnTo>
                    <a:pt x="43242" y="1198"/>
                  </a:lnTo>
                  <a:lnTo>
                    <a:pt x="41853" y="798"/>
                  </a:lnTo>
                  <a:lnTo>
                    <a:pt x="40463" y="599"/>
                  </a:lnTo>
                  <a:lnTo>
                    <a:pt x="39074" y="19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199"/>
                  </a:lnTo>
                  <a:lnTo>
                    <a:pt x="11461" y="599"/>
                  </a:lnTo>
                  <a:lnTo>
                    <a:pt x="10072" y="798"/>
                  </a:lnTo>
                  <a:lnTo>
                    <a:pt x="8683" y="1198"/>
                  </a:lnTo>
                  <a:lnTo>
                    <a:pt x="7467" y="1997"/>
                  </a:lnTo>
                  <a:lnTo>
                    <a:pt x="6251" y="2796"/>
                  </a:lnTo>
                  <a:lnTo>
                    <a:pt x="1736" y="8588"/>
                  </a:lnTo>
                  <a:lnTo>
                    <a:pt x="1041" y="9787"/>
                  </a:lnTo>
                  <a:lnTo>
                    <a:pt x="520" y="11384"/>
                  </a:lnTo>
                  <a:lnTo>
                    <a:pt x="347" y="12982"/>
                  </a:lnTo>
                  <a:lnTo>
                    <a:pt x="0" y="14580"/>
                  </a:lnTo>
                  <a:lnTo>
                    <a:pt x="0" y="16378"/>
                  </a:lnTo>
                  <a:lnTo>
                    <a:pt x="0" y="17776"/>
                  </a:lnTo>
                  <a:lnTo>
                    <a:pt x="347" y="19374"/>
                  </a:lnTo>
                  <a:lnTo>
                    <a:pt x="520" y="20972"/>
                  </a:lnTo>
                  <a:lnTo>
                    <a:pt x="1041" y="22570"/>
                  </a:lnTo>
                  <a:lnTo>
                    <a:pt x="1736" y="23768"/>
                  </a:lnTo>
                  <a:lnTo>
                    <a:pt x="2431" y="25166"/>
                  </a:lnTo>
                  <a:lnTo>
                    <a:pt x="7467" y="30359"/>
                  </a:lnTo>
                  <a:lnTo>
                    <a:pt x="8683" y="31158"/>
                  </a:lnTo>
                  <a:lnTo>
                    <a:pt x="10072" y="31558"/>
                  </a:lnTo>
                  <a:lnTo>
                    <a:pt x="11461" y="31957"/>
                  </a:lnTo>
                  <a:lnTo>
                    <a:pt x="12851" y="32157"/>
                  </a:lnTo>
                  <a:lnTo>
                    <a:pt x="14414" y="32357"/>
                  </a:lnTo>
                  <a:lnTo>
                    <a:pt x="37511" y="32357"/>
                  </a:lnTo>
                  <a:lnTo>
                    <a:pt x="47584" y="27363"/>
                  </a:lnTo>
                  <a:lnTo>
                    <a:pt x="48626" y="26365"/>
                  </a:lnTo>
                  <a:lnTo>
                    <a:pt x="49494" y="25166"/>
                  </a:lnTo>
                  <a:lnTo>
                    <a:pt x="50189" y="23768"/>
                  </a:lnTo>
                  <a:lnTo>
                    <a:pt x="50883" y="22570"/>
                  </a:lnTo>
                  <a:lnTo>
                    <a:pt x="51404" y="20972"/>
                  </a:lnTo>
                  <a:lnTo>
                    <a:pt x="51578" y="19374"/>
                  </a:lnTo>
                  <a:lnTo>
                    <a:pt x="51752" y="17776"/>
                  </a:lnTo>
                  <a:lnTo>
                    <a:pt x="52099" y="1637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901325" y="2982639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19">
                  <a:moveTo>
                    <a:pt x="0" y="14580"/>
                  </a:moveTo>
                  <a:lnTo>
                    <a:pt x="0" y="17975"/>
                  </a:lnTo>
                  <a:lnTo>
                    <a:pt x="346" y="19373"/>
                  </a:lnTo>
                  <a:lnTo>
                    <a:pt x="520" y="20972"/>
                  </a:lnTo>
                  <a:lnTo>
                    <a:pt x="14414" y="32416"/>
                  </a:lnTo>
                  <a:lnTo>
                    <a:pt x="37510" y="32416"/>
                  </a:lnTo>
                  <a:lnTo>
                    <a:pt x="51751" y="17975"/>
                  </a:lnTo>
                  <a:lnTo>
                    <a:pt x="52099" y="16377"/>
                  </a:lnTo>
                  <a:lnTo>
                    <a:pt x="51751" y="14580"/>
                  </a:lnTo>
                  <a:lnTo>
                    <a:pt x="51404" y="11384"/>
                  </a:lnTo>
                  <a:lnTo>
                    <a:pt x="50883" y="9786"/>
                  </a:lnTo>
                  <a:lnTo>
                    <a:pt x="49494" y="7190"/>
                  </a:lnTo>
                  <a:lnTo>
                    <a:pt x="48625" y="5991"/>
                  </a:lnTo>
                  <a:lnTo>
                    <a:pt x="47584" y="4993"/>
                  </a:lnTo>
                  <a:lnTo>
                    <a:pt x="46715" y="3994"/>
                  </a:lnTo>
                  <a:lnTo>
                    <a:pt x="45500" y="2796"/>
                  </a:lnTo>
                  <a:lnTo>
                    <a:pt x="43242" y="1398"/>
                  </a:lnTo>
                  <a:lnTo>
                    <a:pt x="41852" y="798"/>
                  </a:lnTo>
                  <a:lnTo>
                    <a:pt x="40463" y="599"/>
                  </a:lnTo>
                  <a:lnTo>
                    <a:pt x="39074" y="199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12851" y="199"/>
                  </a:lnTo>
                  <a:lnTo>
                    <a:pt x="11461" y="599"/>
                  </a:lnTo>
                  <a:lnTo>
                    <a:pt x="10072" y="798"/>
                  </a:lnTo>
                  <a:lnTo>
                    <a:pt x="8682" y="1398"/>
                  </a:lnTo>
                  <a:lnTo>
                    <a:pt x="7467" y="2197"/>
                  </a:lnTo>
                  <a:lnTo>
                    <a:pt x="6252" y="2796"/>
                  </a:lnTo>
                  <a:lnTo>
                    <a:pt x="5209" y="3994"/>
                  </a:lnTo>
                  <a:lnTo>
                    <a:pt x="4168" y="4993"/>
                  </a:lnTo>
                  <a:lnTo>
                    <a:pt x="3299" y="5991"/>
                  </a:lnTo>
                  <a:lnTo>
                    <a:pt x="2430" y="7190"/>
                  </a:lnTo>
                  <a:lnTo>
                    <a:pt x="1041" y="9786"/>
                  </a:lnTo>
                  <a:lnTo>
                    <a:pt x="520" y="11384"/>
                  </a:lnTo>
                  <a:lnTo>
                    <a:pt x="346" y="12983"/>
                  </a:lnTo>
                  <a:lnTo>
                    <a:pt x="0" y="1458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901326" y="2982638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19">
                  <a:moveTo>
                    <a:pt x="52099" y="16378"/>
                  </a:moveTo>
                  <a:lnTo>
                    <a:pt x="51752" y="14580"/>
                  </a:lnTo>
                  <a:lnTo>
                    <a:pt x="51578" y="12982"/>
                  </a:lnTo>
                  <a:lnTo>
                    <a:pt x="51404" y="11384"/>
                  </a:lnTo>
                  <a:lnTo>
                    <a:pt x="50883" y="9787"/>
                  </a:lnTo>
                  <a:lnTo>
                    <a:pt x="50189" y="8588"/>
                  </a:lnTo>
                  <a:lnTo>
                    <a:pt x="49494" y="7190"/>
                  </a:lnTo>
                  <a:lnTo>
                    <a:pt x="48626" y="5992"/>
                  </a:lnTo>
                  <a:lnTo>
                    <a:pt x="47584" y="4993"/>
                  </a:lnTo>
                  <a:lnTo>
                    <a:pt x="46715" y="3994"/>
                  </a:lnTo>
                  <a:lnTo>
                    <a:pt x="45500" y="2796"/>
                  </a:lnTo>
                  <a:lnTo>
                    <a:pt x="44458" y="2197"/>
                  </a:lnTo>
                  <a:lnTo>
                    <a:pt x="43242" y="1398"/>
                  </a:lnTo>
                  <a:lnTo>
                    <a:pt x="41853" y="798"/>
                  </a:lnTo>
                  <a:lnTo>
                    <a:pt x="40463" y="599"/>
                  </a:lnTo>
                  <a:lnTo>
                    <a:pt x="39074" y="19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199"/>
                  </a:lnTo>
                  <a:lnTo>
                    <a:pt x="11461" y="599"/>
                  </a:lnTo>
                  <a:lnTo>
                    <a:pt x="10072" y="798"/>
                  </a:lnTo>
                  <a:lnTo>
                    <a:pt x="8683" y="1398"/>
                  </a:lnTo>
                  <a:lnTo>
                    <a:pt x="7467" y="2197"/>
                  </a:lnTo>
                  <a:lnTo>
                    <a:pt x="6251" y="2796"/>
                  </a:lnTo>
                  <a:lnTo>
                    <a:pt x="5209" y="3994"/>
                  </a:lnTo>
                  <a:lnTo>
                    <a:pt x="4167" y="4993"/>
                  </a:lnTo>
                  <a:lnTo>
                    <a:pt x="3299" y="5992"/>
                  </a:lnTo>
                  <a:lnTo>
                    <a:pt x="2431" y="7190"/>
                  </a:lnTo>
                  <a:lnTo>
                    <a:pt x="1736" y="8588"/>
                  </a:lnTo>
                  <a:lnTo>
                    <a:pt x="1041" y="9787"/>
                  </a:lnTo>
                  <a:lnTo>
                    <a:pt x="520" y="11384"/>
                  </a:lnTo>
                  <a:lnTo>
                    <a:pt x="347" y="12982"/>
                  </a:lnTo>
                  <a:lnTo>
                    <a:pt x="0" y="14580"/>
                  </a:lnTo>
                  <a:lnTo>
                    <a:pt x="0" y="16378"/>
                  </a:lnTo>
                  <a:lnTo>
                    <a:pt x="0" y="17976"/>
                  </a:lnTo>
                  <a:lnTo>
                    <a:pt x="347" y="19374"/>
                  </a:lnTo>
                  <a:lnTo>
                    <a:pt x="520" y="20972"/>
                  </a:lnTo>
                  <a:lnTo>
                    <a:pt x="1041" y="22570"/>
                  </a:lnTo>
                  <a:lnTo>
                    <a:pt x="1736" y="23768"/>
                  </a:lnTo>
                  <a:lnTo>
                    <a:pt x="2431" y="25166"/>
                  </a:lnTo>
                  <a:lnTo>
                    <a:pt x="3299" y="26365"/>
                  </a:lnTo>
                  <a:lnTo>
                    <a:pt x="4167" y="27563"/>
                  </a:lnTo>
                  <a:lnTo>
                    <a:pt x="5209" y="28562"/>
                  </a:lnTo>
                  <a:lnTo>
                    <a:pt x="14414" y="32417"/>
                  </a:lnTo>
                  <a:lnTo>
                    <a:pt x="37511" y="32417"/>
                  </a:lnTo>
                  <a:lnTo>
                    <a:pt x="47584" y="27563"/>
                  </a:lnTo>
                  <a:lnTo>
                    <a:pt x="48626" y="26365"/>
                  </a:lnTo>
                  <a:lnTo>
                    <a:pt x="49494" y="25166"/>
                  </a:lnTo>
                  <a:lnTo>
                    <a:pt x="50189" y="23768"/>
                  </a:lnTo>
                  <a:lnTo>
                    <a:pt x="50883" y="22570"/>
                  </a:lnTo>
                  <a:lnTo>
                    <a:pt x="51404" y="20972"/>
                  </a:lnTo>
                  <a:lnTo>
                    <a:pt x="51578" y="19374"/>
                  </a:lnTo>
                  <a:lnTo>
                    <a:pt x="51752" y="17976"/>
                  </a:lnTo>
                  <a:lnTo>
                    <a:pt x="52099" y="1637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7567" y="2803093"/>
              <a:ext cx="2212469" cy="246191"/>
            </a:xfrm>
            <a:prstGeom prst="rect">
              <a:avLst/>
            </a:prstGeom>
          </p:spPr>
        </p:pic>
      </p:grpSp>
      <p:sp>
        <p:nvSpPr>
          <p:cNvPr id="306" name="object 306"/>
          <p:cNvSpPr txBox="1"/>
          <p:nvPr/>
        </p:nvSpPr>
        <p:spPr>
          <a:xfrm>
            <a:off x="6510233" y="2786180"/>
            <a:ext cx="341630" cy="217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" marR="5080" indent="-93345">
              <a:lnSpc>
                <a:spcPct val="114399"/>
              </a:lnSpc>
              <a:spcBef>
                <a:spcPts val="90"/>
              </a:spcBef>
            </a:pPr>
            <a:r>
              <a:rPr sz="55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5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50" b="1" spc="-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5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50" b="1" spc="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55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5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50" b="1" spc="-6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50" b="1" spc="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550" b="1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50" b="1" spc="-15" dirty="0">
                <a:solidFill>
                  <a:srgbClr val="FFFFFF"/>
                </a:solidFill>
                <a:latin typeface="Calibri"/>
                <a:cs typeface="Calibri"/>
              </a:rPr>
              <a:t>c  </a:t>
            </a:r>
            <a:r>
              <a:rPr sz="550" b="1" dirty="0">
                <a:solidFill>
                  <a:srgbClr val="FFFFFF"/>
                </a:solidFill>
                <a:latin typeface="Calibri"/>
                <a:cs typeface="Calibri"/>
              </a:rPr>
              <a:t>2400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4803978" y="2907021"/>
            <a:ext cx="50800" cy="61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" spc="-30" dirty="0">
                <a:latin typeface="Calibri"/>
                <a:cs typeface="Calibri"/>
              </a:rPr>
              <a:t>GN</a:t>
            </a:r>
            <a:r>
              <a:rPr sz="200" spc="-95" dirty="0">
                <a:latin typeface="Calibri"/>
                <a:cs typeface="Calibri"/>
              </a:rPr>
              <a:t>S</a:t>
            </a:r>
            <a:r>
              <a:rPr sz="200" dirty="0">
                <a:latin typeface="Calibri"/>
                <a:cs typeface="Calibri"/>
              </a:rPr>
              <a:t>S</a:t>
            </a:r>
            <a:endParaRPr sz="200">
              <a:latin typeface="Calibri"/>
              <a:cs typeface="Calibri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4605223" y="3149288"/>
            <a:ext cx="2393315" cy="271780"/>
            <a:chOff x="4605223" y="3149288"/>
            <a:chExt cx="2393315" cy="271780"/>
          </a:xfrm>
        </p:grpSpPr>
        <p:sp>
          <p:nvSpPr>
            <p:cNvPr id="309" name="object 309"/>
            <p:cNvSpPr/>
            <p:nvPr/>
          </p:nvSpPr>
          <p:spPr>
            <a:xfrm>
              <a:off x="4612843" y="3156910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0"/>
                  </a:moveTo>
                  <a:lnTo>
                    <a:pt x="0" y="256381"/>
                  </a:lnTo>
                  <a:lnTo>
                    <a:pt x="2377641" y="256381"/>
                  </a:lnTo>
                  <a:lnTo>
                    <a:pt x="2377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612843" y="3156908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736665" y="3156910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1"/>
                  </a:lnTo>
                  <a:lnTo>
                    <a:pt x="2129997" y="256381"/>
                  </a:lnTo>
                  <a:lnTo>
                    <a:pt x="21299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736666" y="3156908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901325" y="3183454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6" y="19414"/>
                  </a:lnTo>
                  <a:lnTo>
                    <a:pt x="520" y="20972"/>
                  </a:lnTo>
                  <a:lnTo>
                    <a:pt x="14414" y="32377"/>
                  </a:lnTo>
                  <a:lnTo>
                    <a:pt x="37510" y="32377"/>
                  </a:lnTo>
                  <a:lnTo>
                    <a:pt x="47584" y="27444"/>
                  </a:lnTo>
                  <a:lnTo>
                    <a:pt x="48625" y="26424"/>
                  </a:lnTo>
                  <a:lnTo>
                    <a:pt x="49494" y="25126"/>
                  </a:lnTo>
                  <a:lnTo>
                    <a:pt x="50883" y="22531"/>
                  </a:lnTo>
                  <a:lnTo>
                    <a:pt x="51404" y="20972"/>
                  </a:lnTo>
                  <a:lnTo>
                    <a:pt x="51751" y="17876"/>
                  </a:lnTo>
                  <a:lnTo>
                    <a:pt x="52099" y="16318"/>
                  </a:lnTo>
                  <a:lnTo>
                    <a:pt x="51751" y="14500"/>
                  </a:lnTo>
                  <a:lnTo>
                    <a:pt x="51404" y="11385"/>
                  </a:lnTo>
                  <a:lnTo>
                    <a:pt x="50883" y="9827"/>
                  </a:lnTo>
                  <a:lnTo>
                    <a:pt x="49494" y="7250"/>
                  </a:lnTo>
                  <a:lnTo>
                    <a:pt x="48625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44457" y="2057"/>
                  </a:lnTo>
                  <a:lnTo>
                    <a:pt x="43242" y="1278"/>
                  </a:lnTo>
                  <a:lnTo>
                    <a:pt x="41852" y="759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346" y="1294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01326" y="3183453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752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50883" y="982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45500" y="2836"/>
                  </a:lnTo>
                  <a:lnTo>
                    <a:pt x="44458" y="2057"/>
                  </a:lnTo>
                  <a:lnTo>
                    <a:pt x="43242" y="1278"/>
                  </a:lnTo>
                  <a:lnTo>
                    <a:pt x="41853" y="758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59"/>
                  </a:lnTo>
                  <a:lnTo>
                    <a:pt x="11461" y="519"/>
                  </a:lnTo>
                  <a:lnTo>
                    <a:pt x="10072" y="758"/>
                  </a:lnTo>
                  <a:lnTo>
                    <a:pt x="8683" y="1278"/>
                  </a:lnTo>
                  <a:lnTo>
                    <a:pt x="7467" y="2057"/>
                  </a:lnTo>
                  <a:lnTo>
                    <a:pt x="6251" y="2836"/>
                  </a:lnTo>
                  <a:lnTo>
                    <a:pt x="5209" y="3874"/>
                  </a:lnTo>
                  <a:lnTo>
                    <a:pt x="4167" y="4913"/>
                  </a:lnTo>
                  <a:lnTo>
                    <a:pt x="3299" y="5952"/>
                  </a:lnTo>
                  <a:lnTo>
                    <a:pt x="2431" y="7250"/>
                  </a:lnTo>
                  <a:lnTo>
                    <a:pt x="1736" y="8548"/>
                  </a:lnTo>
                  <a:lnTo>
                    <a:pt x="1041" y="9827"/>
                  </a:lnTo>
                  <a:lnTo>
                    <a:pt x="520" y="11384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14"/>
                  </a:lnTo>
                  <a:lnTo>
                    <a:pt x="520" y="20972"/>
                  </a:lnTo>
                  <a:lnTo>
                    <a:pt x="1041" y="2253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598"/>
                  </a:lnTo>
                  <a:lnTo>
                    <a:pt x="47584" y="27443"/>
                  </a:lnTo>
                  <a:lnTo>
                    <a:pt x="48626" y="26425"/>
                  </a:lnTo>
                  <a:lnTo>
                    <a:pt x="49494" y="25126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72"/>
                  </a:lnTo>
                  <a:lnTo>
                    <a:pt x="51578" y="1941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901325" y="3342065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6" y="19433"/>
                  </a:lnTo>
                  <a:lnTo>
                    <a:pt x="520" y="20991"/>
                  </a:lnTo>
                  <a:lnTo>
                    <a:pt x="14414" y="32377"/>
                  </a:lnTo>
                  <a:lnTo>
                    <a:pt x="37510" y="32377"/>
                  </a:lnTo>
                  <a:lnTo>
                    <a:pt x="47584" y="27463"/>
                  </a:lnTo>
                  <a:lnTo>
                    <a:pt x="48625" y="26424"/>
                  </a:lnTo>
                  <a:lnTo>
                    <a:pt x="49494" y="25126"/>
                  </a:lnTo>
                  <a:lnTo>
                    <a:pt x="50883" y="22550"/>
                  </a:lnTo>
                  <a:lnTo>
                    <a:pt x="51404" y="20991"/>
                  </a:lnTo>
                  <a:lnTo>
                    <a:pt x="51751" y="17876"/>
                  </a:lnTo>
                  <a:lnTo>
                    <a:pt x="52099" y="16318"/>
                  </a:lnTo>
                  <a:lnTo>
                    <a:pt x="51751" y="14500"/>
                  </a:lnTo>
                  <a:lnTo>
                    <a:pt x="51404" y="11404"/>
                  </a:lnTo>
                  <a:lnTo>
                    <a:pt x="50883" y="9846"/>
                  </a:lnTo>
                  <a:lnTo>
                    <a:pt x="49494" y="7250"/>
                  </a:lnTo>
                  <a:lnTo>
                    <a:pt x="48625" y="5951"/>
                  </a:lnTo>
                  <a:lnTo>
                    <a:pt x="47584" y="4932"/>
                  </a:lnTo>
                  <a:lnTo>
                    <a:pt x="46715" y="3895"/>
                  </a:lnTo>
                  <a:lnTo>
                    <a:pt x="44457" y="2076"/>
                  </a:lnTo>
                  <a:lnTo>
                    <a:pt x="43242" y="1297"/>
                  </a:lnTo>
                  <a:lnTo>
                    <a:pt x="41852" y="778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346" y="1296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901326" y="3342065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752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52"/>
                  </a:lnTo>
                  <a:lnTo>
                    <a:pt x="47584" y="4933"/>
                  </a:lnTo>
                  <a:lnTo>
                    <a:pt x="46715" y="3894"/>
                  </a:lnTo>
                  <a:lnTo>
                    <a:pt x="45500" y="2856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736" y="8548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7" y="1296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92"/>
                  </a:lnTo>
                  <a:lnTo>
                    <a:pt x="1041" y="2255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3299" y="26425"/>
                  </a:lnTo>
                  <a:lnTo>
                    <a:pt x="4167" y="27463"/>
                  </a:lnTo>
                  <a:lnTo>
                    <a:pt x="5209" y="28502"/>
                  </a:lnTo>
                  <a:lnTo>
                    <a:pt x="6251" y="29541"/>
                  </a:lnTo>
                  <a:lnTo>
                    <a:pt x="7467" y="30320"/>
                  </a:lnTo>
                  <a:lnTo>
                    <a:pt x="8683" y="31099"/>
                  </a:lnTo>
                  <a:lnTo>
                    <a:pt x="10072" y="31618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618"/>
                  </a:lnTo>
                  <a:lnTo>
                    <a:pt x="47584" y="27463"/>
                  </a:lnTo>
                  <a:lnTo>
                    <a:pt x="48626" y="26425"/>
                  </a:lnTo>
                  <a:lnTo>
                    <a:pt x="49494" y="25126"/>
                  </a:lnTo>
                  <a:lnTo>
                    <a:pt x="50189" y="23828"/>
                  </a:lnTo>
                  <a:lnTo>
                    <a:pt x="50883" y="2255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649989" y="318958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19">
                  <a:moveTo>
                    <a:pt x="0" y="14521"/>
                  </a:moveTo>
                  <a:lnTo>
                    <a:pt x="0" y="17876"/>
                  </a:lnTo>
                  <a:lnTo>
                    <a:pt x="469" y="20993"/>
                  </a:lnTo>
                  <a:lnTo>
                    <a:pt x="14396" y="32397"/>
                  </a:lnTo>
                  <a:lnTo>
                    <a:pt x="37373" y="32397"/>
                  </a:lnTo>
                  <a:lnTo>
                    <a:pt x="52012" y="16319"/>
                  </a:lnTo>
                  <a:lnTo>
                    <a:pt x="51318" y="11405"/>
                  </a:lnTo>
                  <a:lnTo>
                    <a:pt x="37373" y="0"/>
                  </a:lnTo>
                  <a:lnTo>
                    <a:pt x="14396" y="0"/>
                  </a:lnTo>
                  <a:lnTo>
                    <a:pt x="0" y="1452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649990" y="318958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19">
                  <a:moveTo>
                    <a:pt x="52012" y="16318"/>
                  </a:moveTo>
                  <a:lnTo>
                    <a:pt x="51769" y="14520"/>
                  </a:lnTo>
                  <a:lnTo>
                    <a:pt x="51543" y="12962"/>
                  </a:lnTo>
                  <a:lnTo>
                    <a:pt x="51317" y="11404"/>
                  </a:lnTo>
                  <a:lnTo>
                    <a:pt x="50849" y="9847"/>
                  </a:lnTo>
                  <a:lnTo>
                    <a:pt x="50154" y="8548"/>
                  </a:lnTo>
                  <a:lnTo>
                    <a:pt x="49459" y="7250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0" y="1452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7432" y="30320"/>
                  </a:lnTo>
                  <a:lnTo>
                    <a:pt x="8596" y="31099"/>
                  </a:lnTo>
                  <a:lnTo>
                    <a:pt x="9985" y="31618"/>
                  </a:lnTo>
                  <a:lnTo>
                    <a:pt x="11375" y="31877"/>
                  </a:lnTo>
                  <a:lnTo>
                    <a:pt x="12764" y="32137"/>
                  </a:lnTo>
                  <a:lnTo>
                    <a:pt x="14396" y="32397"/>
                  </a:lnTo>
                  <a:lnTo>
                    <a:pt x="37372" y="32397"/>
                  </a:lnTo>
                  <a:lnTo>
                    <a:pt x="39005" y="32137"/>
                  </a:lnTo>
                  <a:lnTo>
                    <a:pt x="40394" y="31877"/>
                  </a:lnTo>
                  <a:lnTo>
                    <a:pt x="41783" y="31618"/>
                  </a:lnTo>
                  <a:lnTo>
                    <a:pt x="51543" y="19434"/>
                  </a:lnTo>
                  <a:lnTo>
                    <a:pt x="51769" y="17876"/>
                  </a:lnTo>
                  <a:lnTo>
                    <a:pt x="52012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649989" y="3348217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6"/>
                  </a:lnTo>
                  <a:lnTo>
                    <a:pt x="469" y="20971"/>
                  </a:lnTo>
                  <a:lnTo>
                    <a:pt x="14396" y="32377"/>
                  </a:lnTo>
                  <a:lnTo>
                    <a:pt x="37373" y="32377"/>
                  </a:lnTo>
                  <a:lnTo>
                    <a:pt x="52012" y="16318"/>
                  </a:lnTo>
                  <a:lnTo>
                    <a:pt x="51318" y="11404"/>
                  </a:lnTo>
                  <a:lnTo>
                    <a:pt x="37373" y="0"/>
                  </a:lnTo>
                  <a:lnTo>
                    <a:pt x="14396" y="0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649990" y="3348216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2012" y="16318"/>
                  </a:moveTo>
                  <a:lnTo>
                    <a:pt x="50154" y="8548"/>
                  </a:lnTo>
                  <a:lnTo>
                    <a:pt x="49459" y="7250"/>
                  </a:lnTo>
                  <a:lnTo>
                    <a:pt x="40394" y="519"/>
                  </a:lnTo>
                  <a:lnTo>
                    <a:pt x="39005" y="259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12764" y="259"/>
                  </a:lnTo>
                  <a:lnTo>
                    <a:pt x="11375" y="519"/>
                  </a:lnTo>
                  <a:lnTo>
                    <a:pt x="9985" y="778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7432" y="30300"/>
                  </a:lnTo>
                  <a:lnTo>
                    <a:pt x="8596" y="31079"/>
                  </a:lnTo>
                  <a:lnTo>
                    <a:pt x="9985" y="31598"/>
                  </a:lnTo>
                  <a:lnTo>
                    <a:pt x="11375" y="31858"/>
                  </a:lnTo>
                  <a:lnTo>
                    <a:pt x="12764" y="32117"/>
                  </a:lnTo>
                  <a:lnTo>
                    <a:pt x="14396" y="32377"/>
                  </a:lnTo>
                  <a:lnTo>
                    <a:pt x="37372" y="32377"/>
                  </a:lnTo>
                  <a:lnTo>
                    <a:pt x="39005" y="32117"/>
                  </a:lnTo>
                  <a:lnTo>
                    <a:pt x="40394" y="31858"/>
                  </a:lnTo>
                  <a:lnTo>
                    <a:pt x="41783" y="31598"/>
                  </a:lnTo>
                  <a:lnTo>
                    <a:pt x="43190" y="31079"/>
                  </a:lnTo>
                  <a:lnTo>
                    <a:pt x="44353" y="30300"/>
                  </a:lnTo>
                  <a:lnTo>
                    <a:pt x="45500" y="29541"/>
                  </a:lnTo>
                  <a:lnTo>
                    <a:pt x="51769" y="17876"/>
                  </a:lnTo>
                  <a:lnTo>
                    <a:pt x="52012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297342" y="322643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297342" y="322643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297342" y="3291902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297342" y="329190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300762" y="322953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300763" y="322953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323009" y="328936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323009" y="328936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300762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300763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323009" y="332084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323009" y="332084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378217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378217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400446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400446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378217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378217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400446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400446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57130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57131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479360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79360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57130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1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457131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479360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479360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535783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535783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558012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558012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535783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535783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558012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558012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188802" y="3234932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0"/>
                  </a:moveTo>
                  <a:lnTo>
                    <a:pt x="0" y="149876"/>
                  </a:lnTo>
                  <a:lnTo>
                    <a:pt x="82986" y="149876"/>
                  </a:lnTo>
                  <a:lnTo>
                    <a:pt x="82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188801" y="3234932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149876"/>
                  </a:moveTo>
                  <a:lnTo>
                    <a:pt x="82987" y="149876"/>
                  </a:lnTo>
                  <a:lnTo>
                    <a:pt x="82987" y="0"/>
                  </a:lnTo>
                  <a:lnTo>
                    <a:pt x="0" y="0"/>
                  </a:lnTo>
                  <a:lnTo>
                    <a:pt x="0" y="14987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192639" y="3235186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66374" y="11764"/>
                  </a:moveTo>
                  <a:lnTo>
                    <a:pt x="66374" y="31118"/>
                  </a:lnTo>
                  <a:lnTo>
                    <a:pt x="68353" y="31118"/>
                  </a:lnTo>
                  <a:lnTo>
                    <a:pt x="68353" y="12903"/>
                  </a:lnTo>
                  <a:lnTo>
                    <a:pt x="73529" y="12903"/>
                  </a:lnTo>
                  <a:lnTo>
                    <a:pt x="73529" y="3075"/>
                  </a:lnTo>
                  <a:lnTo>
                    <a:pt x="72539" y="3075"/>
                  </a:lnTo>
                  <a:lnTo>
                    <a:pt x="72539" y="11764"/>
                  </a:lnTo>
                  <a:lnTo>
                    <a:pt x="66374" y="11764"/>
                  </a:lnTo>
                  <a:close/>
                </a:path>
                <a:path w="73660" h="63500">
                  <a:moveTo>
                    <a:pt x="5191" y="41485"/>
                  </a:moveTo>
                  <a:lnTo>
                    <a:pt x="5191" y="63077"/>
                  </a:lnTo>
                  <a:lnTo>
                    <a:pt x="68353" y="63077"/>
                  </a:lnTo>
                  <a:lnTo>
                    <a:pt x="68353" y="41485"/>
                  </a:lnTo>
                  <a:lnTo>
                    <a:pt x="66374" y="41485"/>
                  </a:lnTo>
                  <a:lnTo>
                    <a:pt x="66374" y="11764"/>
                  </a:lnTo>
                  <a:lnTo>
                    <a:pt x="51560" y="11764"/>
                  </a:lnTo>
                  <a:lnTo>
                    <a:pt x="51560" y="3075"/>
                  </a:lnTo>
                  <a:lnTo>
                    <a:pt x="47618" y="3075"/>
                  </a:lnTo>
                  <a:lnTo>
                    <a:pt x="47618" y="0"/>
                  </a:lnTo>
                  <a:lnTo>
                    <a:pt x="25424" y="0"/>
                  </a:lnTo>
                  <a:lnTo>
                    <a:pt x="25424" y="3075"/>
                  </a:lnTo>
                  <a:lnTo>
                    <a:pt x="21464" y="3075"/>
                  </a:lnTo>
                  <a:lnTo>
                    <a:pt x="21464" y="11764"/>
                  </a:lnTo>
                  <a:lnTo>
                    <a:pt x="6911" y="11764"/>
                  </a:lnTo>
                  <a:lnTo>
                    <a:pt x="6911" y="41485"/>
                  </a:lnTo>
                  <a:lnTo>
                    <a:pt x="5191" y="41485"/>
                  </a:lnTo>
                  <a:close/>
                </a:path>
                <a:path w="73660" h="63500">
                  <a:moveTo>
                    <a:pt x="0" y="3075"/>
                  </a:moveTo>
                  <a:lnTo>
                    <a:pt x="0" y="12903"/>
                  </a:lnTo>
                  <a:lnTo>
                    <a:pt x="5191" y="12903"/>
                  </a:lnTo>
                  <a:lnTo>
                    <a:pt x="5191" y="31118"/>
                  </a:lnTo>
                  <a:lnTo>
                    <a:pt x="6911" y="31118"/>
                  </a:lnTo>
                  <a:lnTo>
                    <a:pt x="6911" y="11764"/>
                  </a:lnTo>
                  <a:lnTo>
                    <a:pt x="746" y="11764"/>
                  </a:lnTo>
                  <a:lnTo>
                    <a:pt x="746" y="3075"/>
                  </a:lnTo>
                  <a:lnTo>
                    <a:pt x="0" y="3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192639" y="3235185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0"/>
                  </a:moveTo>
                  <a:lnTo>
                    <a:pt x="47618" y="3075"/>
                  </a:lnTo>
                  <a:lnTo>
                    <a:pt x="51561" y="3075"/>
                  </a:lnTo>
                  <a:lnTo>
                    <a:pt x="51561" y="11764"/>
                  </a:lnTo>
                  <a:lnTo>
                    <a:pt x="68354" y="11764"/>
                  </a:lnTo>
                  <a:lnTo>
                    <a:pt x="68354" y="12902"/>
                  </a:lnTo>
                  <a:lnTo>
                    <a:pt x="73529" y="12902"/>
                  </a:lnTo>
                  <a:lnTo>
                    <a:pt x="73529" y="3075"/>
                  </a:lnTo>
                  <a:lnTo>
                    <a:pt x="72539" y="3075"/>
                  </a:lnTo>
                  <a:lnTo>
                    <a:pt x="72539" y="11764"/>
                  </a:lnTo>
                  <a:lnTo>
                    <a:pt x="68354" y="11764"/>
                  </a:lnTo>
                  <a:lnTo>
                    <a:pt x="68354" y="31118"/>
                  </a:lnTo>
                  <a:lnTo>
                    <a:pt x="66374" y="31118"/>
                  </a:lnTo>
                  <a:lnTo>
                    <a:pt x="66374" y="41485"/>
                  </a:lnTo>
                  <a:lnTo>
                    <a:pt x="68354" y="41485"/>
                  </a:lnTo>
                  <a:lnTo>
                    <a:pt x="68354" y="63076"/>
                  </a:lnTo>
                  <a:lnTo>
                    <a:pt x="5192" y="63076"/>
                  </a:lnTo>
                  <a:lnTo>
                    <a:pt x="5192" y="41485"/>
                  </a:lnTo>
                  <a:lnTo>
                    <a:pt x="6911" y="41485"/>
                  </a:lnTo>
                  <a:lnTo>
                    <a:pt x="6911" y="31118"/>
                  </a:lnTo>
                  <a:lnTo>
                    <a:pt x="5192" y="31118"/>
                  </a:lnTo>
                  <a:lnTo>
                    <a:pt x="5192" y="11764"/>
                  </a:lnTo>
                  <a:lnTo>
                    <a:pt x="746" y="11764"/>
                  </a:lnTo>
                  <a:lnTo>
                    <a:pt x="746" y="3075"/>
                  </a:lnTo>
                  <a:lnTo>
                    <a:pt x="0" y="3075"/>
                  </a:lnTo>
                  <a:lnTo>
                    <a:pt x="0" y="12902"/>
                  </a:lnTo>
                  <a:lnTo>
                    <a:pt x="5192" y="12902"/>
                  </a:lnTo>
                  <a:lnTo>
                    <a:pt x="5192" y="11764"/>
                  </a:lnTo>
                  <a:lnTo>
                    <a:pt x="21464" y="11764"/>
                  </a:lnTo>
                  <a:lnTo>
                    <a:pt x="21464" y="3075"/>
                  </a:lnTo>
                  <a:lnTo>
                    <a:pt x="25424" y="3075"/>
                  </a:lnTo>
                  <a:lnTo>
                    <a:pt x="25424" y="0"/>
                  </a:lnTo>
                  <a:lnTo>
                    <a:pt x="4761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244461" y="323856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244461" y="323856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193386" y="323856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193386" y="323856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192639" y="3320733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50153"/>
                  </a:moveTo>
                  <a:lnTo>
                    <a:pt x="0" y="59980"/>
                  </a:lnTo>
                  <a:lnTo>
                    <a:pt x="746" y="59980"/>
                  </a:lnTo>
                  <a:lnTo>
                    <a:pt x="746" y="51292"/>
                  </a:lnTo>
                  <a:lnTo>
                    <a:pt x="21464" y="51292"/>
                  </a:lnTo>
                  <a:lnTo>
                    <a:pt x="21464" y="59980"/>
                  </a:lnTo>
                  <a:lnTo>
                    <a:pt x="25424" y="59980"/>
                  </a:lnTo>
                  <a:lnTo>
                    <a:pt x="25424" y="63056"/>
                  </a:lnTo>
                  <a:lnTo>
                    <a:pt x="47618" y="63056"/>
                  </a:lnTo>
                  <a:lnTo>
                    <a:pt x="47618" y="59980"/>
                  </a:lnTo>
                  <a:lnTo>
                    <a:pt x="51560" y="59980"/>
                  </a:lnTo>
                  <a:lnTo>
                    <a:pt x="51560" y="51292"/>
                  </a:lnTo>
                  <a:lnTo>
                    <a:pt x="72539" y="51292"/>
                  </a:lnTo>
                  <a:lnTo>
                    <a:pt x="72539" y="59980"/>
                  </a:lnTo>
                  <a:lnTo>
                    <a:pt x="73529" y="59980"/>
                  </a:lnTo>
                  <a:lnTo>
                    <a:pt x="73529" y="50153"/>
                  </a:lnTo>
                  <a:lnTo>
                    <a:pt x="68353" y="50153"/>
                  </a:lnTo>
                  <a:lnTo>
                    <a:pt x="68353" y="31937"/>
                  </a:lnTo>
                  <a:lnTo>
                    <a:pt x="66374" y="31937"/>
                  </a:lnTo>
                  <a:lnTo>
                    <a:pt x="66374" y="0"/>
                  </a:lnTo>
                  <a:lnTo>
                    <a:pt x="6911" y="0"/>
                  </a:lnTo>
                  <a:lnTo>
                    <a:pt x="6911" y="31937"/>
                  </a:lnTo>
                  <a:lnTo>
                    <a:pt x="5191" y="31937"/>
                  </a:lnTo>
                  <a:lnTo>
                    <a:pt x="5191" y="50153"/>
                  </a:lnTo>
                  <a:lnTo>
                    <a:pt x="0" y="50153"/>
                  </a:lnTo>
                  <a:close/>
                </a:path>
                <a:path w="73660" h="63500">
                  <a:moveTo>
                    <a:pt x="66374" y="0"/>
                  </a:moveTo>
                  <a:lnTo>
                    <a:pt x="66374" y="21570"/>
                  </a:lnTo>
                  <a:lnTo>
                    <a:pt x="68353" y="21570"/>
                  </a:lnTo>
                  <a:lnTo>
                    <a:pt x="68353" y="0"/>
                  </a:lnTo>
                  <a:lnTo>
                    <a:pt x="66374" y="0"/>
                  </a:lnTo>
                  <a:close/>
                </a:path>
                <a:path w="73660" h="63500">
                  <a:moveTo>
                    <a:pt x="5191" y="0"/>
                  </a:moveTo>
                  <a:lnTo>
                    <a:pt x="5191" y="21570"/>
                  </a:lnTo>
                  <a:lnTo>
                    <a:pt x="6911" y="21570"/>
                  </a:lnTo>
                  <a:lnTo>
                    <a:pt x="6911" y="0"/>
                  </a:lnTo>
                  <a:lnTo>
                    <a:pt x="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192639" y="3320733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63056"/>
                  </a:moveTo>
                  <a:lnTo>
                    <a:pt x="47618" y="59980"/>
                  </a:lnTo>
                  <a:lnTo>
                    <a:pt x="51561" y="59980"/>
                  </a:lnTo>
                  <a:lnTo>
                    <a:pt x="51561" y="51292"/>
                  </a:lnTo>
                  <a:lnTo>
                    <a:pt x="68354" y="51292"/>
                  </a:lnTo>
                  <a:lnTo>
                    <a:pt x="68354" y="50153"/>
                  </a:lnTo>
                  <a:lnTo>
                    <a:pt x="73529" y="50153"/>
                  </a:lnTo>
                  <a:lnTo>
                    <a:pt x="73529" y="59980"/>
                  </a:lnTo>
                  <a:lnTo>
                    <a:pt x="72539" y="59980"/>
                  </a:lnTo>
                  <a:lnTo>
                    <a:pt x="72539" y="51292"/>
                  </a:lnTo>
                  <a:lnTo>
                    <a:pt x="68354" y="51292"/>
                  </a:lnTo>
                  <a:lnTo>
                    <a:pt x="68354" y="31937"/>
                  </a:lnTo>
                  <a:lnTo>
                    <a:pt x="66374" y="31937"/>
                  </a:lnTo>
                  <a:lnTo>
                    <a:pt x="66374" y="21571"/>
                  </a:lnTo>
                  <a:lnTo>
                    <a:pt x="68354" y="21571"/>
                  </a:lnTo>
                  <a:lnTo>
                    <a:pt x="68354" y="0"/>
                  </a:lnTo>
                  <a:lnTo>
                    <a:pt x="5192" y="0"/>
                  </a:lnTo>
                  <a:lnTo>
                    <a:pt x="5192" y="21571"/>
                  </a:lnTo>
                  <a:lnTo>
                    <a:pt x="6911" y="21571"/>
                  </a:lnTo>
                  <a:lnTo>
                    <a:pt x="6911" y="31937"/>
                  </a:lnTo>
                  <a:lnTo>
                    <a:pt x="5192" y="31937"/>
                  </a:lnTo>
                  <a:lnTo>
                    <a:pt x="5192" y="51292"/>
                  </a:lnTo>
                  <a:lnTo>
                    <a:pt x="746" y="51292"/>
                  </a:lnTo>
                  <a:lnTo>
                    <a:pt x="746" y="59980"/>
                  </a:lnTo>
                  <a:lnTo>
                    <a:pt x="0" y="59980"/>
                  </a:lnTo>
                  <a:lnTo>
                    <a:pt x="0" y="50153"/>
                  </a:lnTo>
                  <a:lnTo>
                    <a:pt x="5192" y="50153"/>
                  </a:lnTo>
                  <a:lnTo>
                    <a:pt x="5192" y="51292"/>
                  </a:lnTo>
                  <a:lnTo>
                    <a:pt x="21464" y="51292"/>
                  </a:lnTo>
                  <a:lnTo>
                    <a:pt x="21464" y="59980"/>
                  </a:lnTo>
                  <a:lnTo>
                    <a:pt x="25424" y="59980"/>
                  </a:lnTo>
                  <a:lnTo>
                    <a:pt x="25424" y="63056"/>
                  </a:lnTo>
                  <a:lnTo>
                    <a:pt x="47618" y="63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244461" y="337174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244461" y="337174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193386" y="337174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193386" y="337174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304340" y="323288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83" y="52534"/>
                  </a:moveTo>
                  <a:lnTo>
                    <a:pt x="145708" y="52534"/>
                  </a:lnTo>
                  <a:lnTo>
                    <a:pt x="145708" y="0"/>
                  </a:lnTo>
                  <a:lnTo>
                    <a:pt x="78183" y="0"/>
                  </a:lnTo>
                  <a:lnTo>
                    <a:pt x="78183" y="52534"/>
                  </a:lnTo>
                  <a:close/>
                </a:path>
                <a:path w="303529" h="151764">
                  <a:moveTo>
                    <a:pt x="78183" y="151404"/>
                  </a:moveTo>
                  <a:lnTo>
                    <a:pt x="145708" y="151404"/>
                  </a:lnTo>
                  <a:lnTo>
                    <a:pt x="145708" y="98869"/>
                  </a:lnTo>
                  <a:lnTo>
                    <a:pt x="78183" y="98869"/>
                  </a:lnTo>
                  <a:lnTo>
                    <a:pt x="78183" y="151404"/>
                  </a:lnTo>
                  <a:close/>
                </a:path>
                <a:path w="303529" h="151764">
                  <a:moveTo>
                    <a:pt x="157322" y="52534"/>
                  </a:moveTo>
                  <a:lnTo>
                    <a:pt x="224847" y="52534"/>
                  </a:lnTo>
                  <a:lnTo>
                    <a:pt x="224847" y="0"/>
                  </a:lnTo>
                  <a:lnTo>
                    <a:pt x="157322" y="0"/>
                  </a:lnTo>
                  <a:lnTo>
                    <a:pt x="157322" y="52534"/>
                  </a:lnTo>
                  <a:close/>
                </a:path>
                <a:path w="303529" h="151764">
                  <a:moveTo>
                    <a:pt x="157322" y="151404"/>
                  </a:moveTo>
                  <a:lnTo>
                    <a:pt x="224847" y="151404"/>
                  </a:lnTo>
                  <a:lnTo>
                    <a:pt x="224847" y="98869"/>
                  </a:lnTo>
                  <a:lnTo>
                    <a:pt x="157322" y="98869"/>
                  </a:lnTo>
                  <a:lnTo>
                    <a:pt x="157322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193855" y="3238285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193855" y="3238284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245642" y="3238285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245642" y="3238284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245642" y="3369732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2"/>
                  </a:lnTo>
                  <a:lnTo>
                    <a:pt x="21706" y="10002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245642" y="3369731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193855" y="3369732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2"/>
                  </a:lnTo>
                  <a:lnTo>
                    <a:pt x="21706" y="10002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193855" y="3369731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0" name="object 3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67220" y="3305891"/>
              <a:ext cx="85625" cy="86068"/>
            </a:xfrm>
            <a:prstGeom prst="rect">
              <a:avLst/>
            </a:prstGeom>
          </p:spPr>
        </p:pic>
        <p:sp>
          <p:nvSpPr>
            <p:cNvPr id="381" name="object 381"/>
            <p:cNvSpPr/>
            <p:nvPr/>
          </p:nvSpPr>
          <p:spPr>
            <a:xfrm>
              <a:off x="5612404" y="322643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612404" y="322643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612404" y="3291902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612404" y="329190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615825" y="322953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615825" y="322953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638054" y="328936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638054" y="328936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615825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615825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638054" y="332084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638054" y="332084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693314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693314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715543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715544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693314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693314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715543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715544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772158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772158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794387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794387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772158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772158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794387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794387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850828" y="322925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850828" y="322925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873057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873057" y="328908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850828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850828" y="332674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873057" y="332084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619403" y="323288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654" y="93860"/>
                  </a:moveTo>
                  <a:lnTo>
                    <a:pt x="283458" y="93860"/>
                  </a:lnTo>
                  <a:lnTo>
                    <a:pt x="283458" y="87960"/>
                  </a:lnTo>
                  <a:lnTo>
                    <a:pt x="253654" y="87960"/>
                  </a:lnTo>
                  <a:lnTo>
                    <a:pt x="25365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253" y="52534"/>
                  </a:moveTo>
                  <a:lnTo>
                    <a:pt x="145777" y="52534"/>
                  </a:lnTo>
                  <a:lnTo>
                    <a:pt x="145777" y="0"/>
                  </a:lnTo>
                  <a:lnTo>
                    <a:pt x="78253" y="0"/>
                  </a:lnTo>
                  <a:lnTo>
                    <a:pt x="78253" y="52534"/>
                  </a:lnTo>
                  <a:close/>
                </a:path>
                <a:path w="303529" h="151764">
                  <a:moveTo>
                    <a:pt x="78253" y="151404"/>
                  </a:moveTo>
                  <a:lnTo>
                    <a:pt x="145777" y="151404"/>
                  </a:lnTo>
                  <a:lnTo>
                    <a:pt x="145777" y="98869"/>
                  </a:lnTo>
                  <a:lnTo>
                    <a:pt x="78253" y="98869"/>
                  </a:lnTo>
                  <a:lnTo>
                    <a:pt x="78253" y="151404"/>
                  </a:lnTo>
                  <a:close/>
                </a:path>
                <a:path w="303529" h="151764">
                  <a:moveTo>
                    <a:pt x="157270" y="52534"/>
                  </a:moveTo>
                  <a:lnTo>
                    <a:pt x="224794" y="52534"/>
                  </a:lnTo>
                  <a:lnTo>
                    <a:pt x="224794" y="0"/>
                  </a:lnTo>
                  <a:lnTo>
                    <a:pt x="157270" y="0"/>
                  </a:lnTo>
                  <a:lnTo>
                    <a:pt x="157270" y="52534"/>
                  </a:lnTo>
                  <a:close/>
                </a:path>
                <a:path w="303529" h="151764">
                  <a:moveTo>
                    <a:pt x="157270" y="151404"/>
                  </a:moveTo>
                  <a:lnTo>
                    <a:pt x="224794" y="151404"/>
                  </a:lnTo>
                  <a:lnTo>
                    <a:pt x="224794" y="98869"/>
                  </a:lnTo>
                  <a:lnTo>
                    <a:pt x="157270" y="98869"/>
                  </a:lnTo>
                  <a:lnTo>
                    <a:pt x="157270" y="151404"/>
                  </a:lnTo>
                  <a:close/>
                </a:path>
                <a:path w="303529" h="151764">
                  <a:moveTo>
                    <a:pt x="235419" y="52534"/>
                  </a:moveTo>
                  <a:lnTo>
                    <a:pt x="302944" y="52534"/>
                  </a:lnTo>
                  <a:lnTo>
                    <a:pt x="302944" y="0"/>
                  </a:lnTo>
                  <a:lnTo>
                    <a:pt x="235419" y="0"/>
                  </a:lnTo>
                  <a:lnTo>
                    <a:pt x="235419" y="52534"/>
                  </a:lnTo>
                  <a:close/>
                </a:path>
                <a:path w="303529" h="151764">
                  <a:moveTo>
                    <a:pt x="235419" y="151404"/>
                  </a:moveTo>
                  <a:lnTo>
                    <a:pt x="302944" y="151404"/>
                  </a:lnTo>
                  <a:lnTo>
                    <a:pt x="302944" y="98869"/>
                  </a:lnTo>
                  <a:lnTo>
                    <a:pt x="235419" y="98869"/>
                  </a:lnTo>
                  <a:lnTo>
                    <a:pt x="23541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959369" y="335790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71"/>
                  </a:moveTo>
                  <a:lnTo>
                    <a:pt x="0" y="24169"/>
                  </a:lnTo>
                  <a:lnTo>
                    <a:pt x="6250" y="31139"/>
                  </a:lnTo>
                  <a:lnTo>
                    <a:pt x="21186" y="31139"/>
                  </a:lnTo>
                  <a:lnTo>
                    <a:pt x="27264" y="24169"/>
                  </a:lnTo>
                  <a:lnTo>
                    <a:pt x="27264" y="15560"/>
                  </a:lnTo>
                  <a:lnTo>
                    <a:pt x="27264" y="6971"/>
                  </a:lnTo>
                  <a:lnTo>
                    <a:pt x="21186" y="0"/>
                  </a:lnTo>
                  <a:lnTo>
                    <a:pt x="6250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959369" y="335790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251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251" y="31138"/>
                  </a:lnTo>
                  <a:lnTo>
                    <a:pt x="13719" y="31138"/>
                  </a:lnTo>
                  <a:lnTo>
                    <a:pt x="21187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961452" y="335996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52"/>
                  </a:moveTo>
                  <a:lnTo>
                    <a:pt x="0" y="20972"/>
                  </a:lnTo>
                  <a:lnTo>
                    <a:pt x="5210" y="27024"/>
                  </a:lnTo>
                  <a:lnTo>
                    <a:pt x="18235" y="27024"/>
                  </a:lnTo>
                  <a:lnTo>
                    <a:pt x="23445" y="20972"/>
                  </a:lnTo>
                  <a:lnTo>
                    <a:pt x="23445" y="13502"/>
                  </a:lnTo>
                  <a:lnTo>
                    <a:pt x="23445" y="6052"/>
                  </a:lnTo>
                  <a:lnTo>
                    <a:pt x="18235" y="0"/>
                  </a:lnTo>
                  <a:lnTo>
                    <a:pt x="5210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961453" y="3359961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02"/>
                  </a:moveTo>
                  <a:lnTo>
                    <a:pt x="23444" y="6052"/>
                  </a:lnTo>
                  <a:lnTo>
                    <a:pt x="18234" y="0"/>
                  </a:lnTo>
                  <a:lnTo>
                    <a:pt x="11635" y="0"/>
                  </a:lnTo>
                  <a:lnTo>
                    <a:pt x="5209" y="0"/>
                  </a:lnTo>
                  <a:lnTo>
                    <a:pt x="0" y="605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635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963189" y="3362018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7"/>
                  </a:lnTo>
                  <a:lnTo>
                    <a:pt x="4340" y="22910"/>
                  </a:lnTo>
                  <a:lnTo>
                    <a:pt x="15281" y="22910"/>
                  </a:lnTo>
                  <a:lnTo>
                    <a:pt x="19798" y="17777"/>
                  </a:lnTo>
                  <a:lnTo>
                    <a:pt x="19798" y="11445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0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963189" y="3362018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341" y="22909"/>
                  </a:lnTo>
                  <a:lnTo>
                    <a:pt x="9898" y="22909"/>
                  </a:lnTo>
                  <a:lnTo>
                    <a:pt x="15282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967878" y="3367492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5"/>
                  </a:moveTo>
                  <a:lnTo>
                    <a:pt x="0" y="9287"/>
                  </a:lnTo>
                  <a:lnTo>
                    <a:pt x="2430" y="11963"/>
                  </a:lnTo>
                  <a:lnTo>
                    <a:pt x="7988" y="11963"/>
                  </a:lnTo>
                  <a:lnTo>
                    <a:pt x="10246" y="9287"/>
                  </a:lnTo>
                  <a:lnTo>
                    <a:pt x="10246" y="5971"/>
                  </a:lnTo>
                  <a:lnTo>
                    <a:pt x="10246" y="2675"/>
                  </a:lnTo>
                  <a:lnTo>
                    <a:pt x="7988" y="0"/>
                  </a:lnTo>
                  <a:lnTo>
                    <a:pt x="2430" y="0"/>
                  </a:lnTo>
                  <a:lnTo>
                    <a:pt x="0" y="2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967878" y="336749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7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431" y="11964"/>
                  </a:lnTo>
                  <a:lnTo>
                    <a:pt x="5209" y="11964"/>
                  </a:lnTo>
                  <a:lnTo>
                    <a:pt x="7988" y="11964"/>
                  </a:lnTo>
                  <a:lnTo>
                    <a:pt x="10246" y="9287"/>
                  </a:lnTo>
                  <a:lnTo>
                    <a:pt x="10246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021020" y="335870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69"/>
                  </a:moveTo>
                  <a:lnTo>
                    <a:pt x="0" y="24168"/>
                  </a:lnTo>
                  <a:lnTo>
                    <a:pt x="6078" y="31137"/>
                  </a:lnTo>
                  <a:lnTo>
                    <a:pt x="21186" y="31137"/>
                  </a:lnTo>
                  <a:lnTo>
                    <a:pt x="27264" y="24168"/>
                  </a:lnTo>
                  <a:lnTo>
                    <a:pt x="27264" y="15558"/>
                  </a:lnTo>
                  <a:lnTo>
                    <a:pt x="27264" y="6969"/>
                  </a:lnTo>
                  <a:lnTo>
                    <a:pt x="21186" y="0"/>
                  </a:lnTo>
                  <a:lnTo>
                    <a:pt x="6078" y="0"/>
                  </a:lnTo>
                  <a:lnTo>
                    <a:pt x="0" y="6969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021020" y="3358703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078" y="31138"/>
                  </a:lnTo>
                  <a:lnTo>
                    <a:pt x="13719" y="31138"/>
                  </a:lnTo>
                  <a:lnTo>
                    <a:pt x="21187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022930" y="3360760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2"/>
                  </a:moveTo>
                  <a:lnTo>
                    <a:pt x="0" y="20972"/>
                  </a:lnTo>
                  <a:lnTo>
                    <a:pt x="5383" y="27025"/>
                  </a:lnTo>
                  <a:lnTo>
                    <a:pt x="18408" y="27025"/>
                  </a:lnTo>
                  <a:lnTo>
                    <a:pt x="23618" y="20972"/>
                  </a:lnTo>
                  <a:lnTo>
                    <a:pt x="23618" y="13502"/>
                  </a:lnTo>
                  <a:lnTo>
                    <a:pt x="23618" y="6052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022930" y="3360760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0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72"/>
                  </a:lnTo>
                  <a:lnTo>
                    <a:pt x="23618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024840" y="336281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7"/>
                  </a:lnTo>
                  <a:lnTo>
                    <a:pt x="4342" y="22910"/>
                  </a:lnTo>
                  <a:lnTo>
                    <a:pt x="15281" y="22910"/>
                  </a:lnTo>
                  <a:lnTo>
                    <a:pt x="19798" y="17777"/>
                  </a:lnTo>
                  <a:lnTo>
                    <a:pt x="19798" y="11445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024840" y="336281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341" y="22909"/>
                  </a:lnTo>
                  <a:lnTo>
                    <a:pt x="9898" y="22909"/>
                  </a:lnTo>
                  <a:lnTo>
                    <a:pt x="15282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029529" y="336829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5"/>
                  </a:moveTo>
                  <a:lnTo>
                    <a:pt x="0" y="9287"/>
                  </a:lnTo>
                  <a:lnTo>
                    <a:pt x="2258" y="11963"/>
                  </a:lnTo>
                  <a:lnTo>
                    <a:pt x="7988" y="11963"/>
                  </a:lnTo>
                  <a:lnTo>
                    <a:pt x="10246" y="9287"/>
                  </a:lnTo>
                  <a:lnTo>
                    <a:pt x="10246" y="5971"/>
                  </a:lnTo>
                  <a:lnTo>
                    <a:pt x="10246" y="2675"/>
                  </a:lnTo>
                  <a:lnTo>
                    <a:pt x="7988" y="0"/>
                  </a:lnTo>
                  <a:lnTo>
                    <a:pt x="2258" y="0"/>
                  </a:lnTo>
                  <a:lnTo>
                    <a:pt x="0" y="2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029529" y="3368290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7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257" y="11964"/>
                  </a:lnTo>
                  <a:lnTo>
                    <a:pt x="5209" y="11964"/>
                  </a:lnTo>
                  <a:lnTo>
                    <a:pt x="7988" y="11964"/>
                  </a:lnTo>
                  <a:lnTo>
                    <a:pt x="10246" y="9287"/>
                  </a:lnTo>
                  <a:lnTo>
                    <a:pt x="10246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094653" y="3358704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69"/>
                  </a:moveTo>
                  <a:lnTo>
                    <a:pt x="0" y="24168"/>
                  </a:lnTo>
                  <a:lnTo>
                    <a:pt x="6252" y="31137"/>
                  </a:lnTo>
                  <a:lnTo>
                    <a:pt x="21187" y="31137"/>
                  </a:lnTo>
                  <a:lnTo>
                    <a:pt x="27265" y="24168"/>
                  </a:lnTo>
                  <a:lnTo>
                    <a:pt x="27265" y="15558"/>
                  </a:lnTo>
                  <a:lnTo>
                    <a:pt x="27265" y="6969"/>
                  </a:lnTo>
                  <a:lnTo>
                    <a:pt x="21187" y="0"/>
                  </a:lnTo>
                  <a:lnTo>
                    <a:pt x="6252" y="0"/>
                  </a:lnTo>
                  <a:lnTo>
                    <a:pt x="0" y="6969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094653" y="3358703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251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251" y="31138"/>
                  </a:lnTo>
                  <a:lnTo>
                    <a:pt x="13719" y="31138"/>
                  </a:lnTo>
                  <a:lnTo>
                    <a:pt x="21187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096737" y="3360760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52"/>
                  </a:moveTo>
                  <a:lnTo>
                    <a:pt x="0" y="20972"/>
                  </a:lnTo>
                  <a:lnTo>
                    <a:pt x="5209" y="27025"/>
                  </a:lnTo>
                  <a:lnTo>
                    <a:pt x="18234" y="27025"/>
                  </a:lnTo>
                  <a:lnTo>
                    <a:pt x="23444" y="20972"/>
                  </a:lnTo>
                  <a:lnTo>
                    <a:pt x="23444" y="13502"/>
                  </a:lnTo>
                  <a:lnTo>
                    <a:pt x="23444" y="6052"/>
                  </a:lnTo>
                  <a:lnTo>
                    <a:pt x="18234" y="0"/>
                  </a:lnTo>
                  <a:lnTo>
                    <a:pt x="5209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096737" y="3360760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02"/>
                  </a:moveTo>
                  <a:lnTo>
                    <a:pt x="23444" y="6052"/>
                  </a:lnTo>
                  <a:lnTo>
                    <a:pt x="18234" y="0"/>
                  </a:lnTo>
                  <a:lnTo>
                    <a:pt x="11635" y="0"/>
                  </a:lnTo>
                  <a:lnTo>
                    <a:pt x="5209" y="0"/>
                  </a:lnTo>
                  <a:lnTo>
                    <a:pt x="0" y="605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635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098473" y="336281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7"/>
                  </a:lnTo>
                  <a:lnTo>
                    <a:pt x="4342" y="22910"/>
                  </a:lnTo>
                  <a:lnTo>
                    <a:pt x="15283" y="22910"/>
                  </a:lnTo>
                  <a:lnTo>
                    <a:pt x="19798" y="17777"/>
                  </a:lnTo>
                  <a:lnTo>
                    <a:pt x="19798" y="11445"/>
                  </a:lnTo>
                  <a:lnTo>
                    <a:pt x="19798" y="5133"/>
                  </a:lnTo>
                  <a:lnTo>
                    <a:pt x="15283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098474" y="336281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341" y="22909"/>
                  </a:lnTo>
                  <a:lnTo>
                    <a:pt x="9898" y="22909"/>
                  </a:lnTo>
                  <a:lnTo>
                    <a:pt x="15282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103162" y="3368291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5"/>
                  </a:moveTo>
                  <a:lnTo>
                    <a:pt x="0" y="9287"/>
                  </a:lnTo>
                  <a:lnTo>
                    <a:pt x="2432" y="11963"/>
                  </a:lnTo>
                  <a:lnTo>
                    <a:pt x="7989" y="11963"/>
                  </a:lnTo>
                  <a:lnTo>
                    <a:pt x="10246" y="9287"/>
                  </a:lnTo>
                  <a:lnTo>
                    <a:pt x="10246" y="5971"/>
                  </a:lnTo>
                  <a:lnTo>
                    <a:pt x="10246" y="2675"/>
                  </a:lnTo>
                  <a:lnTo>
                    <a:pt x="7989" y="0"/>
                  </a:lnTo>
                  <a:lnTo>
                    <a:pt x="2432" y="0"/>
                  </a:lnTo>
                  <a:lnTo>
                    <a:pt x="0" y="2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103163" y="3368290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7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431" y="11964"/>
                  </a:lnTo>
                  <a:lnTo>
                    <a:pt x="5209" y="11964"/>
                  </a:lnTo>
                  <a:lnTo>
                    <a:pt x="7988" y="11964"/>
                  </a:lnTo>
                  <a:lnTo>
                    <a:pt x="10246" y="9287"/>
                  </a:lnTo>
                  <a:lnTo>
                    <a:pt x="10246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156304" y="3359502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0" y="6969"/>
                  </a:moveTo>
                  <a:lnTo>
                    <a:pt x="0" y="24168"/>
                  </a:lnTo>
                  <a:lnTo>
                    <a:pt x="6078" y="31139"/>
                  </a:lnTo>
                  <a:lnTo>
                    <a:pt x="21187" y="31139"/>
                  </a:lnTo>
                  <a:lnTo>
                    <a:pt x="27265" y="24168"/>
                  </a:lnTo>
                  <a:lnTo>
                    <a:pt x="27265" y="15558"/>
                  </a:lnTo>
                  <a:lnTo>
                    <a:pt x="27265" y="6969"/>
                  </a:lnTo>
                  <a:lnTo>
                    <a:pt x="21187" y="0"/>
                  </a:lnTo>
                  <a:lnTo>
                    <a:pt x="6078" y="0"/>
                  </a:lnTo>
                  <a:lnTo>
                    <a:pt x="0" y="6969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156304" y="3359502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4" h="31750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078" y="31138"/>
                  </a:lnTo>
                  <a:lnTo>
                    <a:pt x="13719" y="31138"/>
                  </a:lnTo>
                  <a:lnTo>
                    <a:pt x="21187" y="3113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158214" y="3361560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1"/>
                  </a:moveTo>
                  <a:lnTo>
                    <a:pt x="0" y="20971"/>
                  </a:lnTo>
                  <a:lnTo>
                    <a:pt x="5383" y="27024"/>
                  </a:lnTo>
                  <a:lnTo>
                    <a:pt x="18408" y="27024"/>
                  </a:lnTo>
                  <a:lnTo>
                    <a:pt x="23618" y="20971"/>
                  </a:lnTo>
                  <a:lnTo>
                    <a:pt x="23618" y="13501"/>
                  </a:lnTo>
                  <a:lnTo>
                    <a:pt x="23618" y="6051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158215" y="3361559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0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72"/>
                  </a:lnTo>
                  <a:lnTo>
                    <a:pt x="23618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160124" y="336361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77"/>
                  </a:lnTo>
                  <a:lnTo>
                    <a:pt x="4342" y="22910"/>
                  </a:lnTo>
                  <a:lnTo>
                    <a:pt x="15283" y="22910"/>
                  </a:lnTo>
                  <a:lnTo>
                    <a:pt x="19798" y="17777"/>
                  </a:lnTo>
                  <a:lnTo>
                    <a:pt x="19798" y="11445"/>
                  </a:lnTo>
                  <a:lnTo>
                    <a:pt x="19798" y="5133"/>
                  </a:lnTo>
                  <a:lnTo>
                    <a:pt x="15283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160125" y="336361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4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44"/>
                  </a:lnTo>
                  <a:lnTo>
                    <a:pt x="0" y="17776"/>
                  </a:lnTo>
                  <a:lnTo>
                    <a:pt x="4341" y="22909"/>
                  </a:lnTo>
                  <a:lnTo>
                    <a:pt x="9898" y="22909"/>
                  </a:lnTo>
                  <a:lnTo>
                    <a:pt x="15282" y="22909"/>
                  </a:lnTo>
                  <a:lnTo>
                    <a:pt x="19797" y="17776"/>
                  </a:lnTo>
                  <a:lnTo>
                    <a:pt x="19797" y="1144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164813" y="3369090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5"/>
                  </a:moveTo>
                  <a:lnTo>
                    <a:pt x="0" y="9287"/>
                  </a:lnTo>
                  <a:lnTo>
                    <a:pt x="2258" y="11963"/>
                  </a:lnTo>
                  <a:lnTo>
                    <a:pt x="7989" y="11963"/>
                  </a:lnTo>
                  <a:lnTo>
                    <a:pt x="10246" y="9287"/>
                  </a:lnTo>
                  <a:lnTo>
                    <a:pt x="10246" y="5971"/>
                  </a:lnTo>
                  <a:lnTo>
                    <a:pt x="10246" y="2675"/>
                  </a:lnTo>
                  <a:lnTo>
                    <a:pt x="7989" y="0"/>
                  </a:lnTo>
                  <a:lnTo>
                    <a:pt x="2258" y="0"/>
                  </a:lnTo>
                  <a:lnTo>
                    <a:pt x="0" y="2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164814" y="336908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7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72"/>
                  </a:lnTo>
                  <a:lnTo>
                    <a:pt x="0" y="9287"/>
                  </a:lnTo>
                  <a:lnTo>
                    <a:pt x="2257" y="11964"/>
                  </a:lnTo>
                  <a:lnTo>
                    <a:pt x="5209" y="11964"/>
                  </a:lnTo>
                  <a:lnTo>
                    <a:pt x="7988" y="11964"/>
                  </a:lnTo>
                  <a:lnTo>
                    <a:pt x="10246" y="9287"/>
                  </a:lnTo>
                  <a:lnTo>
                    <a:pt x="10246" y="597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9" name="object 449"/>
          <p:cNvSpPr txBox="1"/>
          <p:nvPr/>
        </p:nvSpPr>
        <p:spPr>
          <a:xfrm>
            <a:off x="5940313" y="3269443"/>
            <a:ext cx="351790" cy="98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200" spc="-30" dirty="0">
                <a:latin typeface="Arial MT"/>
                <a:cs typeface="Arial MT"/>
              </a:rPr>
              <a:t>IN</a:t>
            </a:r>
            <a:r>
              <a:rPr sz="200" spc="60" dirty="0">
                <a:latin typeface="Arial MT"/>
                <a:cs typeface="Arial MT"/>
              </a:rPr>
              <a:t>     </a:t>
            </a:r>
            <a:r>
              <a:rPr sz="200" spc="175" dirty="0">
                <a:latin typeface="Arial MT"/>
                <a:cs typeface="Arial MT"/>
              </a:rPr>
              <a:t> </a:t>
            </a:r>
            <a:r>
              <a:rPr sz="200" spc="-35" dirty="0">
                <a:latin typeface="Arial MT"/>
                <a:cs typeface="Arial MT"/>
              </a:rPr>
              <a:t>OUT</a:t>
            </a:r>
            <a:endParaRPr sz="200">
              <a:latin typeface="Arial MT"/>
              <a:cs typeface="Arial MT"/>
            </a:endParaRPr>
          </a:p>
          <a:p>
            <a:pPr marL="6985">
              <a:lnSpc>
                <a:spcPct val="100000"/>
              </a:lnSpc>
              <a:spcBef>
                <a:spcPts val="45"/>
              </a:spcBef>
            </a:pP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5937882" y="3164082"/>
            <a:ext cx="152400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40"/>
              </a:spcBef>
            </a:pPr>
            <a:r>
              <a:rPr sz="550" b="1" spc="15" dirty="0">
                <a:latin typeface="Calibri"/>
                <a:cs typeface="Calibri"/>
              </a:rPr>
              <a:t>WR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6040910" y="3151407"/>
            <a:ext cx="799465" cy="105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42545">
              <a:lnSpc>
                <a:spcPts val="585"/>
              </a:lnSpc>
              <a:spcBef>
                <a:spcPts val="240"/>
              </a:spcBef>
            </a:pPr>
            <a:r>
              <a:rPr sz="550" b="1" spc="-10" dirty="0">
                <a:latin typeface="Calibri"/>
                <a:cs typeface="Calibri"/>
              </a:rPr>
              <a:t>-</a:t>
            </a:r>
            <a:r>
              <a:rPr sz="550" b="1" spc="-20" dirty="0">
                <a:latin typeface="Calibri"/>
                <a:cs typeface="Calibri"/>
              </a:rPr>
              <a:t>Z</a:t>
            </a:r>
            <a:r>
              <a:rPr sz="550" b="1" spc="-65" dirty="0">
                <a:latin typeface="Calibri"/>
                <a:cs typeface="Calibri"/>
              </a:rPr>
              <a:t> </a:t>
            </a:r>
            <a:r>
              <a:rPr sz="550" b="1" spc="-75" dirty="0">
                <a:latin typeface="Calibri"/>
                <a:cs typeface="Calibri"/>
              </a:rPr>
              <a:t>1</a:t>
            </a:r>
            <a:r>
              <a:rPr sz="550" b="1" spc="-20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452" name="object 452"/>
          <p:cNvGrpSpPr/>
          <p:nvPr/>
        </p:nvGrpSpPr>
        <p:grpSpPr>
          <a:xfrm>
            <a:off x="4776067" y="2421383"/>
            <a:ext cx="4849495" cy="2205990"/>
            <a:chOff x="4776067" y="2421383"/>
            <a:chExt cx="4849495" cy="2205990"/>
          </a:xfrm>
        </p:grpSpPr>
        <p:sp>
          <p:nvSpPr>
            <p:cNvPr id="453" name="object 453"/>
            <p:cNvSpPr/>
            <p:nvPr/>
          </p:nvSpPr>
          <p:spPr>
            <a:xfrm>
              <a:off x="5025175" y="3360840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3276"/>
                  </a:moveTo>
                  <a:lnTo>
                    <a:pt x="0" y="11365"/>
                  </a:lnTo>
                  <a:lnTo>
                    <a:pt x="2726" y="14641"/>
                  </a:lnTo>
                  <a:lnTo>
                    <a:pt x="9464" y="14641"/>
                  </a:lnTo>
                  <a:lnTo>
                    <a:pt x="12190" y="11365"/>
                  </a:lnTo>
                  <a:lnTo>
                    <a:pt x="12190" y="7330"/>
                  </a:lnTo>
                  <a:lnTo>
                    <a:pt x="12190" y="3276"/>
                  </a:lnTo>
                  <a:lnTo>
                    <a:pt x="9464" y="0"/>
                  </a:lnTo>
                  <a:lnTo>
                    <a:pt x="2726" y="0"/>
                  </a:lnTo>
                  <a:lnTo>
                    <a:pt x="0" y="32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025175" y="3360840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12191" y="7330"/>
                  </a:moveTo>
                  <a:lnTo>
                    <a:pt x="12191" y="3275"/>
                  </a:lnTo>
                  <a:lnTo>
                    <a:pt x="9464" y="0"/>
                  </a:lnTo>
                  <a:lnTo>
                    <a:pt x="6095" y="0"/>
                  </a:lnTo>
                  <a:lnTo>
                    <a:pt x="2726" y="0"/>
                  </a:lnTo>
                  <a:lnTo>
                    <a:pt x="0" y="3275"/>
                  </a:lnTo>
                  <a:lnTo>
                    <a:pt x="0" y="7330"/>
                  </a:lnTo>
                  <a:lnTo>
                    <a:pt x="0" y="11365"/>
                  </a:lnTo>
                  <a:lnTo>
                    <a:pt x="2726" y="14640"/>
                  </a:lnTo>
                  <a:lnTo>
                    <a:pt x="6095" y="14640"/>
                  </a:lnTo>
                  <a:lnTo>
                    <a:pt x="9464" y="14640"/>
                  </a:lnTo>
                  <a:lnTo>
                    <a:pt x="12191" y="11365"/>
                  </a:lnTo>
                  <a:lnTo>
                    <a:pt x="12191" y="73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996190" y="3379316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0" y="2876"/>
                  </a:moveTo>
                  <a:lnTo>
                    <a:pt x="0" y="10007"/>
                  </a:lnTo>
                  <a:lnTo>
                    <a:pt x="2484" y="12903"/>
                  </a:lnTo>
                  <a:lnTo>
                    <a:pt x="8614" y="12903"/>
                  </a:lnTo>
                  <a:lnTo>
                    <a:pt x="11097" y="10007"/>
                  </a:lnTo>
                  <a:lnTo>
                    <a:pt x="11097" y="6451"/>
                  </a:lnTo>
                  <a:lnTo>
                    <a:pt x="11097" y="2876"/>
                  </a:lnTo>
                  <a:lnTo>
                    <a:pt x="8614" y="0"/>
                  </a:lnTo>
                  <a:lnTo>
                    <a:pt x="2484" y="0"/>
                  </a:lnTo>
                  <a:lnTo>
                    <a:pt x="0" y="287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996190" y="3379316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11097" y="6451"/>
                  </a:moveTo>
                  <a:lnTo>
                    <a:pt x="11097" y="2876"/>
                  </a:lnTo>
                  <a:lnTo>
                    <a:pt x="8613" y="0"/>
                  </a:lnTo>
                  <a:lnTo>
                    <a:pt x="5539" y="0"/>
                  </a:lnTo>
                  <a:lnTo>
                    <a:pt x="2483" y="0"/>
                  </a:lnTo>
                  <a:lnTo>
                    <a:pt x="0" y="2876"/>
                  </a:lnTo>
                  <a:lnTo>
                    <a:pt x="0" y="6451"/>
                  </a:lnTo>
                  <a:lnTo>
                    <a:pt x="0" y="10006"/>
                  </a:lnTo>
                  <a:lnTo>
                    <a:pt x="2483" y="12902"/>
                  </a:lnTo>
                  <a:lnTo>
                    <a:pt x="5539" y="12902"/>
                  </a:lnTo>
                  <a:lnTo>
                    <a:pt x="8613" y="12902"/>
                  </a:lnTo>
                  <a:lnTo>
                    <a:pt x="11097" y="10006"/>
                  </a:lnTo>
                  <a:lnTo>
                    <a:pt x="11097" y="6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956559" y="3356665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5153"/>
                  </a:moveTo>
                  <a:lnTo>
                    <a:pt x="0" y="17857"/>
                  </a:lnTo>
                  <a:lnTo>
                    <a:pt x="4862" y="23009"/>
                  </a:lnTo>
                  <a:lnTo>
                    <a:pt x="16863" y="23009"/>
                  </a:lnTo>
                  <a:lnTo>
                    <a:pt x="21743" y="17857"/>
                  </a:lnTo>
                  <a:lnTo>
                    <a:pt x="21743" y="11504"/>
                  </a:lnTo>
                  <a:lnTo>
                    <a:pt x="21743" y="5153"/>
                  </a:lnTo>
                  <a:lnTo>
                    <a:pt x="16863" y="0"/>
                  </a:lnTo>
                  <a:lnTo>
                    <a:pt x="4862" y="0"/>
                  </a:lnTo>
                  <a:lnTo>
                    <a:pt x="0" y="515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956560" y="3356665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21742" y="11504"/>
                  </a:moveTo>
                  <a:lnTo>
                    <a:pt x="21742" y="5153"/>
                  </a:lnTo>
                  <a:lnTo>
                    <a:pt x="16862" y="0"/>
                  </a:lnTo>
                  <a:lnTo>
                    <a:pt x="10871" y="0"/>
                  </a:lnTo>
                  <a:lnTo>
                    <a:pt x="4862" y="0"/>
                  </a:lnTo>
                  <a:lnTo>
                    <a:pt x="0" y="5153"/>
                  </a:lnTo>
                  <a:lnTo>
                    <a:pt x="0" y="11504"/>
                  </a:lnTo>
                  <a:lnTo>
                    <a:pt x="0" y="17856"/>
                  </a:lnTo>
                  <a:lnTo>
                    <a:pt x="4862" y="23009"/>
                  </a:lnTo>
                  <a:lnTo>
                    <a:pt x="10871" y="23009"/>
                  </a:lnTo>
                  <a:lnTo>
                    <a:pt x="16862" y="23009"/>
                  </a:lnTo>
                  <a:lnTo>
                    <a:pt x="21742" y="17856"/>
                  </a:lnTo>
                  <a:lnTo>
                    <a:pt x="21742" y="11504"/>
                  </a:lnTo>
                  <a:close/>
                </a:path>
              </a:pathLst>
            </a:custGeom>
            <a:ln w="4649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296451" y="3232110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0"/>
                  </a:moveTo>
                  <a:lnTo>
                    <a:pt x="0" y="158531"/>
                  </a:lnTo>
                  <a:lnTo>
                    <a:pt x="511963" y="158531"/>
                  </a:lnTo>
                  <a:lnTo>
                    <a:pt x="5119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296452" y="3232110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158531"/>
                  </a:moveTo>
                  <a:lnTo>
                    <a:pt x="511963" y="158531"/>
                  </a:lnTo>
                  <a:lnTo>
                    <a:pt x="511963" y="0"/>
                  </a:lnTo>
                  <a:lnTo>
                    <a:pt x="0" y="0"/>
                  </a:lnTo>
                  <a:lnTo>
                    <a:pt x="0" y="158531"/>
                  </a:lnTo>
                  <a:close/>
                </a:path>
              </a:pathLst>
            </a:custGeom>
            <a:ln w="493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895135" y="3003611"/>
              <a:ext cx="1138555" cy="370205"/>
            </a:xfrm>
            <a:custGeom>
              <a:avLst/>
              <a:gdLst/>
              <a:ahLst/>
              <a:cxnLst/>
              <a:rect l="l" t="t" r="r" b="b"/>
              <a:pathLst>
                <a:path w="1138554" h="370204">
                  <a:moveTo>
                    <a:pt x="0" y="0"/>
                  </a:moveTo>
                  <a:lnTo>
                    <a:pt x="0" y="117225"/>
                  </a:lnTo>
                  <a:lnTo>
                    <a:pt x="1078300" y="117225"/>
                  </a:lnTo>
                  <a:lnTo>
                    <a:pt x="1078300" y="370032"/>
                  </a:lnTo>
                </a:path>
                <a:path w="1138554" h="370204">
                  <a:moveTo>
                    <a:pt x="246308" y="16797"/>
                  </a:moveTo>
                  <a:lnTo>
                    <a:pt x="246308" y="77597"/>
                  </a:lnTo>
                  <a:lnTo>
                    <a:pt x="1138388" y="77597"/>
                  </a:lnTo>
                  <a:lnTo>
                    <a:pt x="1138388" y="370032"/>
                  </a:lnTo>
                </a:path>
              </a:pathLst>
            </a:custGeom>
            <a:ln w="14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525650" y="4318838"/>
              <a:ext cx="721995" cy="300990"/>
            </a:xfrm>
            <a:custGeom>
              <a:avLst/>
              <a:gdLst/>
              <a:ahLst/>
              <a:cxnLst/>
              <a:rect l="l" t="t" r="r" b="b"/>
              <a:pathLst>
                <a:path w="721995" h="300989">
                  <a:moveTo>
                    <a:pt x="0" y="300504"/>
                  </a:moveTo>
                  <a:lnTo>
                    <a:pt x="721923" y="300504"/>
                  </a:lnTo>
                  <a:lnTo>
                    <a:pt x="721923" y="0"/>
                  </a:lnTo>
                  <a:lnTo>
                    <a:pt x="426520" y="0"/>
                  </a:lnTo>
                </a:path>
              </a:pathLst>
            </a:custGeom>
            <a:ln w="14691">
              <a:solidFill>
                <a:srgbClr val="0080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3" name="object 4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8886" y="2688027"/>
              <a:ext cx="67382" cy="286622"/>
            </a:xfrm>
            <a:prstGeom prst="rect">
              <a:avLst/>
            </a:prstGeom>
          </p:spPr>
        </p:pic>
        <p:sp>
          <p:nvSpPr>
            <p:cNvPr id="464" name="object 464"/>
            <p:cNvSpPr/>
            <p:nvPr/>
          </p:nvSpPr>
          <p:spPr>
            <a:xfrm>
              <a:off x="4783052" y="2428368"/>
              <a:ext cx="75565" cy="288925"/>
            </a:xfrm>
            <a:custGeom>
              <a:avLst/>
              <a:gdLst/>
              <a:ahLst/>
              <a:cxnLst/>
              <a:rect l="l" t="t" r="r" b="b"/>
              <a:pathLst>
                <a:path w="75564" h="288925">
                  <a:moveTo>
                    <a:pt x="37650" y="0"/>
                  </a:moveTo>
                  <a:lnTo>
                    <a:pt x="37650" y="288819"/>
                  </a:lnTo>
                </a:path>
                <a:path w="75564" h="288925">
                  <a:moveTo>
                    <a:pt x="37650" y="86685"/>
                  </a:moveTo>
                  <a:lnTo>
                    <a:pt x="0" y="0"/>
                  </a:lnTo>
                </a:path>
                <a:path w="75564" h="288925">
                  <a:moveTo>
                    <a:pt x="75300" y="0"/>
                  </a:moveTo>
                  <a:lnTo>
                    <a:pt x="37650" y="86685"/>
                  </a:lnTo>
                </a:path>
              </a:pathLst>
            </a:custGeom>
            <a:ln w="14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242403" y="2744971"/>
              <a:ext cx="2378075" cy="751205"/>
            </a:xfrm>
            <a:custGeom>
              <a:avLst/>
              <a:gdLst/>
              <a:ahLst/>
              <a:cxnLst/>
              <a:rect l="l" t="t" r="r" b="b"/>
              <a:pathLst>
                <a:path w="2378075" h="751204">
                  <a:moveTo>
                    <a:pt x="0" y="751030"/>
                  </a:moveTo>
                  <a:lnTo>
                    <a:pt x="2377642" y="751030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751030"/>
                  </a:lnTo>
                  <a:close/>
                </a:path>
              </a:pathLst>
            </a:custGeom>
            <a:ln w="9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366226" y="2744972"/>
              <a:ext cx="2130425" cy="751205"/>
            </a:xfrm>
            <a:custGeom>
              <a:avLst/>
              <a:gdLst/>
              <a:ahLst/>
              <a:cxnLst/>
              <a:rect l="l" t="t" r="r" b="b"/>
              <a:pathLst>
                <a:path w="2130425" h="751204">
                  <a:moveTo>
                    <a:pt x="0" y="0"/>
                  </a:moveTo>
                  <a:lnTo>
                    <a:pt x="0" y="751029"/>
                  </a:lnTo>
                  <a:lnTo>
                    <a:pt x="2129996" y="751029"/>
                  </a:lnTo>
                  <a:lnTo>
                    <a:pt x="21299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366226" y="2744971"/>
              <a:ext cx="2130425" cy="751205"/>
            </a:xfrm>
            <a:custGeom>
              <a:avLst/>
              <a:gdLst/>
              <a:ahLst/>
              <a:cxnLst/>
              <a:rect l="l" t="t" r="r" b="b"/>
              <a:pathLst>
                <a:path w="2130425" h="751204">
                  <a:moveTo>
                    <a:pt x="0" y="751030"/>
                  </a:moveTo>
                  <a:lnTo>
                    <a:pt x="2129996" y="751030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751030"/>
                  </a:lnTo>
                  <a:close/>
                </a:path>
              </a:pathLst>
            </a:custGeom>
            <a:ln w="1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269147" y="2769919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0" y="15779"/>
                  </a:moveTo>
                  <a:lnTo>
                    <a:pt x="0" y="19375"/>
                  </a:lnTo>
                  <a:lnTo>
                    <a:pt x="694" y="22769"/>
                  </a:lnTo>
                  <a:lnTo>
                    <a:pt x="1389" y="24568"/>
                  </a:lnTo>
                  <a:lnTo>
                    <a:pt x="3299" y="27363"/>
                  </a:lnTo>
                  <a:lnTo>
                    <a:pt x="4688" y="28761"/>
                  </a:lnTo>
                  <a:lnTo>
                    <a:pt x="6078" y="29761"/>
                  </a:lnTo>
                  <a:lnTo>
                    <a:pt x="7293" y="30958"/>
                  </a:lnTo>
                  <a:lnTo>
                    <a:pt x="9030" y="32157"/>
                  </a:lnTo>
                  <a:lnTo>
                    <a:pt x="12330" y="33755"/>
                  </a:lnTo>
                  <a:lnTo>
                    <a:pt x="14240" y="34354"/>
                  </a:lnTo>
                  <a:lnTo>
                    <a:pt x="16324" y="34554"/>
                  </a:lnTo>
                  <a:lnTo>
                    <a:pt x="18234" y="34954"/>
                  </a:lnTo>
                  <a:lnTo>
                    <a:pt x="20666" y="35153"/>
                  </a:lnTo>
                  <a:lnTo>
                    <a:pt x="53488" y="35153"/>
                  </a:lnTo>
                  <a:lnTo>
                    <a:pt x="55746" y="34954"/>
                  </a:lnTo>
                  <a:lnTo>
                    <a:pt x="57830" y="34554"/>
                  </a:lnTo>
                  <a:lnTo>
                    <a:pt x="59740" y="34354"/>
                  </a:lnTo>
                  <a:lnTo>
                    <a:pt x="74328" y="17776"/>
                  </a:lnTo>
                  <a:lnTo>
                    <a:pt x="73286" y="12383"/>
                  </a:lnTo>
                  <a:lnTo>
                    <a:pt x="63388" y="2396"/>
                  </a:lnTo>
                  <a:lnTo>
                    <a:pt x="61824" y="1398"/>
                  </a:lnTo>
                  <a:lnTo>
                    <a:pt x="57830" y="599"/>
                  </a:lnTo>
                  <a:lnTo>
                    <a:pt x="55746" y="400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14240" y="998"/>
                  </a:lnTo>
                  <a:lnTo>
                    <a:pt x="694" y="12383"/>
                  </a:lnTo>
                  <a:lnTo>
                    <a:pt x="0" y="157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269147" y="2769918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74328" y="17776"/>
                  </a:moveTo>
                  <a:lnTo>
                    <a:pt x="73981" y="15779"/>
                  </a:lnTo>
                  <a:lnTo>
                    <a:pt x="73633" y="14181"/>
                  </a:lnTo>
                  <a:lnTo>
                    <a:pt x="73286" y="12383"/>
                  </a:lnTo>
                  <a:lnTo>
                    <a:pt x="72765" y="10785"/>
                  </a:lnTo>
                  <a:lnTo>
                    <a:pt x="71723" y="9387"/>
                  </a:lnTo>
                  <a:lnTo>
                    <a:pt x="70681" y="7989"/>
                  </a:lnTo>
                  <a:lnTo>
                    <a:pt x="69292" y="6591"/>
                  </a:lnTo>
                  <a:lnTo>
                    <a:pt x="68076" y="5392"/>
                  </a:lnTo>
                  <a:lnTo>
                    <a:pt x="66687" y="4394"/>
                  </a:lnTo>
                  <a:lnTo>
                    <a:pt x="65124" y="3195"/>
                  </a:lnTo>
                  <a:lnTo>
                    <a:pt x="63387" y="2396"/>
                  </a:lnTo>
                  <a:lnTo>
                    <a:pt x="61824" y="1398"/>
                  </a:lnTo>
                  <a:lnTo>
                    <a:pt x="59740" y="998"/>
                  </a:lnTo>
                  <a:lnTo>
                    <a:pt x="57830" y="599"/>
                  </a:lnTo>
                  <a:lnTo>
                    <a:pt x="55746" y="399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18234" y="399"/>
                  </a:lnTo>
                  <a:lnTo>
                    <a:pt x="16324" y="599"/>
                  </a:lnTo>
                  <a:lnTo>
                    <a:pt x="14240" y="998"/>
                  </a:lnTo>
                  <a:lnTo>
                    <a:pt x="12330" y="1398"/>
                  </a:lnTo>
                  <a:lnTo>
                    <a:pt x="10593" y="2396"/>
                  </a:lnTo>
                  <a:lnTo>
                    <a:pt x="9030" y="3195"/>
                  </a:lnTo>
                  <a:lnTo>
                    <a:pt x="2431" y="9387"/>
                  </a:lnTo>
                  <a:lnTo>
                    <a:pt x="1389" y="10785"/>
                  </a:lnTo>
                  <a:lnTo>
                    <a:pt x="694" y="12383"/>
                  </a:lnTo>
                  <a:lnTo>
                    <a:pt x="347" y="14181"/>
                  </a:lnTo>
                  <a:lnTo>
                    <a:pt x="0" y="15779"/>
                  </a:lnTo>
                  <a:lnTo>
                    <a:pt x="0" y="17776"/>
                  </a:lnTo>
                  <a:lnTo>
                    <a:pt x="0" y="19374"/>
                  </a:lnTo>
                  <a:lnTo>
                    <a:pt x="347" y="21172"/>
                  </a:lnTo>
                  <a:lnTo>
                    <a:pt x="694" y="22769"/>
                  </a:lnTo>
                  <a:lnTo>
                    <a:pt x="1389" y="24567"/>
                  </a:lnTo>
                  <a:lnTo>
                    <a:pt x="2431" y="25965"/>
                  </a:lnTo>
                  <a:lnTo>
                    <a:pt x="3299" y="27363"/>
                  </a:lnTo>
                  <a:lnTo>
                    <a:pt x="4688" y="28762"/>
                  </a:lnTo>
                  <a:lnTo>
                    <a:pt x="6078" y="29760"/>
                  </a:lnTo>
                  <a:lnTo>
                    <a:pt x="7293" y="30959"/>
                  </a:lnTo>
                  <a:lnTo>
                    <a:pt x="16324" y="34554"/>
                  </a:lnTo>
                  <a:lnTo>
                    <a:pt x="18234" y="34953"/>
                  </a:lnTo>
                  <a:lnTo>
                    <a:pt x="20666" y="35153"/>
                  </a:lnTo>
                  <a:lnTo>
                    <a:pt x="53488" y="35153"/>
                  </a:lnTo>
                  <a:lnTo>
                    <a:pt x="55746" y="34953"/>
                  </a:lnTo>
                  <a:lnTo>
                    <a:pt x="57830" y="34554"/>
                  </a:lnTo>
                  <a:lnTo>
                    <a:pt x="59740" y="34354"/>
                  </a:lnTo>
                  <a:lnTo>
                    <a:pt x="61824" y="33755"/>
                  </a:lnTo>
                  <a:lnTo>
                    <a:pt x="63387" y="32956"/>
                  </a:lnTo>
                  <a:lnTo>
                    <a:pt x="65124" y="32157"/>
                  </a:lnTo>
                  <a:lnTo>
                    <a:pt x="66687" y="30959"/>
                  </a:lnTo>
                  <a:lnTo>
                    <a:pt x="68076" y="29760"/>
                  </a:lnTo>
                  <a:lnTo>
                    <a:pt x="69292" y="28762"/>
                  </a:lnTo>
                  <a:lnTo>
                    <a:pt x="70681" y="27363"/>
                  </a:lnTo>
                  <a:lnTo>
                    <a:pt x="71723" y="25965"/>
                  </a:lnTo>
                  <a:lnTo>
                    <a:pt x="72765" y="24567"/>
                  </a:lnTo>
                  <a:lnTo>
                    <a:pt x="73286" y="22769"/>
                  </a:lnTo>
                  <a:lnTo>
                    <a:pt x="73633" y="21172"/>
                  </a:lnTo>
                  <a:lnTo>
                    <a:pt x="73981" y="19374"/>
                  </a:lnTo>
                  <a:lnTo>
                    <a:pt x="74328" y="17776"/>
                  </a:lnTo>
                  <a:close/>
                </a:path>
              </a:pathLst>
            </a:custGeom>
            <a:ln w="4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267063" y="3432705"/>
              <a:ext cx="74930" cy="34925"/>
            </a:xfrm>
            <a:custGeom>
              <a:avLst/>
              <a:gdLst/>
              <a:ahLst/>
              <a:cxnLst/>
              <a:rect l="l" t="t" r="r" b="b"/>
              <a:pathLst>
                <a:path w="74929" h="34925">
                  <a:moveTo>
                    <a:pt x="0" y="15720"/>
                  </a:moveTo>
                  <a:lnTo>
                    <a:pt x="0" y="19354"/>
                  </a:lnTo>
                  <a:lnTo>
                    <a:pt x="694" y="22730"/>
                  </a:lnTo>
                  <a:lnTo>
                    <a:pt x="18234" y="34814"/>
                  </a:lnTo>
                  <a:lnTo>
                    <a:pt x="55746" y="34814"/>
                  </a:lnTo>
                  <a:lnTo>
                    <a:pt x="74329" y="17397"/>
                  </a:lnTo>
                  <a:lnTo>
                    <a:pt x="73286" y="12344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0" y="1572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267063" y="3432705"/>
              <a:ext cx="74930" cy="34925"/>
            </a:xfrm>
            <a:custGeom>
              <a:avLst/>
              <a:gdLst/>
              <a:ahLst/>
              <a:cxnLst/>
              <a:rect l="l" t="t" r="r" b="b"/>
              <a:pathLst>
                <a:path w="74929" h="34925">
                  <a:moveTo>
                    <a:pt x="74328" y="17397"/>
                  </a:moveTo>
                  <a:lnTo>
                    <a:pt x="73981" y="15719"/>
                  </a:lnTo>
                  <a:lnTo>
                    <a:pt x="73633" y="14021"/>
                  </a:lnTo>
                  <a:lnTo>
                    <a:pt x="73286" y="12343"/>
                  </a:lnTo>
                  <a:lnTo>
                    <a:pt x="63387" y="2237"/>
                  </a:lnTo>
                  <a:lnTo>
                    <a:pt x="61824" y="1398"/>
                  </a:lnTo>
                  <a:lnTo>
                    <a:pt x="59740" y="838"/>
                  </a:lnTo>
                  <a:lnTo>
                    <a:pt x="57830" y="559"/>
                  </a:lnTo>
                  <a:lnTo>
                    <a:pt x="55746" y="279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18234" y="279"/>
                  </a:lnTo>
                  <a:lnTo>
                    <a:pt x="16324" y="559"/>
                  </a:lnTo>
                  <a:lnTo>
                    <a:pt x="14240" y="838"/>
                  </a:lnTo>
                  <a:lnTo>
                    <a:pt x="6078" y="5332"/>
                  </a:lnTo>
                  <a:lnTo>
                    <a:pt x="4688" y="6451"/>
                  </a:lnTo>
                  <a:lnTo>
                    <a:pt x="3299" y="7849"/>
                  </a:lnTo>
                  <a:lnTo>
                    <a:pt x="2431" y="9247"/>
                  </a:lnTo>
                  <a:lnTo>
                    <a:pt x="1389" y="10665"/>
                  </a:lnTo>
                  <a:lnTo>
                    <a:pt x="694" y="12343"/>
                  </a:lnTo>
                  <a:lnTo>
                    <a:pt x="347" y="14021"/>
                  </a:lnTo>
                  <a:lnTo>
                    <a:pt x="0" y="15719"/>
                  </a:lnTo>
                  <a:lnTo>
                    <a:pt x="0" y="17397"/>
                  </a:lnTo>
                  <a:lnTo>
                    <a:pt x="0" y="19354"/>
                  </a:lnTo>
                  <a:lnTo>
                    <a:pt x="347" y="21052"/>
                  </a:lnTo>
                  <a:lnTo>
                    <a:pt x="694" y="22730"/>
                  </a:lnTo>
                  <a:lnTo>
                    <a:pt x="1389" y="24407"/>
                  </a:lnTo>
                  <a:lnTo>
                    <a:pt x="2431" y="25825"/>
                  </a:lnTo>
                  <a:lnTo>
                    <a:pt x="3299" y="27224"/>
                  </a:lnTo>
                  <a:lnTo>
                    <a:pt x="4688" y="28622"/>
                  </a:lnTo>
                  <a:lnTo>
                    <a:pt x="6078" y="29760"/>
                  </a:lnTo>
                  <a:lnTo>
                    <a:pt x="7293" y="30879"/>
                  </a:lnTo>
                  <a:lnTo>
                    <a:pt x="16324" y="34514"/>
                  </a:lnTo>
                  <a:lnTo>
                    <a:pt x="18234" y="34814"/>
                  </a:lnTo>
                  <a:lnTo>
                    <a:pt x="20666" y="34814"/>
                  </a:lnTo>
                  <a:lnTo>
                    <a:pt x="53488" y="34814"/>
                  </a:lnTo>
                  <a:lnTo>
                    <a:pt x="55746" y="34814"/>
                  </a:lnTo>
                  <a:lnTo>
                    <a:pt x="57830" y="34514"/>
                  </a:lnTo>
                  <a:lnTo>
                    <a:pt x="59740" y="34234"/>
                  </a:lnTo>
                  <a:lnTo>
                    <a:pt x="61824" y="33675"/>
                  </a:lnTo>
                  <a:lnTo>
                    <a:pt x="63387" y="32836"/>
                  </a:lnTo>
                  <a:lnTo>
                    <a:pt x="65124" y="31997"/>
                  </a:lnTo>
                  <a:lnTo>
                    <a:pt x="73981" y="19354"/>
                  </a:lnTo>
                  <a:lnTo>
                    <a:pt x="74328" y="17397"/>
                  </a:lnTo>
                  <a:close/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291029" y="2861598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0" y="5593"/>
                  </a:moveTo>
                  <a:lnTo>
                    <a:pt x="0" y="19375"/>
                  </a:lnTo>
                  <a:lnTo>
                    <a:pt x="6598" y="24968"/>
                  </a:lnTo>
                  <a:lnTo>
                    <a:pt x="22923" y="24968"/>
                  </a:lnTo>
                  <a:lnTo>
                    <a:pt x="29522" y="19375"/>
                  </a:lnTo>
                  <a:lnTo>
                    <a:pt x="29522" y="12383"/>
                  </a:lnTo>
                  <a:lnTo>
                    <a:pt x="29522" y="5593"/>
                  </a:lnTo>
                  <a:lnTo>
                    <a:pt x="22923" y="0"/>
                  </a:lnTo>
                  <a:lnTo>
                    <a:pt x="6598" y="0"/>
                  </a:lnTo>
                  <a:lnTo>
                    <a:pt x="0" y="559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291029" y="2861598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29522" y="12383"/>
                  </a:moveTo>
                  <a:lnTo>
                    <a:pt x="29522" y="5592"/>
                  </a:lnTo>
                  <a:lnTo>
                    <a:pt x="22923" y="0"/>
                  </a:lnTo>
                  <a:lnTo>
                    <a:pt x="14761" y="0"/>
                  </a:lnTo>
                  <a:lnTo>
                    <a:pt x="6599" y="0"/>
                  </a:lnTo>
                  <a:lnTo>
                    <a:pt x="0" y="5592"/>
                  </a:lnTo>
                  <a:lnTo>
                    <a:pt x="0" y="12383"/>
                  </a:lnTo>
                  <a:lnTo>
                    <a:pt x="0" y="19374"/>
                  </a:lnTo>
                  <a:lnTo>
                    <a:pt x="6599" y="24967"/>
                  </a:lnTo>
                  <a:lnTo>
                    <a:pt x="14761" y="24967"/>
                  </a:lnTo>
                  <a:lnTo>
                    <a:pt x="22923" y="24967"/>
                  </a:lnTo>
                  <a:lnTo>
                    <a:pt x="29522" y="19374"/>
                  </a:lnTo>
                  <a:lnTo>
                    <a:pt x="29522" y="12383"/>
                  </a:lnTo>
                  <a:close/>
                </a:path>
              </a:pathLst>
            </a:custGeom>
            <a:ln w="4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288945" y="3350714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0" y="5591"/>
                  </a:moveTo>
                  <a:lnTo>
                    <a:pt x="0" y="19394"/>
                  </a:lnTo>
                  <a:lnTo>
                    <a:pt x="6598" y="24987"/>
                  </a:lnTo>
                  <a:lnTo>
                    <a:pt x="22923" y="24987"/>
                  </a:lnTo>
                  <a:lnTo>
                    <a:pt x="29522" y="19394"/>
                  </a:lnTo>
                  <a:lnTo>
                    <a:pt x="29522" y="12503"/>
                  </a:lnTo>
                  <a:lnTo>
                    <a:pt x="29522" y="5591"/>
                  </a:lnTo>
                  <a:lnTo>
                    <a:pt x="22923" y="0"/>
                  </a:lnTo>
                  <a:lnTo>
                    <a:pt x="6598" y="0"/>
                  </a:lnTo>
                  <a:lnTo>
                    <a:pt x="0" y="559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288945" y="3350713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29522" y="12503"/>
                  </a:moveTo>
                  <a:lnTo>
                    <a:pt x="29522" y="5592"/>
                  </a:lnTo>
                  <a:lnTo>
                    <a:pt x="22923" y="0"/>
                  </a:lnTo>
                  <a:lnTo>
                    <a:pt x="14761" y="0"/>
                  </a:lnTo>
                  <a:lnTo>
                    <a:pt x="6599" y="0"/>
                  </a:lnTo>
                  <a:lnTo>
                    <a:pt x="0" y="5592"/>
                  </a:lnTo>
                  <a:lnTo>
                    <a:pt x="0" y="12503"/>
                  </a:lnTo>
                  <a:lnTo>
                    <a:pt x="0" y="19394"/>
                  </a:lnTo>
                  <a:lnTo>
                    <a:pt x="6599" y="24987"/>
                  </a:lnTo>
                  <a:lnTo>
                    <a:pt x="14761" y="24987"/>
                  </a:lnTo>
                  <a:lnTo>
                    <a:pt x="22923" y="24987"/>
                  </a:lnTo>
                  <a:lnTo>
                    <a:pt x="29522" y="19394"/>
                  </a:lnTo>
                  <a:lnTo>
                    <a:pt x="29522" y="12503"/>
                  </a:lnTo>
                  <a:close/>
                </a:path>
              </a:pathLst>
            </a:custGeom>
            <a:ln w="4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9523661" y="2773315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0" y="15778"/>
                  </a:moveTo>
                  <a:lnTo>
                    <a:pt x="0" y="19373"/>
                  </a:lnTo>
                  <a:lnTo>
                    <a:pt x="694" y="22769"/>
                  </a:lnTo>
                  <a:lnTo>
                    <a:pt x="18234" y="34753"/>
                  </a:lnTo>
                  <a:lnTo>
                    <a:pt x="20492" y="35153"/>
                  </a:lnTo>
                  <a:lnTo>
                    <a:pt x="53488" y="35153"/>
                  </a:lnTo>
                  <a:lnTo>
                    <a:pt x="55746" y="34753"/>
                  </a:lnTo>
                  <a:lnTo>
                    <a:pt x="57656" y="34554"/>
                  </a:lnTo>
                  <a:lnTo>
                    <a:pt x="74328" y="17576"/>
                  </a:lnTo>
                  <a:lnTo>
                    <a:pt x="73286" y="12383"/>
                  </a:lnTo>
                  <a:lnTo>
                    <a:pt x="57656" y="599"/>
                  </a:lnTo>
                  <a:lnTo>
                    <a:pt x="55746" y="199"/>
                  </a:lnTo>
                  <a:lnTo>
                    <a:pt x="53488" y="0"/>
                  </a:lnTo>
                  <a:lnTo>
                    <a:pt x="20492" y="0"/>
                  </a:lnTo>
                  <a:lnTo>
                    <a:pt x="18234" y="199"/>
                  </a:lnTo>
                  <a:lnTo>
                    <a:pt x="16324" y="599"/>
                  </a:lnTo>
                  <a:lnTo>
                    <a:pt x="14240" y="798"/>
                  </a:lnTo>
                  <a:lnTo>
                    <a:pt x="694" y="12383"/>
                  </a:lnTo>
                  <a:lnTo>
                    <a:pt x="0" y="157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9523662" y="2773314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74328" y="17576"/>
                  </a:moveTo>
                  <a:lnTo>
                    <a:pt x="68076" y="5392"/>
                  </a:lnTo>
                  <a:lnTo>
                    <a:pt x="66687" y="4194"/>
                  </a:lnTo>
                  <a:lnTo>
                    <a:pt x="57656" y="599"/>
                  </a:lnTo>
                  <a:lnTo>
                    <a:pt x="55746" y="199"/>
                  </a:lnTo>
                  <a:lnTo>
                    <a:pt x="53488" y="0"/>
                  </a:lnTo>
                  <a:lnTo>
                    <a:pt x="20492" y="0"/>
                  </a:lnTo>
                  <a:lnTo>
                    <a:pt x="18234" y="199"/>
                  </a:lnTo>
                  <a:lnTo>
                    <a:pt x="16324" y="599"/>
                  </a:lnTo>
                  <a:lnTo>
                    <a:pt x="14240" y="798"/>
                  </a:lnTo>
                  <a:lnTo>
                    <a:pt x="5904" y="5392"/>
                  </a:lnTo>
                  <a:lnTo>
                    <a:pt x="4688" y="6391"/>
                  </a:lnTo>
                  <a:lnTo>
                    <a:pt x="0" y="15779"/>
                  </a:lnTo>
                  <a:lnTo>
                    <a:pt x="0" y="17576"/>
                  </a:lnTo>
                  <a:lnTo>
                    <a:pt x="0" y="19374"/>
                  </a:lnTo>
                  <a:lnTo>
                    <a:pt x="347" y="20972"/>
                  </a:lnTo>
                  <a:lnTo>
                    <a:pt x="694" y="22769"/>
                  </a:lnTo>
                  <a:lnTo>
                    <a:pt x="1389" y="24367"/>
                  </a:lnTo>
                  <a:lnTo>
                    <a:pt x="10593" y="32756"/>
                  </a:lnTo>
                  <a:lnTo>
                    <a:pt x="12330" y="33755"/>
                  </a:lnTo>
                  <a:lnTo>
                    <a:pt x="14240" y="34154"/>
                  </a:lnTo>
                  <a:lnTo>
                    <a:pt x="16324" y="34554"/>
                  </a:lnTo>
                  <a:lnTo>
                    <a:pt x="18234" y="34754"/>
                  </a:lnTo>
                  <a:lnTo>
                    <a:pt x="20492" y="35153"/>
                  </a:lnTo>
                  <a:lnTo>
                    <a:pt x="53488" y="35153"/>
                  </a:lnTo>
                  <a:lnTo>
                    <a:pt x="55746" y="34754"/>
                  </a:lnTo>
                  <a:lnTo>
                    <a:pt x="57656" y="34554"/>
                  </a:lnTo>
                  <a:lnTo>
                    <a:pt x="59740" y="34154"/>
                  </a:lnTo>
                  <a:lnTo>
                    <a:pt x="61650" y="33755"/>
                  </a:lnTo>
                  <a:lnTo>
                    <a:pt x="63387" y="32756"/>
                  </a:lnTo>
                  <a:lnTo>
                    <a:pt x="64950" y="31957"/>
                  </a:lnTo>
                  <a:lnTo>
                    <a:pt x="73633" y="20972"/>
                  </a:lnTo>
                  <a:lnTo>
                    <a:pt x="73981" y="19374"/>
                  </a:lnTo>
                  <a:lnTo>
                    <a:pt x="74328" y="17576"/>
                  </a:lnTo>
                  <a:close/>
                </a:path>
              </a:pathLst>
            </a:custGeom>
            <a:ln w="4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9521577" y="3435982"/>
              <a:ext cx="74930" cy="34925"/>
            </a:xfrm>
            <a:custGeom>
              <a:avLst/>
              <a:gdLst/>
              <a:ahLst/>
              <a:cxnLst/>
              <a:rect l="l" t="t" r="r" b="b"/>
              <a:pathLst>
                <a:path w="74929" h="34925">
                  <a:moveTo>
                    <a:pt x="0" y="15718"/>
                  </a:moveTo>
                  <a:lnTo>
                    <a:pt x="0" y="19373"/>
                  </a:lnTo>
                  <a:lnTo>
                    <a:pt x="694" y="22729"/>
                  </a:lnTo>
                  <a:lnTo>
                    <a:pt x="18234" y="34813"/>
                  </a:lnTo>
                  <a:lnTo>
                    <a:pt x="55746" y="34813"/>
                  </a:lnTo>
                  <a:lnTo>
                    <a:pt x="74328" y="17396"/>
                  </a:lnTo>
                  <a:lnTo>
                    <a:pt x="73286" y="12343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0" y="1571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9521578" y="3435981"/>
              <a:ext cx="74930" cy="34925"/>
            </a:xfrm>
            <a:custGeom>
              <a:avLst/>
              <a:gdLst/>
              <a:ahLst/>
              <a:cxnLst/>
              <a:rect l="l" t="t" r="r" b="b"/>
              <a:pathLst>
                <a:path w="74929" h="34925">
                  <a:moveTo>
                    <a:pt x="74328" y="17397"/>
                  </a:moveTo>
                  <a:lnTo>
                    <a:pt x="73981" y="15719"/>
                  </a:lnTo>
                  <a:lnTo>
                    <a:pt x="73633" y="14021"/>
                  </a:lnTo>
                  <a:lnTo>
                    <a:pt x="73286" y="12343"/>
                  </a:lnTo>
                  <a:lnTo>
                    <a:pt x="57656" y="559"/>
                  </a:lnTo>
                  <a:lnTo>
                    <a:pt x="55746" y="279"/>
                  </a:lnTo>
                  <a:lnTo>
                    <a:pt x="53488" y="0"/>
                  </a:lnTo>
                  <a:lnTo>
                    <a:pt x="20666" y="0"/>
                  </a:lnTo>
                  <a:lnTo>
                    <a:pt x="18234" y="279"/>
                  </a:lnTo>
                  <a:lnTo>
                    <a:pt x="16324" y="559"/>
                  </a:lnTo>
                  <a:lnTo>
                    <a:pt x="14240" y="838"/>
                  </a:lnTo>
                  <a:lnTo>
                    <a:pt x="0" y="15719"/>
                  </a:lnTo>
                  <a:lnTo>
                    <a:pt x="0" y="17397"/>
                  </a:lnTo>
                  <a:lnTo>
                    <a:pt x="0" y="19374"/>
                  </a:lnTo>
                  <a:lnTo>
                    <a:pt x="16324" y="34534"/>
                  </a:lnTo>
                  <a:lnTo>
                    <a:pt x="18234" y="34814"/>
                  </a:lnTo>
                  <a:lnTo>
                    <a:pt x="20666" y="34814"/>
                  </a:lnTo>
                  <a:lnTo>
                    <a:pt x="53488" y="34814"/>
                  </a:lnTo>
                  <a:lnTo>
                    <a:pt x="55746" y="34814"/>
                  </a:lnTo>
                  <a:lnTo>
                    <a:pt x="57656" y="34534"/>
                  </a:lnTo>
                  <a:lnTo>
                    <a:pt x="73981" y="19374"/>
                  </a:lnTo>
                  <a:lnTo>
                    <a:pt x="74328" y="17397"/>
                  </a:lnTo>
                  <a:close/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9545543" y="2864794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0" y="5591"/>
                  </a:moveTo>
                  <a:lnTo>
                    <a:pt x="0" y="19373"/>
                  </a:lnTo>
                  <a:lnTo>
                    <a:pt x="6599" y="24966"/>
                  </a:lnTo>
                  <a:lnTo>
                    <a:pt x="22923" y="24966"/>
                  </a:lnTo>
                  <a:lnTo>
                    <a:pt x="29522" y="19373"/>
                  </a:lnTo>
                  <a:lnTo>
                    <a:pt x="29522" y="12583"/>
                  </a:lnTo>
                  <a:lnTo>
                    <a:pt x="29522" y="5591"/>
                  </a:lnTo>
                  <a:lnTo>
                    <a:pt x="22923" y="0"/>
                  </a:lnTo>
                  <a:lnTo>
                    <a:pt x="6599" y="0"/>
                  </a:lnTo>
                  <a:lnTo>
                    <a:pt x="0" y="559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9545543" y="2864793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29522" y="12583"/>
                  </a:moveTo>
                  <a:lnTo>
                    <a:pt x="29522" y="5592"/>
                  </a:lnTo>
                  <a:lnTo>
                    <a:pt x="22923" y="0"/>
                  </a:lnTo>
                  <a:lnTo>
                    <a:pt x="14761" y="0"/>
                  </a:lnTo>
                  <a:lnTo>
                    <a:pt x="6599" y="0"/>
                  </a:lnTo>
                  <a:lnTo>
                    <a:pt x="0" y="5592"/>
                  </a:lnTo>
                  <a:lnTo>
                    <a:pt x="0" y="12583"/>
                  </a:lnTo>
                  <a:lnTo>
                    <a:pt x="0" y="19374"/>
                  </a:lnTo>
                  <a:lnTo>
                    <a:pt x="6599" y="24967"/>
                  </a:lnTo>
                  <a:lnTo>
                    <a:pt x="14761" y="24967"/>
                  </a:lnTo>
                  <a:lnTo>
                    <a:pt x="22923" y="24967"/>
                  </a:lnTo>
                  <a:lnTo>
                    <a:pt x="29522" y="19374"/>
                  </a:lnTo>
                  <a:lnTo>
                    <a:pt x="29522" y="12583"/>
                  </a:lnTo>
                  <a:close/>
                </a:path>
              </a:pathLst>
            </a:custGeom>
            <a:ln w="4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9543459" y="3353990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0" y="5593"/>
                  </a:moveTo>
                  <a:lnTo>
                    <a:pt x="0" y="19394"/>
                  </a:lnTo>
                  <a:lnTo>
                    <a:pt x="6599" y="24987"/>
                  </a:lnTo>
                  <a:lnTo>
                    <a:pt x="22923" y="24987"/>
                  </a:lnTo>
                  <a:lnTo>
                    <a:pt x="29523" y="19394"/>
                  </a:lnTo>
                  <a:lnTo>
                    <a:pt x="29523" y="12503"/>
                  </a:lnTo>
                  <a:lnTo>
                    <a:pt x="29523" y="5593"/>
                  </a:lnTo>
                  <a:lnTo>
                    <a:pt x="22923" y="0"/>
                  </a:lnTo>
                  <a:lnTo>
                    <a:pt x="6599" y="0"/>
                  </a:lnTo>
                  <a:lnTo>
                    <a:pt x="0" y="559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9543459" y="3353989"/>
              <a:ext cx="29845" cy="25400"/>
            </a:xfrm>
            <a:custGeom>
              <a:avLst/>
              <a:gdLst/>
              <a:ahLst/>
              <a:cxnLst/>
              <a:rect l="l" t="t" r="r" b="b"/>
              <a:pathLst>
                <a:path w="29845" h="25400">
                  <a:moveTo>
                    <a:pt x="29522" y="12503"/>
                  </a:moveTo>
                  <a:lnTo>
                    <a:pt x="29522" y="5592"/>
                  </a:lnTo>
                  <a:lnTo>
                    <a:pt x="22923" y="0"/>
                  </a:lnTo>
                  <a:lnTo>
                    <a:pt x="14761" y="0"/>
                  </a:lnTo>
                  <a:lnTo>
                    <a:pt x="6599" y="0"/>
                  </a:lnTo>
                  <a:lnTo>
                    <a:pt x="0" y="5592"/>
                  </a:lnTo>
                  <a:lnTo>
                    <a:pt x="0" y="12503"/>
                  </a:lnTo>
                  <a:lnTo>
                    <a:pt x="0" y="19394"/>
                  </a:lnTo>
                  <a:lnTo>
                    <a:pt x="6599" y="24987"/>
                  </a:lnTo>
                  <a:lnTo>
                    <a:pt x="14761" y="24987"/>
                  </a:lnTo>
                  <a:lnTo>
                    <a:pt x="22923" y="24987"/>
                  </a:lnTo>
                  <a:lnTo>
                    <a:pt x="29522" y="19394"/>
                  </a:lnTo>
                  <a:lnTo>
                    <a:pt x="29522" y="12503"/>
                  </a:lnTo>
                  <a:close/>
                </a:path>
              </a:pathLst>
            </a:custGeom>
            <a:ln w="4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537458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537459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537458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537459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7540932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7540932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7563161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7563161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7540932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7540932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563161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7563161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7618387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7618387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640615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640616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61838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61838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640615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640616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697231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697231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719460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719460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69723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69723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719460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719460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775900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1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775901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798130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798130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77590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77590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798130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544579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680"/>
                  </a:moveTo>
                  <a:lnTo>
                    <a:pt x="283354" y="93680"/>
                  </a:lnTo>
                  <a:lnTo>
                    <a:pt x="283354" y="87780"/>
                  </a:lnTo>
                  <a:lnTo>
                    <a:pt x="253550" y="87780"/>
                  </a:lnTo>
                  <a:lnTo>
                    <a:pt x="253550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863427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863428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863427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863428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866900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866901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889129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889130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86690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86690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889129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7889130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7944355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944355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966584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966585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944355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944355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966584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966585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8023199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8023199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8045428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8045428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8023199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8023199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8045428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8045428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8101869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8101869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8124098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8124098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8101869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8101869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8124098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870548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680"/>
                  </a:moveTo>
                  <a:lnTo>
                    <a:pt x="283354" y="93680"/>
                  </a:lnTo>
                  <a:lnTo>
                    <a:pt x="283354" y="87780"/>
                  </a:lnTo>
                  <a:lnTo>
                    <a:pt x="253550" y="87780"/>
                  </a:lnTo>
                  <a:lnTo>
                    <a:pt x="253550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8189395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8189396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8189395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8189396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8192868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8192870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8215099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8215098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819286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819287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8215099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8215098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8270323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8270324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8292552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8292553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8270323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8270324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8292552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8292553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8349167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8349168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8371570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8371570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834916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834916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8371570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8371570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8427838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8427838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8450066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8450067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842783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842783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8450066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8196517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680"/>
                  </a:moveTo>
                  <a:lnTo>
                    <a:pt x="283354" y="93680"/>
                  </a:lnTo>
                  <a:lnTo>
                    <a:pt x="283354" y="87780"/>
                  </a:lnTo>
                  <a:lnTo>
                    <a:pt x="253550" y="87780"/>
                  </a:lnTo>
                  <a:lnTo>
                    <a:pt x="253550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8515537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8515538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8515537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515538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518837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8518838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8541067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8541067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851883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851883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8541067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8541067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8596292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8596292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8618520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8618521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8596292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8596292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8618520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8618521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8675310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8675310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8697539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8697539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867531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867531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8697539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8697539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8753806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8753806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8776209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8776209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8753806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8753806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8776209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8522485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680"/>
                  </a:moveTo>
                  <a:lnTo>
                    <a:pt x="283528" y="93680"/>
                  </a:lnTo>
                  <a:lnTo>
                    <a:pt x="283528" y="87780"/>
                  </a:lnTo>
                  <a:lnTo>
                    <a:pt x="253724" y="87780"/>
                  </a:lnTo>
                  <a:lnTo>
                    <a:pt x="253724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8841506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8841507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8841506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8841507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8844806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8844807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8867035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8867035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8844806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884480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8867035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8867035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8922260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8922261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8944489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8944490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892226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8922261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8944490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8944490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9001278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9001278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9023507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9023507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900127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900127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9023507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9023507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9079948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9079948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9102177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9102178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907994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9079948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9102177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8848454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680"/>
                  </a:moveTo>
                  <a:lnTo>
                    <a:pt x="283528" y="93680"/>
                  </a:lnTo>
                  <a:lnTo>
                    <a:pt x="283528" y="87780"/>
                  </a:lnTo>
                  <a:lnTo>
                    <a:pt x="253724" y="87780"/>
                  </a:lnTo>
                  <a:lnTo>
                    <a:pt x="253724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9167475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9167475" y="275150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9167475" y="28171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9167475" y="281710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9170774" y="2754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9170775" y="275462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9193003" y="281455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9193004" y="281455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9170774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9170775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9193003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9193004" y="28460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9248229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9248230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9270458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9270458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9248229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9248230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9270458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9270458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9327246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9327247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9349475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9349476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9327246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932724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9349475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9349476" y="284591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9405916" y="275434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9405917" y="275433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9428145" y="281427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9428146" y="28142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9405916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9405917" y="285181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9428145" y="284591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9174422" y="275813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680"/>
                  </a:moveTo>
                  <a:lnTo>
                    <a:pt x="283528" y="93680"/>
                  </a:lnTo>
                  <a:lnTo>
                    <a:pt x="283528" y="87780"/>
                  </a:lnTo>
                  <a:lnTo>
                    <a:pt x="253724" y="87780"/>
                  </a:lnTo>
                  <a:lnTo>
                    <a:pt x="253724" y="9368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7537458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7537459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7537458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7537459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7540932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7540932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7563161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7563161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7540932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7540932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7563161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7563161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7618387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7618387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7640615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7640616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761838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761838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7640615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7640616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7697231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7697231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7719460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7719460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769723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769723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7719460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7719460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7775901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7775901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7798130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7798130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777590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777590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7798130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7544579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940"/>
                  </a:moveTo>
                  <a:lnTo>
                    <a:pt x="283354" y="93940"/>
                  </a:lnTo>
                  <a:lnTo>
                    <a:pt x="283354" y="88040"/>
                  </a:lnTo>
                  <a:lnTo>
                    <a:pt x="253550" y="88040"/>
                  </a:lnTo>
                  <a:lnTo>
                    <a:pt x="253550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7863427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7863428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7863427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7863428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7866900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7866901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7889129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7889130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786690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786690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7889129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7889130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7944355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7944355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7966584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7966585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7944355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7944355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7966584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7966585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8023199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8023199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8045428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8045428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8023199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8023199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8045428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8045428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8101869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8101869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8124098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8124098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8101869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8101869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8124098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7870548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940"/>
                  </a:moveTo>
                  <a:lnTo>
                    <a:pt x="283354" y="93940"/>
                  </a:lnTo>
                  <a:lnTo>
                    <a:pt x="283354" y="88040"/>
                  </a:lnTo>
                  <a:lnTo>
                    <a:pt x="253550" y="88040"/>
                  </a:lnTo>
                  <a:lnTo>
                    <a:pt x="253550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8189395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8189396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8189395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8189396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8192868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8192870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8215099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8215098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819286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819287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8215099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8215098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8270323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8270324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8292552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8292553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8270323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8270324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8292552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8292553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8349167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8349168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8371570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8371570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834916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834916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8371570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8371570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8427838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8427838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8450066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8450067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842783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842783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8450066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8196517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940"/>
                  </a:moveTo>
                  <a:lnTo>
                    <a:pt x="283354" y="93940"/>
                  </a:lnTo>
                  <a:lnTo>
                    <a:pt x="283354" y="88040"/>
                  </a:lnTo>
                  <a:lnTo>
                    <a:pt x="253550" y="88040"/>
                  </a:lnTo>
                  <a:lnTo>
                    <a:pt x="253550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8515537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8515538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8515537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8515538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8518837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8518838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8541067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8541067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851883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851883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8541067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8541067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8596292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8596292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8618520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8618521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8596292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8596292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8618520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8618521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8675310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8675310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8697539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8697539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867531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867531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8697539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8697539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8753806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8753806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8776209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3" y="6179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8776209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8753806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8753806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8776209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3" y="5899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8522485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940"/>
                  </a:moveTo>
                  <a:lnTo>
                    <a:pt x="283528" y="93940"/>
                  </a:lnTo>
                  <a:lnTo>
                    <a:pt x="283528" y="88040"/>
                  </a:lnTo>
                  <a:lnTo>
                    <a:pt x="253724" y="88040"/>
                  </a:lnTo>
                  <a:lnTo>
                    <a:pt x="253724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8841506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8841507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8841506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8841507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8844806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8844807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8867035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8867035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8844806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884480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8867035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8867035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8922260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8922261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8944490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8944490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892226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8922261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8944490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8944490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9001278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9001278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9023507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9023507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900127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900127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9023507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9023507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9079948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9079948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9102177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9102178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907994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9079948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9102177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8848454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940"/>
                  </a:moveTo>
                  <a:lnTo>
                    <a:pt x="283528" y="93940"/>
                  </a:lnTo>
                  <a:lnTo>
                    <a:pt x="283528" y="88040"/>
                  </a:lnTo>
                  <a:lnTo>
                    <a:pt x="253724" y="88040"/>
                  </a:lnTo>
                  <a:lnTo>
                    <a:pt x="253724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9167475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9167475" y="2940334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30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9167475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9167475" y="3005778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9170774" y="294337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9170775" y="294337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9193003" y="300330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9193004" y="300330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900"/>
                  </a:move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9170774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9170775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9193003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9193004" y="3034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9248229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9248230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9270458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9270458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9248229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9248230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9270458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9270458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9327246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9327247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9349475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9349476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9327246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932724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9349475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9349476" y="303472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9405916" y="294309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9405917" y="294309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9428145" y="300302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9428146" y="30030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79"/>
                  </a:move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9405916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9405917" y="304062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9428145" y="303472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9174422" y="2946682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940"/>
                  </a:moveTo>
                  <a:lnTo>
                    <a:pt x="283528" y="93940"/>
                  </a:lnTo>
                  <a:lnTo>
                    <a:pt x="283528" y="88040"/>
                  </a:lnTo>
                  <a:lnTo>
                    <a:pt x="253724" y="88040"/>
                  </a:lnTo>
                  <a:lnTo>
                    <a:pt x="253724" y="939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84"/>
                  </a:moveTo>
                  <a:lnTo>
                    <a:pt x="67524" y="151484"/>
                  </a:lnTo>
                  <a:lnTo>
                    <a:pt x="67524" y="98949"/>
                  </a:lnTo>
                  <a:lnTo>
                    <a:pt x="0" y="98949"/>
                  </a:lnTo>
                  <a:lnTo>
                    <a:pt x="0" y="1514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84"/>
                  </a:moveTo>
                  <a:lnTo>
                    <a:pt x="145673" y="151484"/>
                  </a:lnTo>
                  <a:lnTo>
                    <a:pt x="145673" y="98949"/>
                  </a:lnTo>
                  <a:lnTo>
                    <a:pt x="78149" y="98949"/>
                  </a:lnTo>
                  <a:lnTo>
                    <a:pt x="78149" y="1514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84"/>
                  </a:moveTo>
                  <a:lnTo>
                    <a:pt x="224864" y="151484"/>
                  </a:lnTo>
                  <a:lnTo>
                    <a:pt x="224864" y="98949"/>
                  </a:lnTo>
                  <a:lnTo>
                    <a:pt x="157340" y="98949"/>
                  </a:lnTo>
                  <a:lnTo>
                    <a:pt x="157340" y="1514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84"/>
                  </a:moveTo>
                  <a:lnTo>
                    <a:pt x="303013" y="151484"/>
                  </a:lnTo>
                  <a:lnTo>
                    <a:pt x="303013" y="98949"/>
                  </a:lnTo>
                  <a:lnTo>
                    <a:pt x="235489" y="98949"/>
                  </a:lnTo>
                  <a:lnTo>
                    <a:pt x="235489" y="1514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7537458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7537459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7537458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7537459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7540932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7540932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7563161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7563161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7540932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7540932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7563161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7563161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7618387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7618387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7640615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7640616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761838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761838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7640615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7640616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7697231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7697231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7719460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7719460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769723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769723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771946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771946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7775901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7775901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7798130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7798130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777590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777590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779813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7544579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40"/>
                  </a:moveTo>
                  <a:lnTo>
                    <a:pt x="283354" y="93840"/>
                  </a:lnTo>
                  <a:lnTo>
                    <a:pt x="283354" y="87940"/>
                  </a:lnTo>
                  <a:lnTo>
                    <a:pt x="253550" y="87940"/>
                  </a:lnTo>
                  <a:lnTo>
                    <a:pt x="253550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7863427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7863428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7863427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7863428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7866900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7866901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7889129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7889130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786690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786690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7889129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7889130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7944355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7944355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7966584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7966585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7944355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7944355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7966584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7966585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8023199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8023199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8045428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8045428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8023199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8023199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8045428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8045428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8101869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8101869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8124098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8124098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8101869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8101869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8124098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7870548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40"/>
                  </a:moveTo>
                  <a:lnTo>
                    <a:pt x="283354" y="93840"/>
                  </a:lnTo>
                  <a:lnTo>
                    <a:pt x="283354" y="87940"/>
                  </a:lnTo>
                  <a:lnTo>
                    <a:pt x="253550" y="87940"/>
                  </a:lnTo>
                  <a:lnTo>
                    <a:pt x="253550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8189395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1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8189396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8189395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8189396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8192868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8192870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8215099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8215098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819286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819287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8215099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8215098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8270323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8270324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8292552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8292553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8270323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8270324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8292552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8292553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8349167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8349168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8371570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8371570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834916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834916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837157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837157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8427838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8427838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8450066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8450067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842783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842783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8450066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8196517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40"/>
                  </a:moveTo>
                  <a:lnTo>
                    <a:pt x="283354" y="93840"/>
                  </a:lnTo>
                  <a:lnTo>
                    <a:pt x="283354" y="87940"/>
                  </a:lnTo>
                  <a:lnTo>
                    <a:pt x="253550" y="87940"/>
                  </a:lnTo>
                  <a:lnTo>
                    <a:pt x="253550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8515537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8515538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8515537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8515538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8518837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8518838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8541067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8541067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851883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851883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8541067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8541067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8596292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8596292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8618520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8618521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8596292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8596292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861852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8618521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8675310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8675310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8697539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8697539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867531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867531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8697539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8697539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8753806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8753806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8776209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3" y="6179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8776209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8753806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8753806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8776209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8522485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8841506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8841507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8841506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8841507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8844806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8844807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8867035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8867035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8844806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884480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8867035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8867035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8922260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8922261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8944490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8944490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892226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8922261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894449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8944490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9001278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9001278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9023507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9023507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900127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900127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9023507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9023507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9079948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9079948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9102177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9102178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907994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9079948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9102177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8848454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9167475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9167475" y="313094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9167475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9167475" y="319640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9170774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9170775" y="313404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9193003" y="31938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9193004" y="319387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9170774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9170775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9193003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9193004" y="322533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9248229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9248230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9270458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9270458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9248229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9248230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9270458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9270458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9327246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9327247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9349475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9349476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9327246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932724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9349475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9349476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9405916" y="313376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9405917" y="313375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9428145" y="319359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79"/>
                  </a:lnTo>
                  <a:lnTo>
                    <a:pt x="29804" y="617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9428146" y="319359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9405916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9405917" y="32312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9428145" y="322533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9174422" y="313739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7537458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7537459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7537458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2" y="32306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7537459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7540932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7540932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7563161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7563161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7540932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7540932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7563161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7563161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7618387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7618387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7640615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7640616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7618387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7618387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7640615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7640616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7697231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7697231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7719460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7719460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7697231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7697231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771946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771946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7775901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7775901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7798130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7798130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7775901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7775901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779813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7544579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60"/>
                  </a:moveTo>
                  <a:lnTo>
                    <a:pt x="283354" y="93860"/>
                  </a:lnTo>
                  <a:lnTo>
                    <a:pt x="283354" y="87960"/>
                  </a:lnTo>
                  <a:lnTo>
                    <a:pt x="253550" y="87960"/>
                  </a:lnTo>
                  <a:lnTo>
                    <a:pt x="253550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7863427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7863428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7863427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2" y="32306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7863428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7866900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7866901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7889130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7889130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7866900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7866901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7889130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7889130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7944355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7944355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7966584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7966585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7944355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7944355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7966584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7966585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8023199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8023199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8045428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8045428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8023199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8023199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8045428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8045428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8101869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8101869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8124098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8124098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8101869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8101869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8124098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7870548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60"/>
                  </a:moveTo>
                  <a:lnTo>
                    <a:pt x="283354" y="93860"/>
                  </a:lnTo>
                  <a:lnTo>
                    <a:pt x="283354" y="87960"/>
                  </a:lnTo>
                  <a:lnTo>
                    <a:pt x="253550" y="87960"/>
                  </a:lnTo>
                  <a:lnTo>
                    <a:pt x="253550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8189397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8189396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8189397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1" y="32306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8189396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8192868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8192870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8215099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8215098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8192868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8192870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8215099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8215098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8270323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8270324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8292552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8292553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8270323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8270324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8292552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8292553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8349167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8349168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8371570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8371570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8349167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8349168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837157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837157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8427838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8427838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8450066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8450067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8427838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8427838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8450066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8196517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550" y="93860"/>
                  </a:moveTo>
                  <a:lnTo>
                    <a:pt x="283354" y="93860"/>
                  </a:lnTo>
                  <a:lnTo>
                    <a:pt x="283354" y="87960"/>
                  </a:lnTo>
                  <a:lnTo>
                    <a:pt x="253550" y="87960"/>
                  </a:lnTo>
                  <a:lnTo>
                    <a:pt x="253550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8515537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2" y="163225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8515538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8515537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2" y="32306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8515538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8518837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8518838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8541067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8541067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8518837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8518838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8541067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8541067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8596292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8596292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8618520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8618521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8596292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8596292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861852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8618521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8675310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8675310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8697539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8697539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8675310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8675310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8697539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8697539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8753806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8753806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8776209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8776209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8753806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8753806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8776209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8522485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8841506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8841507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8841506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1" y="32306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8841507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8844806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8844807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8867035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8867035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8844806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8844807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8867035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8867035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8922260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8922261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8944490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8944490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8922260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8922261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894449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8944490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9001278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9001278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9023507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9023507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9001278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9001278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9023507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9023507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9079948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9079948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9102177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9102178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9079948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9079948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9102177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8848454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9167475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5"/>
                  </a:lnTo>
                  <a:lnTo>
                    <a:pt x="314801" y="163225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9167475" y="3317777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9167475" y="3383241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6"/>
                  </a:lnTo>
                  <a:lnTo>
                    <a:pt x="314801" y="32306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9167475" y="338324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9170774" y="3320876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9170775" y="332087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9193003" y="3380707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9193004" y="338070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9170775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9170775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9193003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9193004" y="341218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9248229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9248230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9270458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9270458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9248229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9248230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9270458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9270458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9327246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9327247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9349475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9349476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9327246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9327247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9349475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9349476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9405916" y="332059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9405917" y="332059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9428145" y="338042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9428146" y="338042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9405916" y="3418085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9405917" y="341808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9428145" y="341218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9174422" y="3324224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60"/>
                  </a:moveTo>
                  <a:lnTo>
                    <a:pt x="283528" y="93860"/>
                  </a:lnTo>
                  <a:lnTo>
                    <a:pt x="283528" y="87960"/>
                  </a:lnTo>
                  <a:lnTo>
                    <a:pt x="253724" y="87960"/>
                  </a:lnTo>
                  <a:lnTo>
                    <a:pt x="253724" y="9386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404"/>
                  </a:moveTo>
                  <a:lnTo>
                    <a:pt x="145673" y="151404"/>
                  </a:lnTo>
                  <a:lnTo>
                    <a:pt x="145673" y="98869"/>
                  </a:lnTo>
                  <a:lnTo>
                    <a:pt x="78149" y="98869"/>
                  </a:lnTo>
                  <a:lnTo>
                    <a:pt x="78149" y="15140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404"/>
                  </a:moveTo>
                  <a:lnTo>
                    <a:pt x="224864" y="151404"/>
                  </a:lnTo>
                  <a:lnTo>
                    <a:pt x="224864" y="98869"/>
                  </a:lnTo>
                  <a:lnTo>
                    <a:pt x="157340" y="98869"/>
                  </a:lnTo>
                  <a:lnTo>
                    <a:pt x="157340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8" name="object 1348"/>
          <p:cNvSpPr txBox="1"/>
          <p:nvPr/>
        </p:nvSpPr>
        <p:spPr>
          <a:xfrm>
            <a:off x="7242565" y="2856488"/>
            <a:ext cx="292100" cy="298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25"/>
              </a:spcBef>
            </a:pPr>
            <a:r>
              <a:rPr sz="800" b="1" spc="-105" dirty="0">
                <a:latin typeface="Calibri"/>
                <a:cs typeface="Calibri"/>
              </a:rPr>
              <a:t>1</a:t>
            </a:r>
            <a:r>
              <a:rPr sz="800" b="1" dirty="0">
                <a:latin typeface="Calibri"/>
                <a:cs typeface="Calibri"/>
              </a:rPr>
              <a:t>9</a:t>
            </a:r>
            <a:r>
              <a:rPr sz="800" b="1" spc="-4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35255" marR="3175" indent="13335">
              <a:lnSpc>
                <a:spcPct val="104800"/>
              </a:lnSpc>
              <a:spcBef>
                <a:spcPts val="25"/>
              </a:spcBef>
            </a:pPr>
            <a:r>
              <a:rPr sz="450" b="1" spc="-40" dirty="0">
                <a:latin typeface="Calibri"/>
                <a:cs typeface="Calibri"/>
              </a:rPr>
              <a:t>p</a:t>
            </a:r>
            <a:r>
              <a:rPr sz="450" b="1" spc="-45" dirty="0">
                <a:latin typeface="Calibri"/>
                <a:cs typeface="Calibri"/>
              </a:rPr>
              <a:t>o</a:t>
            </a:r>
            <a:r>
              <a:rPr sz="450" b="1" spc="-15" dirty="0">
                <a:latin typeface="Calibri"/>
                <a:cs typeface="Calibri"/>
              </a:rPr>
              <a:t>r</a:t>
            </a:r>
            <a:r>
              <a:rPr sz="450" b="1" spc="-45" dirty="0">
                <a:latin typeface="Calibri"/>
                <a:cs typeface="Calibri"/>
              </a:rPr>
              <a:t> </a:t>
            </a:r>
            <a:r>
              <a:rPr sz="450" b="1" spc="-55" dirty="0">
                <a:latin typeface="Calibri"/>
                <a:cs typeface="Calibri"/>
              </a:rPr>
              <a:t>t</a:t>
            </a:r>
            <a:r>
              <a:rPr sz="450" b="1" spc="-15" dirty="0">
                <a:latin typeface="Calibri"/>
                <a:cs typeface="Calibri"/>
              </a:rPr>
              <a:t>s  </a:t>
            </a:r>
            <a:r>
              <a:rPr sz="450" b="1" spc="20" dirty="0">
                <a:latin typeface="Calibri"/>
                <a:cs typeface="Calibri"/>
              </a:rPr>
              <a:t>s</a:t>
            </a:r>
            <a:r>
              <a:rPr sz="450" b="1" spc="-20" dirty="0">
                <a:latin typeface="Calibri"/>
                <a:cs typeface="Calibri"/>
              </a:rPr>
              <a:t>wi</a:t>
            </a:r>
            <a:r>
              <a:rPr sz="450" b="1" spc="-55" dirty="0">
                <a:latin typeface="Calibri"/>
                <a:cs typeface="Calibri"/>
              </a:rPr>
              <a:t>t</a:t>
            </a:r>
            <a:r>
              <a:rPr sz="450" b="1" spc="10" dirty="0">
                <a:latin typeface="Calibri"/>
                <a:cs typeface="Calibri"/>
              </a:rPr>
              <a:t>c</a:t>
            </a:r>
            <a:r>
              <a:rPr sz="450" b="1" spc="-25" dirty="0">
                <a:latin typeface="Calibri"/>
                <a:cs typeface="Calibri"/>
              </a:rPr>
              <a:t>h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349" name="object 1349"/>
          <p:cNvGrpSpPr/>
          <p:nvPr/>
        </p:nvGrpSpPr>
        <p:grpSpPr>
          <a:xfrm>
            <a:off x="4605223" y="3329857"/>
            <a:ext cx="2884805" cy="459105"/>
            <a:chOff x="4605223" y="3329857"/>
            <a:chExt cx="2884805" cy="459105"/>
          </a:xfrm>
        </p:grpSpPr>
        <p:pic>
          <p:nvPicPr>
            <p:cNvPr id="1350" name="object 13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4206" y="3329857"/>
              <a:ext cx="85523" cy="152413"/>
            </a:xfrm>
            <a:prstGeom prst="rect">
              <a:avLst/>
            </a:prstGeom>
          </p:spPr>
        </p:pic>
        <p:sp>
          <p:nvSpPr>
            <p:cNvPr id="1351" name="object 1351"/>
            <p:cNvSpPr/>
            <p:nvPr/>
          </p:nvSpPr>
          <p:spPr>
            <a:xfrm>
              <a:off x="4612843" y="3524784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0"/>
                  </a:moveTo>
                  <a:lnTo>
                    <a:pt x="0" y="256382"/>
                  </a:lnTo>
                  <a:lnTo>
                    <a:pt x="2377641" y="256382"/>
                  </a:lnTo>
                  <a:lnTo>
                    <a:pt x="2377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4612843" y="3524784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4736665" y="3524784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2"/>
                  </a:lnTo>
                  <a:lnTo>
                    <a:pt x="2129997" y="256382"/>
                  </a:lnTo>
                  <a:lnTo>
                    <a:pt x="21299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4736666" y="3524784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6901325" y="3551330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0" y="14519"/>
                  </a:moveTo>
                  <a:lnTo>
                    <a:pt x="0" y="17876"/>
                  </a:lnTo>
                  <a:lnTo>
                    <a:pt x="346" y="19433"/>
                  </a:lnTo>
                  <a:lnTo>
                    <a:pt x="520" y="20991"/>
                  </a:lnTo>
                  <a:lnTo>
                    <a:pt x="14414" y="32396"/>
                  </a:lnTo>
                  <a:lnTo>
                    <a:pt x="37511" y="32396"/>
                  </a:lnTo>
                  <a:lnTo>
                    <a:pt x="47584" y="27463"/>
                  </a:lnTo>
                  <a:lnTo>
                    <a:pt x="48625" y="26424"/>
                  </a:lnTo>
                  <a:lnTo>
                    <a:pt x="49494" y="25126"/>
                  </a:lnTo>
                  <a:lnTo>
                    <a:pt x="50883" y="22550"/>
                  </a:lnTo>
                  <a:lnTo>
                    <a:pt x="51404" y="20991"/>
                  </a:lnTo>
                  <a:lnTo>
                    <a:pt x="51752" y="17876"/>
                  </a:lnTo>
                  <a:lnTo>
                    <a:pt x="52099" y="16318"/>
                  </a:lnTo>
                  <a:lnTo>
                    <a:pt x="51752" y="14519"/>
                  </a:lnTo>
                  <a:lnTo>
                    <a:pt x="51404" y="11404"/>
                  </a:lnTo>
                  <a:lnTo>
                    <a:pt x="50883" y="9846"/>
                  </a:lnTo>
                  <a:lnTo>
                    <a:pt x="49494" y="7250"/>
                  </a:lnTo>
                  <a:lnTo>
                    <a:pt x="48625" y="5971"/>
                  </a:lnTo>
                  <a:lnTo>
                    <a:pt x="47584" y="4932"/>
                  </a:lnTo>
                  <a:lnTo>
                    <a:pt x="46715" y="3895"/>
                  </a:lnTo>
                  <a:lnTo>
                    <a:pt x="44457" y="2076"/>
                  </a:lnTo>
                  <a:lnTo>
                    <a:pt x="43242" y="1297"/>
                  </a:lnTo>
                  <a:lnTo>
                    <a:pt x="41852" y="778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6" y="12962"/>
                  </a:lnTo>
                  <a:lnTo>
                    <a:pt x="0" y="1451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6901326" y="3551329"/>
              <a:ext cx="52705" cy="33020"/>
            </a:xfrm>
            <a:custGeom>
              <a:avLst/>
              <a:gdLst/>
              <a:ahLst/>
              <a:cxnLst/>
              <a:rect l="l" t="t" r="r" b="b"/>
              <a:pathLst>
                <a:path w="52704" h="33020">
                  <a:moveTo>
                    <a:pt x="52099" y="16318"/>
                  </a:moveTo>
                  <a:lnTo>
                    <a:pt x="51752" y="1452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72"/>
                  </a:lnTo>
                  <a:lnTo>
                    <a:pt x="47584" y="4933"/>
                  </a:lnTo>
                  <a:lnTo>
                    <a:pt x="46715" y="3894"/>
                  </a:lnTo>
                  <a:lnTo>
                    <a:pt x="45500" y="2856"/>
                  </a:lnTo>
                  <a:lnTo>
                    <a:pt x="44458" y="2077"/>
                  </a:lnTo>
                  <a:lnTo>
                    <a:pt x="43242" y="1298"/>
                  </a:lnTo>
                  <a:lnTo>
                    <a:pt x="41853" y="778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59"/>
                  </a:lnTo>
                  <a:lnTo>
                    <a:pt x="11461" y="519"/>
                  </a:lnTo>
                  <a:lnTo>
                    <a:pt x="10072" y="778"/>
                  </a:lnTo>
                  <a:lnTo>
                    <a:pt x="8683" y="1298"/>
                  </a:lnTo>
                  <a:lnTo>
                    <a:pt x="7467" y="2077"/>
                  </a:lnTo>
                  <a:lnTo>
                    <a:pt x="6251" y="2856"/>
                  </a:lnTo>
                  <a:lnTo>
                    <a:pt x="1736" y="8548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7" y="12962"/>
                  </a:lnTo>
                  <a:lnTo>
                    <a:pt x="0" y="1452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9" y="28502"/>
                  </a:lnTo>
                  <a:lnTo>
                    <a:pt x="6251" y="29541"/>
                  </a:lnTo>
                  <a:lnTo>
                    <a:pt x="7467" y="30320"/>
                  </a:lnTo>
                  <a:lnTo>
                    <a:pt x="8683" y="31099"/>
                  </a:lnTo>
                  <a:lnTo>
                    <a:pt x="10072" y="31618"/>
                  </a:lnTo>
                  <a:lnTo>
                    <a:pt x="11461" y="31877"/>
                  </a:lnTo>
                  <a:lnTo>
                    <a:pt x="12851" y="32137"/>
                  </a:lnTo>
                  <a:lnTo>
                    <a:pt x="14414" y="32397"/>
                  </a:lnTo>
                  <a:lnTo>
                    <a:pt x="37511" y="32397"/>
                  </a:lnTo>
                  <a:lnTo>
                    <a:pt x="39074" y="32137"/>
                  </a:lnTo>
                  <a:lnTo>
                    <a:pt x="40463" y="31877"/>
                  </a:lnTo>
                  <a:lnTo>
                    <a:pt x="41853" y="31618"/>
                  </a:lnTo>
                  <a:lnTo>
                    <a:pt x="47584" y="27463"/>
                  </a:lnTo>
                  <a:lnTo>
                    <a:pt x="48626" y="26425"/>
                  </a:lnTo>
                  <a:lnTo>
                    <a:pt x="51578" y="1943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6901325" y="3709960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6" y="19434"/>
                  </a:lnTo>
                  <a:lnTo>
                    <a:pt x="520" y="20972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47584" y="27463"/>
                  </a:lnTo>
                  <a:lnTo>
                    <a:pt x="48625" y="26424"/>
                  </a:lnTo>
                  <a:lnTo>
                    <a:pt x="49494" y="25126"/>
                  </a:lnTo>
                  <a:lnTo>
                    <a:pt x="50883" y="22529"/>
                  </a:lnTo>
                  <a:lnTo>
                    <a:pt x="51404" y="20972"/>
                  </a:lnTo>
                  <a:lnTo>
                    <a:pt x="51752" y="17876"/>
                  </a:lnTo>
                  <a:lnTo>
                    <a:pt x="52099" y="16318"/>
                  </a:lnTo>
                  <a:lnTo>
                    <a:pt x="51752" y="14500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49494" y="7250"/>
                  </a:lnTo>
                  <a:lnTo>
                    <a:pt x="48625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45500" y="2835"/>
                  </a:lnTo>
                  <a:lnTo>
                    <a:pt x="43242" y="1297"/>
                  </a:lnTo>
                  <a:lnTo>
                    <a:pt x="41852" y="778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6" y="1294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6901326" y="3709960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752" y="14500"/>
                  </a:lnTo>
                  <a:lnTo>
                    <a:pt x="51578" y="1294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7467" y="2077"/>
                  </a:lnTo>
                  <a:lnTo>
                    <a:pt x="6251" y="2836"/>
                  </a:lnTo>
                  <a:lnTo>
                    <a:pt x="5209" y="3874"/>
                  </a:lnTo>
                  <a:lnTo>
                    <a:pt x="4167" y="4913"/>
                  </a:lnTo>
                  <a:lnTo>
                    <a:pt x="3299" y="5952"/>
                  </a:lnTo>
                  <a:lnTo>
                    <a:pt x="2431" y="7250"/>
                  </a:lnTo>
                  <a:lnTo>
                    <a:pt x="1736" y="8548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72"/>
                  </a:lnTo>
                  <a:lnTo>
                    <a:pt x="1041" y="2253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7467" y="30300"/>
                  </a:lnTo>
                  <a:lnTo>
                    <a:pt x="8683" y="31079"/>
                  </a:lnTo>
                  <a:lnTo>
                    <a:pt x="10072" y="31598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598"/>
                  </a:lnTo>
                  <a:lnTo>
                    <a:pt x="47584" y="27463"/>
                  </a:lnTo>
                  <a:lnTo>
                    <a:pt x="48626" y="26425"/>
                  </a:lnTo>
                  <a:lnTo>
                    <a:pt x="49494" y="25126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72"/>
                  </a:lnTo>
                  <a:lnTo>
                    <a:pt x="51578" y="1943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4649989" y="3557482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6"/>
                  </a:lnTo>
                  <a:lnTo>
                    <a:pt x="469" y="20991"/>
                  </a:lnTo>
                  <a:lnTo>
                    <a:pt x="14396" y="32377"/>
                  </a:lnTo>
                  <a:lnTo>
                    <a:pt x="37373" y="32377"/>
                  </a:lnTo>
                  <a:lnTo>
                    <a:pt x="52012" y="16318"/>
                  </a:lnTo>
                  <a:lnTo>
                    <a:pt x="51318" y="11404"/>
                  </a:lnTo>
                  <a:lnTo>
                    <a:pt x="37373" y="0"/>
                  </a:lnTo>
                  <a:lnTo>
                    <a:pt x="14396" y="0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4649990" y="3557481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2012" y="16318"/>
                  </a:moveTo>
                  <a:lnTo>
                    <a:pt x="51769" y="14500"/>
                  </a:lnTo>
                  <a:lnTo>
                    <a:pt x="51543" y="12962"/>
                  </a:lnTo>
                  <a:lnTo>
                    <a:pt x="51317" y="11404"/>
                  </a:lnTo>
                  <a:lnTo>
                    <a:pt x="50849" y="9847"/>
                  </a:lnTo>
                  <a:lnTo>
                    <a:pt x="50154" y="8548"/>
                  </a:lnTo>
                  <a:lnTo>
                    <a:pt x="49459" y="7250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7432" y="2077"/>
                  </a:lnTo>
                  <a:lnTo>
                    <a:pt x="6269" y="2856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7432" y="30320"/>
                  </a:lnTo>
                  <a:lnTo>
                    <a:pt x="8596" y="31099"/>
                  </a:lnTo>
                  <a:lnTo>
                    <a:pt x="9985" y="31598"/>
                  </a:lnTo>
                  <a:lnTo>
                    <a:pt x="11375" y="31858"/>
                  </a:lnTo>
                  <a:lnTo>
                    <a:pt x="12764" y="32117"/>
                  </a:lnTo>
                  <a:lnTo>
                    <a:pt x="14396" y="32377"/>
                  </a:lnTo>
                  <a:lnTo>
                    <a:pt x="37372" y="32377"/>
                  </a:lnTo>
                  <a:lnTo>
                    <a:pt x="39005" y="32117"/>
                  </a:lnTo>
                  <a:lnTo>
                    <a:pt x="40394" y="31858"/>
                  </a:lnTo>
                  <a:lnTo>
                    <a:pt x="41783" y="31598"/>
                  </a:lnTo>
                  <a:lnTo>
                    <a:pt x="50154" y="23828"/>
                  </a:lnTo>
                  <a:lnTo>
                    <a:pt x="50849" y="22530"/>
                  </a:lnTo>
                  <a:lnTo>
                    <a:pt x="51317" y="20992"/>
                  </a:lnTo>
                  <a:lnTo>
                    <a:pt x="51543" y="19434"/>
                  </a:lnTo>
                  <a:lnTo>
                    <a:pt x="51769" y="17876"/>
                  </a:lnTo>
                  <a:lnTo>
                    <a:pt x="52012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4649989" y="3716112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6"/>
                  </a:lnTo>
                  <a:lnTo>
                    <a:pt x="469" y="20972"/>
                  </a:lnTo>
                  <a:lnTo>
                    <a:pt x="14396" y="32377"/>
                  </a:lnTo>
                  <a:lnTo>
                    <a:pt x="37373" y="32377"/>
                  </a:lnTo>
                  <a:lnTo>
                    <a:pt x="52012" y="16318"/>
                  </a:lnTo>
                  <a:lnTo>
                    <a:pt x="51318" y="11385"/>
                  </a:lnTo>
                  <a:lnTo>
                    <a:pt x="37373" y="0"/>
                  </a:lnTo>
                  <a:lnTo>
                    <a:pt x="14396" y="0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4649990" y="3716112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2012" y="16318"/>
                  </a:moveTo>
                  <a:lnTo>
                    <a:pt x="51769" y="14500"/>
                  </a:lnTo>
                  <a:lnTo>
                    <a:pt x="51543" y="12942"/>
                  </a:lnTo>
                  <a:lnTo>
                    <a:pt x="51317" y="11384"/>
                  </a:lnTo>
                  <a:lnTo>
                    <a:pt x="50849" y="9827"/>
                  </a:lnTo>
                  <a:lnTo>
                    <a:pt x="50154" y="8548"/>
                  </a:lnTo>
                  <a:lnTo>
                    <a:pt x="49459" y="7250"/>
                  </a:lnTo>
                  <a:lnTo>
                    <a:pt x="40394" y="519"/>
                  </a:lnTo>
                  <a:lnTo>
                    <a:pt x="39005" y="259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12764" y="259"/>
                  </a:lnTo>
                  <a:lnTo>
                    <a:pt x="11375" y="519"/>
                  </a:lnTo>
                  <a:lnTo>
                    <a:pt x="9985" y="758"/>
                  </a:lnTo>
                  <a:lnTo>
                    <a:pt x="8596" y="1278"/>
                  </a:lnTo>
                  <a:lnTo>
                    <a:pt x="7432" y="2057"/>
                  </a:lnTo>
                  <a:lnTo>
                    <a:pt x="6269" y="2836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4167" y="27443"/>
                  </a:lnTo>
                  <a:lnTo>
                    <a:pt x="5105" y="28482"/>
                  </a:lnTo>
                  <a:lnTo>
                    <a:pt x="6269" y="29521"/>
                  </a:lnTo>
                  <a:lnTo>
                    <a:pt x="7432" y="30300"/>
                  </a:lnTo>
                  <a:lnTo>
                    <a:pt x="8596" y="31079"/>
                  </a:lnTo>
                  <a:lnTo>
                    <a:pt x="9985" y="31598"/>
                  </a:lnTo>
                  <a:lnTo>
                    <a:pt x="11375" y="31858"/>
                  </a:lnTo>
                  <a:lnTo>
                    <a:pt x="12764" y="32117"/>
                  </a:lnTo>
                  <a:lnTo>
                    <a:pt x="14396" y="32377"/>
                  </a:lnTo>
                  <a:lnTo>
                    <a:pt x="37372" y="32377"/>
                  </a:lnTo>
                  <a:lnTo>
                    <a:pt x="39005" y="32117"/>
                  </a:lnTo>
                  <a:lnTo>
                    <a:pt x="40394" y="31858"/>
                  </a:lnTo>
                  <a:lnTo>
                    <a:pt x="41783" y="31598"/>
                  </a:lnTo>
                  <a:lnTo>
                    <a:pt x="47601" y="27443"/>
                  </a:lnTo>
                  <a:lnTo>
                    <a:pt x="48521" y="26425"/>
                  </a:lnTo>
                  <a:lnTo>
                    <a:pt x="51543" y="19414"/>
                  </a:lnTo>
                  <a:lnTo>
                    <a:pt x="51769" y="17876"/>
                  </a:lnTo>
                  <a:lnTo>
                    <a:pt x="52012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5297342" y="359433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4"/>
                  </a:ln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5297342" y="3594332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5297342" y="365979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5297342" y="365979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5300762" y="35974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8" y="59838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5300763" y="359743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5323009" y="365726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5323009" y="365726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5300762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8" y="60121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5300763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5323009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5323009" y="368871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5378217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5378217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5400446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5400446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5378217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8" y="60121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5378217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5400446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5400446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5457131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5457131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5479360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5479360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5457131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7" y="60121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5457131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5479360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5479360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5535783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5535783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5558012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5558012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5535783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7" y="60121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5535783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5558012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5558012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5188802" y="3602808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0"/>
                  </a:moveTo>
                  <a:lnTo>
                    <a:pt x="0" y="149876"/>
                  </a:lnTo>
                  <a:lnTo>
                    <a:pt x="82986" y="149876"/>
                  </a:lnTo>
                  <a:lnTo>
                    <a:pt x="82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5188801" y="3602807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149876"/>
                  </a:moveTo>
                  <a:lnTo>
                    <a:pt x="82987" y="149876"/>
                  </a:lnTo>
                  <a:lnTo>
                    <a:pt x="82987" y="0"/>
                  </a:lnTo>
                  <a:lnTo>
                    <a:pt x="0" y="0"/>
                  </a:lnTo>
                  <a:lnTo>
                    <a:pt x="0" y="14987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5192639" y="3603081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66374" y="11765"/>
                  </a:moveTo>
                  <a:lnTo>
                    <a:pt x="66374" y="31099"/>
                  </a:lnTo>
                  <a:lnTo>
                    <a:pt x="68353" y="31099"/>
                  </a:lnTo>
                  <a:lnTo>
                    <a:pt x="68353" y="12882"/>
                  </a:lnTo>
                  <a:lnTo>
                    <a:pt x="73529" y="12882"/>
                  </a:lnTo>
                  <a:lnTo>
                    <a:pt x="73529" y="3075"/>
                  </a:lnTo>
                  <a:lnTo>
                    <a:pt x="72539" y="3075"/>
                  </a:lnTo>
                  <a:lnTo>
                    <a:pt x="72539" y="11765"/>
                  </a:lnTo>
                  <a:lnTo>
                    <a:pt x="66374" y="11765"/>
                  </a:lnTo>
                  <a:close/>
                </a:path>
                <a:path w="73660" h="63500">
                  <a:moveTo>
                    <a:pt x="5191" y="41485"/>
                  </a:moveTo>
                  <a:lnTo>
                    <a:pt x="5191" y="63056"/>
                  </a:lnTo>
                  <a:lnTo>
                    <a:pt x="68353" y="63056"/>
                  </a:lnTo>
                  <a:lnTo>
                    <a:pt x="68353" y="41485"/>
                  </a:lnTo>
                  <a:lnTo>
                    <a:pt x="66374" y="41485"/>
                  </a:lnTo>
                  <a:lnTo>
                    <a:pt x="66374" y="11765"/>
                  </a:lnTo>
                  <a:lnTo>
                    <a:pt x="51560" y="11765"/>
                  </a:lnTo>
                  <a:lnTo>
                    <a:pt x="51560" y="3075"/>
                  </a:lnTo>
                  <a:lnTo>
                    <a:pt x="47618" y="3075"/>
                  </a:lnTo>
                  <a:lnTo>
                    <a:pt x="47618" y="0"/>
                  </a:lnTo>
                  <a:lnTo>
                    <a:pt x="25424" y="0"/>
                  </a:lnTo>
                  <a:lnTo>
                    <a:pt x="25424" y="3075"/>
                  </a:lnTo>
                  <a:lnTo>
                    <a:pt x="21464" y="3075"/>
                  </a:lnTo>
                  <a:lnTo>
                    <a:pt x="21464" y="11765"/>
                  </a:lnTo>
                  <a:lnTo>
                    <a:pt x="6911" y="11765"/>
                  </a:lnTo>
                  <a:lnTo>
                    <a:pt x="6911" y="41485"/>
                  </a:lnTo>
                  <a:lnTo>
                    <a:pt x="5191" y="41485"/>
                  </a:lnTo>
                  <a:close/>
                </a:path>
                <a:path w="73660" h="63500">
                  <a:moveTo>
                    <a:pt x="0" y="3075"/>
                  </a:moveTo>
                  <a:lnTo>
                    <a:pt x="0" y="12882"/>
                  </a:lnTo>
                  <a:lnTo>
                    <a:pt x="5191" y="12882"/>
                  </a:lnTo>
                  <a:lnTo>
                    <a:pt x="5191" y="31099"/>
                  </a:lnTo>
                  <a:lnTo>
                    <a:pt x="6911" y="31099"/>
                  </a:lnTo>
                  <a:lnTo>
                    <a:pt x="6911" y="11765"/>
                  </a:lnTo>
                  <a:lnTo>
                    <a:pt x="746" y="11765"/>
                  </a:lnTo>
                  <a:lnTo>
                    <a:pt x="746" y="3075"/>
                  </a:lnTo>
                  <a:lnTo>
                    <a:pt x="0" y="3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5192639" y="3603081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0"/>
                  </a:moveTo>
                  <a:lnTo>
                    <a:pt x="47618" y="3075"/>
                  </a:lnTo>
                  <a:lnTo>
                    <a:pt x="51561" y="3075"/>
                  </a:lnTo>
                  <a:lnTo>
                    <a:pt x="51561" y="11764"/>
                  </a:lnTo>
                  <a:lnTo>
                    <a:pt x="68354" y="11764"/>
                  </a:lnTo>
                  <a:lnTo>
                    <a:pt x="68354" y="12883"/>
                  </a:lnTo>
                  <a:lnTo>
                    <a:pt x="73529" y="12883"/>
                  </a:lnTo>
                  <a:lnTo>
                    <a:pt x="73529" y="3075"/>
                  </a:lnTo>
                  <a:lnTo>
                    <a:pt x="72539" y="3075"/>
                  </a:lnTo>
                  <a:lnTo>
                    <a:pt x="72539" y="11764"/>
                  </a:lnTo>
                  <a:lnTo>
                    <a:pt x="68354" y="11764"/>
                  </a:lnTo>
                  <a:lnTo>
                    <a:pt x="68354" y="31099"/>
                  </a:lnTo>
                  <a:lnTo>
                    <a:pt x="66374" y="31099"/>
                  </a:lnTo>
                  <a:lnTo>
                    <a:pt x="66374" y="41485"/>
                  </a:lnTo>
                  <a:lnTo>
                    <a:pt x="68354" y="41485"/>
                  </a:lnTo>
                  <a:lnTo>
                    <a:pt x="68354" y="63056"/>
                  </a:lnTo>
                  <a:lnTo>
                    <a:pt x="5192" y="63056"/>
                  </a:lnTo>
                  <a:lnTo>
                    <a:pt x="5192" y="41485"/>
                  </a:lnTo>
                  <a:lnTo>
                    <a:pt x="6911" y="41485"/>
                  </a:lnTo>
                  <a:lnTo>
                    <a:pt x="6911" y="31099"/>
                  </a:lnTo>
                  <a:lnTo>
                    <a:pt x="5192" y="31099"/>
                  </a:lnTo>
                  <a:lnTo>
                    <a:pt x="5192" y="11764"/>
                  </a:lnTo>
                  <a:lnTo>
                    <a:pt x="746" y="11764"/>
                  </a:lnTo>
                  <a:lnTo>
                    <a:pt x="746" y="3075"/>
                  </a:lnTo>
                  <a:lnTo>
                    <a:pt x="0" y="3075"/>
                  </a:lnTo>
                  <a:lnTo>
                    <a:pt x="0" y="12883"/>
                  </a:lnTo>
                  <a:lnTo>
                    <a:pt x="5192" y="12883"/>
                  </a:lnTo>
                  <a:lnTo>
                    <a:pt x="5192" y="11764"/>
                  </a:lnTo>
                  <a:lnTo>
                    <a:pt x="21464" y="11764"/>
                  </a:lnTo>
                  <a:lnTo>
                    <a:pt x="21464" y="3075"/>
                  </a:lnTo>
                  <a:lnTo>
                    <a:pt x="25424" y="3075"/>
                  </a:lnTo>
                  <a:lnTo>
                    <a:pt x="25424" y="0"/>
                  </a:lnTo>
                  <a:lnTo>
                    <a:pt x="4761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5244461" y="3606436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5244461" y="360643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5193386" y="3606436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5193386" y="3606435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5192639" y="3688608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50173"/>
                  </a:moveTo>
                  <a:lnTo>
                    <a:pt x="0" y="59982"/>
                  </a:lnTo>
                  <a:lnTo>
                    <a:pt x="746" y="59982"/>
                  </a:lnTo>
                  <a:lnTo>
                    <a:pt x="746" y="51292"/>
                  </a:lnTo>
                  <a:lnTo>
                    <a:pt x="21464" y="51292"/>
                  </a:lnTo>
                  <a:lnTo>
                    <a:pt x="21464" y="59982"/>
                  </a:lnTo>
                  <a:lnTo>
                    <a:pt x="25424" y="59982"/>
                  </a:lnTo>
                  <a:lnTo>
                    <a:pt x="25424" y="63077"/>
                  </a:lnTo>
                  <a:lnTo>
                    <a:pt x="47618" y="63077"/>
                  </a:lnTo>
                  <a:lnTo>
                    <a:pt x="47618" y="59982"/>
                  </a:lnTo>
                  <a:lnTo>
                    <a:pt x="51560" y="59982"/>
                  </a:lnTo>
                  <a:lnTo>
                    <a:pt x="51560" y="51292"/>
                  </a:lnTo>
                  <a:lnTo>
                    <a:pt x="72539" y="51292"/>
                  </a:lnTo>
                  <a:lnTo>
                    <a:pt x="72539" y="59982"/>
                  </a:lnTo>
                  <a:lnTo>
                    <a:pt x="73529" y="59982"/>
                  </a:lnTo>
                  <a:lnTo>
                    <a:pt x="73529" y="50173"/>
                  </a:lnTo>
                  <a:lnTo>
                    <a:pt x="68353" y="50173"/>
                  </a:lnTo>
                  <a:lnTo>
                    <a:pt x="68353" y="31958"/>
                  </a:lnTo>
                  <a:lnTo>
                    <a:pt x="66374" y="31958"/>
                  </a:lnTo>
                  <a:lnTo>
                    <a:pt x="66374" y="0"/>
                  </a:lnTo>
                  <a:lnTo>
                    <a:pt x="6911" y="0"/>
                  </a:lnTo>
                  <a:lnTo>
                    <a:pt x="6911" y="31958"/>
                  </a:lnTo>
                  <a:lnTo>
                    <a:pt x="5191" y="31958"/>
                  </a:lnTo>
                  <a:lnTo>
                    <a:pt x="5191" y="50173"/>
                  </a:lnTo>
                  <a:lnTo>
                    <a:pt x="0" y="50173"/>
                  </a:lnTo>
                  <a:close/>
                </a:path>
                <a:path w="73660" h="63500">
                  <a:moveTo>
                    <a:pt x="66374" y="0"/>
                  </a:moveTo>
                  <a:lnTo>
                    <a:pt x="66374" y="21592"/>
                  </a:lnTo>
                  <a:lnTo>
                    <a:pt x="68353" y="21592"/>
                  </a:lnTo>
                  <a:lnTo>
                    <a:pt x="68353" y="0"/>
                  </a:lnTo>
                  <a:lnTo>
                    <a:pt x="66374" y="0"/>
                  </a:lnTo>
                  <a:close/>
                </a:path>
                <a:path w="73660" h="63500">
                  <a:moveTo>
                    <a:pt x="5191" y="0"/>
                  </a:moveTo>
                  <a:lnTo>
                    <a:pt x="5191" y="21592"/>
                  </a:lnTo>
                  <a:lnTo>
                    <a:pt x="6911" y="21592"/>
                  </a:lnTo>
                  <a:lnTo>
                    <a:pt x="6911" y="0"/>
                  </a:lnTo>
                  <a:lnTo>
                    <a:pt x="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5192639" y="3688608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63076"/>
                  </a:moveTo>
                  <a:lnTo>
                    <a:pt x="47618" y="59980"/>
                  </a:lnTo>
                  <a:lnTo>
                    <a:pt x="51561" y="59980"/>
                  </a:lnTo>
                  <a:lnTo>
                    <a:pt x="51561" y="51292"/>
                  </a:lnTo>
                  <a:lnTo>
                    <a:pt x="68354" y="51292"/>
                  </a:lnTo>
                  <a:lnTo>
                    <a:pt x="68354" y="50173"/>
                  </a:lnTo>
                  <a:lnTo>
                    <a:pt x="73529" y="50173"/>
                  </a:lnTo>
                  <a:lnTo>
                    <a:pt x="73529" y="59980"/>
                  </a:lnTo>
                  <a:lnTo>
                    <a:pt x="72539" y="59980"/>
                  </a:lnTo>
                  <a:lnTo>
                    <a:pt x="72539" y="51292"/>
                  </a:lnTo>
                  <a:lnTo>
                    <a:pt x="68354" y="51292"/>
                  </a:lnTo>
                  <a:lnTo>
                    <a:pt x="68354" y="31957"/>
                  </a:lnTo>
                  <a:lnTo>
                    <a:pt x="66374" y="31957"/>
                  </a:lnTo>
                  <a:lnTo>
                    <a:pt x="66374" y="21591"/>
                  </a:lnTo>
                  <a:lnTo>
                    <a:pt x="68354" y="21591"/>
                  </a:lnTo>
                  <a:lnTo>
                    <a:pt x="68354" y="0"/>
                  </a:lnTo>
                  <a:lnTo>
                    <a:pt x="5192" y="0"/>
                  </a:lnTo>
                  <a:lnTo>
                    <a:pt x="5192" y="21591"/>
                  </a:lnTo>
                  <a:lnTo>
                    <a:pt x="6911" y="21591"/>
                  </a:lnTo>
                  <a:lnTo>
                    <a:pt x="6911" y="31957"/>
                  </a:lnTo>
                  <a:lnTo>
                    <a:pt x="5192" y="31957"/>
                  </a:lnTo>
                  <a:lnTo>
                    <a:pt x="5192" y="51292"/>
                  </a:lnTo>
                  <a:lnTo>
                    <a:pt x="746" y="51292"/>
                  </a:lnTo>
                  <a:lnTo>
                    <a:pt x="746" y="59980"/>
                  </a:lnTo>
                  <a:lnTo>
                    <a:pt x="0" y="59980"/>
                  </a:lnTo>
                  <a:lnTo>
                    <a:pt x="0" y="50173"/>
                  </a:lnTo>
                  <a:lnTo>
                    <a:pt x="5192" y="50173"/>
                  </a:lnTo>
                  <a:lnTo>
                    <a:pt x="5192" y="51292"/>
                  </a:lnTo>
                  <a:lnTo>
                    <a:pt x="21464" y="51292"/>
                  </a:lnTo>
                  <a:lnTo>
                    <a:pt x="21464" y="59980"/>
                  </a:lnTo>
                  <a:lnTo>
                    <a:pt x="25424" y="59980"/>
                  </a:lnTo>
                  <a:lnTo>
                    <a:pt x="25424" y="63076"/>
                  </a:lnTo>
                  <a:lnTo>
                    <a:pt x="47618" y="630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5244461" y="373962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5244461" y="373962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5193386" y="373962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5193386" y="3739620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5304340" y="360078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83" y="52534"/>
                  </a:moveTo>
                  <a:lnTo>
                    <a:pt x="145708" y="52534"/>
                  </a:lnTo>
                  <a:lnTo>
                    <a:pt x="145708" y="0"/>
                  </a:lnTo>
                  <a:lnTo>
                    <a:pt x="78183" y="0"/>
                  </a:lnTo>
                  <a:lnTo>
                    <a:pt x="78183" y="52534"/>
                  </a:lnTo>
                  <a:close/>
                </a:path>
                <a:path w="303529" h="151764">
                  <a:moveTo>
                    <a:pt x="78183" y="151404"/>
                  </a:moveTo>
                  <a:lnTo>
                    <a:pt x="145708" y="151404"/>
                  </a:lnTo>
                  <a:lnTo>
                    <a:pt x="145708" y="98869"/>
                  </a:lnTo>
                  <a:lnTo>
                    <a:pt x="78183" y="98869"/>
                  </a:lnTo>
                  <a:lnTo>
                    <a:pt x="78183" y="151404"/>
                  </a:lnTo>
                  <a:close/>
                </a:path>
                <a:path w="303529" h="151764">
                  <a:moveTo>
                    <a:pt x="157322" y="52534"/>
                  </a:moveTo>
                  <a:lnTo>
                    <a:pt x="224847" y="52534"/>
                  </a:lnTo>
                  <a:lnTo>
                    <a:pt x="224847" y="0"/>
                  </a:lnTo>
                  <a:lnTo>
                    <a:pt x="157322" y="0"/>
                  </a:lnTo>
                  <a:lnTo>
                    <a:pt x="157322" y="52534"/>
                  </a:lnTo>
                  <a:close/>
                </a:path>
                <a:path w="303529" h="151764">
                  <a:moveTo>
                    <a:pt x="157322" y="151404"/>
                  </a:moveTo>
                  <a:lnTo>
                    <a:pt x="224847" y="151404"/>
                  </a:lnTo>
                  <a:lnTo>
                    <a:pt x="224847" y="98869"/>
                  </a:lnTo>
                  <a:lnTo>
                    <a:pt x="157322" y="98869"/>
                  </a:lnTo>
                  <a:lnTo>
                    <a:pt x="157322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5193855" y="36061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5193855" y="36061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5245642" y="36061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5245642" y="36061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5245642" y="3737627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5245642" y="3737627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5193855" y="3737627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5193855" y="3737627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2" name="object 14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7220" y="3673767"/>
              <a:ext cx="85625" cy="86068"/>
            </a:xfrm>
            <a:prstGeom prst="rect">
              <a:avLst/>
            </a:prstGeom>
          </p:spPr>
        </p:pic>
        <p:sp>
          <p:nvSpPr>
            <p:cNvPr id="1423" name="object 1423"/>
            <p:cNvSpPr/>
            <p:nvPr/>
          </p:nvSpPr>
          <p:spPr>
            <a:xfrm>
              <a:off x="5612404" y="3594333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5612404" y="3594332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5612404" y="3659797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5612404" y="3659796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5615825" y="3597431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8"/>
                  </a:lnTo>
                  <a:lnTo>
                    <a:pt x="74267" y="59838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5615825" y="359743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5638054" y="365726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5638054" y="3657262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5615825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7" y="60121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5615825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5638054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5638054" y="368871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5693314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5693314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5715543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5715544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5693314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8" y="60121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5693314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5715543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5715544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5772158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5772158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5794387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5794387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5772158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7" y="60121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5772158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5794387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5794387" y="368872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5850828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5850828" y="359714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5873057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5873057" y="365698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5850828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1"/>
                  </a:lnTo>
                  <a:lnTo>
                    <a:pt x="74267" y="60121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5850828" y="3694620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5873057" y="368872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5619403" y="3600780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654" y="93840"/>
                  </a:moveTo>
                  <a:lnTo>
                    <a:pt x="283458" y="93840"/>
                  </a:lnTo>
                  <a:lnTo>
                    <a:pt x="283458" y="87940"/>
                  </a:lnTo>
                  <a:lnTo>
                    <a:pt x="253654" y="87940"/>
                  </a:lnTo>
                  <a:lnTo>
                    <a:pt x="25365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253" y="52534"/>
                  </a:moveTo>
                  <a:lnTo>
                    <a:pt x="145777" y="52534"/>
                  </a:lnTo>
                  <a:lnTo>
                    <a:pt x="145777" y="0"/>
                  </a:lnTo>
                  <a:lnTo>
                    <a:pt x="78253" y="0"/>
                  </a:lnTo>
                  <a:lnTo>
                    <a:pt x="78253" y="52534"/>
                  </a:lnTo>
                  <a:close/>
                </a:path>
                <a:path w="303529" h="151764">
                  <a:moveTo>
                    <a:pt x="78253" y="151404"/>
                  </a:moveTo>
                  <a:lnTo>
                    <a:pt x="145777" y="151404"/>
                  </a:lnTo>
                  <a:lnTo>
                    <a:pt x="145777" y="98869"/>
                  </a:lnTo>
                  <a:lnTo>
                    <a:pt x="78253" y="98869"/>
                  </a:lnTo>
                  <a:lnTo>
                    <a:pt x="78253" y="151404"/>
                  </a:lnTo>
                  <a:close/>
                </a:path>
                <a:path w="303529" h="151764">
                  <a:moveTo>
                    <a:pt x="157270" y="52534"/>
                  </a:moveTo>
                  <a:lnTo>
                    <a:pt x="224794" y="52534"/>
                  </a:lnTo>
                  <a:lnTo>
                    <a:pt x="224794" y="0"/>
                  </a:lnTo>
                  <a:lnTo>
                    <a:pt x="157270" y="0"/>
                  </a:lnTo>
                  <a:lnTo>
                    <a:pt x="157270" y="52534"/>
                  </a:lnTo>
                  <a:close/>
                </a:path>
                <a:path w="303529" h="151764">
                  <a:moveTo>
                    <a:pt x="157270" y="151404"/>
                  </a:moveTo>
                  <a:lnTo>
                    <a:pt x="224794" y="151404"/>
                  </a:lnTo>
                  <a:lnTo>
                    <a:pt x="224794" y="98869"/>
                  </a:lnTo>
                  <a:lnTo>
                    <a:pt x="157270" y="98869"/>
                  </a:lnTo>
                  <a:lnTo>
                    <a:pt x="157270" y="151404"/>
                  </a:lnTo>
                  <a:close/>
                </a:path>
                <a:path w="303529" h="151764">
                  <a:moveTo>
                    <a:pt x="235419" y="52534"/>
                  </a:moveTo>
                  <a:lnTo>
                    <a:pt x="302944" y="52534"/>
                  </a:lnTo>
                  <a:lnTo>
                    <a:pt x="302944" y="0"/>
                  </a:lnTo>
                  <a:lnTo>
                    <a:pt x="235419" y="0"/>
                  </a:lnTo>
                  <a:lnTo>
                    <a:pt x="235419" y="52534"/>
                  </a:lnTo>
                  <a:close/>
                </a:path>
                <a:path w="303529" h="151764">
                  <a:moveTo>
                    <a:pt x="235419" y="151404"/>
                  </a:moveTo>
                  <a:lnTo>
                    <a:pt x="302944" y="151404"/>
                  </a:lnTo>
                  <a:lnTo>
                    <a:pt x="302944" y="98869"/>
                  </a:lnTo>
                  <a:lnTo>
                    <a:pt x="235419" y="98869"/>
                  </a:lnTo>
                  <a:lnTo>
                    <a:pt x="23541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5959369" y="3725800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250" y="31118"/>
                  </a:lnTo>
                  <a:lnTo>
                    <a:pt x="21186" y="31118"/>
                  </a:lnTo>
                  <a:lnTo>
                    <a:pt x="27264" y="24147"/>
                  </a:lnTo>
                  <a:lnTo>
                    <a:pt x="27264" y="15558"/>
                  </a:lnTo>
                  <a:lnTo>
                    <a:pt x="27264" y="6971"/>
                  </a:lnTo>
                  <a:lnTo>
                    <a:pt x="21186" y="0"/>
                  </a:lnTo>
                  <a:lnTo>
                    <a:pt x="6250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5959369" y="372579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251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251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5961452" y="3727857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31"/>
                  </a:moveTo>
                  <a:lnTo>
                    <a:pt x="0" y="20971"/>
                  </a:lnTo>
                  <a:lnTo>
                    <a:pt x="5210" y="27024"/>
                  </a:lnTo>
                  <a:lnTo>
                    <a:pt x="18235" y="27024"/>
                  </a:lnTo>
                  <a:lnTo>
                    <a:pt x="23445" y="20971"/>
                  </a:lnTo>
                  <a:lnTo>
                    <a:pt x="23445" y="13501"/>
                  </a:lnTo>
                  <a:lnTo>
                    <a:pt x="23445" y="6031"/>
                  </a:lnTo>
                  <a:lnTo>
                    <a:pt x="18235" y="0"/>
                  </a:lnTo>
                  <a:lnTo>
                    <a:pt x="5210" y="0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5961453" y="3727856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02"/>
                  </a:moveTo>
                  <a:lnTo>
                    <a:pt x="23444" y="6032"/>
                  </a:lnTo>
                  <a:lnTo>
                    <a:pt x="18234" y="0"/>
                  </a:lnTo>
                  <a:lnTo>
                    <a:pt x="11635" y="0"/>
                  </a:lnTo>
                  <a:lnTo>
                    <a:pt x="5209" y="0"/>
                  </a:lnTo>
                  <a:lnTo>
                    <a:pt x="0" y="603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635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5963189" y="3729894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1" y="22929"/>
                  </a:lnTo>
                  <a:lnTo>
                    <a:pt x="19798" y="17796"/>
                  </a:lnTo>
                  <a:lnTo>
                    <a:pt x="19798" y="11464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5963189" y="3729894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5967878" y="3735367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96"/>
                  </a:moveTo>
                  <a:lnTo>
                    <a:pt x="0" y="9307"/>
                  </a:lnTo>
                  <a:lnTo>
                    <a:pt x="2430" y="11983"/>
                  </a:lnTo>
                  <a:lnTo>
                    <a:pt x="7988" y="11983"/>
                  </a:lnTo>
                  <a:lnTo>
                    <a:pt x="10246" y="9307"/>
                  </a:lnTo>
                  <a:lnTo>
                    <a:pt x="10246" y="5991"/>
                  </a:lnTo>
                  <a:lnTo>
                    <a:pt x="10246" y="2696"/>
                  </a:lnTo>
                  <a:lnTo>
                    <a:pt x="7988" y="0"/>
                  </a:lnTo>
                  <a:lnTo>
                    <a:pt x="2430" y="0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5967878" y="3735366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9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96"/>
                  </a:lnTo>
                  <a:lnTo>
                    <a:pt x="0" y="5992"/>
                  </a:lnTo>
                  <a:lnTo>
                    <a:pt x="0" y="9307"/>
                  </a:lnTo>
                  <a:lnTo>
                    <a:pt x="2431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6021020" y="372659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68"/>
                  </a:lnTo>
                  <a:lnTo>
                    <a:pt x="6078" y="31118"/>
                  </a:lnTo>
                  <a:lnTo>
                    <a:pt x="21186" y="31118"/>
                  </a:lnTo>
                  <a:lnTo>
                    <a:pt x="27264" y="24168"/>
                  </a:lnTo>
                  <a:lnTo>
                    <a:pt x="27264" y="15558"/>
                  </a:lnTo>
                  <a:lnTo>
                    <a:pt x="27264" y="6971"/>
                  </a:lnTo>
                  <a:lnTo>
                    <a:pt x="21186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6021020" y="3726598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6022930" y="3728656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31"/>
                  </a:moveTo>
                  <a:lnTo>
                    <a:pt x="0" y="20971"/>
                  </a:lnTo>
                  <a:lnTo>
                    <a:pt x="5383" y="27024"/>
                  </a:lnTo>
                  <a:lnTo>
                    <a:pt x="18408" y="27024"/>
                  </a:lnTo>
                  <a:lnTo>
                    <a:pt x="23618" y="20971"/>
                  </a:lnTo>
                  <a:lnTo>
                    <a:pt x="23618" y="13501"/>
                  </a:lnTo>
                  <a:lnTo>
                    <a:pt x="23618" y="6031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6022930" y="3728655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02"/>
                  </a:moveTo>
                  <a:lnTo>
                    <a:pt x="23618" y="603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3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72"/>
                  </a:lnTo>
                  <a:lnTo>
                    <a:pt x="23618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6024840" y="3730693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1" y="22929"/>
                  </a:lnTo>
                  <a:lnTo>
                    <a:pt x="19798" y="17796"/>
                  </a:lnTo>
                  <a:lnTo>
                    <a:pt x="19798" y="11464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6024840" y="3730693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6029529" y="3736166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96"/>
                  </a:moveTo>
                  <a:lnTo>
                    <a:pt x="0" y="9307"/>
                  </a:lnTo>
                  <a:lnTo>
                    <a:pt x="2258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1"/>
                  </a:lnTo>
                  <a:lnTo>
                    <a:pt x="10246" y="2696"/>
                  </a:lnTo>
                  <a:lnTo>
                    <a:pt x="7988" y="0"/>
                  </a:lnTo>
                  <a:lnTo>
                    <a:pt x="2258" y="0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6029529" y="3736165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9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96"/>
                  </a:lnTo>
                  <a:lnTo>
                    <a:pt x="0" y="5992"/>
                  </a:lnTo>
                  <a:lnTo>
                    <a:pt x="0" y="9307"/>
                  </a:lnTo>
                  <a:lnTo>
                    <a:pt x="2257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6094653" y="372659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68"/>
                  </a:lnTo>
                  <a:lnTo>
                    <a:pt x="6252" y="31118"/>
                  </a:lnTo>
                  <a:lnTo>
                    <a:pt x="21187" y="31118"/>
                  </a:lnTo>
                  <a:lnTo>
                    <a:pt x="27265" y="24168"/>
                  </a:lnTo>
                  <a:lnTo>
                    <a:pt x="27265" y="15558"/>
                  </a:lnTo>
                  <a:lnTo>
                    <a:pt x="27265" y="6971"/>
                  </a:lnTo>
                  <a:lnTo>
                    <a:pt x="21187" y="0"/>
                  </a:lnTo>
                  <a:lnTo>
                    <a:pt x="6252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6094653" y="3726598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251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68"/>
                  </a:lnTo>
                  <a:lnTo>
                    <a:pt x="6251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6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6096737" y="3728656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0" y="6031"/>
                  </a:moveTo>
                  <a:lnTo>
                    <a:pt x="0" y="20971"/>
                  </a:lnTo>
                  <a:lnTo>
                    <a:pt x="5209" y="27024"/>
                  </a:lnTo>
                  <a:lnTo>
                    <a:pt x="18234" y="27024"/>
                  </a:lnTo>
                  <a:lnTo>
                    <a:pt x="23444" y="20971"/>
                  </a:lnTo>
                  <a:lnTo>
                    <a:pt x="23444" y="13501"/>
                  </a:lnTo>
                  <a:lnTo>
                    <a:pt x="23444" y="6031"/>
                  </a:lnTo>
                  <a:lnTo>
                    <a:pt x="18234" y="0"/>
                  </a:lnTo>
                  <a:lnTo>
                    <a:pt x="5209" y="0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6096737" y="3728655"/>
              <a:ext cx="23495" cy="27305"/>
            </a:xfrm>
            <a:custGeom>
              <a:avLst/>
              <a:gdLst/>
              <a:ahLst/>
              <a:cxnLst/>
              <a:rect l="l" t="t" r="r" b="b"/>
              <a:pathLst>
                <a:path w="23495" h="27304">
                  <a:moveTo>
                    <a:pt x="23444" y="13502"/>
                  </a:moveTo>
                  <a:lnTo>
                    <a:pt x="23444" y="6032"/>
                  </a:lnTo>
                  <a:lnTo>
                    <a:pt x="18234" y="0"/>
                  </a:lnTo>
                  <a:lnTo>
                    <a:pt x="11635" y="0"/>
                  </a:lnTo>
                  <a:lnTo>
                    <a:pt x="5209" y="0"/>
                  </a:lnTo>
                  <a:lnTo>
                    <a:pt x="0" y="603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209" y="27024"/>
                  </a:lnTo>
                  <a:lnTo>
                    <a:pt x="11635" y="27024"/>
                  </a:lnTo>
                  <a:lnTo>
                    <a:pt x="18234" y="27024"/>
                  </a:lnTo>
                  <a:lnTo>
                    <a:pt x="23444" y="20972"/>
                  </a:lnTo>
                  <a:lnTo>
                    <a:pt x="23444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6098473" y="3730693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3" y="22929"/>
                  </a:lnTo>
                  <a:lnTo>
                    <a:pt x="19798" y="17796"/>
                  </a:lnTo>
                  <a:lnTo>
                    <a:pt x="19798" y="11464"/>
                  </a:lnTo>
                  <a:lnTo>
                    <a:pt x="19798" y="5133"/>
                  </a:lnTo>
                  <a:lnTo>
                    <a:pt x="15283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6098474" y="3730693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6103162" y="3736166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96"/>
                  </a:moveTo>
                  <a:lnTo>
                    <a:pt x="0" y="9307"/>
                  </a:lnTo>
                  <a:lnTo>
                    <a:pt x="2432" y="11984"/>
                  </a:lnTo>
                  <a:lnTo>
                    <a:pt x="7989" y="11984"/>
                  </a:lnTo>
                  <a:lnTo>
                    <a:pt x="10246" y="9307"/>
                  </a:lnTo>
                  <a:lnTo>
                    <a:pt x="10246" y="5991"/>
                  </a:lnTo>
                  <a:lnTo>
                    <a:pt x="10246" y="2696"/>
                  </a:lnTo>
                  <a:lnTo>
                    <a:pt x="7989" y="0"/>
                  </a:lnTo>
                  <a:lnTo>
                    <a:pt x="2432" y="0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6103163" y="3736165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9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96"/>
                  </a:lnTo>
                  <a:lnTo>
                    <a:pt x="0" y="5992"/>
                  </a:lnTo>
                  <a:lnTo>
                    <a:pt x="0" y="9307"/>
                  </a:lnTo>
                  <a:lnTo>
                    <a:pt x="2431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6156304" y="3727397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078" y="31118"/>
                  </a:lnTo>
                  <a:lnTo>
                    <a:pt x="21187" y="31118"/>
                  </a:lnTo>
                  <a:lnTo>
                    <a:pt x="27265" y="24147"/>
                  </a:lnTo>
                  <a:lnTo>
                    <a:pt x="27265" y="15558"/>
                  </a:lnTo>
                  <a:lnTo>
                    <a:pt x="27265" y="6971"/>
                  </a:lnTo>
                  <a:lnTo>
                    <a:pt x="21187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6156304" y="3727397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6158214" y="3729455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1"/>
                  </a:moveTo>
                  <a:lnTo>
                    <a:pt x="0" y="20971"/>
                  </a:lnTo>
                  <a:lnTo>
                    <a:pt x="5383" y="27024"/>
                  </a:lnTo>
                  <a:lnTo>
                    <a:pt x="18408" y="27024"/>
                  </a:lnTo>
                  <a:lnTo>
                    <a:pt x="23618" y="20971"/>
                  </a:lnTo>
                  <a:lnTo>
                    <a:pt x="23618" y="13501"/>
                  </a:lnTo>
                  <a:lnTo>
                    <a:pt x="23618" y="6051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6158215" y="3729454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0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02"/>
                  </a:lnTo>
                  <a:lnTo>
                    <a:pt x="0" y="2097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72"/>
                  </a:lnTo>
                  <a:lnTo>
                    <a:pt x="23618" y="1350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6160124" y="3731492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3" y="22929"/>
                  </a:lnTo>
                  <a:lnTo>
                    <a:pt x="19798" y="17796"/>
                  </a:lnTo>
                  <a:lnTo>
                    <a:pt x="19798" y="11464"/>
                  </a:lnTo>
                  <a:lnTo>
                    <a:pt x="19798" y="5133"/>
                  </a:lnTo>
                  <a:lnTo>
                    <a:pt x="15283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6160125" y="3731492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6164813" y="3736964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96"/>
                  </a:moveTo>
                  <a:lnTo>
                    <a:pt x="0" y="9307"/>
                  </a:lnTo>
                  <a:lnTo>
                    <a:pt x="2258" y="11984"/>
                  </a:lnTo>
                  <a:lnTo>
                    <a:pt x="7989" y="11984"/>
                  </a:lnTo>
                  <a:lnTo>
                    <a:pt x="10246" y="9307"/>
                  </a:lnTo>
                  <a:lnTo>
                    <a:pt x="10246" y="5991"/>
                  </a:lnTo>
                  <a:lnTo>
                    <a:pt x="10246" y="2696"/>
                  </a:lnTo>
                  <a:lnTo>
                    <a:pt x="7989" y="0"/>
                  </a:lnTo>
                  <a:lnTo>
                    <a:pt x="2258" y="0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6164814" y="3736964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9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96"/>
                  </a:lnTo>
                  <a:lnTo>
                    <a:pt x="0" y="5992"/>
                  </a:lnTo>
                  <a:lnTo>
                    <a:pt x="0" y="9307"/>
                  </a:lnTo>
                  <a:lnTo>
                    <a:pt x="2257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1" name="object 1491"/>
          <p:cNvSpPr txBox="1"/>
          <p:nvPr/>
        </p:nvSpPr>
        <p:spPr>
          <a:xfrm>
            <a:off x="5938937" y="3492150"/>
            <a:ext cx="353060" cy="2438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455"/>
              </a:spcBef>
            </a:pPr>
            <a:r>
              <a:rPr sz="550" b="1" spc="10" dirty="0">
                <a:latin typeface="Calibri"/>
                <a:cs typeface="Calibri"/>
              </a:rPr>
              <a:t>W</a:t>
            </a:r>
            <a:r>
              <a:rPr sz="550" b="1" spc="-25" dirty="0">
                <a:latin typeface="Calibri"/>
                <a:cs typeface="Calibri"/>
              </a:rPr>
              <a:t>R</a:t>
            </a:r>
            <a:r>
              <a:rPr sz="550" b="1" spc="-10" dirty="0">
                <a:latin typeface="Calibri"/>
                <a:cs typeface="Calibri"/>
              </a:rPr>
              <a:t>-</a:t>
            </a:r>
            <a:r>
              <a:rPr sz="550" b="1" spc="-20" dirty="0">
                <a:latin typeface="Calibri"/>
                <a:cs typeface="Calibri"/>
              </a:rPr>
              <a:t>Z</a:t>
            </a:r>
            <a:r>
              <a:rPr sz="550" b="1" spc="-65" dirty="0">
                <a:latin typeface="Calibri"/>
                <a:cs typeface="Calibri"/>
              </a:rPr>
              <a:t> </a:t>
            </a:r>
            <a:r>
              <a:rPr sz="550" b="1" spc="-75" dirty="0">
                <a:latin typeface="Calibri"/>
                <a:cs typeface="Calibri"/>
              </a:rPr>
              <a:t>1</a:t>
            </a:r>
            <a:r>
              <a:rPr sz="550" b="1" spc="-20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170"/>
              </a:spcBef>
            </a:pPr>
            <a:r>
              <a:rPr sz="200" spc="-30" dirty="0">
                <a:latin typeface="Arial MT"/>
                <a:cs typeface="Arial MT"/>
              </a:rPr>
              <a:t>IN</a:t>
            </a:r>
            <a:r>
              <a:rPr sz="200" spc="60" dirty="0">
                <a:latin typeface="Arial MT"/>
                <a:cs typeface="Arial MT"/>
              </a:rPr>
              <a:t>     </a:t>
            </a:r>
            <a:r>
              <a:rPr sz="200" spc="175" dirty="0">
                <a:latin typeface="Arial MT"/>
                <a:cs typeface="Arial MT"/>
              </a:rPr>
              <a:t> </a:t>
            </a:r>
            <a:r>
              <a:rPr sz="200" spc="-35" dirty="0">
                <a:latin typeface="Arial MT"/>
                <a:cs typeface="Arial MT"/>
              </a:rPr>
              <a:t>OUT</a:t>
            </a:r>
            <a:endParaRPr sz="200">
              <a:latin typeface="Arial MT"/>
              <a:cs typeface="Arial MT"/>
            </a:endParaRPr>
          </a:p>
          <a:p>
            <a:pPr marL="8890">
              <a:lnSpc>
                <a:spcPct val="100000"/>
              </a:lnSpc>
              <a:spcBef>
                <a:spcPts val="45"/>
              </a:spcBef>
            </a:pP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1492" name="object 1492"/>
          <p:cNvGrpSpPr/>
          <p:nvPr/>
        </p:nvGrpSpPr>
        <p:grpSpPr>
          <a:xfrm>
            <a:off x="4611631" y="3597445"/>
            <a:ext cx="2393315" cy="515620"/>
            <a:chOff x="4611631" y="3597445"/>
            <a:chExt cx="2393315" cy="515620"/>
          </a:xfrm>
        </p:grpSpPr>
        <p:sp>
          <p:nvSpPr>
            <p:cNvPr id="1493" name="object 1493"/>
            <p:cNvSpPr/>
            <p:nvPr/>
          </p:nvSpPr>
          <p:spPr>
            <a:xfrm>
              <a:off x="5025175" y="3728736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3275"/>
                  </a:moveTo>
                  <a:lnTo>
                    <a:pt x="0" y="11363"/>
                  </a:lnTo>
                  <a:lnTo>
                    <a:pt x="2726" y="14640"/>
                  </a:lnTo>
                  <a:lnTo>
                    <a:pt x="9464" y="14640"/>
                  </a:lnTo>
                  <a:lnTo>
                    <a:pt x="12190" y="11363"/>
                  </a:lnTo>
                  <a:lnTo>
                    <a:pt x="12190" y="7310"/>
                  </a:lnTo>
                  <a:lnTo>
                    <a:pt x="12190" y="3275"/>
                  </a:lnTo>
                  <a:lnTo>
                    <a:pt x="9464" y="0"/>
                  </a:lnTo>
                  <a:lnTo>
                    <a:pt x="2726" y="0"/>
                  </a:lnTo>
                  <a:lnTo>
                    <a:pt x="0" y="327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5025175" y="3728735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12191" y="7310"/>
                  </a:moveTo>
                  <a:lnTo>
                    <a:pt x="12191" y="3275"/>
                  </a:lnTo>
                  <a:lnTo>
                    <a:pt x="9464" y="0"/>
                  </a:lnTo>
                  <a:lnTo>
                    <a:pt x="6095" y="0"/>
                  </a:lnTo>
                  <a:lnTo>
                    <a:pt x="2726" y="0"/>
                  </a:lnTo>
                  <a:lnTo>
                    <a:pt x="0" y="3275"/>
                  </a:lnTo>
                  <a:lnTo>
                    <a:pt x="0" y="7310"/>
                  </a:lnTo>
                  <a:lnTo>
                    <a:pt x="0" y="11365"/>
                  </a:lnTo>
                  <a:lnTo>
                    <a:pt x="2726" y="14640"/>
                  </a:lnTo>
                  <a:lnTo>
                    <a:pt x="6095" y="14640"/>
                  </a:lnTo>
                  <a:lnTo>
                    <a:pt x="9464" y="14640"/>
                  </a:lnTo>
                  <a:lnTo>
                    <a:pt x="12191" y="11365"/>
                  </a:lnTo>
                  <a:lnTo>
                    <a:pt x="12191" y="7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4996190" y="3747211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0" y="2876"/>
                  </a:moveTo>
                  <a:lnTo>
                    <a:pt x="0" y="10007"/>
                  </a:lnTo>
                  <a:lnTo>
                    <a:pt x="2484" y="12903"/>
                  </a:lnTo>
                  <a:lnTo>
                    <a:pt x="8614" y="12903"/>
                  </a:lnTo>
                  <a:lnTo>
                    <a:pt x="11097" y="10007"/>
                  </a:lnTo>
                  <a:lnTo>
                    <a:pt x="11097" y="6451"/>
                  </a:lnTo>
                  <a:lnTo>
                    <a:pt x="11097" y="2876"/>
                  </a:lnTo>
                  <a:lnTo>
                    <a:pt x="8614" y="0"/>
                  </a:lnTo>
                  <a:lnTo>
                    <a:pt x="2484" y="0"/>
                  </a:lnTo>
                  <a:lnTo>
                    <a:pt x="0" y="287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4996190" y="3747211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11097" y="6451"/>
                  </a:moveTo>
                  <a:lnTo>
                    <a:pt x="11097" y="2876"/>
                  </a:lnTo>
                  <a:lnTo>
                    <a:pt x="8613" y="0"/>
                  </a:lnTo>
                  <a:lnTo>
                    <a:pt x="5539" y="0"/>
                  </a:lnTo>
                  <a:lnTo>
                    <a:pt x="2483" y="0"/>
                  </a:lnTo>
                  <a:lnTo>
                    <a:pt x="0" y="2876"/>
                  </a:lnTo>
                  <a:lnTo>
                    <a:pt x="0" y="6451"/>
                  </a:lnTo>
                  <a:lnTo>
                    <a:pt x="0" y="10006"/>
                  </a:lnTo>
                  <a:lnTo>
                    <a:pt x="2483" y="12902"/>
                  </a:lnTo>
                  <a:lnTo>
                    <a:pt x="5539" y="12902"/>
                  </a:lnTo>
                  <a:lnTo>
                    <a:pt x="8613" y="12902"/>
                  </a:lnTo>
                  <a:lnTo>
                    <a:pt x="11097" y="10006"/>
                  </a:lnTo>
                  <a:lnTo>
                    <a:pt x="11097" y="6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4956559" y="3724561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5133"/>
                  </a:moveTo>
                  <a:lnTo>
                    <a:pt x="0" y="17856"/>
                  </a:lnTo>
                  <a:lnTo>
                    <a:pt x="4862" y="22989"/>
                  </a:lnTo>
                  <a:lnTo>
                    <a:pt x="16863" y="22989"/>
                  </a:lnTo>
                  <a:lnTo>
                    <a:pt x="21743" y="17856"/>
                  </a:lnTo>
                  <a:lnTo>
                    <a:pt x="21743" y="11484"/>
                  </a:lnTo>
                  <a:lnTo>
                    <a:pt x="21743" y="5133"/>
                  </a:lnTo>
                  <a:lnTo>
                    <a:pt x="16863" y="0"/>
                  </a:lnTo>
                  <a:lnTo>
                    <a:pt x="486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4956560" y="3724561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21742" y="11484"/>
                  </a:moveTo>
                  <a:lnTo>
                    <a:pt x="21742" y="5133"/>
                  </a:lnTo>
                  <a:lnTo>
                    <a:pt x="16862" y="0"/>
                  </a:lnTo>
                  <a:lnTo>
                    <a:pt x="10871" y="0"/>
                  </a:lnTo>
                  <a:lnTo>
                    <a:pt x="4862" y="0"/>
                  </a:lnTo>
                  <a:lnTo>
                    <a:pt x="0" y="5133"/>
                  </a:lnTo>
                  <a:lnTo>
                    <a:pt x="0" y="11484"/>
                  </a:lnTo>
                  <a:lnTo>
                    <a:pt x="0" y="17856"/>
                  </a:lnTo>
                  <a:lnTo>
                    <a:pt x="4862" y="22989"/>
                  </a:lnTo>
                  <a:lnTo>
                    <a:pt x="10871" y="22989"/>
                  </a:lnTo>
                  <a:lnTo>
                    <a:pt x="16862" y="22989"/>
                  </a:lnTo>
                  <a:lnTo>
                    <a:pt x="21742" y="17856"/>
                  </a:lnTo>
                  <a:lnTo>
                    <a:pt x="21742" y="11484"/>
                  </a:lnTo>
                  <a:close/>
                </a:path>
              </a:pathLst>
            </a:custGeom>
            <a:ln w="4649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6296451" y="3599985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0"/>
                  </a:moveTo>
                  <a:lnTo>
                    <a:pt x="0" y="158531"/>
                  </a:lnTo>
                  <a:lnTo>
                    <a:pt x="511963" y="158531"/>
                  </a:lnTo>
                  <a:lnTo>
                    <a:pt x="5119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6296452" y="3599985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158531"/>
                  </a:moveTo>
                  <a:lnTo>
                    <a:pt x="511963" y="158531"/>
                  </a:lnTo>
                  <a:lnTo>
                    <a:pt x="511963" y="0"/>
                  </a:lnTo>
                  <a:lnTo>
                    <a:pt x="0" y="0"/>
                  </a:lnTo>
                  <a:lnTo>
                    <a:pt x="0" y="158531"/>
                  </a:lnTo>
                  <a:close/>
                </a:path>
              </a:pathLst>
            </a:custGeom>
            <a:ln w="493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4619251" y="3848437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0"/>
                  </a:moveTo>
                  <a:lnTo>
                    <a:pt x="0" y="256382"/>
                  </a:lnTo>
                  <a:lnTo>
                    <a:pt x="2377641" y="256382"/>
                  </a:lnTo>
                  <a:lnTo>
                    <a:pt x="2377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4619251" y="3848437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4743092" y="3848437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0"/>
                  </a:moveTo>
                  <a:lnTo>
                    <a:pt x="0" y="256382"/>
                  </a:lnTo>
                  <a:lnTo>
                    <a:pt x="2129995" y="256382"/>
                  </a:lnTo>
                  <a:lnTo>
                    <a:pt x="2129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4743091" y="3848437"/>
              <a:ext cx="2130425" cy="256540"/>
            </a:xfrm>
            <a:custGeom>
              <a:avLst/>
              <a:gdLst/>
              <a:ahLst/>
              <a:cxnLst/>
              <a:rect l="l" t="t" r="r" b="b"/>
              <a:pathLst>
                <a:path w="2130425" h="256539">
                  <a:moveTo>
                    <a:pt x="0" y="256382"/>
                  </a:moveTo>
                  <a:lnTo>
                    <a:pt x="2129996" y="256382"/>
                  </a:lnTo>
                  <a:lnTo>
                    <a:pt x="2129996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6907751" y="3874983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7" y="19434"/>
                  </a:lnTo>
                  <a:lnTo>
                    <a:pt x="521" y="20991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47584" y="27463"/>
                  </a:lnTo>
                  <a:lnTo>
                    <a:pt x="48627" y="26424"/>
                  </a:lnTo>
                  <a:lnTo>
                    <a:pt x="49494" y="25126"/>
                  </a:lnTo>
                  <a:lnTo>
                    <a:pt x="50883" y="22550"/>
                  </a:lnTo>
                  <a:lnTo>
                    <a:pt x="51405" y="20991"/>
                  </a:lnTo>
                  <a:lnTo>
                    <a:pt x="51752" y="17876"/>
                  </a:lnTo>
                  <a:lnTo>
                    <a:pt x="52100" y="16318"/>
                  </a:lnTo>
                  <a:lnTo>
                    <a:pt x="51752" y="14500"/>
                  </a:lnTo>
                  <a:lnTo>
                    <a:pt x="51405" y="11404"/>
                  </a:lnTo>
                  <a:lnTo>
                    <a:pt x="50883" y="9847"/>
                  </a:lnTo>
                  <a:lnTo>
                    <a:pt x="49494" y="7250"/>
                  </a:lnTo>
                  <a:lnTo>
                    <a:pt x="48627" y="5952"/>
                  </a:lnTo>
                  <a:lnTo>
                    <a:pt x="47584" y="4933"/>
                  </a:lnTo>
                  <a:lnTo>
                    <a:pt x="46715" y="3895"/>
                  </a:lnTo>
                  <a:lnTo>
                    <a:pt x="44458" y="2077"/>
                  </a:lnTo>
                  <a:lnTo>
                    <a:pt x="43243" y="1297"/>
                  </a:lnTo>
                  <a:lnTo>
                    <a:pt x="41854" y="778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6907752" y="3874982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752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52"/>
                  </a:lnTo>
                  <a:lnTo>
                    <a:pt x="47584" y="4933"/>
                  </a:lnTo>
                  <a:lnTo>
                    <a:pt x="46715" y="389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7467" y="2077"/>
                  </a:lnTo>
                  <a:lnTo>
                    <a:pt x="6251" y="2856"/>
                  </a:lnTo>
                  <a:lnTo>
                    <a:pt x="5209" y="3894"/>
                  </a:lnTo>
                  <a:lnTo>
                    <a:pt x="4167" y="4933"/>
                  </a:lnTo>
                  <a:lnTo>
                    <a:pt x="3299" y="5952"/>
                  </a:lnTo>
                  <a:lnTo>
                    <a:pt x="347" y="1296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92"/>
                  </a:lnTo>
                  <a:lnTo>
                    <a:pt x="1041" y="2255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3299" y="26425"/>
                  </a:lnTo>
                  <a:lnTo>
                    <a:pt x="4167" y="27463"/>
                  </a:lnTo>
                  <a:lnTo>
                    <a:pt x="5209" y="28502"/>
                  </a:lnTo>
                  <a:lnTo>
                    <a:pt x="6251" y="29541"/>
                  </a:lnTo>
                  <a:lnTo>
                    <a:pt x="7467" y="30320"/>
                  </a:lnTo>
                  <a:lnTo>
                    <a:pt x="8683" y="31099"/>
                  </a:lnTo>
                  <a:lnTo>
                    <a:pt x="10072" y="31618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618"/>
                  </a:lnTo>
                  <a:lnTo>
                    <a:pt x="47584" y="27463"/>
                  </a:lnTo>
                  <a:lnTo>
                    <a:pt x="48626" y="26425"/>
                  </a:lnTo>
                  <a:lnTo>
                    <a:pt x="49494" y="25126"/>
                  </a:lnTo>
                  <a:lnTo>
                    <a:pt x="50189" y="23828"/>
                  </a:lnTo>
                  <a:lnTo>
                    <a:pt x="50883" y="2255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6907751" y="4033613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7" y="19414"/>
                  </a:lnTo>
                  <a:lnTo>
                    <a:pt x="521" y="20972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47584" y="27463"/>
                  </a:lnTo>
                  <a:lnTo>
                    <a:pt x="48627" y="26424"/>
                  </a:lnTo>
                  <a:lnTo>
                    <a:pt x="49494" y="25126"/>
                  </a:lnTo>
                  <a:lnTo>
                    <a:pt x="50883" y="22531"/>
                  </a:lnTo>
                  <a:lnTo>
                    <a:pt x="51405" y="20972"/>
                  </a:lnTo>
                  <a:lnTo>
                    <a:pt x="51752" y="17876"/>
                  </a:lnTo>
                  <a:lnTo>
                    <a:pt x="52100" y="16318"/>
                  </a:lnTo>
                  <a:lnTo>
                    <a:pt x="51752" y="14500"/>
                  </a:lnTo>
                  <a:lnTo>
                    <a:pt x="51405" y="11385"/>
                  </a:lnTo>
                  <a:lnTo>
                    <a:pt x="50883" y="9847"/>
                  </a:lnTo>
                  <a:lnTo>
                    <a:pt x="49494" y="7250"/>
                  </a:lnTo>
                  <a:lnTo>
                    <a:pt x="48627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44458" y="2057"/>
                  </a:lnTo>
                  <a:lnTo>
                    <a:pt x="43243" y="1297"/>
                  </a:lnTo>
                  <a:lnTo>
                    <a:pt x="41854" y="77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43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6907752" y="4033613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752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8626" y="5952"/>
                  </a:lnTo>
                  <a:lnTo>
                    <a:pt x="47584" y="4913"/>
                  </a:lnTo>
                  <a:lnTo>
                    <a:pt x="46715" y="387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5209" y="3874"/>
                  </a:lnTo>
                  <a:lnTo>
                    <a:pt x="4167" y="4913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14"/>
                  </a:lnTo>
                  <a:lnTo>
                    <a:pt x="5209" y="28482"/>
                  </a:lnTo>
                  <a:lnTo>
                    <a:pt x="6251" y="29521"/>
                  </a:lnTo>
                  <a:lnTo>
                    <a:pt x="7467" y="30300"/>
                  </a:lnTo>
                  <a:lnTo>
                    <a:pt x="8683" y="31079"/>
                  </a:lnTo>
                  <a:lnTo>
                    <a:pt x="10072" y="31598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598"/>
                  </a:lnTo>
                  <a:lnTo>
                    <a:pt x="47584" y="27463"/>
                  </a:lnTo>
                  <a:lnTo>
                    <a:pt x="48626" y="26425"/>
                  </a:lnTo>
                  <a:lnTo>
                    <a:pt x="51578" y="19414"/>
                  </a:lnTo>
                  <a:lnTo>
                    <a:pt x="51752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4656415" y="3881135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0" y="14500"/>
                  </a:moveTo>
                  <a:lnTo>
                    <a:pt x="0" y="17876"/>
                  </a:lnTo>
                  <a:lnTo>
                    <a:pt x="452" y="20972"/>
                  </a:lnTo>
                  <a:lnTo>
                    <a:pt x="14396" y="32377"/>
                  </a:lnTo>
                  <a:lnTo>
                    <a:pt x="37372" y="32377"/>
                  </a:lnTo>
                  <a:lnTo>
                    <a:pt x="52012" y="16318"/>
                  </a:lnTo>
                  <a:lnTo>
                    <a:pt x="51300" y="11404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4656415" y="3881134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2012" y="16318"/>
                  </a:moveTo>
                  <a:lnTo>
                    <a:pt x="47584" y="4913"/>
                  </a:lnTo>
                  <a:lnTo>
                    <a:pt x="46663" y="3874"/>
                  </a:lnTo>
                  <a:lnTo>
                    <a:pt x="40394" y="519"/>
                  </a:lnTo>
                  <a:lnTo>
                    <a:pt x="39005" y="259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12764" y="259"/>
                  </a:lnTo>
                  <a:lnTo>
                    <a:pt x="11375" y="519"/>
                  </a:lnTo>
                  <a:lnTo>
                    <a:pt x="9968" y="778"/>
                  </a:lnTo>
                  <a:lnTo>
                    <a:pt x="1615" y="8548"/>
                  </a:lnTo>
                  <a:lnTo>
                    <a:pt x="920" y="9847"/>
                  </a:lnTo>
                  <a:lnTo>
                    <a:pt x="451" y="11404"/>
                  </a:lnTo>
                  <a:lnTo>
                    <a:pt x="225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225" y="19434"/>
                  </a:lnTo>
                  <a:lnTo>
                    <a:pt x="451" y="20972"/>
                  </a:lnTo>
                  <a:lnTo>
                    <a:pt x="920" y="22530"/>
                  </a:lnTo>
                  <a:lnTo>
                    <a:pt x="1615" y="23828"/>
                  </a:lnTo>
                  <a:lnTo>
                    <a:pt x="2309" y="25126"/>
                  </a:lnTo>
                  <a:lnTo>
                    <a:pt x="11375" y="31858"/>
                  </a:lnTo>
                  <a:lnTo>
                    <a:pt x="12764" y="32117"/>
                  </a:lnTo>
                  <a:lnTo>
                    <a:pt x="14396" y="32377"/>
                  </a:lnTo>
                  <a:lnTo>
                    <a:pt x="37372" y="32377"/>
                  </a:lnTo>
                  <a:lnTo>
                    <a:pt x="39005" y="32117"/>
                  </a:lnTo>
                  <a:lnTo>
                    <a:pt x="40394" y="31858"/>
                  </a:lnTo>
                  <a:lnTo>
                    <a:pt x="41783" y="31598"/>
                  </a:lnTo>
                  <a:lnTo>
                    <a:pt x="43173" y="31079"/>
                  </a:lnTo>
                  <a:lnTo>
                    <a:pt x="44336" y="30300"/>
                  </a:lnTo>
                  <a:lnTo>
                    <a:pt x="45500" y="29521"/>
                  </a:lnTo>
                  <a:lnTo>
                    <a:pt x="46663" y="28502"/>
                  </a:lnTo>
                  <a:lnTo>
                    <a:pt x="47584" y="27463"/>
                  </a:lnTo>
                  <a:lnTo>
                    <a:pt x="48521" y="26425"/>
                  </a:lnTo>
                  <a:lnTo>
                    <a:pt x="51769" y="17876"/>
                  </a:lnTo>
                  <a:lnTo>
                    <a:pt x="52012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4656415" y="4039746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0" y="14519"/>
                  </a:moveTo>
                  <a:lnTo>
                    <a:pt x="0" y="17875"/>
                  </a:lnTo>
                  <a:lnTo>
                    <a:pt x="452" y="20991"/>
                  </a:lnTo>
                  <a:lnTo>
                    <a:pt x="14396" y="32396"/>
                  </a:lnTo>
                  <a:lnTo>
                    <a:pt x="37372" y="32396"/>
                  </a:lnTo>
                  <a:lnTo>
                    <a:pt x="52012" y="16337"/>
                  </a:lnTo>
                  <a:lnTo>
                    <a:pt x="51300" y="11404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0" y="1451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4656415" y="4039745"/>
              <a:ext cx="52069" cy="33020"/>
            </a:xfrm>
            <a:custGeom>
              <a:avLst/>
              <a:gdLst/>
              <a:ahLst/>
              <a:cxnLst/>
              <a:rect l="l" t="t" r="r" b="b"/>
              <a:pathLst>
                <a:path w="52070" h="33020">
                  <a:moveTo>
                    <a:pt x="52012" y="16338"/>
                  </a:moveTo>
                  <a:lnTo>
                    <a:pt x="47584" y="4933"/>
                  </a:lnTo>
                  <a:lnTo>
                    <a:pt x="46663" y="3894"/>
                  </a:lnTo>
                  <a:lnTo>
                    <a:pt x="45500" y="2856"/>
                  </a:lnTo>
                  <a:lnTo>
                    <a:pt x="44336" y="2077"/>
                  </a:lnTo>
                  <a:lnTo>
                    <a:pt x="43173" y="1298"/>
                  </a:lnTo>
                  <a:lnTo>
                    <a:pt x="41783" y="778"/>
                  </a:lnTo>
                  <a:lnTo>
                    <a:pt x="40394" y="519"/>
                  </a:lnTo>
                  <a:lnTo>
                    <a:pt x="39005" y="259"/>
                  </a:lnTo>
                  <a:lnTo>
                    <a:pt x="37372" y="0"/>
                  </a:lnTo>
                  <a:lnTo>
                    <a:pt x="14396" y="0"/>
                  </a:lnTo>
                  <a:lnTo>
                    <a:pt x="12764" y="259"/>
                  </a:lnTo>
                  <a:lnTo>
                    <a:pt x="11375" y="519"/>
                  </a:lnTo>
                  <a:lnTo>
                    <a:pt x="9968" y="778"/>
                  </a:lnTo>
                  <a:lnTo>
                    <a:pt x="0" y="14520"/>
                  </a:lnTo>
                  <a:lnTo>
                    <a:pt x="0" y="16338"/>
                  </a:lnTo>
                  <a:lnTo>
                    <a:pt x="0" y="17876"/>
                  </a:lnTo>
                  <a:lnTo>
                    <a:pt x="225" y="19434"/>
                  </a:lnTo>
                  <a:lnTo>
                    <a:pt x="451" y="20992"/>
                  </a:lnTo>
                  <a:lnTo>
                    <a:pt x="920" y="22550"/>
                  </a:lnTo>
                  <a:lnTo>
                    <a:pt x="1615" y="23848"/>
                  </a:lnTo>
                  <a:lnTo>
                    <a:pt x="2309" y="25146"/>
                  </a:lnTo>
                  <a:lnTo>
                    <a:pt x="11375" y="31877"/>
                  </a:lnTo>
                  <a:lnTo>
                    <a:pt x="12764" y="32137"/>
                  </a:lnTo>
                  <a:lnTo>
                    <a:pt x="14396" y="32397"/>
                  </a:lnTo>
                  <a:lnTo>
                    <a:pt x="37372" y="32397"/>
                  </a:lnTo>
                  <a:lnTo>
                    <a:pt x="39005" y="32137"/>
                  </a:lnTo>
                  <a:lnTo>
                    <a:pt x="40394" y="31877"/>
                  </a:lnTo>
                  <a:lnTo>
                    <a:pt x="41783" y="31618"/>
                  </a:lnTo>
                  <a:lnTo>
                    <a:pt x="43173" y="31099"/>
                  </a:lnTo>
                  <a:lnTo>
                    <a:pt x="44336" y="30320"/>
                  </a:lnTo>
                  <a:lnTo>
                    <a:pt x="45500" y="29541"/>
                  </a:lnTo>
                  <a:lnTo>
                    <a:pt x="46663" y="28502"/>
                  </a:lnTo>
                  <a:lnTo>
                    <a:pt x="47584" y="27463"/>
                  </a:lnTo>
                  <a:lnTo>
                    <a:pt x="48521" y="26425"/>
                  </a:lnTo>
                  <a:lnTo>
                    <a:pt x="51769" y="17876"/>
                  </a:lnTo>
                  <a:lnTo>
                    <a:pt x="52012" y="1633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5303767" y="3917986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5303768" y="3917986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5303767" y="398345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5303768" y="3983449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5307189" y="392106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5307189" y="392106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5329418" y="398091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5329418" y="398091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5307189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5307189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5329418" y="40123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5329418" y="40123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5384643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5384643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5406872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5406872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5384643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5384643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5406872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5406872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5463538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5463539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5485768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5485768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5463538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5463539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5485768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5485768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5542208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5542209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5564439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5564438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5542208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5542209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5564439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5564438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5195227" y="3926461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0"/>
                  </a:moveTo>
                  <a:lnTo>
                    <a:pt x="0" y="149876"/>
                  </a:lnTo>
                  <a:lnTo>
                    <a:pt x="82988" y="149876"/>
                  </a:lnTo>
                  <a:lnTo>
                    <a:pt x="829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5195227" y="3926461"/>
              <a:ext cx="83185" cy="150495"/>
            </a:xfrm>
            <a:custGeom>
              <a:avLst/>
              <a:gdLst/>
              <a:ahLst/>
              <a:cxnLst/>
              <a:rect l="l" t="t" r="r" b="b"/>
              <a:pathLst>
                <a:path w="83185" h="150495">
                  <a:moveTo>
                    <a:pt x="0" y="149876"/>
                  </a:moveTo>
                  <a:lnTo>
                    <a:pt x="82987" y="149876"/>
                  </a:lnTo>
                  <a:lnTo>
                    <a:pt x="82987" y="0"/>
                  </a:lnTo>
                  <a:lnTo>
                    <a:pt x="0" y="0"/>
                  </a:lnTo>
                  <a:lnTo>
                    <a:pt x="0" y="149876"/>
                  </a:lnTo>
                  <a:close/>
                </a:path>
              </a:pathLst>
            </a:custGeom>
            <a:ln w="3175">
              <a:solidFill>
                <a:srgbClr val="0A0A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5199065" y="3926734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66375" y="11765"/>
                  </a:moveTo>
                  <a:lnTo>
                    <a:pt x="66375" y="31099"/>
                  </a:lnTo>
                  <a:lnTo>
                    <a:pt x="68337" y="31099"/>
                  </a:lnTo>
                  <a:lnTo>
                    <a:pt x="68337" y="12884"/>
                  </a:lnTo>
                  <a:lnTo>
                    <a:pt x="73530" y="12884"/>
                  </a:lnTo>
                  <a:lnTo>
                    <a:pt x="73530" y="3075"/>
                  </a:lnTo>
                  <a:lnTo>
                    <a:pt x="72539" y="3075"/>
                  </a:lnTo>
                  <a:lnTo>
                    <a:pt x="72539" y="11765"/>
                  </a:lnTo>
                  <a:lnTo>
                    <a:pt x="66375" y="11765"/>
                  </a:lnTo>
                  <a:close/>
                </a:path>
                <a:path w="73660" h="63500">
                  <a:moveTo>
                    <a:pt x="5175" y="41485"/>
                  </a:moveTo>
                  <a:lnTo>
                    <a:pt x="5175" y="63058"/>
                  </a:lnTo>
                  <a:lnTo>
                    <a:pt x="68337" y="63058"/>
                  </a:lnTo>
                  <a:lnTo>
                    <a:pt x="68337" y="41485"/>
                  </a:lnTo>
                  <a:lnTo>
                    <a:pt x="66375" y="41485"/>
                  </a:lnTo>
                  <a:lnTo>
                    <a:pt x="66375" y="11765"/>
                  </a:lnTo>
                  <a:lnTo>
                    <a:pt x="51562" y="11765"/>
                  </a:lnTo>
                  <a:lnTo>
                    <a:pt x="51562" y="3075"/>
                  </a:lnTo>
                  <a:lnTo>
                    <a:pt x="47618" y="3075"/>
                  </a:lnTo>
                  <a:lnTo>
                    <a:pt x="47618" y="0"/>
                  </a:lnTo>
                  <a:lnTo>
                    <a:pt x="25407" y="0"/>
                  </a:lnTo>
                  <a:lnTo>
                    <a:pt x="25407" y="3075"/>
                  </a:lnTo>
                  <a:lnTo>
                    <a:pt x="21465" y="3075"/>
                  </a:lnTo>
                  <a:lnTo>
                    <a:pt x="21465" y="11765"/>
                  </a:lnTo>
                  <a:lnTo>
                    <a:pt x="6912" y="11765"/>
                  </a:lnTo>
                  <a:lnTo>
                    <a:pt x="6912" y="41485"/>
                  </a:lnTo>
                  <a:lnTo>
                    <a:pt x="5175" y="41485"/>
                  </a:lnTo>
                  <a:close/>
                </a:path>
                <a:path w="73660" h="63500">
                  <a:moveTo>
                    <a:pt x="0" y="3075"/>
                  </a:moveTo>
                  <a:lnTo>
                    <a:pt x="0" y="12884"/>
                  </a:lnTo>
                  <a:lnTo>
                    <a:pt x="5175" y="12884"/>
                  </a:lnTo>
                  <a:lnTo>
                    <a:pt x="5175" y="31099"/>
                  </a:lnTo>
                  <a:lnTo>
                    <a:pt x="6912" y="31099"/>
                  </a:lnTo>
                  <a:lnTo>
                    <a:pt x="6912" y="11765"/>
                  </a:lnTo>
                  <a:lnTo>
                    <a:pt x="746" y="11765"/>
                  </a:lnTo>
                  <a:lnTo>
                    <a:pt x="746" y="3075"/>
                  </a:lnTo>
                  <a:lnTo>
                    <a:pt x="0" y="3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5199065" y="3926734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0"/>
                  </a:moveTo>
                  <a:lnTo>
                    <a:pt x="47618" y="3075"/>
                  </a:lnTo>
                  <a:lnTo>
                    <a:pt x="51561" y="3075"/>
                  </a:lnTo>
                  <a:lnTo>
                    <a:pt x="51561" y="11764"/>
                  </a:lnTo>
                  <a:lnTo>
                    <a:pt x="68337" y="11764"/>
                  </a:lnTo>
                  <a:lnTo>
                    <a:pt x="68337" y="12883"/>
                  </a:lnTo>
                  <a:lnTo>
                    <a:pt x="73529" y="12883"/>
                  </a:lnTo>
                  <a:lnTo>
                    <a:pt x="73529" y="3075"/>
                  </a:lnTo>
                  <a:lnTo>
                    <a:pt x="72539" y="3075"/>
                  </a:lnTo>
                  <a:lnTo>
                    <a:pt x="72539" y="11764"/>
                  </a:lnTo>
                  <a:lnTo>
                    <a:pt x="68337" y="11764"/>
                  </a:lnTo>
                  <a:lnTo>
                    <a:pt x="68337" y="31099"/>
                  </a:lnTo>
                  <a:lnTo>
                    <a:pt x="66374" y="31099"/>
                  </a:lnTo>
                  <a:lnTo>
                    <a:pt x="66374" y="41485"/>
                  </a:lnTo>
                  <a:lnTo>
                    <a:pt x="68337" y="41485"/>
                  </a:lnTo>
                  <a:lnTo>
                    <a:pt x="68337" y="63056"/>
                  </a:lnTo>
                  <a:lnTo>
                    <a:pt x="5175" y="63056"/>
                  </a:lnTo>
                  <a:lnTo>
                    <a:pt x="5175" y="41485"/>
                  </a:lnTo>
                  <a:lnTo>
                    <a:pt x="6911" y="41485"/>
                  </a:lnTo>
                  <a:lnTo>
                    <a:pt x="6911" y="31099"/>
                  </a:lnTo>
                  <a:lnTo>
                    <a:pt x="5175" y="31099"/>
                  </a:lnTo>
                  <a:lnTo>
                    <a:pt x="5175" y="11764"/>
                  </a:lnTo>
                  <a:lnTo>
                    <a:pt x="746" y="11764"/>
                  </a:lnTo>
                  <a:lnTo>
                    <a:pt x="746" y="3075"/>
                  </a:lnTo>
                  <a:lnTo>
                    <a:pt x="0" y="3075"/>
                  </a:lnTo>
                  <a:lnTo>
                    <a:pt x="0" y="12883"/>
                  </a:lnTo>
                  <a:lnTo>
                    <a:pt x="5175" y="12883"/>
                  </a:lnTo>
                  <a:lnTo>
                    <a:pt x="5175" y="11764"/>
                  </a:lnTo>
                  <a:lnTo>
                    <a:pt x="21464" y="11764"/>
                  </a:lnTo>
                  <a:lnTo>
                    <a:pt x="21464" y="3075"/>
                  </a:lnTo>
                  <a:lnTo>
                    <a:pt x="25407" y="3075"/>
                  </a:lnTo>
                  <a:lnTo>
                    <a:pt x="25407" y="0"/>
                  </a:lnTo>
                  <a:lnTo>
                    <a:pt x="4761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5250869" y="3930089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5250869" y="3930089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5199811" y="3930089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5199812" y="3930089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5199065" y="4012262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50173"/>
                  </a:moveTo>
                  <a:lnTo>
                    <a:pt x="0" y="59980"/>
                  </a:lnTo>
                  <a:lnTo>
                    <a:pt x="746" y="59980"/>
                  </a:lnTo>
                  <a:lnTo>
                    <a:pt x="746" y="51291"/>
                  </a:lnTo>
                  <a:lnTo>
                    <a:pt x="21465" y="51291"/>
                  </a:lnTo>
                  <a:lnTo>
                    <a:pt x="21465" y="59980"/>
                  </a:lnTo>
                  <a:lnTo>
                    <a:pt x="25407" y="59980"/>
                  </a:lnTo>
                  <a:lnTo>
                    <a:pt x="25407" y="63077"/>
                  </a:lnTo>
                  <a:lnTo>
                    <a:pt x="47618" y="63077"/>
                  </a:lnTo>
                  <a:lnTo>
                    <a:pt x="47618" y="59980"/>
                  </a:lnTo>
                  <a:lnTo>
                    <a:pt x="51562" y="59980"/>
                  </a:lnTo>
                  <a:lnTo>
                    <a:pt x="51562" y="51291"/>
                  </a:lnTo>
                  <a:lnTo>
                    <a:pt x="72539" y="51291"/>
                  </a:lnTo>
                  <a:lnTo>
                    <a:pt x="72539" y="59980"/>
                  </a:lnTo>
                  <a:lnTo>
                    <a:pt x="73530" y="59980"/>
                  </a:lnTo>
                  <a:lnTo>
                    <a:pt x="73530" y="50173"/>
                  </a:lnTo>
                  <a:lnTo>
                    <a:pt x="68337" y="50173"/>
                  </a:lnTo>
                  <a:lnTo>
                    <a:pt x="68337" y="31957"/>
                  </a:lnTo>
                  <a:lnTo>
                    <a:pt x="66375" y="31957"/>
                  </a:lnTo>
                  <a:lnTo>
                    <a:pt x="66375" y="0"/>
                  </a:lnTo>
                  <a:lnTo>
                    <a:pt x="6912" y="0"/>
                  </a:lnTo>
                  <a:lnTo>
                    <a:pt x="6912" y="31957"/>
                  </a:lnTo>
                  <a:lnTo>
                    <a:pt x="5175" y="31957"/>
                  </a:lnTo>
                  <a:lnTo>
                    <a:pt x="5175" y="50173"/>
                  </a:lnTo>
                  <a:lnTo>
                    <a:pt x="0" y="50173"/>
                  </a:lnTo>
                  <a:close/>
                </a:path>
                <a:path w="73660" h="63500">
                  <a:moveTo>
                    <a:pt x="66375" y="0"/>
                  </a:moveTo>
                  <a:lnTo>
                    <a:pt x="66375" y="21591"/>
                  </a:lnTo>
                  <a:lnTo>
                    <a:pt x="68337" y="21591"/>
                  </a:lnTo>
                  <a:lnTo>
                    <a:pt x="68337" y="0"/>
                  </a:lnTo>
                  <a:lnTo>
                    <a:pt x="66375" y="0"/>
                  </a:lnTo>
                  <a:close/>
                </a:path>
                <a:path w="73660" h="63500">
                  <a:moveTo>
                    <a:pt x="5175" y="0"/>
                  </a:moveTo>
                  <a:lnTo>
                    <a:pt x="5175" y="21591"/>
                  </a:lnTo>
                  <a:lnTo>
                    <a:pt x="6912" y="21591"/>
                  </a:lnTo>
                  <a:lnTo>
                    <a:pt x="6912" y="0"/>
                  </a:lnTo>
                  <a:lnTo>
                    <a:pt x="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5199065" y="4012261"/>
              <a:ext cx="73660" cy="6350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47618" y="63076"/>
                  </a:moveTo>
                  <a:lnTo>
                    <a:pt x="47618" y="59980"/>
                  </a:lnTo>
                  <a:lnTo>
                    <a:pt x="51561" y="59980"/>
                  </a:lnTo>
                  <a:lnTo>
                    <a:pt x="51561" y="51292"/>
                  </a:lnTo>
                  <a:lnTo>
                    <a:pt x="68337" y="51292"/>
                  </a:lnTo>
                  <a:lnTo>
                    <a:pt x="68337" y="50173"/>
                  </a:lnTo>
                  <a:lnTo>
                    <a:pt x="73529" y="50173"/>
                  </a:lnTo>
                  <a:lnTo>
                    <a:pt x="73529" y="59980"/>
                  </a:lnTo>
                  <a:lnTo>
                    <a:pt x="72539" y="59980"/>
                  </a:lnTo>
                  <a:lnTo>
                    <a:pt x="72539" y="51292"/>
                  </a:lnTo>
                  <a:lnTo>
                    <a:pt x="68337" y="51292"/>
                  </a:lnTo>
                  <a:lnTo>
                    <a:pt x="68337" y="31957"/>
                  </a:lnTo>
                  <a:lnTo>
                    <a:pt x="66374" y="31957"/>
                  </a:lnTo>
                  <a:lnTo>
                    <a:pt x="66374" y="21591"/>
                  </a:lnTo>
                  <a:lnTo>
                    <a:pt x="68337" y="21591"/>
                  </a:lnTo>
                  <a:lnTo>
                    <a:pt x="68337" y="0"/>
                  </a:lnTo>
                  <a:lnTo>
                    <a:pt x="5175" y="0"/>
                  </a:lnTo>
                  <a:lnTo>
                    <a:pt x="5175" y="21591"/>
                  </a:lnTo>
                  <a:lnTo>
                    <a:pt x="6911" y="21591"/>
                  </a:lnTo>
                  <a:lnTo>
                    <a:pt x="6911" y="31957"/>
                  </a:lnTo>
                  <a:lnTo>
                    <a:pt x="5175" y="31957"/>
                  </a:lnTo>
                  <a:lnTo>
                    <a:pt x="5175" y="51292"/>
                  </a:lnTo>
                  <a:lnTo>
                    <a:pt x="746" y="51292"/>
                  </a:lnTo>
                  <a:lnTo>
                    <a:pt x="746" y="59980"/>
                  </a:lnTo>
                  <a:lnTo>
                    <a:pt x="0" y="59980"/>
                  </a:lnTo>
                  <a:lnTo>
                    <a:pt x="0" y="50173"/>
                  </a:lnTo>
                  <a:lnTo>
                    <a:pt x="5175" y="50173"/>
                  </a:lnTo>
                  <a:lnTo>
                    <a:pt x="5175" y="51292"/>
                  </a:lnTo>
                  <a:lnTo>
                    <a:pt x="21464" y="51292"/>
                  </a:lnTo>
                  <a:lnTo>
                    <a:pt x="21464" y="59980"/>
                  </a:lnTo>
                  <a:lnTo>
                    <a:pt x="25407" y="59980"/>
                  </a:lnTo>
                  <a:lnTo>
                    <a:pt x="25407" y="63076"/>
                  </a:lnTo>
                  <a:lnTo>
                    <a:pt x="47618" y="630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5250869" y="4063274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5250869" y="4063273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5199811" y="4063274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0"/>
                  </a:moveTo>
                  <a:lnTo>
                    <a:pt x="0" y="8689"/>
                  </a:ln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5199812" y="4063273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0" y="8689"/>
                  </a:moveTo>
                  <a:lnTo>
                    <a:pt x="20725" y="8689"/>
                  </a:lnTo>
                  <a:lnTo>
                    <a:pt x="20725" y="0"/>
                  </a:lnTo>
                  <a:lnTo>
                    <a:pt x="0" y="0"/>
                  </a:lnTo>
                  <a:lnTo>
                    <a:pt x="0" y="8689"/>
                  </a:lnTo>
                  <a:close/>
                </a:path>
              </a:pathLst>
            </a:custGeom>
            <a:ln w="317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5310766" y="3924433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166" y="52534"/>
                  </a:moveTo>
                  <a:lnTo>
                    <a:pt x="145690" y="52534"/>
                  </a:lnTo>
                  <a:lnTo>
                    <a:pt x="145690" y="0"/>
                  </a:lnTo>
                  <a:lnTo>
                    <a:pt x="78166" y="0"/>
                  </a:lnTo>
                  <a:lnTo>
                    <a:pt x="78166" y="52534"/>
                  </a:lnTo>
                  <a:close/>
                </a:path>
                <a:path w="303529" h="151764">
                  <a:moveTo>
                    <a:pt x="78166" y="151404"/>
                  </a:moveTo>
                  <a:lnTo>
                    <a:pt x="145690" y="151404"/>
                  </a:lnTo>
                  <a:lnTo>
                    <a:pt x="145690" y="98869"/>
                  </a:lnTo>
                  <a:lnTo>
                    <a:pt x="78166" y="98869"/>
                  </a:lnTo>
                  <a:lnTo>
                    <a:pt x="78166" y="151404"/>
                  </a:lnTo>
                  <a:close/>
                </a:path>
                <a:path w="303529" h="151764">
                  <a:moveTo>
                    <a:pt x="157322" y="52534"/>
                  </a:moveTo>
                  <a:lnTo>
                    <a:pt x="224847" y="52534"/>
                  </a:lnTo>
                  <a:lnTo>
                    <a:pt x="224847" y="0"/>
                  </a:lnTo>
                  <a:lnTo>
                    <a:pt x="157322" y="0"/>
                  </a:lnTo>
                  <a:lnTo>
                    <a:pt x="157322" y="52534"/>
                  </a:lnTo>
                  <a:close/>
                </a:path>
                <a:path w="303529" h="151764">
                  <a:moveTo>
                    <a:pt x="157322" y="151404"/>
                  </a:moveTo>
                  <a:lnTo>
                    <a:pt x="224847" y="151404"/>
                  </a:lnTo>
                  <a:lnTo>
                    <a:pt x="224847" y="98869"/>
                  </a:lnTo>
                  <a:lnTo>
                    <a:pt x="157322" y="98869"/>
                  </a:lnTo>
                  <a:lnTo>
                    <a:pt x="157322" y="15140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404"/>
                  </a:moveTo>
                  <a:lnTo>
                    <a:pt x="303013" y="151404"/>
                  </a:lnTo>
                  <a:lnTo>
                    <a:pt x="303013" y="98869"/>
                  </a:lnTo>
                  <a:lnTo>
                    <a:pt x="235489" y="98869"/>
                  </a:lnTo>
                  <a:lnTo>
                    <a:pt x="23548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5200280" y="3929834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5200281" y="3929833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5252067" y="3929834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5252068" y="3929833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5252067" y="40612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5252068" y="40612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5200280" y="40612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0"/>
                  </a:moveTo>
                  <a:lnTo>
                    <a:pt x="0" y="10003"/>
                  </a:ln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5200281" y="4061280"/>
              <a:ext cx="22225" cy="10160"/>
            </a:xfrm>
            <a:custGeom>
              <a:avLst/>
              <a:gdLst/>
              <a:ahLst/>
              <a:cxnLst/>
              <a:rect l="l" t="t" r="r" b="b"/>
              <a:pathLst>
                <a:path w="22225" h="10160">
                  <a:moveTo>
                    <a:pt x="0" y="10003"/>
                  </a:moveTo>
                  <a:lnTo>
                    <a:pt x="21706" y="10003"/>
                  </a:lnTo>
                  <a:lnTo>
                    <a:pt x="21706" y="0"/>
                  </a:lnTo>
                  <a:lnTo>
                    <a:pt x="0" y="0"/>
                  </a:lnTo>
                  <a:lnTo>
                    <a:pt x="0" y="1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2" name="object 15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73645" y="3997420"/>
              <a:ext cx="85625" cy="86068"/>
            </a:xfrm>
            <a:prstGeom prst="rect">
              <a:avLst/>
            </a:prstGeom>
          </p:spPr>
        </p:pic>
        <p:sp>
          <p:nvSpPr>
            <p:cNvPr id="1573" name="object 1573"/>
            <p:cNvSpPr/>
            <p:nvPr/>
          </p:nvSpPr>
          <p:spPr>
            <a:xfrm>
              <a:off x="5618830" y="3917986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4"/>
                  </a:ln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5618830" y="3917986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5618830" y="3983450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5618830" y="3983449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5622252" y="392106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5622251" y="392106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5644515" y="3980916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5644515" y="3980915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5622252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5622251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5644515" y="40123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5644515" y="4012373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5699741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5699740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5721969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5721969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5699741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5699740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5721969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5721969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5778584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5778584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5800814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5800813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5778584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5778584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5800814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5800813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5857254" y="3920783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5857254" y="3920782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5879482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5879483" y="398063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5857254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5857254" y="4018274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5879482" y="4012374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5625829" y="3924433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654" y="93840"/>
                  </a:moveTo>
                  <a:lnTo>
                    <a:pt x="283458" y="93840"/>
                  </a:lnTo>
                  <a:lnTo>
                    <a:pt x="283458" y="87940"/>
                  </a:lnTo>
                  <a:lnTo>
                    <a:pt x="253654" y="87940"/>
                  </a:lnTo>
                  <a:lnTo>
                    <a:pt x="25365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404"/>
                  </a:moveTo>
                  <a:lnTo>
                    <a:pt x="67524" y="151404"/>
                  </a:lnTo>
                  <a:lnTo>
                    <a:pt x="67524" y="98869"/>
                  </a:lnTo>
                  <a:lnTo>
                    <a:pt x="0" y="98869"/>
                  </a:lnTo>
                  <a:lnTo>
                    <a:pt x="0" y="151404"/>
                  </a:lnTo>
                  <a:close/>
                </a:path>
                <a:path w="303529" h="151764">
                  <a:moveTo>
                    <a:pt x="78253" y="52534"/>
                  </a:moveTo>
                  <a:lnTo>
                    <a:pt x="145777" y="52534"/>
                  </a:lnTo>
                  <a:lnTo>
                    <a:pt x="145777" y="0"/>
                  </a:lnTo>
                  <a:lnTo>
                    <a:pt x="78253" y="0"/>
                  </a:lnTo>
                  <a:lnTo>
                    <a:pt x="78253" y="52534"/>
                  </a:lnTo>
                  <a:close/>
                </a:path>
                <a:path w="303529" h="151764">
                  <a:moveTo>
                    <a:pt x="78253" y="151404"/>
                  </a:moveTo>
                  <a:lnTo>
                    <a:pt x="145777" y="151404"/>
                  </a:lnTo>
                  <a:lnTo>
                    <a:pt x="145777" y="98869"/>
                  </a:lnTo>
                  <a:lnTo>
                    <a:pt x="78253" y="98869"/>
                  </a:lnTo>
                  <a:lnTo>
                    <a:pt x="78253" y="151404"/>
                  </a:lnTo>
                  <a:close/>
                </a:path>
                <a:path w="303529" h="151764">
                  <a:moveTo>
                    <a:pt x="157270" y="52534"/>
                  </a:moveTo>
                  <a:lnTo>
                    <a:pt x="224794" y="52534"/>
                  </a:lnTo>
                  <a:lnTo>
                    <a:pt x="224794" y="0"/>
                  </a:lnTo>
                  <a:lnTo>
                    <a:pt x="157270" y="0"/>
                  </a:lnTo>
                  <a:lnTo>
                    <a:pt x="157270" y="52534"/>
                  </a:lnTo>
                  <a:close/>
                </a:path>
                <a:path w="303529" h="151764">
                  <a:moveTo>
                    <a:pt x="157270" y="151404"/>
                  </a:moveTo>
                  <a:lnTo>
                    <a:pt x="224794" y="151404"/>
                  </a:lnTo>
                  <a:lnTo>
                    <a:pt x="224794" y="98869"/>
                  </a:lnTo>
                  <a:lnTo>
                    <a:pt x="157270" y="98869"/>
                  </a:lnTo>
                  <a:lnTo>
                    <a:pt x="157270" y="151404"/>
                  </a:lnTo>
                  <a:close/>
                </a:path>
                <a:path w="303529" h="151764">
                  <a:moveTo>
                    <a:pt x="235419" y="52534"/>
                  </a:moveTo>
                  <a:lnTo>
                    <a:pt x="302944" y="52534"/>
                  </a:lnTo>
                  <a:lnTo>
                    <a:pt x="302944" y="0"/>
                  </a:lnTo>
                  <a:lnTo>
                    <a:pt x="235419" y="0"/>
                  </a:lnTo>
                  <a:lnTo>
                    <a:pt x="235419" y="52534"/>
                  </a:lnTo>
                  <a:close/>
                </a:path>
                <a:path w="303529" h="151764">
                  <a:moveTo>
                    <a:pt x="235419" y="151404"/>
                  </a:moveTo>
                  <a:lnTo>
                    <a:pt x="302944" y="151404"/>
                  </a:lnTo>
                  <a:lnTo>
                    <a:pt x="302944" y="98869"/>
                  </a:lnTo>
                  <a:lnTo>
                    <a:pt x="235419" y="98869"/>
                  </a:lnTo>
                  <a:lnTo>
                    <a:pt x="235419" y="151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5965794" y="4049453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078" y="31118"/>
                  </a:lnTo>
                  <a:lnTo>
                    <a:pt x="21187" y="31118"/>
                  </a:lnTo>
                  <a:lnTo>
                    <a:pt x="27265" y="24147"/>
                  </a:lnTo>
                  <a:lnTo>
                    <a:pt x="27265" y="15560"/>
                  </a:lnTo>
                  <a:lnTo>
                    <a:pt x="27265" y="6971"/>
                  </a:lnTo>
                  <a:lnTo>
                    <a:pt x="21187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5965795" y="4049452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5967704" y="4051490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2"/>
                  </a:moveTo>
                  <a:lnTo>
                    <a:pt x="0" y="20993"/>
                  </a:lnTo>
                  <a:lnTo>
                    <a:pt x="5383" y="27024"/>
                  </a:lnTo>
                  <a:lnTo>
                    <a:pt x="18408" y="27024"/>
                  </a:lnTo>
                  <a:lnTo>
                    <a:pt x="23618" y="20993"/>
                  </a:lnTo>
                  <a:lnTo>
                    <a:pt x="23618" y="13522"/>
                  </a:lnTo>
                  <a:lnTo>
                    <a:pt x="23618" y="6052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5967705" y="4051490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2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9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92"/>
                  </a:lnTo>
                  <a:lnTo>
                    <a:pt x="23618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5969614" y="405354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3" y="22929"/>
                  </a:lnTo>
                  <a:lnTo>
                    <a:pt x="19798" y="17796"/>
                  </a:lnTo>
                  <a:lnTo>
                    <a:pt x="19798" y="11465"/>
                  </a:lnTo>
                  <a:lnTo>
                    <a:pt x="19798" y="5133"/>
                  </a:lnTo>
                  <a:lnTo>
                    <a:pt x="15283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5969615" y="4053547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5974304" y="4059020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7"/>
                  </a:moveTo>
                  <a:lnTo>
                    <a:pt x="0" y="9288"/>
                  </a:lnTo>
                  <a:lnTo>
                    <a:pt x="2256" y="11984"/>
                  </a:lnTo>
                  <a:lnTo>
                    <a:pt x="7988" y="11984"/>
                  </a:lnTo>
                  <a:lnTo>
                    <a:pt x="10245" y="9288"/>
                  </a:lnTo>
                  <a:lnTo>
                    <a:pt x="10245" y="5993"/>
                  </a:lnTo>
                  <a:lnTo>
                    <a:pt x="10245" y="2677"/>
                  </a:lnTo>
                  <a:lnTo>
                    <a:pt x="7988" y="0"/>
                  </a:lnTo>
                  <a:lnTo>
                    <a:pt x="2256" y="0"/>
                  </a:lnTo>
                  <a:lnTo>
                    <a:pt x="0" y="26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5974304" y="4059020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92"/>
                  </a:lnTo>
                  <a:lnTo>
                    <a:pt x="0" y="9287"/>
                  </a:lnTo>
                  <a:lnTo>
                    <a:pt x="2257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28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6027445" y="4050252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078" y="31118"/>
                  </a:lnTo>
                  <a:lnTo>
                    <a:pt x="21187" y="31118"/>
                  </a:lnTo>
                  <a:lnTo>
                    <a:pt x="27265" y="24147"/>
                  </a:lnTo>
                  <a:lnTo>
                    <a:pt x="27265" y="15560"/>
                  </a:lnTo>
                  <a:lnTo>
                    <a:pt x="27265" y="6971"/>
                  </a:lnTo>
                  <a:lnTo>
                    <a:pt x="21187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6027446" y="4050251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6029355" y="4052289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2"/>
                  </a:moveTo>
                  <a:lnTo>
                    <a:pt x="0" y="20993"/>
                  </a:lnTo>
                  <a:lnTo>
                    <a:pt x="5383" y="27044"/>
                  </a:lnTo>
                  <a:lnTo>
                    <a:pt x="18408" y="27044"/>
                  </a:lnTo>
                  <a:lnTo>
                    <a:pt x="23618" y="20993"/>
                  </a:lnTo>
                  <a:lnTo>
                    <a:pt x="23618" y="13522"/>
                  </a:lnTo>
                  <a:lnTo>
                    <a:pt x="23618" y="6052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6029356" y="4052289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2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92"/>
                  </a:lnTo>
                  <a:lnTo>
                    <a:pt x="5383" y="27044"/>
                  </a:lnTo>
                  <a:lnTo>
                    <a:pt x="11809" y="27044"/>
                  </a:lnTo>
                  <a:lnTo>
                    <a:pt x="18408" y="27044"/>
                  </a:lnTo>
                  <a:lnTo>
                    <a:pt x="23618" y="20992"/>
                  </a:lnTo>
                  <a:lnTo>
                    <a:pt x="23618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6031267" y="405434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0" y="22929"/>
                  </a:lnTo>
                  <a:lnTo>
                    <a:pt x="15281" y="22929"/>
                  </a:lnTo>
                  <a:lnTo>
                    <a:pt x="19796" y="17796"/>
                  </a:lnTo>
                  <a:lnTo>
                    <a:pt x="19796" y="11465"/>
                  </a:lnTo>
                  <a:lnTo>
                    <a:pt x="19796" y="5133"/>
                  </a:lnTo>
                  <a:lnTo>
                    <a:pt x="15281" y="0"/>
                  </a:lnTo>
                  <a:lnTo>
                    <a:pt x="4340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6031266" y="405434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6035955" y="405981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7"/>
                  </a:moveTo>
                  <a:lnTo>
                    <a:pt x="0" y="9288"/>
                  </a:lnTo>
                  <a:lnTo>
                    <a:pt x="2256" y="11984"/>
                  </a:lnTo>
                  <a:lnTo>
                    <a:pt x="7988" y="11984"/>
                  </a:lnTo>
                  <a:lnTo>
                    <a:pt x="10245" y="9288"/>
                  </a:lnTo>
                  <a:lnTo>
                    <a:pt x="10245" y="5993"/>
                  </a:lnTo>
                  <a:lnTo>
                    <a:pt x="10245" y="2677"/>
                  </a:lnTo>
                  <a:lnTo>
                    <a:pt x="7988" y="0"/>
                  </a:lnTo>
                  <a:lnTo>
                    <a:pt x="2256" y="0"/>
                  </a:lnTo>
                  <a:lnTo>
                    <a:pt x="0" y="26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6035955" y="405981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92"/>
                  </a:lnTo>
                  <a:lnTo>
                    <a:pt x="0" y="9287"/>
                  </a:lnTo>
                  <a:lnTo>
                    <a:pt x="2257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28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6101080" y="4050252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078" y="31118"/>
                  </a:lnTo>
                  <a:lnTo>
                    <a:pt x="21186" y="31118"/>
                  </a:lnTo>
                  <a:lnTo>
                    <a:pt x="27264" y="24147"/>
                  </a:lnTo>
                  <a:lnTo>
                    <a:pt x="27264" y="15560"/>
                  </a:lnTo>
                  <a:lnTo>
                    <a:pt x="27264" y="6971"/>
                  </a:lnTo>
                  <a:lnTo>
                    <a:pt x="21186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6101079" y="4050251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6102990" y="4052289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2"/>
                  </a:moveTo>
                  <a:lnTo>
                    <a:pt x="0" y="20993"/>
                  </a:lnTo>
                  <a:lnTo>
                    <a:pt x="5383" y="27044"/>
                  </a:lnTo>
                  <a:lnTo>
                    <a:pt x="18408" y="27044"/>
                  </a:lnTo>
                  <a:lnTo>
                    <a:pt x="23618" y="20993"/>
                  </a:lnTo>
                  <a:lnTo>
                    <a:pt x="23618" y="13522"/>
                  </a:lnTo>
                  <a:lnTo>
                    <a:pt x="23618" y="6052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6102990" y="4052289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2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92"/>
                  </a:lnTo>
                  <a:lnTo>
                    <a:pt x="5383" y="27044"/>
                  </a:lnTo>
                  <a:lnTo>
                    <a:pt x="11809" y="27044"/>
                  </a:lnTo>
                  <a:lnTo>
                    <a:pt x="18408" y="27044"/>
                  </a:lnTo>
                  <a:lnTo>
                    <a:pt x="23618" y="20992"/>
                  </a:lnTo>
                  <a:lnTo>
                    <a:pt x="23618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6104900" y="405434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0" y="22929"/>
                  </a:lnTo>
                  <a:lnTo>
                    <a:pt x="15281" y="22929"/>
                  </a:lnTo>
                  <a:lnTo>
                    <a:pt x="19798" y="17796"/>
                  </a:lnTo>
                  <a:lnTo>
                    <a:pt x="19798" y="11465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0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6104900" y="4054346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6109589" y="405981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7"/>
                  </a:moveTo>
                  <a:lnTo>
                    <a:pt x="0" y="9288"/>
                  </a:lnTo>
                  <a:lnTo>
                    <a:pt x="2430" y="11984"/>
                  </a:lnTo>
                  <a:lnTo>
                    <a:pt x="7988" y="11984"/>
                  </a:lnTo>
                  <a:lnTo>
                    <a:pt x="10246" y="9288"/>
                  </a:lnTo>
                  <a:lnTo>
                    <a:pt x="10246" y="5993"/>
                  </a:lnTo>
                  <a:lnTo>
                    <a:pt x="10246" y="2677"/>
                  </a:lnTo>
                  <a:lnTo>
                    <a:pt x="7988" y="0"/>
                  </a:lnTo>
                  <a:lnTo>
                    <a:pt x="2430" y="0"/>
                  </a:lnTo>
                  <a:lnTo>
                    <a:pt x="0" y="26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6109589" y="405981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431" y="0"/>
                  </a:lnTo>
                  <a:lnTo>
                    <a:pt x="0" y="2676"/>
                  </a:lnTo>
                  <a:lnTo>
                    <a:pt x="0" y="5992"/>
                  </a:lnTo>
                  <a:lnTo>
                    <a:pt x="0" y="9287"/>
                  </a:lnTo>
                  <a:lnTo>
                    <a:pt x="2431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28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6162731" y="4051050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6971"/>
                  </a:moveTo>
                  <a:lnTo>
                    <a:pt x="0" y="24147"/>
                  </a:lnTo>
                  <a:lnTo>
                    <a:pt x="6078" y="31118"/>
                  </a:lnTo>
                  <a:lnTo>
                    <a:pt x="21186" y="31118"/>
                  </a:lnTo>
                  <a:lnTo>
                    <a:pt x="27264" y="24147"/>
                  </a:lnTo>
                  <a:lnTo>
                    <a:pt x="27264" y="15560"/>
                  </a:lnTo>
                  <a:lnTo>
                    <a:pt x="27264" y="6971"/>
                  </a:lnTo>
                  <a:lnTo>
                    <a:pt x="21186" y="0"/>
                  </a:lnTo>
                  <a:lnTo>
                    <a:pt x="6078" y="0"/>
                  </a:lnTo>
                  <a:lnTo>
                    <a:pt x="0" y="6971"/>
                  </a:lnTo>
                  <a:close/>
                </a:path>
              </a:pathLst>
            </a:custGeom>
            <a:solidFill>
              <a:srgbClr val="AFA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6162730" y="4051050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7265" y="15559"/>
                  </a:moveTo>
                  <a:lnTo>
                    <a:pt x="27265" y="6970"/>
                  </a:lnTo>
                  <a:lnTo>
                    <a:pt x="21187" y="0"/>
                  </a:lnTo>
                  <a:lnTo>
                    <a:pt x="13719" y="0"/>
                  </a:lnTo>
                  <a:lnTo>
                    <a:pt x="6078" y="0"/>
                  </a:lnTo>
                  <a:lnTo>
                    <a:pt x="0" y="6970"/>
                  </a:lnTo>
                  <a:lnTo>
                    <a:pt x="0" y="15559"/>
                  </a:lnTo>
                  <a:lnTo>
                    <a:pt x="0" y="24148"/>
                  </a:lnTo>
                  <a:lnTo>
                    <a:pt x="6078" y="31118"/>
                  </a:lnTo>
                  <a:lnTo>
                    <a:pt x="13719" y="31118"/>
                  </a:lnTo>
                  <a:lnTo>
                    <a:pt x="21187" y="31118"/>
                  </a:lnTo>
                  <a:lnTo>
                    <a:pt x="27265" y="24148"/>
                  </a:lnTo>
                  <a:lnTo>
                    <a:pt x="27265" y="15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6164641" y="4053088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0" y="6052"/>
                  </a:moveTo>
                  <a:lnTo>
                    <a:pt x="0" y="20993"/>
                  </a:lnTo>
                  <a:lnTo>
                    <a:pt x="5383" y="27024"/>
                  </a:lnTo>
                  <a:lnTo>
                    <a:pt x="18408" y="27024"/>
                  </a:lnTo>
                  <a:lnTo>
                    <a:pt x="23618" y="20993"/>
                  </a:lnTo>
                  <a:lnTo>
                    <a:pt x="23618" y="13522"/>
                  </a:lnTo>
                  <a:lnTo>
                    <a:pt x="23618" y="6052"/>
                  </a:lnTo>
                  <a:lnTo>
                    <a:pt x="18408" y="0"/>
                  </a:lnTo>
                  <a:lnTo>
                    <a:pt x="5383" y="0"/>
                  </a:lnTo>
                  <a:lnTo>
                    <a:pt x="0" y="60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6164641" y="4053088"/>
              <a:ext cx="24130" cy="27305"/>
            </a:xfrm>
            <a:custGeom>
              <a:avLst/>
              <a:gdLst/>
              <a:ahLst/>
              <a:cxnLst/>
              <a:rect l="l" t="t" r="r" b="b"/>
              <a:pathLst>
                <a:path w="24129" h="27304">
                  <a:moveTo>
                    <a:pt x="23618" y="13522"/>
                  </a:moveTo>
                  <a:lnTo>
                    <a:pt x="23618" y="6052"/>
                  </a:lnTo>
                  <a:lnTo>
                    <a:pt x="18408" y="0"/>
                  </a:lnTo>
                  <a:lnTo>
                    <a:pt x="11809" y="0"/>
                  </a:lnTo>
                  <a:lnTo>
                    <a:pt x="5383" y="0"/>
                  </a:lnTo>
                  <a:lnTo>
                    <a:pt x="0" y="6052"/>
                  </a:lnTo>
                  <a:lnTo>
                    <a:pt x="0" y="13522"/>
                  </a:lnTo>
                  <a:lnTo>
                    <a:pt x="0" y="20992"/>
                  </a:lnTo>
                  <a:lnTo>
                    <a:pt x="5383" y="27024"/>
                  </a:lnTo>
                  <a:lnTo>
                    <a:pt x="11809" y="27024"/>
                  </a:lnTo>
                  <a:lnTo>
                    <a:pt x="18408" y="27024"/>
                  </a:lnTo>
                  <a:lnTo>
                    <a:pt x="23618" y="20992"/>
                  </a:lnTo>
                  <a:lnTo>
                    <a:pt x="23618" y="13522"/>
                  </a:lnTo>
                  <a:close/>
                </a:path>
              </a:pathLst>
            </a:custGeom>
            <a:ln w="3175">
              <a:solidFill>
                <a:srgbClr val="E2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6166551" y="4055145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0" y="5133"/>
                  </a:moveTo>
                  <a:lnTo>
                    <a:pt x="0" y="17796"/>
                  </a:lnTo>
                  <a:lnTo>
                    <a:pt x="4342" y="22929"/>
                  </a:lnTo>
                  <a:lnTo>
                    <a:pt x="15281" y="22929"/>
                  </a:lnTo>
                  <a:lnTo>
                    <a:pt x="19798" y="17796"/>
                  </a:lnTo>
                  <a:lnTo>
                    <a:pt x="19798" y="11465"/>
                  </a:lnTo>
                  <a:lnTo>
                    <a:pt x="19798" y="5133"/>
                  </a:lnTo>
                  <a:lnTo>
                    <a:pt x="15281" y="0"/>
                  </a:lnTo>
                  <a:lnTo>
                    <a:pt x="4342" y="0"/>
                  </a:lnTo>
                  <a:lnTo>
                    <a:pt x="0" y="513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6166551" y="4055145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5">
                  <a:moveTo>
                    <a:pt x="19797" y="11464"/>
                  </a:moveTo>
                  <a:lnTo>
                    <a:pt x="19797" y="5133"/>
                  </a:lnTo>
                  <a:lnTo>
                    <a:pt x="15282" y="0"/>
                  </a:lnTo>
                  <a:lnTo>
                    <a:pt x="9898" y="0"/>
                  </a:lnTo>
                  <a:lnTo>
                    <a:pt x="4341" y="0"/>
                  </a:lnTo>
                  <a:lnTo>
                    <a:pt x="0" y="5133"/>
                  </a:lnTo>
                  <a:lnTo>
                    <a:pt x="0" y="11464"/>
                  </a:lnTo>
                  <a:lnTo>
                    <a:pt x="0" y="17796"/>
                  </a:lnTo>
                  <a:lnTo>
                    <a:pt x="4341" y="22929"/>
                  </a:lnTo>
                  <a:lnTo>
                    <a:pt x="9898" y="22929"/>
                  </a:lnTo>
                  <a:lnTo>
                    <a:pt x="15282" y="22929"/>
                  </a:lnTo>
                  <a:lnTo>
                    <a:pt x="19797" y="17796"/>
                  </a:lnTo>
                  <a:lnTo>
                    <a:pt x="19797" y="11464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6171240" y="4060619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0" y="2675"/>
                  </a:moveTo>
                  <a:lnTo>
                    <a:pt x="0" y="9306"/>
                  </a:lnTo>
                  <a:lnTo>
                    <a:pt x="2258" y="11983"/>
                  </a:lnTo>
                  <a:lnTo>
                    <a:pt x="7988" y="11983"/>
                  </a:lnTo>
                  <a:lnTo>
                    <a:pt x="10246" y="9306"/>
                  </a:lnTo>
                  <a:lnTo>
                    <a:pt x="10246" y="5991"/>
                  </a:lnTo>
                  <a:lnTo>
                    <a:pt x="10246" y="2675"/>
                  </a:lnTo>
                  <a:lnTo>
                    <a:pt x="7988" y="0"/>
                  </a:lnTo>
                  <a:lnTo>
                    <a:pt x="2258" y="0"/>
                  </a:lnTo>
                  <a:lnTo>
                    <a:pt x="0" y="2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6171240" y="4060618"/>
              <a:ext cx="10795" cy="12065"/>
            </a:xfrm>
            <a:custGeom>
              <a:avLst/>
              <a:gdLst/>
              <a:ahLst/>
              <a:cxnLst/>
              <a:rect l="l" t="t" r="r" b="b"/>
              <a:pathLst>
                <a:path w="10795" h="12064">
                  <a:moveTo>
                    <a:pt x="10246" y="5992"/>
                  </a:moveTo>
                  <a:lnTo>
                    <a:pt x="10246" y="2676"/>
                  </a:lnTo>
                  <a:lnTo>
                    <a:pt x="7988" y="0"/>
                  </a:lnTo>
                  <a:lnTo>
                    <a:pt x="5209" y="0"/>
                  </a:lnTo>
                  <a:lnTo>
                    <a:pt x="2257" y="0"/>
                  </a:lnTo>
                  <a:lnTo>
                    <a:pt x="0" y="2676"/>
                  </a:lnTo>
                  <a:lnTo>
                    <a:pt x="0" y="5992"/>
                  </a:lnTo>
                  <a:lnTo>
                    <a:pt x="0" y="9307"/>
                  </a:lnTo>
                  <a:lnTo>
                    <a:pt x="2257" y="11984"/>
                  </a:lnTo>
                  <a:lnTo>
                    <a:pt x="5209" y="11984"/>
                  </a:lnTo>
                  <a:lnTo>
                    <a:pt x="7988" y="11984"/>
                  </a:lnTo>
                  <a:lnTo>
                    <a:pt x="10246" y="9307"/>
                  </a:lnTo>
                  <a:lnTo>
                    <a:pt x="10246" y="5992"/>
                  </a:lnTo>
                  <a:close/>
                </a:path>
              </a:pathLst>
            </a:custGeom>
            <a:ln w="3175">
              <a:solidFill>
                <a:srgbClr val="FF8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1" name="object 1641"/>
          <p:cNvSpPr txBox="1"/>
          <p:nvPr/>
        </p:nvSpPr>
        <p:spPr>
          <a:xfrm>
            <a:off x="5940313" y="3816224"/>
            <a:ext cx="351790" cy="24320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55"/>
              </a:spcBef>
            </a:pPr>
            <a:r>
              <a:rPr sz="550" b="1" spc="10" dirty="0">
                <a:latin typeface="Calibri"/>
                <a:cs typeface="Calibri"/>
              </a:rPr>
              <a:t>W</a:t>
            </a:r>
            <a:r>
              <a:rPr sz="550" b="1" spc="-25" dirty="0">
                <a:latin typeface="Calibri"/>
                <a:cs typeface="Calibri"/>
              </a:rPr>
              <a:t>R</a:t>
            </a:r>
            <a:r>
              <a:rPr sz="550" b="1" spc="-5" dirty="0">
                <a:latin typeface="Calibri"/>
                <a:cs typeface="Calibri"/>
              </a:rPr>
              <a:t>-</a:t>
            </a:r>
            <a:r>
              <a:rPr sz="550" b="1" spc="-20" dirty="0">
                <a:latin typeface="Calibri"/>
                <a:cs typeface="Calibri"/>
              </a:rPr>
              <a:t>Z</a:t>
            </a:r>
            <a:r>
              <a:rPr sz="550" b="1" spc="-65" dirty="0">
                <a:latin typeface="Calibri"/>
                <a:cs typeface="Calibri"/>
              </a:rPr>
              <a:t> </a:t>
            </a:r>
            <a:r>
              <a:rPr sz="550" b="1" spc="-75" dirty="0">
                <a:latin typeface="Calibri"/>
                <a:cs typeface="Calibri"/>
              </a:rPr>
              <a:t>1</a:t>
            </a:r>
            <a:r>
              <a:rPr sz="550" b="1" spc="-20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165"/>
              </a:spcBef>
            </a:pPr>
            <a:r>
              <a:rPr sz="200" spc="-30" dirty="0">
                <a:latin typeface="Arial MT"/>
                <a:cs typeface="Arial MT"/>
              </a:rPr>
              <a:t>IN</a:t>
            </a:r>
            <a:r>
              <a:rPr sz="200" spc="60" dirty="0">
                <a:latin typeface="Arial MT"/>
                <a:cs typeface="Arial MT"/>
              </a:rPr>
              <a:t>     </a:t>
            </a:r>
            <a:r>
              <a:rPr sz="200" spc="175" dirty="0">
                <a:latin typeface="Arial MT"/>
                <a:cs typeface="Arial MT"/>
              </a:rPr>
              <a:t> </a:t>
            </a:r>
            <a:r>
              <a:rPr sz="200" spc="-35" dirty="0">
                <a:latin typeface="Arial MT"/>
                <a:cs typeface="Arial MT"/>
              </a:rPr>
              <a:t>OUT</a:t>
            </a:r>
            <a:endParaRPr sz="2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45"/>
              </a:spcBef>
            </a:pP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35" dirty="0">
                <a:latin typeface="Arial MT"/>
                <a:cs typeface="Arial MT"/>
              </a:rPr>
              <a:t>PP</a:t>
            </a:r>
            <a:r>
              <a:rPr sz="200" dirty="0">
                <a:latin typeface="Arial MT"/>
                <a:cs typeface="Arial MT"/>
              </a:rPr>
              <a:t>S</a:t>
            </a:r>
            <a:r>
              <a:rPr sz="200" spc="-15" dirty="0">
                <a:latin typeface="Arial MT"/>
                <a:cs typeface="Arial MT"/>
              </a:rPr>
              <a:t>1</a:t>
            </a:r>
            <a:r>
              <a:rPr sz="200" spc="-114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M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-50" dirty="0">
                <a:latin typeface="Arial MT"/>
                <a:cs typeface="Arial MT"/>
              </a:rPr>
              <a:t>H</a:t>
            </a:r>
            <a:r>
              <a:rPr sz="200" dirty="0">
                <a:latin typeface="Arial MT"/>
                <a:cs typeface="Arial MT"/>
              </a:rPr>
              <a:t>z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1642" name="object 1642"/>
          <p:cNvGrpSpPr/>
          <p:nvPr/>
        </p:nvGrpSpPr>
        <p:grpSpPr>
          <a:xfrm>
            <a:off x="4960446" y="2986203"/>
            <a:ext cx="4117975" cy="1489710"/>
            <a:chOff x="4960446" y="2986203"/>
            <a:chExt cx="4117975" cy="1489710"/>
          </a:xfrm>
        </p:grpSpPr>
        <p:sp>
          <p:nvSpPr>
            <p:cNvPr id="1643" name="object 1643"/>
            <p:cNvSpPr/>
            <p:nvPr/>
          </p:nvSpPr>
          <p:spPr>
            <a:xfrm>
              <a:off x="5031600" y="405238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3275"/>
                  </a:moveTo>
                  <a:lnTo>
                    <a:pt x="0" y="11365"/>
                  </a:lnTo>
                  <a:lnTo>
                    <a:pt x="2726" y="14640"/>
                  </a:lnTo>
                  <a:lnTo>
                    <a:pt x="9465" y="14640"/>
                  </a:lnTo>
                  <a:lnTo>
                    <a:pt x="12191" y="11365"/>
                  </a:lnTo>
                  <a:lnTo>
                    <a:pt x="12191" y="7310"/>
                  </a:lnTo>
                  <a:lnTo>
                    <a:pt x="12191" y="3275"/>
                  </a:lnTo>
                  <a:lnTo>
                    <a:pt x="9465" y="0"/>
                  </a:lnTo>
                  <a:lnTo>
                    <a:pt x="2726" y="0"/>
                  </a:lnTo>
                  <a:lnTo>
                    <a:pt x="0" y="327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5031600" y="405238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12191" y="7310"/>
                  </a:moveTo>
                  <a:lnTo>
                    <a:pt x="12191" y="3275"/>
                  </a:lnTo>
                  <a:lnTo>
                    <a:pt x="9464" y="0"/>
                  </a:lnTo>
                  <a:lnTo>
                    <a:pt x="6095" y="0"/>
                  </a:lnTo>
                  <a:lnTo>
                    <a:pt x="2726" y="0"/>
                  </a:lnTo>
                  <a:lnTo>
                    <a:pt x="0" y="3275"/>
                  </a:lnTo>
                  <a:lnTo>
                    <a:pt x="0" y="7310"/>
                  </a:lnTo>
                  <a:lnTo>
                    <a:pt x="0" y="11365"/>
                  </a:lnTo>
                  <a:lnTo>
                    <a:pt x="2726" y="14640"/>
                  </a:lnTo>
                  <a:lnTo>
                    <a:pt x="6095" y="14640"/>
                  </a:lnTo>
                  <a:lnTo>
                    <a:pt x="9464" y="14640"/>
                  </a:lnTo>
                  <a:lnTo>
                    <a:pt x="12191" y="11365"/>
                  </a:lnTo>
                  <a:lnTo>
                    <a:pt x="12191" y="7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5002616" y="4070845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0" y="2895"/>
                  </a:moveTo>
                  <a:lnTo>
                    <a:pt x="0" y="10026"/>
                  </a:lnTo>
                  <a:lnTo>
                    <a:pt x="2482" y="12922"/>
                  </a:lnTo>
                  <a:lnTo>
                    <a:pt x="8596" y="12922"/>
                  </a:lnTo>
                  <a:lnTo>
                    <a:pt x="11079" y="10026"/>
                  </a:lnTo>
                  <a:lnTo>
                    <a:pt x="11079" y="6471"/>
                  </a:lnTo>
                  <a:lnTo>
                    <a:pt x="11079" y="2895"/>
                  </a:lnTo>
                  <a:lnTo>
                    <a:pt x="8596" y="0"/>
                  </a:lnTo>
                  <a:lnTo>
                    <a:pt x="2482" y="0"/>
                  </a:lnTo>
                  <a:lnTo>
                    <a:pt x="0" y="289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5002616" y="4070844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11079" y="6471"/>
                  </a:moveTo>
                  <a:lnTo>
                    <a:pt x="11079" y="2896"/>
                  </a:lnTo>
                  <a:lnTo>
                    <a:pt x="8596" y="0"/>
                  </a:lnTo>
                  <a:lnTo>
                    <a:pt x="5539" y="0"/>
                  </a:lnTo>
                  <a:lnTo>
                    <a:pt x="2483" y="0"/>
                  </a:lnTo>
                  <a:lnTo>
                    <a:pt x="0" y="2896"/>
                  </a:lnTo>
                  <a:lnTo>
                    <a:pt x="0" y="6471"/>
                  </a:lnTo>
                  <a:lnTo>
                    <a:pt x="0" y="10026"/>
                  </a:lnTo>
                  <a:lnTo>
                    <a:pt x="2483" y="12922"/>
                  </a:lnTo>
                  <a:lnTo>
                    <a:pt x="5539" y="12922"/>
                  </a:lnTo>
                  <a:lnTo>
                    <a:pt x="8596" y="12922"/>
                  </a:lnTo>
                  <a:lnTo>
                    <a:pt x="11079" y="10026"/>
                  </a:lnTo>
                  <a:lnTo>
                    <a:pt x="11079" y="64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4962986" y="4048194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0" y="5153"/>
                  </a:moveTo>
                  <a:lnTo>
                    <a:pt x="0" y="17856"/>
                  </a:lnTo>
                  <a:lnTo>
                    <a:pt x="4862" y="23009"/>
                  </a:lnTo>
                  <a:lnTo>
                    <a:pt x="16863" y="23009"/>
                  </a:lnTo>
                  <a:lnTo>
                    <a:pt x="21724" y="17856"/>
                  </a:lnTo>
                  <a:lnTo>
                    <a:pt x="21724" y="11504"/>
                  </a:lnTo>
                  <a:lnTo>
                    <a:pt x="21724" y="5153"/>
                  </a:lnTo>
                  <a:lnTo>
                    <a:pt x="16863" y="0"/>
                  </a:lnTo>
                  <a:lnTo>
                    <a:pt x="4862" y="0"/>
                  </a:lnTo>
                  <a:lnTo>
                    <a:pt x="0" y="515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4962986" y="4048194"/>
              <a:ext cx="22225" cy="23495"/>
            </a:xfrm>
            <a:custGeom>
              <a:avLst/>
              <a:gdLst/>
              <a:ahLst/>
              <a:cxnLst/>
              <a:rect l="l" t="t" r="r" b="b"/>
              <a:pathLst>
                <a:path w="22225" h="23495">
                  <a:moveTo>
                    <a:pt x="21725" y="11504"/>
                  </a:moveTo>
                  <a:lnTo>
                    <a:pt x="21725" y="5153"/>
                  </a:lnTo>
                  <a:lnTo>
                    <a:pt x="16862" y="0"/>
                  </a:lnTo>
                  <a:lnTo>
                    <a:pt x="10871" y="0"/>
                  </a:lnTo>
                  <a:lnTo>
                    <a:pt x="4862" y="0"/>
                  </a:lnTo>
                  <a:lnTo>
                    <a:pt x="0" y="5153"/>
                  </a:lnTo>
                  <a:lnTo>
                    <a:pt x="0" y="11504"/>
                  </a:lnTo>
                  <a:lnTo>
                    <a:pt x="0" y="17856"/>
                  </a:lnTo>
                  <a:lnTo>
                    <a:pt x="4862" y="23009"/>
                  </a:lnTo>
                  <a:lnTo>
                    <a:pt x="10871" y="23009"/>
                  </a:lnTo>
                  <a:lnTo>
                    <a:pt x="16862" y="23009"/>
                  </a:lnTo>
                  <a:lnTo>
                    <a:pt x="21725" y="17856"/>
                  </a:lnTo>
                  <a:lnTo>
                    <a:pt x="21725" y="11504"/>
                  </a:lnTo>
                  <a:close/>
                </a:path>
              </a:pathLst>
            </a:custGeom>
            <a:ln w="464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6302878" y="3923639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0"/>
                  </a:moveTo>
                  <a:lnTo>
                    <a:pt x="0" y="158530"/>
                  </a:lnTo>
                  <a:lnTo>
                    <a:pt x="511962" y="158530"/>
                  </a:lnTo>
                  <a:lnTo>
                    <a:pt x="5119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6302878" y="3923638"/>
              <a:ext cx="512445" cy="158750"/>
            </a:xfrm>
            <a:custGeom>
              <a:avLst/>
              <a:gdLst/>
              <a:ahLst/>
              <a:cxnLst/>
              <a:rect l="l" t="t" r="r" b="b"/>
              <a:pathLst>
                <a:path w="512445" h="158750">
                  <a:moveTo>
                    <a:pt x="0" y="158531"/>
                  </a:moveTo>
                  <a:lnTo>
                    <a:pt x="511963" y="158531"/>
                  </a:lnTo>
                  <a:lnTo>
                    <a:pt x="511963" y="0"/>
                  </a:lnTo>
                  <a:lnTo>
                    <a:pt x="0" y="0"/>
                  </a:lnTo>
                  <a:lnTo>
                    <a:pt x="0" y="158531"/>
                  </a:lnTo>
                  <a:close/>
                </a:path>
              </a:pathLst>
            </a:custGeom>
            <a:ln w="493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5338952" y="3260412"/>
              <a:ext cx="313055" cy="692150"/>
            </a:xfrm>
            <a:custGeom>
              <a:avLst/>
              <a:gdLst/>
              <a:ahLst/>
              <a:cxnLst/>
              <a:rect l="l" t="t" r="r" b="b"/>
              <a:pathLst>
                <a:path w="313054" h="692150">
                  <a:moveTo>
                    <a:pt x="0" y="367895"/>
                  </a:moveTo>
                  <a:lnTo>
                    <a:pt x="312509" y="0"/>
                  </a:lnTo>
                </a:path>
                <a:path w="313054" h="692150">
                  <a:moveTo>
                    <a:pt x="6408" y="691548"/>
                  </a:moveTo>
                  <a:lnTo>
                    <a:pt x="312509" y="367895"/>
                  </a:lnTo>
                </a:path>
              </a:pathLst>
            </a:custGeom>
            <a:ln w="14002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7615261" y="2993823"/>
              <a:ext cx="1455420" cy="804545"/>
            </a:xfrm>
            <a:custGeom>
              <a:avLst/>
              <a:gdLst/>
              <a:ahLst/>
              <a:cxnLst/>
              <a:rect l="l" t="t" r="r" b="b"/>
              <a:pathLst>
                <a:path w="1455420" h="804545">
                  <a:moveTo>
                    <a:pt x="1454962" y="804360"/>
                  </a:moveTo>
                  <a:lnTo>
                    <a:pt x="0" y="0"/>
                  </a:lnTo>
                </a:path>
              </a:pathLst>
            </a:custGeom>
            <a:ln w="1452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5804980" y="4211800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0"/>
                  </a:moveTo>
                  <a:lnTo>
                    <a:pt x="0" y="256381"/>
                  </a:lnTo>
                  <a:lnTo>
                    <a:pt x="2377643" y="256381"/>
                  </a:lnTo>
                  <a:lnTo>
                    <a:pt x="23776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5804981" y="4211799"/>
              <a:ext cx="2378075" cy="256540"/>
            </a:xfrm>
            <a:custGeom>
              <a:avLst/>
              <a:gdLst/>
              <a:ahLst/>
              <a:cxnLst/>
              <a:rect l="l" t="t" r="r" b="b"/>
              <a:pathLst>
                <a:path w="2378075" h="256539">
                  <a:moveTo>
                    <a:pt x="0" y="256382"/>
                  </a:moveTo>
                  <a:lnTo>
                    <a:pt x="2377642" y="256382"/>
                  </a:lnTo>
                  <a:lnTo>
                    <a:pt x="2377642" y="0"/>
                  </a:lnTo>
                  <a:lnTo>
                    <a:pt x="0" y="0"/>
                  </a:lnTo>
                  <a:lnTo>
                    <a:pt x="0" y="256382"/>
                  </a:lnTo>
                  <a:close/>
                </a:path>
                <a:path w="2378075" h="256539">
                  <a:moveTo>
                    <a:pt x="123822" y="256382"/>
                  </a:moveTo>
                  <a:lnTo>
                    <a:pt x="2253819" y="256382"/>
                  </a:lnTo>
                  <a:lnTo>
                    <a:pt x="2253819" y="0"/>
                  </a:lnTo>
                  <a:lnTo>
                    <a:pt x="123822" y="0"/>
                  </a:lnTo>
                  <a:lnTo>
                    <a:pt x="123822" y="256382"/>
                  </a:lnTo>
                  <a:close/>
                </a:path>
              </a:pathLst>
            </a:custGeom>
            <a:ln w="14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8093359" y="4238344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7" y="19434"/>
                  </a:lnTo>
                  <a:lnTo>
                    <a:pt x="521" y="20991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1578" y="19434"/>
                  </a:lnTo>
                  <a:lnTo>
                    <a:pt x="51926" y="17876"/>
                  </a:lnTo>
                  <a:lnTo>
                    <a:pt x="52099" y="16318"/>
                  </a:lnTo>
                  <a:lnTo>
                    <a:pt x="51926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8093360" y="4238344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6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6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92"/>
                  </a:lnTo>
                  <a:lnTo>
                    <a:pt x="1041" y="2255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0189" y="23828"/>
                  </a:lnTo>
                  <a:lnTo>
                    <a:pt x="50883" y="2255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8093359" y="4396975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7" y="19434"/>
                  </a:lnTo>
                  <a:lnTo>
                    <a:pt x="521" y="20972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1578" y="19434"/>
                  </a:lnTo>
                  <a:lnTo>
                    <a:pt x="51926" y="17876"/>
                  </a:lnTo>
                  <a:lnTo>
                    <a:pt x="52099" y="16319"/>
                  </a:lnTo>
                  <a:lnTo>
                    <a:pt x="51926" y="14500"/>
                  </a:lnTo>
                  <a:lnTo>
                    <a:pt x="51578" y="12943"/>
                  </a:lnTo>
                  <a:lnTo>
                    <a:pt x="51404" y="11385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347" y="12943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8093360" y="4396975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736" y="8548"/>
                  </a:lnTo>
                  <a:lnTo>
                    <a:pt x="1041" y="9847"/>
                  </a:lnTo>
                  <a:lnTo>
                    <a:pt x="520" y="11384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598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7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5841972" y="4244496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76"/>
                  </a:lnTo>
                  <a:lnTo>
                    <a:pt x="346" y="19434"/>
                  </a:lnTo>
                  <a:lnTo>
                    <a:pt x="520" y="20993"/>
                  </a:lnTo>
                  <a:lnTo>
                    <a:pt x="1041" y="22531"/>
                  </a:lnTo>
                  <a:lnTo>
                    <a:pt x="2430" y="25126"/>
                  </a:lnTo>
                  <a:lnTo>
                    <a:pt x="3299" y="26424"/>
                  </a:lnTo>
                  <a:lnTo>
                    <a:pt x="4340" y="27463"/>
                  </a:lnTo>
                  <a:lnTo>
                    <a:pt x="5209" y="28502"/>
                  </a:lnTo>
                  <a:lnTo>
                    <a:pt x="6424" y="29541"/>
                  </a:lnTo>
                  <a:lnTo>
                    <a:pt x="8682" y="31079"/>
                  </a:lnTo>
                  <a:lnTo>
                    <a:pt x="10072" y="31598"/>
                  </a:lnTo>
                  <a:lnTo>
                    <a:pt x="14414" y="32377"/>
                  </a:lnTo>
                  <a:lnTo>
                    <a:pt x="37510" y="32377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lnTo>
                    <a:pt x="51925" y="14500"/>
                  </a:lnTo>
                  <a:lnTo>
                    <a:pt x="51578" y="12942"/>
                  </a:lnTo>
                  <a:lnTo>
                    <a:pt x="51404" y="11404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4340" y="4913"/>
                  </a:lnTo>
                  <a:lnTo>
                    <a:pt x="3299" y="5952"/>
                  </a:lnTo>
                  <a:lnTo>
                    <a:pt x="2430" y="7250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6" y="12942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5841972" y="4244496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42"/>
                  </a:lnTo>
                  <a:lnTo>
                    <a:pt x="51404" y="11404"/>
                  </a:lnTo>
                  <a:lnTo>
                    <a:pt x="50883" y="984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0463" y="519"/>
                  </a:lnTo>
                  <a:lnTo>
                    <a:pt x="39074" y="25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59"/>
                  </a:lnTo>
                  <a:lnTo>
                    <a:pt x="11461" y="519"/>
                  </a:lnTo>
                  <a:lnTo>
                    <a:pt x="10072" y="778"/>
                  </a:lnTo>
                  <a:lnTo>
                    <a:pt x="4341" y="4913"/>
                  </a:lnTo>
                  <a:lnTo>
                    <a:pt x="3299" y="5952"/>
                  </a:lnTo>
                  <a:lnTo>
                    <a:pt x="2431" y="7250"/>
                  </a:lnTo>
                  <a:lnTo>
                    <a:pt x="1736" y="8548"/>
                  </a:lnTo>
                  <a:lnTo>
                    <a:pt x="1041" y="9847"/>
                  </a:lnTo>
                  <a:lnTo>
                    <a:pt x="520" y="11404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76"/>
                  </a:lnTo>
                  <a:lnTo>
                    <a:pt x="347" y="19434"/>
                  </a:lnTo>
                  <a:lnTo>
                    <a:pt x="520" y="20992"/>
                  </a:lnTo>
                  <a:lnTo>
                    <a:pt x="1041" y="22530"/>
                  </a:lnTo>
                  <a:lnTo>
                    <a:pt x="1736" y="23828"/>
                  </a:lnTo>
                  <a:lnTo>
                    <a:pt x="2431" y="25126"/>
                  </a:lnTo>
                  <a:lnTo>
                    <a:pt x="3299" y="26425"/>
                  </a:lnTo>
                  <a:lnTo>
                    <a:pt x="4341" y="27463"/>
                  </a:lnTo>
                  <a:lnTo>
                    <a:pt x="5209" y="28502"/>
                  </a:lnTo>
                  <a:lnTo>
                    <a:pt x="11461" y="31858"/>
                  </a:lnTo>
                  <a:lnTo>
                    <a:pt x="12851" y="32117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39074" y="32117"/>
                  </a:lnTo>
                  <a:lnTo>
                    <a:pt x="40463" y="31858"/>
                  </a:lnTo>
                  <a:lnTo>
                    <a:pt x="41853" y="31598"/>
                  </a:lnTo>
                  <a:lnTo>
                    <a:pt x="50189" y="23828"/>
                  </a:lnTo>
                  <a:lnTo>
                    <a:pt x="50883" y="22530"/>
                  </a:lnTo>
                  <a:lnTo>
                    <a:pt x="51404" y="20992"/>
                  </a:lnTo>
                  <a:lnTo>
                    <a:pt x="51578" y="19434"/>
                  </a:lnTo>
                  <a:lnTo>
                    <a:pt x="51925" y="1787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5841972" y="4403126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0" y="14500"/>
                  </a:moveTo>
                  <a:lnTo>
                    <a:pt x="0" y="17857"/>
                  </a:lnTo>
                  <a:lnTo>
                    <a:pt x="346" y="19414"/>
                  </a:lnTo>
                  <a:lnTo>
                    <a:pt x="520" y="20972"/>
                  </a:lnTo>
                  <a:lnTo>
                    <a:pt x="1041" y="22531"/>
                  </a:lnTo>
                  <a:lnTo>
                    <a:pt x="2430" y="25126"/>
                  </a:lnTo>
                  <a:lnTo>
                    <a:pt x="3299" y="26426"/>
                  </a:lnTo>
                  <a:lnTo>
                    <a:pt x="4340" y="27444"/>
                  </a:lnTo>
                  <a:lnTo>
                    <a:pt x="5209" y="28483"/>
                  </a:lnTo>
                  <a:lnTo>
                    <a:pt x="7467" y="30300"/>
                  </a:lnTo>
                  <a:lnTo>
                    <a:pt x="8682" y="31079"/>
                  </a:lnTo>
                  <a:lnTo>
                    <a:pt x="10072" y="31598"/>
                  </a:lnTo>
                  <a:lnTo>
                    <a:pt x="14414" y="32377"/>
                  </a:lnTo>
                  <a:lnTo>
                    <a:pt x="37510" y="32377"/>
                  </a:lnTo>
                  <a:lnTo>
                    <a:pt x="51578" y="19414"/>
                  </a:lnTo>
                  <a:lnTo>
                    <a:pt x="51925" y="17857"/>
                  </a:lnTo>
                  <a:lnTo>
                    <a:pt x="52099" y="16319"/>
                  </a:lnTo>
                  <a:lnTo>
                    <a:pt x="51925" y="14500"/>
                  </a:lnTo>
                  <a:lnTo>
                    <a:pt x="51578" y="12943"/>
                  </a:lnTo>
                  <a:lnTo>
                    <a:pt x="51404" y="11385"/>
                  </a:lnTo>
                  <a:lnTo>
                    <a:pt x="37510" y="0"/>
                  </a:lnTo>
                  <a:lnTo>
                    <a:pt x="14414" y="0"/>
                  </a:lnTo>
                  <a:lnTo>
                    <a:pt x="4340" y="4913"/>
                  </a:lnTo>
                  <a:lnTo>
                    <a:pt x="3299" y="5952"/>
                  </a:lnTo>
                  <a:lnTo>
                    <a:pt x="2430" y="7250"/>
                  </a:lnTo>
                  <a:lnTo>
                    <a:pt x="1041" y="9827"/>
                  </a:lnTo>
                  <a:lnTo>
                    <a:pt x="520" y="11385"/>
                  </a:lnTo>
                  <a:lnTo>
                    <a:pt x="346" y="12943"/>
                  </a:lnTo>
                  <a:lnTo>
                    <a:pt x="0" y="145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5841972" y="4403127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4" h="32385">
                  <a:moveTo>
                    <a:pt x="52099" y="16318"/>
                  </a:moveTo>
                  <a:lnTo>
                    <a:pt x="51925" y="14500"/>
                  </a:lnTo>
                  <a:lnTo>
                    <a:pt x="51578" y="12942"/>
                  </a:lnTo>
                  <a:lnTo>
                    <a:pt x="51404" y="11384"/>
                  </a:lnTo>
                  <a:lnTo>
                    <a:pt x="50883" y="9827"/>
                  </a:lnTo>
                  <a:lnTo>
                    <a:pt x="50189" y="8548"/>
                  </a:lnTo>
                  <a:lnTo>
                    <a:pt x="49494" y="7250"/>
                  </a:lnTo>
                  <a:lnTo>
                    <a:pt x="40463" y="499"/>
                  </a:lnTo>
                  <a:lnTo>
                    <a:pt x="39074" y="239"/>
                  </a:lnTo>
                  <a:lnTo>
                    <a:pt x="37511" y="0"/>
                  </a:lnTo>
                  <a:lnTo>
                    <a:pt x="14414" y="0"/>
                  </a:lnTo>
                  <a:lnTo>
                    <a:pt x="12851" y="239"/>
                  </a:lnTo>
                  <a:lnTo>
                    <a:pt x="11461" y="499"/>
                  </a:lnTo>
                  <a:lnTo>
                    <a:pt x="10072" y="758"/>
                  </a:lnTo>
                  <a:lnTo>
                    <a:pt x="4341" y="4913"/>
                  </a:lnTo>
                  <a:lnTo>
                    <a:pt x="3299" y="5952"/>
                  </a:lnTo>
                  <a:lnTo>
                    <a:pt x="2431" y="7250"/>
                  </a:lnTo>
                  <a:lnTo>
                    <a:pt x="1736" y="8548"/>
                  </a:lnTo>
                  <a:lnTo>
                    <a:pt x="1041" y="9827"/>
                  </a:lnTo>
                  <a:lnTo>
                    <a:pt x="520" y="11384"/>
                  </a:lnTo>
                  <a:lnTo>
                    <a:pt x="347" y="12942"/>
                  </a:lnTo>
                  <a:lnTo>
                    <a:pt x="0" y="14500"/>
                  </a:lnTo>
                  <a:lnTo>
                    <a:pt x="0" y="16318"/>
                  </a:lnTo>
                  <a:lnTo>
                    <a:pt x="0" y="17856"/>
                  </a:lnTo>
                  <a:lnTo>
                    <a:pt x="347" y="19414"/>
                  </a:lnTo>
                  <a:lnTo>
                    <a:pt x="4341" y="27443"/>
                  </a:lnTo>
                  <a:lnTo>
                    <a:pt x="5209" y="28482"/>
                  </a:lnTo>
                  <a:lnTo>
                    <a:pt x="14414" y="32377"/>
                  </a:lnTo>
                  <a:lnTo>
                    <a:pt x="37511" y="32377"/>
                  </a:lnTo>
                  <a:lnTo>
                    <a:pt x="51578" y="19414"/>
                  </a:lnTo>
                  <a:lnTo>
                    <a:pt x="51925" y="17856"/>
                  </a:lnTo>
                  <a:lnTo>
                    <a:pt x="52099" y="16318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6090485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6090486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60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6090485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6090486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60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6093785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6093785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6116015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3" y="5899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6116014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6093785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6093785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6116015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6116014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6171239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6171240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6193468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6193469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6171239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6171240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6193468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6193469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6250256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6250257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6272486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6272486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6250256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6250257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6272486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6272486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6328927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6328927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6351157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6351156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6328927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6328927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6351157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6097432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6416454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6416454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6416454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6416454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6419753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6419754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6441983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6441983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641975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641975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6441983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6441983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6497208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6497208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6519437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6519437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6497208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6497208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6519437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6519437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6576226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6576226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6598455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6598455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6576226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6576226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6598455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6598455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6654895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6654896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6677125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6677125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6654895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6654896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6677125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6423401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6742422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6742423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6742422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6742423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6745721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8" y="59839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6745722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6767952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6767952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674572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6745722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6767952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6767952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6823176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6823177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6845405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6845406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6823176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6823177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6845405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6845406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6902194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6902194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6924423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6924423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690219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690219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6924423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6924423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6980864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6980864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7003093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7003093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698086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698086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7003093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6749369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7068390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4"/>
                  </a:lnTo>
                  <a:lnTo>
                    <a:pt x="314802" y="163224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7068391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7068390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2" y="32307"/>
                  </a:lnTo>
                  <a:lnTo>
                    <a:pt x="314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7068391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7071691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7071691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7093920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7093920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707169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707169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7093920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7093920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7149145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7149145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7171375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3" y="6181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7171374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7149145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7149145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7171375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3" y="5900"/>
                  </a:lnTo>
                  <a:lnTo>
                    <a:pt x="29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7171374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7228163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7228163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7250392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7250392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722816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722816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7250392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7250392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7306833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7306833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7329062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7329062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730683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730683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7329062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7075338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7394360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4"/>
                  </a:ln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7394360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7394360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7394360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7397659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7397659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7419888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7419888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7397659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7397659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7419888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7419888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7475113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7475114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7497343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7497343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7475113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7475114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7497343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7497343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7554131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7554131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7576360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7576360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755413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755413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7576360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7576360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7632801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7632801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7655030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7655030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763280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763280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7655030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7401306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7720328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0"/>
                  </a:moveTo>
                  <a:lnTo>
                    <a:pt x="0" y="163224"/>
                  </a:ln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7720328" y="4286121"/>
              <a:ext cx="314960" cy="163830"/>
            </a:xfrm>
            <a:custGeom>
              <a:avLst/>
              <a:gdLst/>
              <a:ahLst/>
              <a:cxnLst/>
              <a:rect l="l" t="t" r="r" b="b"/>
              <a:pathLst>
                <a:path w="314959" h="163829">
                  <a:moveTo>
                    <a:pt x="0" y="163224"/>
                  </a:moveTo>
                  <a:lnTo>
                    <a:pt x="314801" y="163224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1632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7720328" y="4351564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0"/>
                  </a:moveTo>
                  <a:lnTo>
                    <a:pt x="0" y="32307"/>
                  </a:ln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7720328" y="4351565"/>
              <a:ext cx="314960" cy="32384"/>
            </a:xfrm>
            <a:custGeom>
              <a:avLst/>
              <a:gdLst/>
              <a:ahLst/>
              <a:cxnLst/>
              <a:rect l="l" t="t" r="r" b="b"/>
              <a:pathLst>
                <a:path w="314959" h="32385">
                  <a:moveTo>
                    <a:pt x="0" y="32307"/>
                  </a:moveTo>
                  <a:lnTo>
                    <a:pt x="314801" y="32307"/>
                  </a:lnTo>
                  <a:lnTo>
                    <a:pt x="314801" y="0"/>
                  </a:lnTo>
                  <a:lnTo>
                    <a:pt x="0" y="0"/>
                  </a:lnTo>
                  <a:lnTo>
                    <a:pt x="0" y="323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7723628" y="428919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59839"/>
                  </a:ln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7723628" y="428919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59839"/>
                  </a:moveTo>
                  <a:lnTo>
                    <a:pt x="74267" y="59839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59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7745857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899"/>
                  </a:ln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7745857" y="4349051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7723628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7723628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7745857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7745857" y="4380508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7801081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7801082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7823311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7823311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7801081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8" y="60120"/>
                  </a:lnTo>
                  <a:lnTo>
                    <a:pt x="7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7801082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7823311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7823311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7880100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7880100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7902328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7902329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7880100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7880100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7902328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7902329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5899"/>
                  </a:moveTo>
                  <a:lnTo>
                    <a:pt x="29804" y="5899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58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7958770" y="4288918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7958770" y="4288917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7980998" y="434876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6181"/>
                  </a:lnTo>
                  <a:lnTo>
                    <a:pt x="29804" y="6181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7980999" y="4348770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6180"/>
                  </a:moveTo>
                  <a:lnTo>
                    <a:pt x="29804" y="6180"/>
                  </a:lnTo>
                  <a:lnTo>
                    <a:pt x="29804" y="0"/>
                  </a:lnTo>
                  <a:lnTo>
                    <a:pt x="0" y="0"/>
                  </a:lnTo>
                  <a:lnTo>
                    <a:pt x="0" y="6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7958770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0"/>
                  </a:moveTo>
                  <a:lnTo>
                    <a:pt x="0" y="60120"/>
                  </a:ln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7958770" y="4386409"/>
              <a:ext cx="74295" cy="60325"/>
            </a:xfrm>
            <a:custGeom>
              <a:avLst/>
              <a:gdLst/>
              <a:ahLst/>
              <a:cxnLst/>
              <a:rect l="l" t="t" r="r" b="b"/>
              <a:pathLst>
                <a:path w="74295" h="60325">
                  <a:moveTo>
                    <a:pt x="0" y="60120"/>
                  </a:moveTo>
                  <a:lnTo>
                    <a:pt x="74267" y="60120"/>
                  </a:lnTo>
                  <a:lnTo>
                    <a:pt x="74267" y="0"/>
                  </a:lnTo>
                  <a:lnTo>
                    <a:pt x="0" y="0"/>
                  </a:lnTo>
                  <a:lnTo>
                    <a:pt x="0" y="6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7980998" y="4380509"/>
              <a:ext cx="29845" cy="6350"/>
            </a:xfrm>
            <a:custGeom>
              <a:avLst/>
              <a:gdLst/>
              <a:ahLst/>
              <a:cxnLst/>
              <a:rect l="l" t="t" r="r" b="b"/>
              <a:pathLst>
                <a:path w="29845" h="6350">
                  <a:moveTo>
                    <a:pt x="0" y="0"/>
                  </a:moveTo>
                  <a:lnTo>
                    <a:pt x="0" y="5900"/>
                  </a:lnTo>
                  <a:lnTo>
                    <a:pt x="29804" y="5900"/>
                  </a:lnTo>
                  <a:lnTo>
                    <a:pt x="29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7727275" y="4292568"/>
              <a:ext cx="303530" cy="151765"/>
            </a:xfrm>
            <a:custGeom>
              <a:avLst/>
              <a:gdLst/>
              <a:ahLst/>
              <a:cxnLst/>
              <a:rect l="l" t="t" r="r" b="b"/>
              <a:pathLst>
                <a:path w="303529" h="151764">
                  <a:moveTo>
                    <a:pt x="253724" y="93840"/>
                  </a:moveTo>
                  <a:lnTo>
                    <a:pt x="283528" y="93840"/>
                  </a:lnTo>
                  <a:lnTo>
                    <a:pt x="283528" y="87940"/>
                  </a:lnTo>
                  <a:lnTo>
                    <a:pt x="253724" y="87940"/>
                  </a:lnTo>
                  <a:lnTo>
                    <a:pt x="253724" y="93840"/>
                  </a:lnTo>
                  <a:close/>
                </a:path>
                <a:path w="303529" h="151764">
                  <a:moveTo>
                    <a:pt x="0" y="52534"/>
                  </a:moveTo>
                  <a:lnTo>
                    <a:pt x="67524" y="52534"/>
                  </a:lnTo>
                  <a:lnTo>
                    <a:pt x="67524" y="0"/>
                  </a:lnTo>
                  <a:lnTo>
                    <a:pt x="0" y="0"/>
                  </a:lnTo>
                  <a:lnTo>
                    <a:pt x="0" y="52534"/>
                  </a:lnTo>
                  <a:close/>
                </a:path>
                <a:path w="303529" h="151764">
                  <a:moveTo>
                    <a:pt x="0" y="151384"/>
                  </a:moveTo>
                  <a:lnTo>
                    <a:pt x="67524" y="151384"/>
                  </a:lnTo>
                  <a:lnTo>
                    <a:pt x="67524" y="98849"/>
                  </a:lnTo>
                  <a:lnTo>
                    <a:pt x="0" y="98849"/>
                  </a:lnTo>
                  <a:lnTo>
                    <a:pt x="0" y="151384"/>
                  </a:lnTo>
                  <a:close/>
                </a:path>
                <a:path w="303529" h="151764">
                  <a:moveTo>
                    <a:pt x="78149" y="52534"/>
                  </a:moveTo>
                  <a:lnTo>
                    <a:pt x="145673" y="52534"/>
                  </a:lnTo>
                  <a:lnTo>
                    <a:pt x="145673" y="0"/>
                  </a:lnTo>
                  <a:lnTo>
                    <a:pt x="78149" y="0"/>
                  </a:lnTo>
                  <a:lnTo>
                    <a:pt x="78149" y="52534"/>
                  </a:lnTo>
                  <a:close/>
                </a:path>
                <a:path w="303529" h="151764">
                  <a:moveTo>
                    <a:pt x="78149" y="151384"/>
                  </a:moveTo>
                  <a:lnTo>
                    <a:pt x="145673" y="151384"/>
                  </a:lnTo>
                  <a:lnTo>
                    <a:pt x="145673" y="98849"/>
                  </a:lnTo>
                  <a:lnTo>
                    <a:pt x="78149" y="98849"/>
                  </a:lnTo>
                  <a:lnTo>
                    <a:pt x="78149" y="151384"/>
                  </a:lnTo>
                  <a:close/>
                </a:path>
                <a:path w="303529" h="151764">
                  <a:moveTo>
                    <a:pt x="157340" y="52534"/>
                  </a:moveTo>
                  <a:lnTo>
                    <a:pt x="224864" y="52534"/>
                  </a:lnTo>
                  <a:lnTo>
                    <a:pt x="224864" y="0"/>
                  </a:lnTo>
                  <a:lnTo>
                    <a:pt x="157340" y="0"/>
                  </a:lnTo>
                  <a:lnTo>
                    <a:pt x="157340" y="52534"/>
                  </a:lnTo>
                  <a:close/>
                </a:path>
                <a:path w="303529" h="151764">
                  <a:moveTo>
                    <a:pt x="157340" y="151384"/>
                  </a:moveTo>
                  <a:lnTo>
                    <a:pt x="224864" y="151384"/>
                  </a:lnTo>
                  <a:lnTo>
                    <a:pt x="224864" y="98849"/>
                  </a:lnTo>
                  <a:lnTo>
                    <a:pt x="157340" y="98849"/>
                  </a:lnTo>
                  <a:lnTo>
                    <a:pt x="157340" y="151384"/>
                  </a:lnTo>
                  <a:close/>
                </a:path>
                <a:path w="303529" h="151764">
                  <a:moveTo>
                    <a:pt x="235489" y="52534"/>
                  </a:moveTo>
                  <a:lnTo>
                    <a:pt x="303013" y="52534"/>
                  </a:lnTo>
                  <a:lnTo>
                    <a:pt x="303013" y="0"/>
                  </a:lnTo>
                  <a:lnTo>
                    <a:pt x="235489" y="0"/>
                  </a:lnTo>
                  <a:lnTo>
                    <a:pt x="235489" y="52534"/>
                  </a:lnTo>
                  <a:close/>
                </a:path>
                <a:path w="303529" h="151764">
                  <a:moveTo>
                    <a:pt x="235489" y="151384"/>
                  </a:moveTo>
                  <a:lnTo>
                    <a:pt x="303013" y="151384"/>
                  </a:lnTo>
                  <a:lnTo>
                    <a:pt x="303013" y="98849"/>
                  </a:lnTo>
                  <a:lnTo>
                    <a:pt x="235489" y="98849"/>
                  </a:lnTo>
                  <a:lnTo>
                    <a:pt x="235489" y="151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9" name="object 1879"/>
          <p:cNvSpPr txBox="1"/>
          <p:nvPr/>
        </p:nvSpPr>
        <p:spPr>
          <a:xfrm>
            <a:off x="5935728" y="4177247"/>
            <a:ext cx="563245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b="1" spc="-75" dirty="0">
                <a:latin typeface="Calibri"/>
                <a:cs typeface="Calibri"/>
              </a:rPr>
              <a:t>H</a:t>
            </a:r>
            <a:r>
              <a:rPr sz="600" b="1" spc="-55" dirty="0">
                <a:latin typeface="Calibri"/>
                <a:cs typeface="Calibri"/>
              </a:rPr>
              <a:t>A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100" dirty="0">
                <a:latin typeface="Calibri"/>
                <a:cs typeface="Calibri"/>
              </a:rPr>
              <a:t>T</a:t>
            </a:r>
            <a:r>
              <a:rPr sz="600" b="1" spc="5" dirty="0">
                <a:latin typeface="Calibri"/>
                <a:cs typeface="Calibri"/>
              </a:rPr>
              <a:t>I</a:t>
            </a:r>
            <a:r>
              <a:rPr sz="600" b="1" spc="-25" dirty="0">
                <a:latin typeface="Calibri"/>
                <a:cs typeface="Calibri"/>
              </a:rPr>
              <a:t>-</a:t>
            </a:r>
            <a:r>
              <a:rPr sz="600" b="1" spc="5" dirty="0">
                <a:latin typeface="Calibri"/>
                <a:cs typeface="Calibri"/>
              </a:rPr>
              <a:t>T</a:t>
            </a:r>
            <a:r>
              <a:rPr sz="600" b="1" spc="-105" dirty="0">
                <a:latin typeface="Calibri"/>
                <a:cs typeface="Calibri"/>
              </a:rPr>
              <a:t>O</a:t>
            </a:r>
            <a:r>
              <a:rPr sz="600" b="1" spc="-50" dirty="0">
                <a:latin typeface="Calibri"/>
                <a:cs typeface="Calibri"/>
              </a:rPr>
              <a:t>R</a:t>
            </a:r>
            <a:r>
              <a:rPr sz="600" b="1" spc="-20" dirty="0">
                <a:latin typeface="Calibri"/>
                <a:cs typeface="Calibri"/>
              </a:rPr>
              <a:t> </a:t>
            </a:r>
            <a:r>
              <a:rPr sz="600" b="1" dirty="0">
                <a:latin typeface="Calibri"/>
                <a:cs typeface="Calibri"/>
              </a:rPr>
              <a:t>4</a:t>
            </a:r>
            <a:r>
              <a:rPr sz="600" b="1" spc="-45" dirty="0">
                <a:latin typeface="Calibri"/>
                <a:cs typeface="Calibri"/>
              </a:rPr>
              <a:t>8</a:t>
            </a:r>
            <a:r>
              <a:rPr sz="600" b="1" spc="10" dirty="0">
                <a:latin typeface="Calibri"/>
                <a:cs typeface="Calibri"/>
              </a:rPr>
              <a:t> </a:t>
            </a:r>
            <a:r>
              <a:rPr sz="600" b="1" spc="-15" dirty="0">
                <a:latin typeface="Calibri"/>
                <a:cs typeface="Calibri"/>
              </a:rPr>
              <a:t>p</a:t>
            </a:r>
            <a:r>
              <a:rPr sz="600" b="1" spc="-20" dirty="0">
                <a:latin typeface="Calibri"/>
                <a:cs typeface="Calibri"/>
              </a:rPr>
              <a:t>o</a:t>
            </a:r>
            <a:r>
              <a:rPr sz="600" b="1" spc="-10" dirty="0">
                <a:latin typeface="Calibri"/>
                <a:cs typeface="Calibri"/>
              </a:rPr>
              <a:t>r</a:t>
            </a:r>
            <a:r>
              <a:rPr sz="600" b="1" spc="-5" dirty="0">
                <a:latin typeface="Calibri"/>
                <a:cs typeface="Calibri"/>
              </a:rPr>
              <a:t>t</a:t>
            </a:r>
            <a:r>
              <a:rPr sz="600" b="1" spc="-35" dirty="0"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880" name="object 1880"/>
          <p:cNvGrpSpPr/>
          <p:nvPr/>
        </p:nvGrpSpPr>
        <p:grpSpPr>
          <a:xfrm>
            <a:off x="5411373" y="3822205"/>
            <a:ext cx="2783205" cy="630555"/>
            <a:chOff x="5411373" y="3822205"/>
            <a:chExt cx="2783205" cy="630555"/>
          </a:xfrm>
        </p:grpSpPr>
        <p:pic>
          <p:nvPicPr>
            <p:cNvPr id="1881" name="object 188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51277" y="4292484"/>
              <a:ext cx="85625" cy="160097"/>
            </a:xfrm>
            <a:prstGeom prst="rect">
              <a:avLst/>
            </a:prstGeom>
          </p:spPr>
        </p:pic>
        <p:sp>
          <p:nvSpPr>
            <p:cNvPr id="1882" name="object 1882"/>
            <p:cNvSpPr/>
            <p:nvPr/>
          </p:nvSpPr>
          <p:spPr>
            <a:xfrm>
              <a:off x="5956242" y="4298206"/>
              <a:ext cx="76200" cy="23495"/>
            </a:xfrm>
            <a:custGeom>
              <a:avLst/>
              <a:gdLst/>
              <a:ahLst/>
              <a:cxnLst/>
              <a:rect l="l" t="t" r="r" b="b"/>
              <a:pathLst>
                <a:path w="76200" h="23495">
                  <a:moveTo>
                    <a:pt x="0" y="23427"/>
                  </a:moveTo>
                  <a:lnTo>
                    <a:pt x="75825" y="23427"/>
                  </a:lnTo>
                  <a:lnTo>
                    <a:pt x="75825" y="0"/>
                  </a:lnTo>
                  <a:lnTo>
                    <a:pt x="0" y="0"/>
                  </a:lnTo>
                  <a:lnTo>
                    <a:pt x="0" y="23427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5418716" y="4048194"/>
              <a:ext cx="537845" cy="259715"/>
            </a:xfrm>
            <a:custGeom>
              <a:avLst/>
              <a:gdLst/>
              <a:ahLst/>
              <a:cxnLst/>
              <a:rect l="l" t="t" r="r" b="b"/>
              <a:pathLst>
                <a:path w="537845" h="259714">
                  <a:moveTo>
                    <a:pt x="537526" y="259717"/>
                  </a:moveTo>
                  <a:lnTo>
                    <a:pt x="0" y="0"/>
                  </a:lnTo>
                </a:path>
              </a:pathLst>
            </a:custGeom>
            <a:ln w="1461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6726446" y="3829622"/>
              <a:ext cx="1460500" cy="478155"/>
            </a:xfrm>
            <a:custGeom>
              <a:avLst/>
              <a:gdLst/>
              <a:ahLst/>
              <a:cxnLst/>
              <a:rect l="l" t="t" r="r" b="b"/>
              <a:pathLst>
                <a:path w="1460500" h="478154">
                  <a:moveTo>
                    <a:pt x="0" y="478150"/>
                  </a:moveTo>
                  <a:lnTo>
                    <a:pt x="1460345" y="0"/>
                  </a:lnTo>
                </a:path>
              </a:pathLst>
            </a:custGeom>
            <a:ln w="147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5" name="object 1885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886" name="object 1886"/>
          <p:cNvSpPr txBox="1"/>
          <p:nvPr/>
        </p:nvSpPr>
        <p:spPr>
          <a:xfrm>
            <a:off x="8515312" y="6318740"/>
            <a:ext cx="199390" cy="2000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20</a:t>
            </a:fld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80497"/>
            <a:ext cx="10058400" cy="23788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59963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solidFill>
                  <a:srgbClr val="363648"/>
                </a:solidFill>
              </a:rPr>
              <a:t>RECAP: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TIME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BUDGET</a:t>
            </a:r>
            <a:r>
              <a:rPr sz="2650" spc="-25" dirty="0">
                <a:solidFill>
                  <a:srgbClr val="363648"/>
                </a:solidFill>
              </a:rPr>
              <a:t> OPTIMIZATION</a:t>
            </a:r>
            <a:endParaRPr sz="2650"/>
          </a:p>
        </p:txBody>
      </p:sp>
      <p:sp>
        <p:nvSpPr>
          <p:cNvPr id="5" name="object 5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5312" y="6318740"/>
            <a:ext cx="199390" cy="2000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21</a:t>
            </a:fld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11" y="1904044"/>
            <a:ext cx="8782050" cy="171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622300" indent="-377190">
              <a:lnSpc>
                <a:spcPct val="101499"/>
              </a:lnSpc>
              <a:spcBef>
                <a:spcPts val="9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Improving</a:t>
            </a:r>
            <a:r>
              <a:rPr sz="1950" spc="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accuracy</a:t>
            </a:r>
            <a:r>
              <a:rPr sz="1950" spc="5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for</a:t>
            </a:r>
            <a:r>
              <a:rPr sz="195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timing</a:t>
            </a:r>
            <a:r>
              <a:rPr sz="195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distribution</a:t>
            </a:r>
            <a:r>
              <a:rPr sz="1950" spc="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allows</a:t>
            </a:r>
            <a:r>
              <a:rPr sz="1950" spc="4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95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increase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holdover </a:t>
            </a:r>
            <a:r>
              <a:rPr sz="1950" spc="-5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budget</a:t>
            </a:r>
            <a:r>
              <a:rPr sz="19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and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thus </a:t>
            </a:r>
            <a:r>
              <a:rPr sz="1950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 enhance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resiliency</a:t>
            </a:r>
            <a:endParaRPr sz="195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Through</a:t>
            </a:r>
            <a:r>
              <a:rPr sz="195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WR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a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common</a:t>
            </a:r>
            <a:r>
              <a:rPr sz="195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clock</a:t>
            </a:r>
            <a:r>
              <a:rPr sz="195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is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shared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among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the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DC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15" dirty="0">
                <a:solidFill>
                  <a:srgbClr val="363648"/>
                </a:solidFill>
                <a:latin typeface="Segoe UI"/>
                <a:cs typeface="Segoe UI"/>
              </a:rPr>
              <a:t>and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 thus</a:t>
            </a:r>
            <a:r>
              <a:rPr sz="19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spc="5" dirty="0">
                <a:solidFill>
                  <a:srgbClr val="363648"/>
                </a:solidFill>
                <a:latin typeface="Segoe UI"/>
                <a:cs typeface="Segoe UI"/>
              </a:rPr>
              <a:t>it</a:t>
            </a:r>
            <a:r>
              <a:rPr sz="1950" spc="10" dirty="0">
                <a:solidFill>
                  <a:srgbClr val="363648"/>
                </a:solidFill>
                <a:latin typeface="Segoe UI"/>
                <a:cs typeface="Segoe UI"/>
              </a:rPr>
              <a:t> allows</a:t>
            </a:r>
            <a:r>
              <a:rPr sz="1950" spc="6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950" dirty="0">
                <a:solidFill>
                  <a:srgbClr val="363648"/>
                </a:solidFill>
                <a:latin typeface="Segoe UI"/>
                <a:cs typeface="Segoe UI"/>
              </a:rPr>
              <a:t>to:</a:t>
            </a:r>
            <a:endParaRPr sz="195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300" dirty="0">
                <a:solidFill>
                  <a:srgbClr val="363648"/>
                </a:solidFill>
                <a:latin typeface="Segoe UI"/>
                <a:cs typeface="Segoe UI"/>
              </a:rPr>
              <a:t>Remove</a:t>
            </a:r>
            <a:r>
              <a:rPr sz="130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363648"/>
                </a:solidFill>
                <a:latin typeface="Segoe UI"/>
                <a:cs typeface="Segoe UI"/>
              </a:rPr>
              <a:t>PTRC-A</a:t>
            </a:r>
            <a:r>
              <a:rPr sz="13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363648"/>
                </a:solidFill>
                <a:latin typeface="Segoe UI"/>
                <a:cs typeface="Segoe UI"/>
              </a:rPr>
              <a:t>time-error.</a:t>
            </a:r>
            <a:endParaRPr sz="130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300" dirty="0">
                <a:solidFill>
                  <a:srgbClr val="363648"/>
                </a:solidFill>
                <a:latin typeface="Segoe UI"/>
                <a:cs typeface="Segoe UI"/>
              </a:rPr>
              <a:t>Dedicate </a:t>
            </a:r>
            <a:r>
              <a:rPr sz="1300" spc="5" dirty="0">
                <a:solidFill>
                  <a:srgbClr val="363648"/>
                </a:solidFill>
                <a:latin typeface="Segoe UI"/>
                <a:cs typeface="Segoe UI"/>
              </a:rPr>
              <a:t>Holdover</a:t>
            </a:r>
            <a:r>
              <a:rPr sz="13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300" spc="5" dirty="0">
                <a:solidFill>
                  <a:srgbClr val="363648"/>
                </a:solidFill>
                <a:latin typeface="Segoe UI"/>
                <a:cs typeface="Segoe UI"/>
              </a:rPr>
              <a:t>budget </a:t>
            </a:r>
            <a:r>
              <a:rPr sz="1300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3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300" spc="5" dirty="0">
                <a:solidFill>
                  <a:srgbClr val="363648"/>
                </a:solidFill>
                <a:latin typeface="Segoe UI"/>
                <a:cs typeface="Segoe UI"/>
              </a:rPr>
              <a:t>final</a:t>
            </a:r>
            <a:r>
              <a:rPr sz="130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300" spc="10" dirty="0">
                <a:solidFill>
                  <a:srgbClr val="363648"/>
                </a:solidFill>
                <a:latin typeface="Segoe UI"/>
                <a:cs typeface="Segoe UI"/>
              </a:rPr>
              <a:t>OC</a:t>
            </a:r>
            <a:r>
              <a:rPr sz="1300" spc="5" dirty="0">
                <a:solidFill>
                  <a:srgbClr val="363648"/>
                </a:solidFill>
                <a:latin typeface="Segoe UI"/>
                <a:cs typeface="Segoe UI"/>
              </a:rPr>
              <a:t> node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0393" y="2752010"/>
            <a:ext cx="2752725" cy="3515995"/>
            <a:chOff x="7190393" y="2752010"/>
            <a:chExt cx="2752725" cy="3515995"/>
          </a:xfrm>
        </p:grpSpPr>
        <p:sp>
          <p:nvSpPr>
            <p:cNvPr id="3" name="object 3"/>
            <p:cNvSpPr/>
            <p:nvPr/>
          </p:nvSpPr>
          <p:spPr>
            <a:xfrm>
              <a:off x="7193013" y="2754630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0"/>
                  </a:moveTo>
                  <a:lnTo>
                    <a:pt x="0" y="3510381"/>
                  </a:ln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93013" y="2754630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3510381"/>
                  </a:move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359973" y="2751772"/>
            <a:ext cx="2753360" cy="3516629"/>
            <a:chOff x="4359973" y="2751772"/>
            <a:chExt cx="2753360" cy="3516629"/>
          </a:xfrm>
        </p:grpSpPr>
        <p:sp>
          <p:nvSpPr>
            <p:cNvPr id="6" name="object 6"/>
            <p:cNvSpPr/>
            <p:nvPr/>
          </p:nvSpPr>
          <p:spPr>
            <a:xfrm>
              <a:off x="4362830" y="2754629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0"/>
                  </a:moveTo>
                  <a:lnTo>
                    <a:pt x="0" y="3510381"/>
                  </a:ln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830" y="2754630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3510381"/>
                  </a:move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54603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UC-A/B: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DETECTION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OF</a:t>
            </a:r>
            <a:r>
              <a:rPr sz="2650" spc="-15" dirty="0">
                <a:solidFill>
                  <a:srgbClr val="363648"/>
                </a:solidFill>
              </a:rPr>
              <a:t> ROGUE </a:t>
            </a:r>
            <a:r>
              <a:rPr sz="2650" spc="-60" dirty="0">
                <a:solidFill>
                  <a:srgbClr val="363648"/>
                </a:solidFill>
              </a:rPr>
              <a:t>TC</a:t>
            </a:r>
            <a:endParaRPr sz="2650"/>
          </a:p>
        </p:txBody>
      </p:sp>
      <p:sp>
        <p:nvSpPr>
          <p:cNvPr id="9" name="object 9"/>
          <p:cNvSpPr txBox="1"/>
          <p:nvPr/>
        </p:nvSpPr>
        <p:spPr>
          <a:xfrm>
            <a:off x="5021027" y="1744389"/>
            <a:ext cx="636270" cy="347345"/>
          </a:xfrm>
          <a:prstGeom prst="rect">
            <a:avLst/>
          </a:prstGeom>
          <a:solidFill>
            <a:srgbClr val="E4C9FF"/>
          </a:solidFill>
          <a:ln w="15716">
            <a:solidFill>
              <a:srgbClr val="8800F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40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65114" y="2319235"/>
            <a:ext cx="647065" cy="356870"/>
            <a:chOff x="5465114" y="2319235"/>
            <a:chExt cx="647065" cy="356870"/>
          </a:xfrm>
        </p:grpSpPr>
        <p:sp>
          <p:nvSpPr>
            <p:cNvPr id="11" name="object 11"/>
            <p:cNvSpPr/>
            <p:nvPr/>
          </p:nvSpPr>
          <p:spPr>
            <a:xfrm>
              <a:off x="5470512" y="232463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0512" y="232463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75751" y="2359187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5448" y="5191802"/>
            <a:ext cx="200660" cy="626745"/>
          </a:xfrm>
          <a:custGeom>
            <a:avLst/>
            <a:gdLst/>
            <a:ahLst/>
            <a:cxnLst/>
            <a:rect l="l" t="t" r="r" b="b"/>
            <a:pathLst>
              <a:path w="200660" h="626745">
                <a:moveTo>
                  <a:pt x="121852" y="626386"/>
                </a:moveTo>
                <a:lnTo>
                  <a:pt x="200433" y="617438"/>
                </a:lnTo>
                <a:lnTo>
                  <a:pt x="149724" y="563836"/>
                </a:lnTo>
                <a:lnTo>
                  <a:pt x="149724" y="586404"/>
                </a:lnTo>
                <a:lnTo>
                  <a:pt x="140293" y="608030"/>
                </a:lnTo>
                <a:lnTo>
                  <a:pt x="130148" y="603618"/>
                </a:lnTo>
                <a:lnTo>
                  <a:pt x="121852" y="626386"/>
                </a:lnTo>
                <a:close/>
              </a:path>
              <a:path w="200660" h="626745">
                <a:moveTo>
                  <a:pt x="130148" y="603618"/>
                </a:moveTo>
                <a:lnTo>
                  <a:pt x="140293" y="608030"/>
                </a:lnTo>
                <a:lnTo>
                  <a:pt x="149724" y="586404"/>
                </a:lnTo>
                <a:lnTo>
                  <a:pt x="138512" y="581520"/>
                </a:lnTo>
                <a:lnTo>
                  <a:pt x="138512" y="581992"/>
                </a:lnTo>
                <a:lnTo>
                  <a:pt x="138117" y="581749"/>
                </a:lnTo>
                <a:lnTo>
                  <a:pt x="130148" y="603618"/>
                </a:lnTo>
                <a:close/>
              </a:path>
              <a:path w="200660" h="626745">
                <a:moveTo>
                  <a:pt x="138243" y="581403"/>
                </a:moveTo>
                <a:lnTo>
                  <a:pt x="149724" y="586404"/>
                </a:lnTo>
                <a:lnTo>
                  <a:pt x="149724" y="563836"/>
                </a:lnTo>
                <a:lnTo>
                  <a:pt x="146056" y="559959"/>
                </a:lnTo>
                <a:lnTo>
                  <a:pt x="138243" y="581403"/>
                </a:lnTo>
                <a:close/>
              </a:path>
              <a:path w="200660" h="626745">
                <a:moveTo>
                  <a:pt x="138117" y="581749"/>
                </a:moveTo>
                <a:lnTo>
                  <a:pt x="138512" y="581992"/>
                </a:lnTo>
                <a:lnTo>
                  <a:pt x="138243" y="581777"/>
                </a:lnTo>
                <a:close/>
              </a:path>
              <a:path w="200660" h="626745">
                <a:moveTo>
                  <a:pt x="138137" y="581693"/>
                </a:moveTo>
                <a:lnTo>
                  <a:pt x="138512" y="581992"/>
                </a:lnTo>
                <a:lnTo>
                  <a:pt x="138512" y="581520"/>
                </a:lnTo>
                <a:lnTo>
                  <a:pt x="138243" y="581403"/>
                </a:lnTo>
                <a:lnTo>
                  <a:pt x="138137" y="581693"/>
                </a:lnTo>
                <a:close/>
              </a:path>
              <a:path w="200660" h="626745">
                <a:moveTo>
                  <a:pt x="137207" y="580952"/>
                </a:moveTo>
                <a:lnTo>
                  <a:pt x="138137" y="581693"/>
                </a:lnTo>
                <a:lnTo>
                  <a:pt x="138243" y="581403"/>
                </a:lnTo>
                <a:lnTo>
                  <a:pt x="137207" y="580952"/>
                </a:lnTo>
                <a:close/>
              </a:path>
              <a:path w="200660" h="626745">
                <a:moveTo>
                  <a:pt x="135893" y="580379"/>
                </a:moveTo>
                <a:lnTo>
                  <a:pt x="138117" y="581749"/>
                </a:lnTo>
                <a:lnTo>
                  <a:pt x="137207" y="580952"/>
                </a:lnTo>
                <a:lnTo>
                  <a:pt x="135893" y="580379"/>
                </a:lnTo>
                <a:close/>
              </a:path>
              <a:path w="200660" h="626745">
                <a:moveTo>
                  <a:pt x="82772" y="559644"/>
                </a:moveTo>
                <a:lnTo>
                  <a:pt x="115377" y="593681"/>
                </a:lnTo>
                <a:lnTo>
                  <a:pt x="130148" y="603618"/>
                </a:lnTo>
                <a:lnTo>
                  <a:pt x="138117" y="581749"/>
                </a:lnTo>
                <a:lnTo>
                  <a:pt x="135893" y="580379"/>
                </a:lnTo>
                <a:lnTo>
                  <a:pt x="135893" y="579904"/>
                </a:lnTo>
                <a:lnTo>
                  <a:pt x="130759" y="575810"/>
                </a:lnTo>
                <a:lnTo>
                  <a:pt x="130234" y="575392"/>
                </a:lnTo>
                <a:lnTo>
                  <a:pt x="122796" y="568613"/>
                </a:lnTo>
                <a:lnTo>
                  <a:pt x="115671" y="561546"/>
                </a:lnTo>
                <a:lnTo>
                  <a:pt x="108337" y="553445"/>
                </a:lnTo>
                <a:lnTo>
                  <a:pt x="100897" y="544546"/>
                </a:lnTo>
                <a:lnTo>
                  <a:pt x="82772" y="559644"/>
                </a:lnTo>
                <a:close/>
              </a:path>
              <a:path w="200660" h="626745">
                <a:moveTo>
                  <a:pt x="135893" y="579904"/>
                </a:moveTo>
                <a:lnTo>
                  <a:pt x="135893" y="580379"/>
                </a:lnTo>
                <a:lnTo>
                  <a:pt x="137207" y="580952"/>
                </a:lnTo>
                <a:lnTo>
                  <a:pt x="135893" y="579904"/>
                </a:lnTo>
                <a:close/>
              </a:path>
              <a:path w="200660" h="626745">
                <a:moveTo>
                  <a:pt x="130464" y="575575"/>
                </a:moveTo>
                <a:lnTo>
                  <a:pt x="130759" y="575843"/>
                </a:lnTo>
                <a:lnTo>
                  <a:pt x="130464" y="575575"/>
                </a:lnTo>
                <a:close/>
              </a:path>
              <a:path w="200660" h="626745">
                <a:moveTo>
                  <a:pt x="130234" y="575367"/>
                </a:moveTo>
                <a:lnTo>
                  <a:pt x="130464" y="575575"/>
                </a:lnTo>
                <a:lnTo>
                  <a:pt x="130234" y="575367"/>
                </a:lnTo>
                <a:close/>
              </a:path>
              <a:path w="200660" h="626745">
                <a:moveTo>
                  <a:pt x="122796" y="568576"/>
                </a:moveTo>
                <a:lnTo>
                  <a:pt x="123215" y="568990"/>
                </a:lnTo>
                <a:lnTo>
                  <a:pt x="122796" y="568576"/>
                </a:lnTo>
                <a:close/>
              </a:path>
              <a:path w="200660" h="626745">
                <a:moveTo>
                  <a:pt x="115377" y="561256"/>
                </a:moveTo>
                <a:lnTo>
                  <a:pt x="115671" y="561582"/>
                </a:lnTo>
                <a:lnTo>
                  <a:pt x="115377" y="561256"/>
                </a:lnTo>
                <a:close/>
              </a:path>
              <a:path w="200660" h="626745">
                <a:moveTo>
                  <a:pt x="108030" y="553105"/>
                </a:moveTo>
                <a:lnTo>
                  <a:pt x="108337" y="553473"/>
                </a:lnTo>
                <a:lnTo>
                  <a:pt x="108030" y="553105"/>
                </a:lnTo>
                <a:close/>
              </a:path>
              <a:path w="200660" h="626745">
                <a:moveTo>
                  <a:pt x="33737" y="475153"/>
                </a:moveTo>
                <a:lnTo>
                  <a:pt x="60664" y="528054"/>
                </a:lnTo>
                <a:lnTo>
                  <a:pt x="68207" y="539810"/>
                </a:lnTo>
                <a:lnTo>
                  <a:pt x="87591" y="526357"/>
                </a:lnTo>
                <a:lnTo>
                  <a:pt x="87382" y="526059"/>
                </a:lnTo>
                <a:lnTo>
                  <a:pt x="80990" y="516089"/>
                </a:lnTo>
                <a:lnTo>
                  <a:pt x="68313" y="493835"/>
                </a:lnTo>
                <a:lnTo>
                  <a:pt x="68313" y="493685"/>
                </a:lnTo>
                <a:lnTo>
                  <a:pt x="57520" y="471197"/>
                </a:lnTo>
                <a:lnTo>
                  <a:pt x="57207" y="470543"/>
                </a:lnTo>
                <a:lnTo>
                  <a:pt x="55634" y="466458"/>
                </a:lnTo>
                <a:lnTo>
                  <a:pt x="33737" y="475153"/>
                </a:lnTo>
                <a:close/>
              </a:path>
              <a:path w="200660" h="626745">
                <a:moveTo>
                  <a:pt x="87172" y="525760"/>
                </a:moveTo>
                <a:lnTo>
                  <a:pt x="87382" y="526126"/>
                </a:lnTo>
                <a:lnTo>
                  <a:pt x="87172" y="525760"/>
                </a:lnTo>
                <a:close/>
              </a:path>
              <a:path w="200660" h="626745">
                <a:moveTo>
                  <a:pt x="80676" y="515597"/>
                </a:moveTo>
                <a:lnTo>
                  <a:pt x="80990" y="516152"/>
                </a:lnTo>
                <a:lnTo>
                  <a:pt x="80676" y="515597"/>
                </a:lnTo>
                <a:close/>
              </a:path>
              <a:path w="200660" h="626745">
                <a:moveTo>
                  <a:pt x="68313" y="493685"/>
                </a:moveTo>
                <a:lnTo>
                  <a:pt x="68313" y="493835"/>
                </a:lnTo>
                <a:lnTo>
                  <a:pt x="68732" y="494558"/>
                </a:lnTo>
                <a:lnTo>
                  <a:pt x="68313" y="493685"/>
                </a:lnTo>
                <a:close/>
              </a:path>
              <a:path w="200660" h="626745">
                <a:moveTo>
                  <a:pt x="57207" y="470543"/>
                </a:moveTo>
                <a:lnTo>
                  <a:pt x="57520" y="471277"/>
                </a:lnTo>
                <a:lnTo>
                  <a:pt x="57350" y="470842"/>
                </a:lnTo>
                <a:lnTo>
                  <a:pt x="57207" y="470543"/>
                </a:lnTo>
                <a:close/>
              </a:path>
              <a:path w="200660" h="626745">
                <a:moveTo>
                  <a:pt x="57350" y="470842"/>
                </a:moveTo>
                <a:lnTo>
                  <a:pt x="57520" y="471277"/>
                </a:lnTo>
                <a:lnTo>
                  <a:pt x="57350" y="470842"/>
                </a:lnTo>
                <a:close/>
              </a:path>
              <a:path w="200660" h="626745">
                <a:moveTo>
                  <a:pt x="57207" y="470476"/>
                </a:moveTo>
                <a:lnTo>
                  <a:pt x="57350" y="470842"/>
                </a:lnTo>
                <a:lnTo>
                  <a:pt x="57207" y="470476"/>
                </a:lnTo>
                <a:close/>
              </a:path>
              <a:path w="200660" h="626745">
                <a:moveTo>
                  <a:pt x="6286" y="382428"/>
                </a:moveTo>
                <a:lnTo>
                  <a:pt x="6705" y="385047"/>
                </a:lnTo>
                <a:lnTo>
                  <a:pt x="9639" y="399506"/>
                </a:lnTo>
                <a:lnTo>
                  <a:pt x="16659" y="427376"/>
                </a:lnTo>
                <a:lnTo>
                  <a:pt x="24831" y="452522"/>
                </a:lnTo>
                <a:lnTo>
                  <a:pt x="47252" y="445188"/>
                </a:lnTo>
                <a:lnTo>
                  <a:pt x="39395" y="421103"/>
                </a:lnTo>
                <a:lnTo>
                  <a:pt x="39395" y="421299"/>
                </a:lnTo>
                <a:lnTo>
                  <a:pt x="32689" y="394377"/>
                </a:lnTo>
                <a:lnTo>
                  <a:pt x="29860" y="380646"/>
                </a:lnTo>
                <a:lnTo>
                  <a:pt x="29860" y="380460"/>
                </a:lnTo>
                <a:lnTo>
                  <a:pt x="29546" y="378656"/>
                </a:lnTo>
                <a:lnTo>
                  <a:pt x="6286" y="382428"/>
                </a:lnTo>
                <a:close/>
              </a:path>
              <a:path w="200660" h="626745">
                <a:moveTo>
                  <a:pt x="39189" y="420471"/>
                </a:moveTo>
                <a:lnTo>
                  <a:pt x="39395" y="421299"/>
                </a:lnTo>
                <a:lnTo>
                  <a:pt x="39395" y="421103"/>
                </a:lnTo>
                <a:lnTo>
                  <a:pt x="39189" y="420471"/>
                </a:lnTo>
                <a:close/>
              </a:path>
              <a:path w="200660" h="626745">
                <a:moveTo>
                  <a:pt x="32584" y="393954"/>
                </a:moveTo>
                <a:lnTo>
                  <a:pt x="32689" y="394477"/>
                </a:lnTo>
                <a:lnTo>
                  <a:pt x="32584" y="393954"/>
                </a:lnTo>
                <a:close/>
              </a:path>
              <a:path w="200660" h="626745">
                <a:moveTo>
                  <a:pt x="29860" y="380460"/>
                </a:moveTo>
                <a:lnTo>
                  <a:pt x="29860" y="380646"/>
                </a:lnTo>
                <a:lnTo>
                  <a:pt x="29965" y="381066"/>
                </a:lnTo>
                <a:lnTo>
                  <a:pt x="29860" y="380460"/>
                </a:lnTo>
                <a:close/>
              </a:path>
              <a:path w="200660" h="626745">
                <a:moveTo>
                  <a:pt x="0" y="311914"/>
                </a:moveTo>
                <a:lnTo>
                  <a:pt x="209" y="326688"/>
                </a:lnTo>
                <a:lnTo>
                  <a:pt x="1153" y="341461"/>
                </a:lnTo>
                <a:lnTo>
                  <a:pt x="2514" y="356025"/>
                </a:lnTo>
                <a:lnTo>
                  <a:pt x="2828" y="358749"/>
                </a:lnTo>
                <a:lnTo>
                  <a:pt x="26193" y="355710"/>
                </a:lnTo>
                <a:lnTo>
                  <a:pt x="25880" y="353195"/>
                </a:lnTo>
                <a:lnTo>
                  <a:pt x="25880" y="352525"/>
                </a:lnTo>
                <a:lnTo>
                  <a:pt x="24622" y="339365"/>
                </a:lnTo>
                <a:lnTo>
                  <a:pt x="24622" y="339784"/>
                </a:lnTo>
                <a:lnTo>
                  <a:pt x="23783" y="325535"/>
                </a:lnTo>
                <a:lnTo>
                  <a:pt x="23783" y="326059"/>
                </a:lnTo>
                <a:lnTo>
                  <a:pt x="23576" y="311914"/>
                </a:lnTo>
                <a:lnTo>
                  <a:pt x="23573" y="312124"/>
                </a:lnTo>
                <a:lnTo>
                  <a:pt x="23573" y="287248"/>
                </a:lnTo>
                <a:lnTo>
                  <a:pt x="838" y="286035"/>
                </a:lnTo>
                <a:lnTo>
                  <a:pt x="209" y="297141"/>
                </a:lnTo>
                <a:lnTo>
                  <a:pt x="0" y="311914"/>
                </a:lnTo>
                <a:close/>
              </a:path>
              <a:path w="200660" h="626745">
                <a:moveTo>
                  <a:pt x="25880" y="352525"/>
                </a:moveTo>
                <a:lnTo>
                  <a:pt x="25880" y="353195"/>
                </a:lnTo>
                <a:lnTo>
                  <a:pt x="25984" y="353614"/>
                </a:lnTo>
                <a:lnTo>
                  <a:pt x="25880" y="352525"/>
                </a:lnTo>
                <a:close/>
              </a:path>
              <a:path w="200660" h="626745">
                <a:moveTo>
                  <a:pt x="23573" y="287248"/>
                </a:moveTo>
                <a:lnTo>
                  <a:pt x="23576" y="311914"/>
                </a:lnTo>
                <a:lnTo>
                  <a:pt x="23783" y="297770"/>
                </a:lnTo>
                <a:lnTo>
                  <a:pt x="23783" y="298293"/>
                </a:lnTo>
                <a:lnTo>
                  <a:pt x="24411" y="287293"/>
                </a:lnTo>
                <a:lnTo>
                  <a:pt x="23573" y="287248"/>
                </a:lnTo>
                <a:close/>
              </a:path>
              <a:path w="200660" h="626745">
                <a:moveTo>
                  <a:pt x="38347" y="196849"/>
                </a:moveTo>
                <a:lnTo>
                  <a:pt x="38347" y="203158"/>
                </a:lnTo>
                <a:lnTo>
                  <a:pt x="38557" y="202425"/>
                </a:lnTo>
                <a:lnTo>
                  <a:pt x="40128" y="197396"/>
                </a:lnTo>
                <a:lnTo>
                  <a:pt x="38347" y="196849"/>
                </a:lnTo>
                <a:close/>
              </a:path>
              <a:path w="200660" h="626745">
                <a:moveTo>
                  <a:pt x="38500" y="202664"/>
                </a:moveTo>
                <a:lnTo>
                  <a:pt x="38557" y="202479"/>
                </a:lnTo>
                <a:lnTo>
                  <a:pt x="38500" y="202664"/>
                </a:lnTo>
                <a:close/>
              </a:path>
              <a:path w="200660" h="626745">
                <a:moveTo>
                  <a:pt x="32061" y="229666"/>
                </a:moveTo>
                <a:lnTo>
                  <a:pt x="38500" y="202664"/>
                </a:lnTo>
                <a:lnTo>
                  <a:pt x="38347" y="203158"/>
                </a:lnTo>
                <a:lnTo>
                  <a:pt x="38347" y="196849"/>
                </a:lnTo>
                <a:lnTo>
                  <a:pt x="32165" y="194951"/>
                </a:lnTo>
                <a:lnTo>
                  <a:pt x="32165" y="228932"/>
                </a:lnTo>
                <a:lnTo>
                  <a:pt x="32061" y="229666"/>
                </a:lnTo>
                <a:close/>
              </a:path>
              <a:path w="200660" h="626745">
                <a:moveTo>
                  <a:pt x="3039" y="261727"/>
                </a:moveTo>
                <a:lnTo>
                  <a:pt x="26508" y="264556"/>
                </a:lnTo>
                <a:lnTo>
                  <a:pt x="27451" y="256383"/>
                </a:lnTo>
                <a:lnTo>
                  <a:pt x="27451" y="256908"/>
                </a:lnTo>
                <a:lnTo>
                  <a:pt x="32165" y="228932"/>
                </a:lnTo>
                <a:lnTo>
                  <a:pt x="32165" y="194951"/>
                </a:lnTo>
                <a:lnTo>
                  <a:pt x="17602" y="190480"/>
                </a:lnTo>
                <a:lnTo>
                  <a:pt x="15716" y="196662"/>
                </a:lnTo>
                <a:lnTo>
                  <a:pt x="9010" y="224637"/>
                </a:lnTo>
                <a:lnTo>
                  <a:pt x="4085" y="253240"/>
                </a:lnTo>
                <a:lnTo>
                  <a:pt x="3039" y="261727"/>
                </a:lnTo>
                <a:close/>
              </a:path>
              <a:path w="200660" h="626745">
                <a:moveTo>
                  <a:pt x="65904" y="107617"/>
                </a:moveTo>
                <a:lnTo>
                  <a:pt x="65904" y="129711"/>
                </a:lnTo>
                <a:lnTo>
                  <a:pt x="66217" y="129082"/>
                </a:lnTo>
                <a:lnTo>
                  <a:pt x="75124" y="112528"/>
                </a:lnTo>
                <a:lnTo>
                  <a:pt x="65904" y="107617"/>
                </a:lnTo>
                <a:close/>
              </a:path>
              <a:path w="200660" h="626745">
                <a:moveTo>
                  <a:pt x="66091" y="129361"/>
                </a:moveTo>
                <a:lnTo>
                  <a:pt x="66217" y="129126"/>
                </a:lnTo>
                <a:lnTo>
                  <a:pt x="66091" y="129361"/>
                </a:lnTo>
                <a:close/>
              </a:path>
              <a:path w="200660" h="626745">
                <a:moveTo>
                  <a:pt x="55426" y="152971"/>
                </a:moveTo>
                <a:lnTo>
                  <a:pt x="66091" y="129361"/>
                </a:lnTo>
                <a:lnTo>
                  <a:pt x="65904" y="129711"/>
                </a:lnTo>
                <a:lnTo>
                  <a:pt x="65904" y="107617"/>
                </a:lnTo>
                <a:lnTo>
                  <a:pt x="55634" y="102147"/>
                </a:lnTo>
                <a:lnTo>
                  <a:pt x="55634" y="152342"/>
                </a:lnTo>
                <a:lnTo>
                  <a:pt x="55426" y="152971"/>
                </a:lnTo>
                <a:close/>
              </a:path>
              <a:path w="200660" h="626745">
                <a:moveTo>
                  <a:pt x="24831" y="167325"/>
                </a:moveTo>
                <a:lnTo>
                  <a:pt x="46833" y="175602"/>
                </a:lnTo>
                <a:lnTo>
                  <a:pt x="55634" y="152342"/>
                </a:lnTo>
                <a:lnTo>
                  <a:pt x="55634" y="102147"/>
                </a:lnTo>
                <a:lnTo>
                  <a:pt x="54273" y="101422"/>
                </a:lnTo>
                <a:lnTo>
                  <a:pt x="44949" y="118918"/>
                </a:lnTo>
                <a:lnTo>
                  <a:pt x="33737" y="143645"/>
                </a:lnTo>
                <a:lnTo>
                  <a:pt x="24831" y="167325"/>
                </a:lnTo>
                <a:close/>
              </a:path>
              <a:path w="200660" h="626745">
                <a:moveTo>
                  <a:pt x="129389" y="45529"/>
                </a:moveTo>
                <a:lnTo>
                  <a:pt x="137464" y="65589"/>
                </a:lnTo>
                <a:lnTo>
                  <a:pt x="189852" y="6390"/>
                </a:lnTo>
                <a:lnTo>
                  <a:pt x="130025" y="1538"/>
                </a:lnTo>
                <a:lnTo>
                  <a:pt x="130025" y="45157"/>
                </a:lnTo>
                <a:lnTo>
                  <a:pt x="129389" y="45529"/>
                </a:lnTo>
                <a:close/>
              </a:path>
              <a:path w="200660" h="626745">
                <a:moveTo>
                  <a:pt x="127503" y="40844"/>
                </a:moveTo>
                <a:lnTo>
                  <a:pt x="129389" y="45529"/>
                </a:lnTo>
                <a:lnTo>
                  <a:pt x="130025" y="45157"/>
                </a:lnTo>
                <a:lnTo>
                  <a:pt x="127503" y="40844"/>
                </a:lnTo>
                <a:close/>
              </a:path>
              <a:path w="200660" h="626745">
                <a:moveTo>
                  <a:pt x="111061" y="0"/>
                </a:moveTo>
                <a:lnTo>
                  <a:pt x="127503" y="40844"/>
                </a:lnTo>
                <a:lnTo>
                  <a:pt x="130025" y="45157"/>
                </a:lnTo>
                <a:lnTo>
                  <a:pt x="130025" y="1538"/>
                </a:lnTo>
                <a:lnTo>
                  <a:pt x="111061" y="0"/>
                </a:lnTo>
                <a:close/>
              </a:path>
              <a:path w="200660" h="626745">
                <a:moveTo>
                  <a:pt x="123540" y="48956"/>
                </a:moveTo>
                <a:lnTo>
                  <a:pt x="129389" y="45529"/>
                </a:lnTo>
                <a:lnTo>
                  <a:pt x="127503" y="40844"/>
                </a:lnTo>
                <a:lnTo>
                  <a:pt x="124787" y="36198"/>
                </a:lnTo>
                <a:lnTo>
                  <a:pt x="124787" y="47777"/>
                </a:lnTo>
                <a:lnTo>
                  <a:pt x="123540" y="48956"/>
                </a:lnTo>
                <a:close/>
              </a:path>
              <a:path w="200660" h="626745">
                <a:moveTo>
                  <a:pt x="122690" y="49453"/>
                </a:moveTo>
                <a:lnTo>
                  <a:pt x="123540" y="48956"/>
                </a:lnTo>
                <a:lnTo>
                  <a:pt x="124787" y="47777"/>
                </a:lnTo>
                <a:lnTo>
                  <a:pt x="122690" y="49453"/>
                </a:lnTo>
                <a:close/>
              </a:path>
              <a:path w="200660" h="626745">
                <a:moveTo>
                  <a:pt x="122690" y="32612"/>
                </a:moveTo>
                <a:lnTo>
                  <a:pt x="122690" y="49453"/>
                </a:lnTo>
                <a:lnTo>
                  <a:pt x="124787" y="47777"/>
                </a:lnTo>
                <a:lnTo>
                  <a:pt x="124787" y="36198"/>
                </a:lnTo>
                <a:lnTo>
                  <a:pt x="122690" y="32612"/>
                </a:lnTo>
                <a:close/>
              </a:path>
              <a:path w="200660" h="626745">
                <a:moveTo>
                  <a:pt x="117138" y="25285"/>
                </a:moveTo>
                <a:lnTo>
                  <a:pt x="117138" y="55006"/>
                </a:lnTo>
                <a:lnTo>
                  <a:pt x="123540" y="48956"/>
                </a:lnTo>
                <a:lnTo>
                  <a:pt x="122690" y="49453"/>
                </a:lnTo>
                <a:lnTo>
                  <a:pt x="122690" y="32612"/>
                </a:lnTo>
                <a:lnTo>
                  <a:pt x="118080" y="24726"/>
                </a:lnTo>
                <a:lnTo>
                  <a:pt x="117138" y="25285"/>
                </a:lnTo>
                <a:close/>
              </a:path>
              <a:path w="200660" h="626745">
                <a:moveTo>
                  <a:pt x="110223" y="29383"/>
                </a:moveTo>
                <a:lnTo>
                  <a:pt x="110223" y="62445"/>
                </a:lnTo>
                <a:lnTo>
                  <a:pt x="117661" y="54587"/>
                </a:lnTo>
                <a:lnTo>
                  <a:pt x="117138" y="55006"/>
                </a:lnTo>
                <a:lnTo>
                  <a:pt x="117138" y="25285"/>
                </a:lnTo>
                <a:lnTo>
                  <a:pt x="110223" y="29383"/>
                </a:lnTo>
                <a:close/>
              </a:path>
              <a:path w="200660" h="626745">
                <a:moveTo>
                  <a:pt x="96602" y="42499"/>
                </a:moveTo>
                <a:lnTo>
                  <a:pt x="96602" y="79104"/>
                </a:lnTo>
                <a:lnTo>
                  <a:pt x="96916" y="78685"/>
                </a:lnTo>
                <a:lnTo>
                  <a:pt x="103621" y="70093"/>
                </a:lnTo>
                <a:lnTo>
                  <a:pt x="110642" y="62026"/>
                </a:lnTo>
                <a:lnTo>
                  <a:pt x="110223" y="62445"/>
                </a:lnTo>
                <a:lnTo>
                  <a:pt x="110223" y="29383"/>
                </a:lnTo>
                <a:lnTo>
                  <a:pt x="109594" y="29756"/>
                </a:lnTo>
                <a:lnTo>
                  <a:pt x="100688" y="38138"/>
                </a:lnTo>
                <a:lnTo>
                  <a:pt x="96602" y="42499"/>
                </a:lnTo>
                <a:close/>
              </a:path>
              <a:path w="200660" h="626745">
                <a:moveTo>
                  <a:pt x="103308" y="70512"/>
                </a:moveTo>
                <a:lnTo>
                  <a:pt x="103621" y="70149"/>
                </a:lnTo>
                <a:lnTo>
                  <a:pt x="103308" y="70512"/>
                </a:lnTo>
                <a:close/>
              </a:path>
              <a:path w="200660" h="626745">
                <a:moveTo>
                  <a:pt x="96710" y="78965"/>
                </a:moveTo>
                <a:lnTo>
                  <a:pt x="96916" y="78701"/>
                </a:lnTo>
                <a:lnTo>
                  <a:pt x="96710" y="78965"/>
                </a:lnTo>
                <a:close/>
              </a:path>
              <a:path w="200660" h="626745">
                <a:moveTo>
                  <a:pt x="90001" y="49831"/>
                </a:moveTo>
                <a:lnTo>
                  <a:pt x="90001" y="88115"/>
                </a:lnTo>
                <a:lnTo>
                  <a:pt x="96710" y="78965"/>
                </a:lnTo>
                <a:lnTo>
                  <a:pt x="96602" y="79104"/>
                </a:lnTo>
                <a:lnTo>
                  <a:pt x="96602" y="42499"/>
                </a:lnTo>
                <a:lnTo>
                  <a:pt x="92934" y="46414"/>
                </a:lnTo>
                <a:lnTo>
                  <a:pt x="90001" y="49831"/>
                </a:lnTo>
                <a:close/>
              </a:path>
              <a:path w="200660" h="626745">
                <a:moveTo>
                  <a:pt x="67056" y="80257"/>
                </a:moveTo>
                <a:lnTo>
                  <a:pt x="86648" y="93249"/>
                </a:lnTo>
                <a:lnTo>
                  <a:pt x="90316" y="87801"/>
                </a:lnTo>
                <a:lnTo>
                  <a:pt x="90001" y="88115"/>
                </a:lnTo>
                <a:lnTo>
                  <a:pt x="90001" y="49831"/>
                </a:lnTo>
                <a:lnTo>
                  <a:pt x="85286" y="55321"/>
                </a:lnTo>
                <a:lnTo>
                  <a:pt x="77847" y="64645"/>
                </a:lnTo>
                <a:lnTo>
                  <a:pt x="70723" y="74599"/>
                </a:lnTo>
                <a:lnTo>
                  <a:pt x="67056" y="8025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30684" y="1746275"/>
            <a:ext cx="63500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1780" y="1755076"/>
            <a:ext cx="63500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6802" y="1755076"/>
            <a:ext cx="63627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5458" y="2084384"/>
            <a:ext cx="917575" cy="240665"/>
            <a:chOff x="5335458" y="2084384"/>
            <a:chExt cx="917575" cy="240665"/>
          </a:xfrm>
        </p:grpSpPr>
        <p:sp>
          <p:nvSpPr>
            <p:cNvPr id="19" name="object 19"/>
            <p:cNvSpPr/>
            <p:nvPr/>
          </p:nvSpPr>
          <p:spPr>
            <a:xfrm>
              <a:off x="5789237" y="2086898"/>
              <a:ext cx="463550" cy="238125"/>
            </a:xfrm>
            <a:custGeom>
              <a:avLst/>
              <a:gdLst/>
              <a:ahLst/>
              <a:cxnLst/>
              <a:rect l="l" t="t" r="r" b="b"/>
              <a:pathLst>
                <a:path w="463550" h="238125">
                  <a:moveTo>
                    <a:pt x="442360" y="7020"/>
                  </a:moveTo>
                  <a:lnTo>
                    <a:pt x="449380" y="21060"/>
                  </a:lnTo>
                  <a:lnTo>
                    <a:pt x="463524" y="14041"/>
                  </a:lnTo>
                  <a:lnTo>
                    <a:pt x="456399" y="0"/>
                  </a:lnTo>
                  <a:lnTo>
                    <a:pt x="442360" y="7020"/>
                  </a:lnTo>
                  <a:close/>
                </a:path>
                <a:path w="463550" h="238125">
                  <a:moveTo>
                    <a:pt x="414280" y="21164"/>
                  </a:moveTo>
                  <a:lnTo>
                    <a:pt x="421299" y="35205"/>
                  </a:lnTo>
                  <a:lnTo>
                    <a:pt x="435340" y="28185"/>
                  </a:lnTo>
                  <a:lnTo>
                    <a:pt x="428320" y="14041"/>
                  </a:lnTo>
                  <a:lnTo>
                    <a:pt x="414280" y="21164"/>
                  </a:lnTo>
                  <a:close/>
                </a:path>
                <a:path w="463550" h="238125">
                  <a:moveTo>
                    <a:pt x="386200" y="35205"/>
                  </a:moveTo>
                  <a:lnTo>
                    <a:pt x="393219" y="49244"/>
                  </a:lnTo>
                  <a:lnTo>
                    <a:pt x="407259" y="42224"/>
                  </a:lnTo>
                  <a:lnTo>
                    <a:pt x="400240" y="28185"/>
                  </a:lnTo>
                  <a:lnTo>
                    <a:pt x="386200" y="35205"/>
                  </a:lnTo>
                  <a:close/>
                </a:path>
                <a:path w="463550" h="238125">
                  <a:moveTo>
                    <a:pt x="358120" y="49349"/>
                  </a:moveTo>
                  <a:lnTo>
                    <a:pt x="365140" y="63389"/>
                  </a:lnTo>
                  <a:lnTo>
                    <a:pt x="379180" y="56370"/>
                  </a:lnTo>
                  <a:lnTo>
                    <a:pt x="372160" y="42224"/>
                  </a:lnTo>
                  <a:lnTo>
                    <a:pt x="358120" y="49349"/>
                  </a:lnTo>
                  <a:close/>
                </a:path>
                <a:path w="463550" h="238125">
                  <a:moveTo>
                    <a:pt x="330041" y="63389"/>
                  </a:moveTo>
                  <a:lnTo>
                    <a:pt x="337061" y="77429"/>
                  </a:lnTo>
                  <a:lnTo>
                    <a:pt x="351101" y="70410"/>
                  </a:lnTo>
                  <a:lnTo>
                    <a:pt x="344081" y="56370"/>
                  </a:lnTo>
                  <a:lnTo>
                    <a:pt x="330041" y="63389"/>
                  </a:lnTo>
                  <a:close/>
                </a:path>
                <a:path w="463550" h="238125">
                  <a:moveTo>
                    <a:pt x="301856" y="77534"/>
                  </a:moveTo>
                  <a:lnTo>
                    <a:pt x="308980" y="91574"/>
                  </a:lnTo>
                  <a:lnTo>
                    <a:pt x="323020" y="84554"/>
                  </a:lnTo>
                  <a:lnTo>
                    <a:pt x="315897" y="70410"/>
                  </a:lnTo>
                  <a:lnTo>
                    <a:pt x="301856" y="77534"/>
                  </a:lnTo>
                  <a:close/>
                </a:path>
                <a:path w="463550" h="238125">
                  <a:moveTo>
                    <a:pt x="273776" y="91574"/>
                  </a:moveTo>
                  <a:lnTo>
                    <a:pt x="280796" y="105614"/>
                  </a:lnTo>
                  <a:lnTo>
                    <a:pt x="294942" y="98593"/>
                  </a:lnTo>
                  <a:lnTo>
                    <a:pt x="287816" y="84554"/>
                  </a:lnTo>
                  <a:lnTo>
                    <a:pt x="273776" y="91574"/>
                  </a:lnTo>
                  <a:close/>
                </a:path>
                <a:path w="463550" h="238125">
                  <a:moveTo>
                    <a:pt x="245696" y="105718"/>
                  </a:moveTo>
                  <a:lnTo>
                    <a:pt x="252717" y="119758"/>
                  </a:lnTo>
                  <a:lnTo>
                    <a:pt x="266757" y="112737"/>
                  </a:lnTo>
                  <a:lnTo>
                    <a:pt x="259737" y="98593"/>
                  </a:lnTo>
                  <a:lnTo>
                    <a:pt x="245696" y="105718"/>
                  </a:lnTo>
                  <a:close/>
                </a:path>
                <a:path w="463550" h="238125">
                  <a:moveTo>
                    <a:pt x="217618" y="119758"/>
                  </a:moveTo>
                  <a:lnTo>
                    <a:pt x="224637" y="133798"/>
                  </a:lnTo>
                  <a:lnTo>
                    <a:pt x="238677" y="126779"/>
                  </a:lnTo>
                  <a:lnTo>
                    <a:pt x="231656" y="112737"/>
                  </a:lnTo>
                  <a:lnTo>
                    <a:pt x="217618" y="119758"/>
                  </a:lnTo>
                  <a:close/>
                </a:path>
                <a:path w="463550" h="238125">
                  <a:moveTo>
                    <a:pt x="189537" y="133903"/>
                  </a:moveTo>
                  <a:lnTo>
                    <a:pt x="196557" y="147942"/>
                  </a:lnTo>
                  <a:lnTo>
                    <a:pt x="210597" y="140923"/>
                  </a:lnTo>
                  <a:lnTo>
                    <a:pt x="203577" y="126779"/>
                  </a:lnTo>
                  <a:lnTo>
                    <a:pt x="189537" y="133903"/>
                  </a:lnTo>
                  <a:close/>
                </a:path>
                <a:path w="463550" h="238125">
                  <a:moveTo>
                    <a:pt x="161458" y="147942"/>
                  </a:moveTo>
                  <a:lnTo>
                    <a:pt x="168478" y="161983"/>
                  </a:lnTo>
                  <a:lnTo>
                    <a:pt x="182518" y="154962"/>
                  </a:lnTo>
                  <a:lnTo>
                    <a:pt x="175497" y="140923"/>
                  </a:lnTo>
                  <a:lnTo>
                    <a:pt x="161458" y="147942"/>
                  </a:lnTo>
                  <a:close/>
                </a:path>
                <a:path w="463550" h="238125">
                  <a:moveTo>
                    <a:pt x="133273" y="162087"/>
                  </a:moveTo>
                  <a:lnTo>
                    <a:pt x="140398" y="176127"/>
                  </a:lnTo>
                  <a:lnTo>
                    <a:pt x="154438" y="169106"/>
                  </a:lnTo>
                  <a:lnTo>
                    <a:pt x="147417" y="155068"/>
                  </a:lnTo>
                  <a:lnTo>
                    <a:pt x="133273" y="162087"/>
                  </a:lnTo>
                  <a:close/>
                </a:path>
                <a:path w="463550" h="238125">
                  <a:moveTo>
                    <a:pt x="105194" y="176127"/>
                  </a:moveTo>
                  <a:lnTo>
                    <a:pt x="112318" y="190167"/>
                  </a:lnTo>
                  <a:lnTo>
                    <a:pt x="126358" y="183147"/>
                  </a:lnTo>
                  <a:lnTo>
                    <a:pt x="119233" y="169106"/>
                  </a:lnTo>
                  <a:lnTo>
                    <a:pt x="105194" y="176127"/>
                  </a:lnTo>
                  <a:close/>
                </a:path>
                <a:path w="463550" h="238125">
                  <a:moveTo>
                    <a:pt x="77114" y="190272"/>
                  </a:moveTo>
                  <a:lnTo>
                    <a:pt x="84134" y="204312"/>
                  </a:lnTo>
                  <a:lnTo>
                    <a:pt x="98173" y="197291"/>
                  </a:lnTo>
                  <a:lnTo>
                    <a:pt x="91154" y="183252"/>
                  </a:lnTo>
                  <a:lnTo>
                    <a:pt x="77114" y="190272"/>
                  </a:lnTo>
                  <a:close/>
                </a:path>
                <a:path w="463550" h="238125">
                  <a:moveTo>
                    <a:pt x="0" y="237735"/>
                  </a:moveTo>
                  <a:lnTo>
                    <a:pt x="91048" y="231344"/>
                  </a:lnTo>
                  <a:lnTo>
                    <a:pt x="94297" y="227572"/>
                  </a:lnTo>
                  <a:lnTo>
                    <a:pt x="94087" y="223276"/>
                  </a:lnTo>
                  <a:lnTo>
                    <a:pt x="93772" y="218875"/>
                  </a:lnTo>
                  <a:lnTo>
                    <a:pt x="90001" y="215628"/>
                  </a:lnTo>
                  <a:lnTo>
                    <a:pt x="56785" y="217986"/>
                  </a:lnTo>
                  <a:lnTo>
                    <a:pt x="56053" y="218352"/>
                  </a:lnTo>
                  <a:lnTo>
                    <a:pt x="55902" y="218049"/>
                  </a:lnTo>
                  <a:lnTo>
                    <a:pt x="42015" y="219035"/>
                  </a:lnTo>
                  <a:lnTo>
                    <a:pt x="42015" y="225477"/>
                  </a:lnTo>
                  <a:lnTo>
                    <a:pt x="27974" y="232496"/>
                  </a:lnTo>
                  <a:lnTo>
                    <a:pt x="26954" y="230456"/>
                  </a:lnTo>
                  <a:lnTo>
                    <a:pt x="24202" y="233649"/>
                  </a:lnTo>
                  <a:lnTo>
                    <a:pt x="17707" y="220761"/>
                  </a:lnTo>
                  <a:lnTo>
                    <a:pt x="17707" y="217185"/>
                  </a:lnTo>
                  <a:lnTo>
                    <a:pt x="0" y="237735"/>
                  </a:lnTo>
                  <a:close/>
                </a:path>
                <a:path w="463550" h="238125">
                  <a:moveTo>
                    <a:pt x="49034" y="180830"/>
                  </a:moveTo>
                  <a:lnTo>
                    <a:pt x="49034" y="204312"/>
                  </a:lnTo>
                  <a:lnTo>
                    <a:pt x="49826" y="203916"/>
                  </a:lnTo>
                  <a:lnTo>
                    <a:pt x="71456" y="178851"/>
                  </a:lnTo>
                  <a:lnTo>
                    <a:pt x="71141" y="173822"/>
                  </a:lnTo>
                  <a:lnTo>
                    <a:pt x="67788" y="170994"/>
                  </a:lnTo>
                  <a:lnTo>
                    <a:pt x="64541" y="168164"/>
                  </a:lnTo>
                  <a:lnTo>
                    <a:pt x="59616" y="168583"/>
                  </a:lnTo>
                  <a:lnTo>
                    <a:pt x="56785" y="171835"/>
                  </a:lnTo>
                  <a:lnTo>
                    <a:pt x="49034" y="180830"/>
                  </a:lnTo>
                  <a:close/>
                </a:path>
                <a:path w="463550" h="238125">
                  <a:moveTo>
                    <a:pt x="49200" y="204643"/>
                  </a:moveTo>
                  <a:lnTo>
                    <a:pt x="55902" y="218049"/>
                  </a:lnTo>
                  <a:lnTo>
                    <a:pt x="56788" y="217985"/>
                  </a:lnTo>
                  <a:lnTo>
                    <a:pt x="70095" y="211331"/>
                  </a:lnTo>
                  <a:lnTo>
                    <a:pt x="63074" y="197291"/>
                  </a:lnTo>
                  <a:lnTo>
                    <a:pt x="49826" y="203916"/>
                  </a:lnTo>
                  <a:lnTo>
                    <a:pt x="49200" y="204643"/>
                  </a:lnTo>
                  <a:close/>
                </a:path>
                <a:path w="463550" h="238125">
                  <a:moveTo>
                    <a:pt x="55902" y="218049"/>
                  </a:moveTo>
                  <a:lnTo>
                    <a:pt x="56053" y="218352"/>
                  </a:lnTo>
                  <a:lnTo>
                    <a:pt x="56785" y="217986"/>
                  </a:lnTo>
                  <a:lnTo>
                    <a:pt x="55902" y="218049"/>
                  </a:lnTo>
                  <a:close/>
                </a:path>
                <a:path w="463550" h="238125">
                  <a:moveTo>
                    <a:pt x="49034" y="204312"/>
                  </a:moveTo>
                  <a:lnTo>
                    <a:pt x="49200" y="204643"/>
                  </a:lnTo>
                  <a:lnTo>
                    <a:pt x="49826" y="203916"/>
                  </a:lnTo>
                  <a:lnTo>
                    <a:pt x="49034" y="204312"/>
                  </a:lnTo>
                  <a:close/>
                </a:path>
                <a:path w="463550" h="238125">
                  <a:moveTo>
                    <a:pt x="20954" y="213416"/>
                  </a:moveTo>
                  <a:lnTo>
                    <a:pt x="20954" y="218456"/>
                  </a:lnTo>
                  <a:lnTo>
                    <a:pt x="34994" y="211437"/>
                  </a:lnTo>
                  <a:lnTo>
                    <a:pt x="38060" y="217568"/>
                  </a:lnTo>
                  <a:lnTo>
                    <a:pt x="49200" y="204643"/>
                  </a:lnTo>
                  <a:lnTo>
                    <a:pt x="49034" y="204312"/>
                  </a:lnTo>
                  <a:lnTo>
                    <a:pt x="49034" y="180830"/>
                  </a:lnTo>
                  <a:lnTo>
                    <a:pt x="20954" y="213416"/>
                  </a:lnTo>
                  <a:close/>
                </a:path>
                <a:path w="463550" h="238125">
                  <a:moveTo>
                    <a:pt x="26954" y="230456"/>
                  </a:moveTo>
                  <a:lnTo>
                    <a:pt x="27974" y="232496"/>
                  </a:lnTo>
                  <a:lnTo>
                    <a:pt x="42015" y="225477"/>
                  </a:lnTo>
                  <a:lnTo>
                    <a:pt x="38904" y="219256"/>
                  </a:lnTo>
                  <a:lnTo>
                    <a:pt x="36456" y="219430"/>
                  </a:lnTo>
                  <a:lnTo>
                    <a:pt x="26954" y="230456"/>
                  </a:lnTo>
                  <a:close/>
                </a:path>
                <a:path w="463550" h="238125">
                  <a:moveTo>
                    <a:pt x="38904" y="219256"/>
                  </a:moveTo>
                  <a:lnTo>
                    <a:pt x="42015" y="225477"/>
                  </a:lnTo>
                  <a:lnTo>
                    <a:pt x="42015" y="219035"/>
                  </a:lnTo>
                  <a:lnTo>
                    <a:pt x="38904" y="219256"/>
                  </a:lnTo>
                  <a:close/>
                </a:path>
                <a:path w="463550" h="238125">
                  <a:moveTo>
                    <a:pt x="36456" y="219430"/>
                  </a:moveTo>
                  <a:lnTo>
                    <a:pt x="38904" y="219256"/>
                  </a:lnTo>
                  <a:lnTo>
                    <a:pt x="38060" y="217568"/>
                  </a:lnTo>
                  <a:lnTo>
                    <a:pt x="36456" y="219430"/>
                  </a:lnTo>
                  <a:close/>
                </a:path>
                <a:path w="463550" h="238125">
                  <a:moveTo>
                    <a:pt x="20954" y="218456"/>
                  </a:moveTo>
                  <a:lnTo>
                    <a:pt x="21956" y="220459"/>
                  </a:lnTo>
                  <a:lnTo>
                    <a:pt x="36456" y="219430"/>
                  </a:lnTo>
                  <a:lnTo>
                    <a:pt x="38060" y="217568"/>
                  </a:lnTo>
                  <a:lnTo>
                    <a:pt x="34994" y="211437"/>
                  </a:lnTo>
                  <a:lnTo>
                    <a:pt x="20954" y="218456"/>
                  </a:lnTo>
                  <a:close/>
                </a:path>
                <a:path w="463550" h="238125">
                  <a:moveTo>
                    <a:pt x="21956" y="220459"/>
                  </a:moveTo>
                  <a:lnTo>
                    <a:pt x="26954" y="230456"/>
                  </a:lnTo>
                  <a:lnTo>
                    <a:pt x="36456" y="219430"/>
                  </a:lnTo>
                  <a:lnTo>
                    <a:pt x="21956" y="220459"/>
                  </a:lnTo>
                  <a:close/>
                </a:path>
                <a:path w="463550" h="238125">
                  <a:moveTo>
                    <a:pt x="17707" y="220761"/>
                  </a:moveTo>
                  <a:lnTo>
                    <a:pt x="24202" y="233649"/>
                  </a:lnTo>
                  <a:lnTo>
                    <a:pt x="26954" y="230456"/>
                  </a:lnTo>
                  <a:lnTo>
                    <a:pt x="21956" y="220459"/>
                  </a:lnTo>
                  <a:lnTo>
                    <a:pt x="17707" y="220761"/>
                  </a:lnTo>
                  <a:close/>
                </a:path>
                <a:path w="463550" h="238125">
                  <a:moveTo>
                    <a:pt x="17707" y="217185"/>
                  </a:moveTo>
                  <a:lnTo>
                    <a:pt x="17707" y="220761"/>
                  </a:lnTo>
                  <a:lnTo>
                    <a:pt x="21956" y="220459"/>
                  </a:lnTo>
                  <a:lnTo>
                    <a:pt x="20954" y="218456"/>
                  </a:lnTo>
                  <a:lnTo>
                    <a:pt x="20954" y="213416"/>
                  </a:lnTo>
                  <a:lnTo>
                    <a:pt x="17707" y="217185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5458" y="2084384"/>
              <a:ext cx="454025" cy="240665"/>
            </a:xfrm>
            <a:custGeom>
              <a:avLst/>
              <a:gdLst/>
              <a:ahLst/>
              <a:cxnLst/>
              <a:rect l="l" t="t" r="r" b="b"/>
              <a:pathLst>
                <a:path w="454025" h="240664">
                  <a:moveTo>
                    <a:pt x="359586" y="228828"/>
                  </a:moveTo>
                  <a:lnTo>
                    <a:pt x="362835" y="232600"/>
                  </a:lnTo>
                  <a:lnTo>
                    <a:pt x="368493" y="233027"/>
                  </a:lnTo>
                  <a:lnTo>
                    <a:pt x="453779" y="240144"/>
                  </a:lnTo>
                  <a:lnTo>
                    <a:pt x="439320" y="222891"/>
                  </a:lnTo>
                  <a:lnTo>
                    <a:pt x="439320" y="223799"/>
                  </a:lnTo>
                  <a:lnTo>
                    <a:pt x="432090" y="237733"/>
                  </a:lnTo>
                  <a:lnTo>
                    <a:pt x="397265" y="219704"/>
                  </a:lnTo>
                  <a:lnTo>
                    <a:pt x="368493" y="217303"/>
                  </a:lnTo>
                  <a:lnTo>
                    <a:pt x="364092" y="216884"/>
                  </a:lnTo>
                  <a:lnTo>
                    <a:pt x="360320" y="220131"/>
                  </a:lnTo>
                  <a:lnTo>
                    <a:pt x="360005" y="224428"/>
                  </a:lnTo>
                  <a:lnTo>
                    <a:pt x="359586" y="228828"/>
                  </a:lnTo>
                  <a:close/>
                </a:path>
                <a:path w="454025" h="240664">
                  <a:moveTo>
                    <a:pt x="397265" y="219704"/>
                  </a:moveTo>
                  <a:lnTo>
                    <a:pt x="432090" y="237733"/>
                  </a:lnTo>
                  <a:lnTo>
                    <a:pt x="439320" y="223799"/>
                  </a:lnTo>
                  <a:lnTo>
                    <a:pt x="436281" y="222225"/>
                  </a:lnTo>
                  <a:lnTo>
                    <a:pt x="436281" y="222961"/>
                  </a:lnTo>
                  <a:lnTo>
                    <a:pt x="429681" y="235847"/>
                  </a:lnTo>
                  <a:lnTo>
                    <a:pt x="417548" y="221397"/>
                  </a:lnTo>
                  <a:lnTo>
                    <a:pt x="397265" y="219704"/>
                  </a:lnTo>
                  <a:close/>
                </a:path>
                <a:path w="454025" h="240664">
                  <a:moveTo>
                    <a:pt x="383056" y="180317"/>
                  </a:moveTo>
                  <a:lnTo>
                    <a:pt x="404362" y="205692"/>
                  </a:lnTo>
                  <a:lnTo>
                    <a:pt x="439320" y="223799"/>
                  </a:lnTo>
                  <a:lnTo>
                    <a:pt x="439320" y="222891"/>
                  </a:lnTo>
                  <a:lnTo>
                    <a:pt x="397935" y="173507"/>
                  </a:lnTo>
                  <a:lnTo>
                    <a:pt x="395105" y="170258"/>
                  </a:lnTo>
                  <a:lnTo>
                    <a:pt x="390180" y="169839"/>
                  </a:lnTo>
                  <a:lnTo>
                    <a:pt x="386828" y="172563"/>
                  </a:lnTo>
                  <a:lnTo>
                    <a:pt x="383476" y="175393"/>
                  </a:lnTo>
                  <a:lnTo>
                    <a:pt x="383056" y="180317"/>
                  </a:lnTo>
                  <a:close/>
                </a:path>
                <a:path w="454025" h="240664">
                  <a:moveTo>
                    <a:pt x="417548" y="221397"/>
                  </a:moveTo>
                  <a:lnTo>
                    <a:pt x="429681" y="235847"/>
                  </a:lnTo>
                  <a:lnTo>
                    <a:pt x="436281" y="222961"/>
                  </a:lnTo>
                  <a:lnTo>
                    <a:pt x="417548" y="221397"/>
                  </a:lnTo>
                  <a:close/>
                </a:path>
                <a:path w="454025" h="240664">
                  <a:moveTo>
                    <a:pt x="404362" y="205692"/>
                  </a:moveTo>
                  <a:lnTo>
                    <a:pt x="417548" y="221397"/>
                  </a:lnTo>
                  <a:lnTo>
                    <a:pt x="436281" y="222961"/>
                  </a:lnTo>
                  <a:lnTo>
                    <a:pt x="436281" y="222225"/>
                  </a:lnTo>
                  <a:lnTo>
                    <a:pt x="404362" y="205692"/>
                  </a:lnTo>
                  <a:close/>
                </a:path>
                <a:path w="454025" h="240664">
                  <a:moveTo>
                    <a:pt x="0" y="14039"/>
                  </a:moveTo>
                  <a:lnTo>
                    <a:pt x="397265" y="219704"/>
                  </a:lnTo>
                  <a:lnTo>
                    <a:pt x="417548" y="221397"/>
                  </a:lnTo>
                  <a:lnTo>
                    <a:pt x="404362" y="205692"/>
                  </a:lnTo>
                  <a:lnTo>
                    <a:pt x="7228" y="0"/>
                  </a:lnTo>
                  <a:lnTo>
                    <a:pt x="0" y="14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86863" y="2298230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6105" y="2095499"/>
            <a:ext cx="873760" cy="203200"/>
          </a:xfrm>
          <a:custGeom>
            <a:avLst/>
            <a:gdLst/>
            <a:ahLst/>
            <a:cxnLst/>
            <a:rect l="l" t="t" r="r" b="b"/>
            <a:pathLst>
              <a:path w="873759" h="203200">
                <a:moveTo>
                  <a:pt x="20637" y="6388"/>
                </a:moveTo>
                <a:lnTo>
                  <a:pt x="6286" y="0"/>
                </a:lnTo>
                <a:lnTo>
                  <a:pt x="0" y="14452"/>
                </a:lnTo>
                <a:lnTo>
                  <a:pt x="14351" y="20739"/>
                </a:lnTo>
                <a:lnTo>
                  <a:pt x="20637" y="6388"/>
                </a:lnTo>
                <a:close/>
              </a:path>
              <a:path w="873759" h="203200">
                <a:moveTo>
                  <a:pt x="49453" y="18961"/>
                </a:moveTo>
                <a:lnTo>
                  <a:pt x="35090" y="12674"/>
                </a:lnTo>
                <a:lnTo>
                  <a:pt x="28702" y="27025"/>
                </a:lnTo>
                <a:lnTo>
                  <a:pt x="43167" y="33413"/>
                </a:lnTo>
                <a:lnTo>
                  <a:pt x="49453" y="18961"/>
                </a:lnTo>
                <a:close/>
              </a:path>
              <a:path w="873759" h="203200">
                <a:moveTo>
                  <a:pt x="78257" y="31635"/>
                </a:moveTo>
                <a:lnTo>
                  <a:pt x="63804" y="25349"/>
                </a:lnTo>
                <a:lnTo>
                  <a:pt x="57518" y="39700"/>
                </a:lnTo>
                <a:lnTo>
                  <a:pt x="71869" y="46101"/>
                </a:lnTo>
                <a:lnTo>
                  <a:pt x="78257" y="31635"/>
                </a:lnTo>
                <a:close/>
              </a:path>
              <a:path w="873759" h="203200">
                <a:moveTo>
                  <a:pt x="106972" y="44310"/>
                </a:moveTo>
                <a:lnTo>
                  <a:pt x="92621" y="38023"/>
                </a:lnTo>
                <a:lnTo>
                  <a:pt x="86334" y="52387"/>
                </a:lnTo>
                <a:lnTo>
                  <a:pt x="100685" y="58674"/>
                </a:lnTo>
                <a:lnTo>
                  <a:pt x="106972" y="44310"/>
                </a:lnTo>
                <a:close/>
              </a:path>
              <a:path w="873759" h="203200">
                <a:moveTo>
                  <a:pt x="135788" y="56997"/>
                </a:moveTo>
                <a:lnTo>
                  <a:pt x="121424" y="50596"/>
                </a:lnTo>
                <a:lnTo>
                  <a:pt x="115036" y="65062"/>
                </a:lnTo>
                <a:lnTo>
                  <a:pt x="129501" y="71348"/>
                </a:lnTo>
                <a:lnTo>
                  <a:pt x="135788" y="56997"/>
                </a:lnTo>
                <a:close/>
              </a:path>
              <a:path w="873759" h="203200">
                <a:moveTo>
                  <a:pt x="164592" y="69570"/>
                </a:moveTo>
                <a:lnTo>
                  <a:pt x="150139" y="63284"/>
                </a:lnTo>
                <a:lnTo>
                  <a:pt x="143852" y="77635"/>
                </a:lnTo>
                <a:lnTo>
                  <a:pt x="158203" y="84023"/>
                </a:lnTo>
                <a:lnTo>
                  <a:pt x="164592" y="69570"/>
                </a:lnTo>
                <a:close/>
              </a:path>
              <a:path w="873759" h="203200">
                <a:moveTo>
                  <a:pt x="193306" y="82245"/>
                </a:moveTo>
                <a:lnTo>
                  <a:pt x="178955" y="75958"/>
                </a:lnTo>
                <a:lnTo>
                  <a:pt x="172669" y="90309"/>
                </a:lnTo>
                <a:lnTo>
                  <a:pt x="187020" y="96697"/>
                </a:lnTo>
                <a:lnTo>
                  <a:pt x="193306" y="82245"/>
                </a:lnTo>
                <a:close/>
              </a:path>
              <a:path w="873759" h="203200">
                <a:moveTo>
                  <a:pt x="222123" y="94919"/>
                </a:moveTo>
                <a:lnTo>
                  <a:pt x="207759" y="88633"/>
                </a:lnTo>
                <a:lnTo>
                  <a:pt x="201371" y="102984"/>
                </a:lnTo>
                <a:lnTo>
                  <a:pt x="215722" y="109270"/>
                </a:lnTo>
                <a:lnTo>
                  <a:pt x="222123" y="94919"/>
                </a:lnTo>
                <a:close/>
              </a:path>
              <a:path w="873759" h="203200">
                <a:moveTo>
                  <a:pt x="250825" y="107594"/>
                </a:moveTo>
                <a:lnTo>
                  <a:pt x="236474" y="101206"/>
                </a:lnTo>
                <a:lnTo>
                  <a:pt x="230187" y="115671"/>
                </a:lnTo>
                <a:lnTo>
                  <a:pt x="244538" y="121958"/>
                </a:lnTo>
                <a:lnTo>
                  <a:pt x="250825" y="107594"/>
                </a:lnTo>
                <a:close/>
              </a:path>
              <a:path w="873759" h="203200">
                <a:moveTo>
                  <a:pt x="279641" y="120167"/>
                </a:moveTo>
                <a:lnTo>
                  <a:pt x="265290" y="113880"/>
                </a:lnTo>
                <a:lnTo>
                  <a:pt x="258889" y="128244"/>
                </a:lnTo>
                <a:lnTo>
                  <a:pt x="273354" y="134632"/>
                </a:lnTo>
                <a:lnTo>
                  <a:pt x="279641" y="120167"/>
                </a:lnTo>
                <a:close/>
              </a:path>
              <a:path w="873759" h="203200">
                <a:moveTo>
                  <a:pt x="308457" y="132854"/>
                </a:moveTo>
                <a:lnTo>
                  <a:pt x="293992" y="126568"/>
                </a:lnTo>
                <a:lnTo>
                  <a:pt x="287705" y="140919"/>
                </a:lnTo>
                <a:lnTo>
                  <a:pt x="302056" y="147307"/>
                </a:lnTo>
                <a:lnTo>
                  <a:pt x="308457" y="132854"/>
                </a:lnTo>
                <a:close/>
              </a:path>
              <a:path w="873759" h="203200">
                <a:moveTo>
                  <a:pt x="337159" y="145529"/>
                </a:moveTo>
                <a:lnTo>
                  <a:pt x="322808" y="139242"/>
                </a:lnTo>
                <a:lnTo>
                  <a:pt x="316522" y="153593"/>
                </a:lnTo>
                <a:lnTo>
                  <a:pt x="330873" y="159880"/>
                </a:lnTo>
                <a:lnTo>
                  <a:pt x="337159" y="145529"/>
                </a:lnTo>
                <a:close/>
              </a:path>
              <a:path w="873759" h="203200">
                <a:moveTo>
                  <a:pt x="365975" y="158203"/>
                </a:moveTo>
                <a:lnTo>
                  <a:pt x="351624" y="151815"/>
                </a:lnTo>
                <a:lnTo>
                  <a:pt x="345224" y="166268"/>
                </a:lnTo>
                <a:lnTo>
                  <a:pt x="359689" y="172554"/>
                </a:lnTo>
                <a:lnTo>
                  <a:pt x="365975" y="158203"/>
                </a:lnTo>
                <a:close/>
              </a:path>
              <a:path w="873759" h="203200">
                <a:moveTo>
                  <a:pt x="394792" y="170776"/>
                </a:moveTo>
                <a:lnTo>
                  <a:pt x="380326" y="164490"/>
                </a:lnTo>
                <a:lnTo>
                  <a:pt x="374040" y="178841"/>
                </a:lnTo>
                <a:lnTo>
                  <a:pt x="388391" y="185242"/>
                </a:lnTo>
                <a:lnTo>
                  <a:pt x="394792" y="170776"/>
                </a:lnTo>
                <a:close/>
              </a:path>
              <a:path w="873759" h="203200">
                <a:moveTo>
                  <a:pt x="448741" y="203149"/>
                </a:moveTo>
                <a:lnTo>
                  <a:pt x="430199" y="183730"/>
                </a:lnTo>
                <a:lnTo>
                  <a:pt x="423494" y="176720"/>
                </a:lnTo>
                <a:lnTo>
                  <a:pt x="388708" y="140284"/>
                </a:lnTo>
                <a:lnTo>
                  <a:pt x="385775" y="137147"/>
                </a:lnTo>
                <a:lnTo>
                  <a:pt x="380746" y="136931"/>
                </a:lnTo>
                <a:lnTo>
                  <a:pt x="374459" y="143014"/>
                </a:lnTo>
                <a:lnTo>
                  <a:pt x="374357" y="147942"/>
                </a:lnTo>
                <a:lnTo>
                  <a:pt x="377393" y="151079"/>
                </a:lnTo>
                <a:lnTo>
                  <a:pt x="406996" y="182067"/>
                </a:lnTo>
                <a:lnTo>
                  <a:pt x="405003" y="186626"/>
                </a:lnTo>
                <a:lnTo>
                  <a:pt x="402856" y="186575"/>
                </a:lnTo>
                <a:lnTo>
                  <a:pt x="361886" y="185762"/>
                </a:lnTo>
                <a:lnTo>
                  <a:pt x="357797" y="185661"/>
                </a:lnTo>
                <a:lnTo>
                  <a:pt x="354241" y="189115"/>
                </a:lnTo>
                <a:lnTo>
                  <a:pt x="354025" y="197815"/>
                </a:lnTo>
                <a:lnTo>
                  <a:pt x="357492" y="201371"/>
                </a:lnTo>
                <a:lnTo>
                  <a:pt x="448741" y="203149"/>
                </a:lnTo>
                <a:close/>
              </a:path>
              <a:path w="873759" h="203200">
                <a:moveTo>
                  <a:pt x="531418" y="173609"/>
                </a:moveTo>
                <a:lnTo>
                  <a:pt x="524814" y="159359"/>
                </a:lnTo>
                <a:lnTo>
                  <a:pt x="510565" y="166065"/>
                </a:lnTo>
                <a:lnTo>
                  <a:pt x="517169" y="180314"/>
                </a:lnTo>
                <a:lnTo>
                  <a:pt x="531418" y="173609"/>
                </a:lnTo>
                <a:close/>
              </a:path>
              <a:path w="873759" h="203200">
                <a:moveTo>
                  <a:pt x="544093" y="195719"/>
                </a:moveTo>
                <a:lnTo>
                  <a:pt x="543674" y="187121"/>
                </a:lnTo>
                <a:lnTo>
                  <a:pt x="540004" y="183667"/>
                </a:lnTo>
                <a:lnTo>
                  <a:pt x="535711" y="183870"/>
                </a:lnTo>
                <a:lnTo>
                  <a:pt x="502920" y="185242"/>
                </a:lnTo>
                <a:lnTo>
                  <a:pt x="502158" y="185267"/>
                </a:lnTo>
                <a:lnTo>
                  <a:pt x="497065" y="174294"/>
                </a:lnTo>
                <a:lnTo>
                  <a:pt x="519684" y="149504"/>
                </a:lnTo>
                <a:lnTo>
                  <a:pt x="522617" y="146367"/>
                </a:lnTo>
                <a:lnTo>
                  <a:pt x="522401" y="141338"/>
                </a:lnTo>
                <a:lnTo>
                  <a:pt x="519264" y="138404"/>
                </a:lnTo>
                <a:lnTo>
                  <a:pt x="516013" y="135470"/>
                </a:lnTo>
                <a:lnTo>
                  <a:pt x="511086" y="135788"/>
                </a:lnTo>
                <a:lnTo>
                  <a:pt x="508152" y="138925"/>
                </a:lnTo>
                <a:lnTo>
                  <a:pt x="482066" y="167487"/>
                </a:lnTo>
                <a:lnTo>
                  <a:pt x="464667" y="186524"/>
                </a:lnTo>
                <a:lnTo>
                  <a:pt x="449478" y="203149"/>
                </a:lnTo>
                <a:lnTo>
                  <a:pt x="536333" y="199593"/>
                </a:lnTo>
                <a:lnTo>
                  <a:pt x="540740" y="199377"/>
                </a:lnTo>
                <a:lnTo>
                  <a:pt x="544093" y="195719"/>
                </a:lnTo>
                <a:close/>
              </a:path>
              <a:path w="873759" h="203200">
                <a:moveTo>
                  <a:pt x="559917" y="160401"/>
                </a:moveTo>
                <a:lnTo>
                  <a:pt x="553313" y="146151"/>
                </a:lnTo>
                <a:lnTo>
                  <a:pt x="539064" y="152755"/>
                </a:lnTo>
                <a:lnTo>
                  <a:pt x="545668" y="167005"/>
                </a:lnTo>
                <a:lnTo>
                  <a:pt x="559917" y="160401"/>
                </a:lnTo>
                <a:close/>
              </a:path>
              <a:path w="873759" h="203200">
                <a:moveTo>
                  <a:pt x="588416" y="147104"/>
                </a:moveTo>
                <a:lnTo>
                  <a:pt x="581812" y="132854"/>
                </a:lnTo>
                <a:lnTo>
                  <a:pt x="567563" y="139446"/>
                </a:lnTo>
                <a:lnTo>
                  <a:pt x="574167" y="153695"/>
                </a:lnTo>
                <a:lnTo>
                  <a:pt x="588416" y="147104"/>
                </a:lnTo>
                <a:close/>
              </a:path>
              <a:path w="873759" h="203200">
                <a:moveTo>
                  <a:pt x="616915" y="133794"/>
                </a:moveTo>
                <a:lnTo>
                  <a:pt x="610311" y="119545"/>
                </a:lnTo>
                <a:lnTo>
                  <a:pt x="596061" y="126250"/>
                </a:lnTo>
                <a:lnTo>
                  <a:pt x="602665" y="140500"/>
                </a:lnTo>
                <a:lnTo>
                  <a:pt x="616915" y="133794"/>
                </a:lnTo>
                <a:close/>
              </a:path>
              <a:path w="873759" h="203200">
                <a:moveTo>
                  <a:pt x="645414" y="120586"/>
                </a:moveTo>
                <a:lnTo>
                  <a:pt x="638810" y="106337"/>
                </a:lnTo>
                <a:lnTo>
                  <a:pt x="624560" y="112941"/>
                </a:lnTo>
                <a:lnTo>
                  <a:pt x="631164" y="127190"/>
                </a:lnTo>
                <a:lnTo>
                  <a:pt x="645414" y="120586"/>
                </a:lnTo>
                <a:close/>
              </a:path>
              <a:path w="873759" h="203200">
                <a:moveTo>
                  <a:pt x="673912" y="107289"/>
                </a:moveTo>
                <a:lnTo>
                  <a:pt x="667308" y="93040"/>
                </a:lnTo>
                <a:lnTo>
                  <a:pt x="653059" y="99631"/>
                </a:lnTo>
                <a:lnTo>
                  <a:pt x="659663" y="113880"/>
                </a:lnTo>
                <a:lnTo>
                  <a:pt x="673912" y="107289"/>
                </a:lnTo>
                <a:close/>
              </a:path>
              <a:path w="873759" h="203200">
                <a:moveTo>
                  <a:pt x="702411" y="93980"/>
                </a:moveTo>
                <a:lnTo>
                  <a:pt x="695706" y="79730"/>
                </a:lnTo>
                <a:lnTo>
                  <a:pt x="681456" y="86436"/>
                </a:lnTo>
                <a:lnTo>
                  <a:pt x="688162" y="100685"/>
                </a:lnTo>
                <a:lnTo>
                  <a:pt x="702411" y="93980"/>
                </a:lnTo>
                <a:close/>
              </a:path>
              <a:path w="873759" h="203200">
                <a:moveTo>
                  <a:pt x="730910" y="80772"/>
                </a:moveTo>
                <a:lnTo>
                  <a:pt x="724204" y="66522"/>
                </a:lnTo>
                <a:lnTo>
                  <a:pt x="709955" y="73126"/>
                </a:lnTo>
                <a:lnTo>
                  <a:pt x="716661" y="87376"/>
                </a:lnTo>
                <a:lnTo>
                  <a:pt x="730910" y="80772"/>
                </a:lnTo>
                <a:close/>
              </a:path>
              <a:path w="873759" h="203200">
                <a:moveTo>
                  <a:pt x="759409" y="67475"/>
                </a:moveTo>
                <a:lnTo>
                  <a:pt x="752703" y="53225"/>
                </a:lnTo>
                <a:lnTo>
                  <a:pt x="738454" y="59817"/>
                </a:lnTo>
                <a:lnTo>
                  <a:pt x="745159" y="74066"/>
                </a:lnTo>
                <a:lnTo>
                  <a:pt x="759409" y="67475"/>
                </a:lnTo>
                <a:close/>
              </a:path>
              <a:path w="873759" h="203200">
                <a:moveTo>
                  <a:pt x="787908" y="54165"/>
                </a:moveTo>
                <a:lnTo>
                  <a:pt x="781202" y="39916"/>
                </a:lnTo>
                <a:lnTo>
                  <a:pt x="766953" y="46520"/>
                </a:lnTo>
                <a:lnTo>
                  <a:pt x="773658" y="60769"/>
                </a:lnTo>
                <a:lnTo>
                  <a:pt x="787908" y="54165"/>
                </a:lnTo>
                <a:close/>
              </a:path>
              <a:path w="873759" h="203200">
                <a:moveTo>
                  <a:pt x="816406" y="40855"/>
                </a:moveTo>
                <a:lnTo>
                  <a:pt x="809701" y="26606"/>
                </a:lnTo>
                <a:lnTo>
                  <a:pt x="795451" y="33312"/>
                </a:lnTo>
                <a:lnTo>
                  <a:pt x="802157" y="47561"/>
                </a:lnTo>
                <a:lnTo>
                  <a:pt x="816406" y="40855"/>
                </a:lnTo>
                <a:close/>
              </a:path>
              <a:path w="873759" h="203200">
                <a:moveTo>
                  <a:pt x="844791" y="27660"/>
                </a:moveTo>
                <a:lnTo>
                  <a:pt x="838200" y="13411"/>
                </a:lnTo>
                <a:lnTo>
                  <a:pt x="823950" y="20002"/>
                </a:lnTo>
                <a:lnTo>
                  <a:pt x="830541" y="34251"/>
                </a:lnTo>
                <a:lnTo>
                  <a:pt x="844791" y="27660"/>
                </a:lnTo>
                <a:close/>
              </a:path>
              <a:path w="873759" h="203200">
                <a:moveTo>
                  <a:pt x="873290" y="14351"/>
                </a:moveTo>
                <a:lnTo>
                  <a:pt x="866698" y="101"/>
                </a:lnTo>
                <a:lnTo>
                  <a:pt x="852449" y="6705"/>
                </a:lnTo>
                <a:lnTo>
                  <a:pt x="859040" y="20955"/>
                </a:lnTo>
                <a:lnTo>
                  <a:pt x="873290" y="14351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00371" y="2928137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19096" y="2638016"/>
            <a:ext cx="3487420" cy="642620"/>
            <a:chOff x="5119096" y="2638016"/>
            <a:chExt cx="3487420" cy="642620"/>
          </a:xfrm>
        </p:grpSpPr>
        <p:sp>
          <p:nvSpPr>
            <p:cNvPr id="25" name="object 25"/>
            <p:cNvSpPr/>
            <p:nvPr/>
          </p:nvSpPr>
          <p:spPr>
            <a:xfrm>
              <a:off x="5119096" y="2663685"/>
              <a:ext cx="673100" cy="267970"/>
            </a:xfrm>
            <a:custGeom>
              <a:avLst/>
              <a:gdLst/>
              <a:ahLst/>
              <a:cxnLst/>
              <a:rect l="l" t="t" r="r" b="b"/>
              <a:pathLst>
                <a:path w="673100" h="267969">
                  <a:moveTo>
                    <a:pt x="38119" y="250724"/>
                  </a:moveTo>
                  <a:lnTo>
                    <a:pt x="58522" y="251289"/>
                  </a:lnTo>
                  <a:lnTo>
                    <a:pt x="672865" y="14668"/>
                  </a:lnTo>
                  <a:lnTo>
                    <a:pt x="667207" y="0"/>
                  </a:lnTo>
                  <a:lnTo>
                    <a:pt x="52895" y="236608"/>
                  </a:lnTo>
                  <a:lnTo>
                    <a:pt x="38119" y="250724"/>
                  </a:lnTo>
                  <a:close/>
                </a:path>
                <a:path w="673100" h="267969">
                  <a:moveTo>
                    <a:pt x="0" y="265395"/>
                  </a:moveTo>
                  <a:lnTo>
                    <a:pt x="87382" y="267721"/>
                  </a:lnTo>
                  <a:lnTo>
                    <a:pt x="91259" y="267910"/>
                  </a:lnTo>
                  <a:lnTo>
                    <a:pt x="94926" y="264452"/>
                  </a:lnTo>
                  <a:lnTo>
                    <a:pt x="95135" y="255756"/>
                  </a:lnTo>
                  <a:lnTo>
                    <a:pt x="91677" y="252194"/>
                  </a:lnTo>
                  <a:lnTo>
                    <a:pt x="58522" y="251289"/>
                  </a:lnTo>
                  <a:lnTo>
                    <a:pt x="21898" y="265395"/>
                  </a:lnTo>
                  <a:lnTo>
                    <a:pt x="16239" y="250727"/>
                  </a:lnTo>
                  <a:lnTo>
                    <a:pt x="16239" y="249886"/>
                  </a:lnTo>
                  <a:lnTo>
                    <a:pt x="0" y="265395"/>
                  </a:lnTo>
                  <a:close/>
                </a:path>
                <a:path w="673100" h="267969">
                  <a:moveTo>
                    <a:pt x="16239" y="249886"/>
                  </a:moveTo>
                  <a:lnTo>
                    <a:pt x="16239" y="250727"/>
                  </a:lnTo>
                  <a:lnTo>
                    <a:pt x="52895" y="236608"/>
                  </a:lnTo>
                  <a:lnTo>
                    <a:pt x="73761" y="216674"/>
                  </a:lnTo>
                  <a:lnTo>
                    <a:pt x="76904" y="213741"/>
                  </a:lnTo>
                  <a:lnTo>
                    <a:pt x="77008" y="208711"/>
                  </a:lnTo>
                  <a:lnTo>
                    <a:pt x="73971" y="205568"/>
                  </a:lnTo>
                  <a:lnTo>
                    <a:pt x="71037" y="202425"/>
                  </a:lnTo>
                  <a:lnTo>
                    <a:pt x="66008" y="202321"/>
                  </a:lnTo>
                  <a:lnTo>
                    <a:pt x="62864" y="205359"/>
                  </a:lnTo>
                  <a:lnTo>
                    <a:pt x="16239" y="249886"/>
                  </a:lnTo>
                  <a:close/>
                </a:path>
                <a:path w="673100" h="267969">
                  <a:moveTo>
                    <a:pt x="16239" y="250727"/>
                  </a:moveTo>
                  <a:lnTo>
                    <a:pt x="21898" y="265395"/>
                  </a:lnTo>
                  <a:lnTo>
                    <a:pt x="58522" y="251289"/>
                  </a:lnTo>
                  <a:lnTo>
                    <a:pt x="38119" y="250724"/>
                  </a:lnTo>
                  <a:lnTo>
                    <a:pt x="24517" y="263719"/>
                  </a:lnTo>
                  <a:lnTo>
                    <a:pt x="19278" y="250202"/>
                  </a:lnTo>
                  <a:lnTo>
                    <a:pt x="19278" y="249556"/>
                  </a:lnTo>
                  <a:lnTo>
                    <a:pt x="16239" y="250727"/>
                  </a:lnTo>
                  <a:close/>
                </a:path>
                <a:path w="673100" h="267969">
                  <a:moveTo>
                    <a:pt x="19278" y="249556"/>
                  </a:moveTo>
                  <a:lnTo>
                    <a:pt x="19278" y="250202"/>
                  </a:lnTo>
                  <a:lnTo>
                    <a:pt x="38119" y="250724"/>
                  </a:lnTo>
                  <a:lnTo>
                    <a:pt x="52895" y="236608"/>
                  </a:lnTo>
                  <a:lnTo>
                    <a:pt x="19278" y="249556"/>
                  </a:lnTo>
                  <a:close/>
                </a:path>
                <a:path w="673100" h="267969">
                  <a:moveTo>
                    <a:pt x="19278" y="250202"/>
                  </a:moveTo>
                  <a:lnTo>
                    <a:pt x="24517" y="263719"/>
                  </a:lnTo>
                  <a:lnTo>
                    <a:pt x="38119" y="250724"/>
                  </a:lnTo>
                  <a:lnTo>
                    <a:pt x="19278" y="250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9096" y="2638016"/>
              <a:ext cx="3487420" cy="320040"/>
            </a:xfrm>
            <a:custGeom>
              <a:avLst/>
              <a:gdLst/>
              <a:ahLst/>
              <a:cxnLst/>
              <a:rect l="l" t="t" r="r" b="b"/>
              <a:pathLst>
                <a:path w="3487420" h="320039">
                  <a:moveTo>
                    <a:pt x="3469938" y="1257"/>
                  </a:moveTo>
                  <a:lnTo>
                    <a:pt x="3471195" y="16973"/>
                  </a:lnTo>
                  <a:lnTo>
                    <a:pt x="3486806" y="15716"/>
                  </a:lnTo>
                  <a:lnTo>
                    <a:pt x="3485549" y="0"/>
                  </a:lnTo>
                  <a:lnTo>
                    <a:pt x="3469938" y="1257"/>
                  </a:lnTo>
                  <a:close/>
                </a:path>
                <a:path w="3487420" h="320039">
                  <a:moveTo>
                    <a:pt x="3438610" y="3876"/>
                  </a:moveTo>
                  <a:lnTo>
                    <a:pt x="3439867" y="19488"/>
                  </a:lnTo>
                  <a:lnTo>
                    <a:pt x="3455479" y="18230"/>
                  </a:lnTo>
                  <a:lnTo>
                    <a:pt x="3454222" y="2618"/>
                  </a:lnTo>
                  <a:lnTo>
                    <a:pt x="3438610" y="3876"/>
                  </a:lnTo>
                  <a:close/>
                </a:path>
                <a:path w="3487420" h="320039">
                  <a:moveTo>
                    <a:pt x="3407282" y="6390"/>
                  </a:moveTo>
                  <a:lnTo>
                    <a:pt x="3408540" y="22106"/>
                  </a:lnTo>
                  <a:lnTo>
                    <a:pt x="3424151" y="20744"/>
                  </a:lnTo>
                  <a:lnTo>
                    <a:pt x="3422893" y="5133"/>
                  </a:lnTo>
                  <a:lnTo>
                    <a:pt x="3407282" y="6390"/>
                  </a:lnTo>
                  <a:close/>
                </a:path>
                <a:path w="3487420" h="320039">
                  <a:moveTo>
                    <a:pt x="3375954" y="8905"/>
                  </a:moveTo>
                  <a:lnTo>
                    <a:pt x="3377211" y="24621"/>
                  </a:lnTo>
                  <a:lnTo>
                    <a:pt x="3392824" y="23364"/>
                  </a:lnTo>
                  <a:lnTo>
                    <a:pt x="3391566" y="7647"/>
                  </a:lnTo>
                  <a:lnTo>
                    <a:pt x="3375954" y="8905"/>
                  </a:lnTo>
                  <a:close/>
                </a:path>
                <a:path w="3487420" h="320039">
                  <a:moveTo>
                    <a:pt x="3344627" y="11523"/>
                  </a:moveTo>
                  <a:lnTo>
                    <a:pt x="3345884" y="27136"/>
                  </a:lnTo>
                  <a:lnTo>
                    <a:pt x="3361495" y="25878"/>
                  </a:lnTo>
                  <a:lnTo>
                    <a:pt x="3360238" y="10267"/>
                  </a:lnTo>
                  <a:lnTo>
                    <a:pt x="3344627" y="11523"/>
                  </a:lnTo>
                  <a:close/>
                </a:path>
                <a:path w="3487420" h="320039">
                  <a:moveTo>
                    <a:pt x="3313300" y="14038"/>
                  </a:moveTo>
                  <a:lnTo>
                    <a:pt x="3314557" y="29754"/>
                  </a:lnTo>
                  <a:lnTo>
                    <a:pt x="3330168" y="28393"/>
                  </a:lnTo>
                  <a:lnTo>
                    <a:pt x="3328911" y="12781"/>
                  </a:lnTo>
                  <a:lnTo>
                    <a:pt x="3313300" y="14038"/>
                  </a:lnTo>
                  <a:close/>
                </a:path>
                <a:path w="3487420" h="320039">
                  <a:moveTo>
                    <a:pt x="3281972" y="16554"/>
                  </a:moveTo>
                  <a:lnTo>
                    <a:pt x="3283229" y="32270"/>
                  </a:lnTo>
                  <a:lnTo>
                    <a:pt x="3298840" y="31013"/>
                  </a:lnTo>
                  <a:lnTo>
                    <a:pt x="3297584" y="15297"/>
                  </a:lnTo>
                  <a:lnTo>
                    <a:pt x="3281972" y="16554"/>
                  </a:lnTo>
                  <a:close/>
                </a:path>
                <a:path w="3487420" h="320039">
                  <a:moveTo>
                    <a:pt x="3250645" y="19173"/>
                  </a:moveTo>
                  <a:lnTo>
                    <a:pt x="3251901" y="34784"/>
                  </a:lnTo>
                  <a:lnTo>
                    <a:pt x="3267513" y="33527"/>
                  </a:lnTo>
                  <a:lnTo>
                    <a:pt x="3266255" y="17915"/>
                  </a:lnTo>
                  <a:lnTo>
                    <a:pt x="3250645" y="19173"/>
                  </a:lnTo>
                  <a:close/>
                </a:path>
                <a:path w="3487420" h="320039">
                  <a:moveTo>
                    <a:pt x="3219316" y="21687"/>
                  </a:moveTo>
                  <a:lnTo>
                    <a:pt x="3220573" y="37404"/>
                  </a:lnTo>
                  <a:lnTo>
                    <a:pt x="3236186" y="36146"/>
                  </a:lnTo>
                  <a:lnTo>
                    <a:pt x="3234927" y="20430"/>
                  </a:lnTo>
                  <a:lnTo>
                    <a:pt x="3219316" y="21687"/>
                  </a:lnTo>
                  <a:close/>
                </a:path>
                <a:path w="3487420" h="320039">
                  <a:moveTo>
                    <a:pt x="3187988" y="24307"/>
                  </a:moveTo>
                  <a:lnTo>
                    <a:pt x="3189245" y="39918"/>
                  </a:lnTo>
                  <a:lnTo>
                    <a:pt x="3204857" y="38661"/>
                  </a:lnTo>
                  <a:lnTo>
                    <a:pt x="3203600" y="22945"/>
                  </a:lnTo>
                  <a:lnTo>
                    <a:pt x="3187988" y="24307"/>
                  </a:lnTo>
                  <a:close/>
                </a:path>
                <a:path w="3487420" h="320039">
                  <a:moveTo>
                    <a:pt x="3156661" y="26822"/>
                  </a:moveTo>
                  <a:lnTo>
                    <a:pt x="3157918" y="42433"/>
                  </a:lnTo>
                  <a:lnTo>
                    <a:pt x="3173530" y="41175"/>
                  </a:lnTo>
                  <a:lnTo>
                    <a:pt x="3172272" y="25565"/>
                  </a:lnTo>
                  <a:lnTo>
                    <a:pt x="3156661" y="26822"/>
                  </a:lnTo>
                  <a:close/>
                </a:path>
                <a:path w="3487420" h="320039">
                  <a:moveTo>
                    <a:pt x="3125228" y="29337"/>
                  </a:moveTo>
                  <a:lnTo>
                    <a:pt x="3126591" y="45053"/>
                  </a:lnTo>
                  <a:lnTo>
                    <a:pt x="3142202" y="43795"/>
                  </a:lnTo>
                  <a:lnTo>
                    <a:pt x="3140944" y="28079"/>
                  </a:lnTo>
                  <a:lnTo>
                    <a:pt x="3125228" y="29337"/>
                  </a:lnTo>
                  <a:close/>
                </a:path>
                <a:path w="3487420" h="320039">
                  <a:moveTo>
                    <a:pt x="3093900" y="31955"/>
                  </a:moveTo>
                  <a:lnTo>
                    <a:pt x="3095263" y="47567"/>
                  </a:lnTo>
                  <a:lnTo>
                    <a:pt x="3110873" y="46309"/>
                  </a:lnTo>
                  <a:lnTo>
                    <a:pt x="3109617" y="30594"/>
                  </a:lnTo>
                  <a:lnTo>
                    <a:pt x="3093900" y="31955"/>
                  </a:lnTo>
                  <a:close/>
                </a:path>
                <a:path w="3487420" h="320039">
                  <a:moveTo>
                    <a:pt x="3062573" y="34470"/>
                  </a:moveTo>
                  <a:lnTo>
                    <a:pt x="3063934" y="50081"/>
                  </a:lnTo>
                  <a:lnTo>
                    <a:pt x="3079546" y="48825"/>
                  </a:lnTo>
                  <a:lnTo>
                    <a:pt x="3078289" y="33213"/>
                  </a:lnTo>
                  <a:lnTo>
                    <a:pt x="3062573" y="34470"/>
                  </a:lnTo>
                  <a:close/>
                </a:path>
                <a:path w="3487420" h="320039">
                  <a:moveTo>
                    <a:pt x="3031244" y="36984"/>
                  </a:moveTo>
                  <a:lnTo>
                    <a:pt x="3032607" y="52701"/>
                  </a:lnTo>
                  <a:lnTo>
                    <a:pt x="3048218" y="51443"/>
                  </a:lnTo>
                  <a:lnTo>
                    <a:pt x="3046961" y="35727"/>
                  </a:lnTo>
                  <a:lnTo>
                    <a:pt x="3031244" y="36984"/>
                  </a:lnTo>
                  <a:close/>
                </a:path>
                <a:path w="3487420" h="320039">
                  <a:moveTo>
                    <a:pt x="2999917" y="39604"/>
                  </a:moveTo>
                  <a:lnTo>
                    <a:pt x="3001279" y="55215"/>
                  </a:lnTo>
                  <a:lnTo>
                    <a:pt x="3016891" y="53958"/>
                  </a:lnTo>
                  <a:lnTo>
                    <a:pt x="3015634" y="38242"/>
                  </a:lnTo>
                  <a:lnTo>
                    <a:pt x="2999917" y="39604"/>
                  </a:lnTo>
                  <a:close/>
                </a:path>
                <a:path w="3487420" h="320039">
                  <a:moveTo>
                    <a:pt x="2968589" y="42118"/>
                  </a:moveTo>
                  <a:lnTo>
                    <a:pt x="2969952" y="57730"/>
                  </a:lnTo>
                  <a:lnTo>
                    <a:pt x="2985562" y="56473"/>
                  </a:lnTo>
                  <a:lnTo>
                    <a:pt x="2984305" y="40860"/>
                  </a:lnTo>
                  <a:lnTo>
                    <a:pt x="2968589" y="42118"/>
                  </a:lnTo>
                  <a:close/>
                </a:path>
                <a:path w="3487420" h="320039">
                  <a:moveTo>
                    <a:pt x="2937262" y="44634"/>
                  </a:moveTo>
                  <a:lnTo>
                    <a:pt x="2938625" y="60350"/>
                  </a:lnTo>
                  <a:lnTo>
                    <a:pt x="2954235" y="59091"/>
                  </a:lnTo>
                  <a:lnTo>
                    <a:pt x="2952978" y="43376"/>
                  </a:lnTo>
                  <a:lnTo>
                    <a:pt x="2937262" y="44634"/>
                  </a:lnTo>
                  <a:close/>
                </a:path>
                <a:path w="3487420" h="320039">
                  <a:moveTo>
                    <a:pt x="2905933" y="47252"/>
                  </a:moveTo>
                  <a:lnTo>
                    <a:pt x="2907296" y="62865"/>
                  </a:lnTo>
                  <a:lnTo>
                    <a:pt x="2922907" y="61607"/>
                  </a:lnTo>
                  <a:lnTo>
                    <a:pt x="2921651" y="45891"/>
                  </a:lnTo>
                  <a:lnTo>
                    <a:pt x="2905933" y="47252"/>
                  </a:lnTo>
                  <a:close/>
                </a:path>
                <a:path w="3487420" h="320039">
                  <a:moveTo>
                    <a:pt x="2874606" y="49767"/>
                  </a:moveTo>
                  <a:lnTo>
                    <a:pt x="2875968" y="65483"/>
                  </a:lnTo>
                  <a:lnTo>
                    <a:pt x="2891580" y="64122"/>
                  </a:lnTo>
                  <a:lnTo>
                    <a:pt x="2890323" y="48510"/>
                  </a:lnTo>
                  <a:lnTo>
                    <a:pt x="2874606" y="49767"/>
                  </a:lnTo>
                  <a:close/>
                </a:path>
                <a:path w="3487420" h="320039">
                  <a:moveTo>
                    <a:pt x="2843279" y="52282"/>
                  </a:moveTo>
                  <a:lnTo>
                    <a:pt x="2844641" y="67998"/>
                  </a:lnTo>
                  <a:lnTo>
                    <a:pt x="2860253" y="66741"/>
                  </a:lnTo>
                  <a:lnTo>
                    <a:pt x="2858994" y="51024"/>
                  </a:lnTo>
                  <a:lnTo>
                    <a:pt x="2843279" y="52282"/>
                  </a:lnTo>
                  <a:close/>
                </a:path>
                <a:path w="3487420" h="320039">
                  <a:moveTo>
                    <a:pt x="2811951" y="54902"/>
                  </a:moveTo>
                  <a:lnTo>
                    <a:pt x="2813312" y="70512"/>
                  </a:lnTo>
                  <a:lnTo>
                    <a:pt x="2828924" y="69255"/>
                  </a:lnTo>
                  <a:lnTo>
                    <a:pt x="2827667" y="53644"/>
                  </a:lnTo>
                  <a:lnTo>
                    <a:pt x="2811951" y="54902"/>
                  </a:lnTo>
                  <a:close/>
                </a:path>
                <a:path w="3487420" h="320039">
                  <a:moveTo>
                    <a:pt x="2780624" y="57415"/>
                  </a:moveTo>
                  <a:lnTo>
                    <a:pt x="2781985" y="73131"/>
                  </a:lnTo>
                  <a:lnTo>
                    <a:pt x="2797597" y="71770"/>
                  </a:lnTo>
                  <a:lnTo>
                    <a:pt x="2796339" y="56159"/>
                  </a:lnTo>
                  <a:lnTo>
                    <a:pt x="2780624" y="57415"/>
                  </a:lnTo>
                  <a:close/>
                </a:path>
                <a:path w="3487420" h="320039">
                  <a:moveTo>
                    <a:pt x="2749295" y="59931"/>
                  </a:moveTo>
                  <a:lnTo>
                    <a:pt x="2750658" y="75646"/>
                  </a:lnTo>
                  <a:lnTo>
                    <a:pt x="2766269" y="74388"/>
                  </a:lnTo>
                  <a:lnTo>
                    <a:pt x="2765012" y="58672"/>
                  </a:lnTo>
                  <a:lnTo>
                    <a:pt x="2749295" y="59931"/>
                  </a:lnTo>
                  <a:close/>
                </a:path>
                <a:path w="3487420" h="320039">
                  <a:moveTo>
                    <a:pt x="2717967" y="62550"/>
                  </a:moveTo>
                  <a:lnTo>
                    <a:pt x="2719330" y="78162"/>
                  </a:lnTo>
                  <a:lnTo>
                    <a:pt x="2734941" y="76904"/>
                  </a:lnTo>
                  <a:lnTo>
                    <a:pt x="2733685" y="61292"/>
                  </a:lnTo>
                  <a:lnTo>
                    <a:pt x="2717967" y="62550"/>
                  </a:lnTo>
                  <a:close/>
                </a:path>
                <a:path w="3487420" h="320039">
                  <a:moveTo>
                    <a:pt x="2686640" y="65064"/>
                  </a:moveTo>
                  <a:lnTo>
                    <a:pt x="2688001" y="80780"/>
                  </a:lnTo>
                  <a:lnTo>
                    <a:pt x="2703614" y="79418"/>
                  </a:lnTo>
                  <a:lnTo>
                    <a:pt x="2702356" y="63807"/>
                  </a:lnTo>
                  <a:lnTo>
                    <a:pt x="2686640" y="65064"/>
                  </a:lnTo>
                  <a:close/>
                </a:path>
                <a:path w="3487420" h="320039">
                  <a:moveTo>
                    <a:pt x="2655312" y="67579"/>
                  </a:moveTo>
                  <a:lnTo>
                    <a:pt x="2656674" y="83295"/>
                  </a:lnTo>
                  <a:lnTo>
                    <a:pt x="2672285" y="82038"/>
                  </a:lnTo>
                  <a:lnTo>
                    <a:pt x="2671028" y="66321"/>
                  </a:lnTo>
                  <a:lnTo>
                    <a:pt x="2655312" y="67579"/>
                  </a:lnTo>
                  <a:close/>
                </a:path>
                <a:path w="3487420" h="320039">
                  <a:moveTo>
                    <a:pt x="2623985" y="70197"/>
                  </a:moveTo>
                  <a:lnTo>
                    <a:pt x="2625346" y="85810"/>
                  </a:lnTo>
                  <a:lnTo>
                    <a:pt x="2640958" y="84552"/>
                  </a:lnTo>
                  <a:lnTo>
                    <a:pt x="2639701" y="68941"/>
                  </a:lnTo>
                  <a:lnTo>
                    <a:pt x="2623985" y="70197"/>
                  </a:lnTo>
                  <a:close/>
                </a:path>
                <a:path w="3487420" h="320039">
                  <a:moveTo>
                    <a:pt x="2592656" y="72713"/>
                  </a:moveTo>
                  <a:lnTo>
                    <a:pt x="2593914" y="88430"/>
                  </a:lnTo>
                  <a:lnTo>
                    <a:pt x="2609630" y="87067"/>
                  </a:lnTo>
                  <a:lnTo>
                    <a:pt x="2608372" y="71455"/>
                  </a:lnTo>
                  <a:lnTo>
                    <a:pt x="2592656" y="72713"/>
                  </a:lnTo>
                  <a:close/>
                </a:path>
                <a:path w="3487420" h="320039">
                  <a:moveTo>
                    <a:pt x="2561329" y="75228"/>
                  </a:moveTo>
                  <a:lnTo>
                    <a:pt x="2562586" y="90944"/>
                  </a:lnTo>
                  <a:lnTo>
                    <a:pt x="2578303" y="89687"/>
                  </a:lnTo>
                  <a:lnTo>
                    <a:pt x="2577045" y="73971"/>
                  </a:lnTo>
                  <a:lnTo>
                    <a:pt x="2561329" y="75228"/>
                  </a:lnTo>
                  <a:close/>
                </a:path>
                <a:path w="3487420" h="320039">
                  <a:moveTo>
                    <a:pt x="2530001" y="77847"/>
                  </a:moveTo>
                  <a:lnTo>
                    <a:pt x="2531258" y="93459"/>
                  </a:lnTo>
                  <a:lnTo>
                    <a:pt x="2546974" y="92202"/>
                  </a:lnTo>
                  <a:lnTo>
                    <a:pt x="2545718" y="76589"/>
                  </a:lnTo>
                  <a:lnTo>
                    <a:pt x="2530001" y="77847"/>
                  </a:lnTo>
                  <a:close/>
                </a:path>
                <a:path w="3487420" h="320039">
                  <a:moveTo>
                    <a:pt x="2498674" y="80361"/>
                  </a:moveTo>
                  <a:lnTo>
                    <a:pt x="2499931" y="96078"/>
                  </a:lnTo>
                  <a:lnTo>
                    <a:pt x="2515647" y="94715"/>
                  </a:lnTo>
                  <a:lnTo>
                    <a:pt x="2514390" y="79104"/>
                  </a:lnTo>
                  <a:lnTo>
                    <a:pt x="2498674" y="80361"/>
                  </a:lnTo>
                  <a:close/>
                </a:path>
                <a:path w="3487420" h="320039">
                  <a:moveTo>
                    <a:pt x="2467347" y="82981"/>
                  </a:moveTo>
                  <a:lnTo>
                    <a:pt x="2468604" y="98592"/>
                  </a:lnTo>
                  <a:lnTo>
                    <a:pt x="2484320" y="97335"/>
                  </a:lnTo>
                  <a:lnTo>
                    <a:pt x="2483062" y="81619"/>
                  </a:lnTo>
                  <a:lnTo>
                    <a:pt x="2467347" y="82981"/>
                  </a:lnTo>
                  <a:close/>
                </a:path>
                <a:path w="3487420" h="320039">
                  <a:moveTo>
                    <a:pt x="2436018" y="85495"/>
                  </a:moveTo>
                  <a:lnTo>
                    <a:pt x="2437276" y="101107"/>
                  </a:lnTo>
                  <a:lnTo>
                    <a:pt x="2452992" y="99849"/>
                  </a:lnTo>
                  <a:lnTo>
                    <a:pt x="2451734" y="84239"/>
                  </a:lnTo>
                  <a:lnTo>
                    <a:pt x="2436018" y="85495"/>
                  </a:lnTo>
                  <a:close/>
                </a:path>
                <a:path w="3487420" h="320039">
                  <a:moveTo>
                    <a:pt x="2404691" y="88009"/>
                  </a:moveTo>
                  <a:lnTo>
                    <a:pt x="2405947" y="103725"/>
                  </a:lnTo>
                  <a:lnTo>
                    <a:pt x="2421665" y="102468"/>
                  </a:lnTo>
                  <a:lnTo>
                    <a:pt x="2420406" y="86752"/>
                  </a:lnTo>
                  <a:lnTo>
                    <a:pt x="2404691" y="88009"/>
                  </a:lnTo>
                  <a:close/>
                </a:path>
                <a:path w="3487420" h="320039">
                  <a:moveTo>
                    <a:pt x="2373363" y="90629"/>
                  </a:moveTo>
                  <a:lnTo>
                    <a:pt x="2374620" y="106241"/>
                  </a:lnTo>
                  <a:lnTo>
                    <a:pt x="2390336" y="104984"/>
                  </a:lnTo>
                  <a:lnTo>
                    <a:pt x="2389079" y="89268"/>
                  </a:lnTo>
                  <a:lnTo>
                    <a:pt x="2373363" y="90629"/>
                  </a:lnTo>
                  <a:close/>
                </a:path>
                <a:path w="3487420" h="320039">
                  <a:moveTo>
                    <a:pt x="2342034" y="93144"/>
                  </a:moveTo>
                  <a:lnTo>
                    <a:pt x="2343292" y="108755"/>
                  </a:lnTo>
                  <a:lnTo>
                    <a:pt x="2359008" y="107499"/>
                  </a:lnTo>
                  <a:lnTo>
                    <a:pt x="2357752" y="91887"/>
                  </a:lnTo>
                  <a:lnTo>
                    <a:pt x="2342034" y="93144"/>
                  </a:lnTo>
                  <a:close/>
                </a:path>
                <a:path w="3487420" h="320039">
                  <a:moveTo>
                    <a:pt x="2310707" y="95658"/>
                  </a:moveTo>
                  <a:lnTo>
                    <a:pt x="2311965" y="111375"/>
                  </a:lnTo>
                  <a:lnTo>
                    <a:pt x="2327681" y="110117"/>
                  </a:lnTo>
                  <a:lnTo>
                    <a:pt x="2326424" y="94401"/>
                  </a:lnTo>
                  <a:lnTo>
                    <a:pt x="2310707" y="95658"/>
                  </a:lnTo>
                  <a:close/>
                </a:path>
                <a:path w="3487420" h="320039">
                  <a:moveTo>
                    <a:pt x="2279379" y="98278"/>
                  </a:moveTo>
                  <a:lnTo>
                    <a:pt x="2280636" y="113889"/>
                  </a:lnTo>
                  <a:lnTo>
                    <a:pt x="2296353" y="112632"/>
                  </a:lnTo>
                  <a:lnTo>
                    <a:pt x="2295095" y="96916"/>
                  </a:lnTo>
                  <a:lnTo>
                    <a:pt x="2279379" y="98278"/>
                  </a:lnTo>
                  <a:close/>
                </a:path>
                <a:path w="3487420" h="320039">
                  <a:moveTo>
                    <a:pt x="2248052" y="100793"/>
                  </a:moveTo>
                  <a:lnTo>
                    <a:pt x="2249309" y="116404"/>
                  </a:lnTo>
                  <a:lnTo>
                    <a:pt x="2265025" y="115147"/>
                  </a:lnTo>
                  <a:lnTo>
                    <a:pt x="2263768" y="99536"/>
                  </a:lnTo>
                  <a:lnTo>
                    <a:pt x="2248052" y="100793"/>
                  </a:lnTo>
                  <a:close/>
                </a:path>
                <a:path w="3487420" h="320039">
                  <a:moveTo>
                    <a:pt x="2216724" y="103308"/>
                  </a:moveTo>
                  <a:lnTo>
                    <a:pt x="2217981" y="119024"/>
                  </a:lnTo>
                  <a:lnTo>
                    <a:pt x="2233697" y="117767"/>
                  </a:lnTo>
                  <a:lnTo>
                    <a:pt x="2232440" y="102050"/>
                  </a:lnTo>
                  <a:lnTo>
                    <a:pt x="2216724" y="103308"/>
                  </a:lnTo>
                  <a:close/>
                </a:path>
                <a:path w="3487420" h="320039">
                  <a:moveTo>
                    <a:pt x="2185396" y="105926"/>
                  </a:moveTo>
                  <a:lnTo>
                    <a:pt x="2186654" y="121539"/>
                  </a:lnTo>
                  <a:lnTo>
                    <a:pt x="2202370" y="120280"/>
                  </a:lnTo>
                  <a:lnTo>
                    <a:pt x="2201113" y="104565"/>
                  </a:lnTo>
                  <a:lnTo>
                    <a:pt x="2185396" y="105926"/>
                  </a:lnTo>
                  <a:close/>
                </a:path>
                <a:path w="3487420" h="320039">
                  <a:moveTo>
                    <a:pt x="2154068" y="108441"/>
                  </a:moveTo>
                  <a:lnTo>
                    <a:pt x="2155325" y="124052"/>
                  </a:lnTo>
                  <a:lnTo>
                    <a:pt x="2171042" y="122796"/>
                  </a:lnTo>
                  <a:lnTo>
                    <a:pt x="2169784" y="107184"/>
                  </a:lnTo>
                  <a:lnTo>
                    <a:pt x="2154068" y="108441"/>
                  </a:lnTo>
                  <a:close/>
                </a:path>
                <a:path w="3487420" h="320039">
                  <a:moveTo>
                    <a:pt x="2122741" y="110956"/>
                  </a:moveTo>
                  <a:lnTo>
                    <a:pt x="2123998" y="126672"/>
                  </a:lnTo>
                  <a:lnTo>
                    <a:pt x="2139715" y="125415"/>
                  </a:lnTo>
                  <a:lnTo>
                    <a:pt x="2138457" y="109698"/>
                  </a:lnTo>
                  <a:lnTo>
                    <a:pt x="2122741" y="110956"/>
                  </a:lnTo>
                  <a:close/>
                </a:path>
                <a:path w="3487420" h="320039">
                  <a:moveTo>
                    <a:pt x="2091414" y="113576"/>
                  </a:moveTo>
                  <a:lnTo>
                    <a:pt x="2092671" y="129186"/>
                  </a:lnTo>
                  <a:lnTo>
                    <a:pt x="2108387" y="127929"/>
                  </a:lnTo>
                  <a:lnTo>
                    <a:pt x="2107129" y="112213"/>
                  </a:lnTo>
                  <a:lnTo>
                    <a:pt x="2091414" y="113576"/>
                  </a:lnTo>
                  <a:close/>
                </a:path>
                <a:path w="3487420" h="320039">
                  <a:moveTo>
                    <a:pt x="2060086" y="116089"/>
                  </a:moveTo>
                  <a:lnTo>
                    <a:pt x="2061343" y="131805"/>
                  </a:lnTo>
                  <a:lnTo>
                    <a:pt x="2077059" y="130444"/>
                  </a:lnTo>
                  <a:lnTo>
                    <a:pt x="2075802" y="114832"/>
                  </a:lnTo>
                  <a:lnTo>
                    <a:pt x="2060086" y="116089"/>
                  </a:lnTo>
                  <a:close/>
                </a:path>
                <a:path w="3487420" h="320039">
                  <a:moveTo>
                    <a:pt x="2028758" y="118605"/>
                  </a:moveTo>
                  <a:lnTo>
                    <a:pt x="2030014" y="134321"/>
                  </a:lnTo>
                  <a:lnTo>
                    <a:pt x="2045732" y="133062"/>
                  </a:lnTo>
                  <a:lnTo>
                    <a:pt x="2044473" y="117348"/>
                  </a:lnTo>
                  <a:lnTo>
                    <a:pt x="2028758" y="118605"/>
                  </a:lnTo>
                  <a:close/>
                </a:path>
                <a:path w="3487420" h="320039">
                  <a:moveTo>
                    <a:pt x="1997430" y="121224"/>
                  </a:moveTo>
                  <a:lnTo>
                    <a:pt x="1998687" y="136836"/>
                  </a:lnTo>
                  <a:lnTo>
                    <a:pt x="2014404" y="135578"/>
                  </a:lnTo>
                  <a:lnTo>
                    <a:pt x="2013146" y="119966"/>
                  </a:lnTo>
                  <a:lnTo>
                    <a:pt x="1997430" y="121224"/>
                  </a:lnTo>
                  <a:close/>
                </a:path>
                <a:path w="3487420" h="320039">
                  <a:moveTo>
                    <a:pt x="1966102" y="123738"/>
                  </a:moveTo>
                  <a:lnTo>
                    <a:pt x="1967359" y="139454"/>
                  </a:lnTo>
                  <a:lnTo>
                    <a:pt x="1983075" y="138093"/>
                  </a:lnTo>
                  <a:lnTo>
                    <a:pt x="1981819" y="122481"/>
                  </a:lnTo>
                  <a:lnTo>
                    <a:pt x="1966102" y="123738"/>
                  </a:lnTo>
                  <a:close/>
                </a:path>
                <a:path w="3487420" h="320039">
                  <a:moveTo>
                    <a:pt x="1934775" y="126253"/>
                  </a:moveTo>
                  <a:lnTo>
                    <a:pt x="1936032" y="141969"/>
                  </a:lnTo>
                  <a:lnTo>
                    <a:pt x="1951748" y="140712"/>
                  </a:lnTo>
                  <a:lnTo>
                    <a:pt x="1950491" y="124995"/>
                  </a:lnTo>
                  <a:lnTo>
                    <a:pt x="1934775" y="126253"/>
                  </a:lnTo>
                  <a:close/>
                </a:path>
                <a:path w="3487420" h="320039">
                  <a:moveTo>
                    <a:pt x="1903446" y="128873"/>
                  </a:moveTo>
                  <a:lnTo>
                    <a:pt x="1904705" y="144484"/>
                  </a:lnTo>
                  <a:lnTo>
                    <a:pt x="1920420" y="143226"/>
                  </a:lnTo>
                  <a:lnTo>
                    <a:pt x="1919164" y="127615"/>
                  </a:lnTo>
                  <a:lnTo>
                    <a:pt x="1903446" y="128873"/>
                  </a:lnTo>
                  <a:close/>
                </a:path>
                <a:path w="3487420" h="320039">
                  <a:moveTo>
                    <a:pt x="1872119" y="131386"/>
                  </a:moveTo>
                  <a:lnTo>
                    <a:pt x="1873376" y="147102"/>
                  </a:lnTo>
                  <a:lnTo>
                    <a:pt x="1889093" y="145741"/>
                  </a:lnTo>
                  <a:lnTo>
                    <a:pt x="1887835" y="130130"/>
                  </a:lnTo>
                  <a:lnTo>
                    <a:pt x="1872119" y="131386"/>
                  </a:lnTo>
                  <a:close/>
                </a:path>
                <a:path w="3487420" h="320039">
                  <a:moveTo>
                    <a:pt x="1840791" y="133902"/>
                  </a:moveTo>
                  <a:lnTo>
                    <a:pt x="1842048" y="149617"/>
                  </a:lnTo>
                  <a:lnTo>
                    <a:pt x="1857764" y="148360"/>
                  </a:lnTo>
                  <a:lnTo>
                    <a:pt x="1856507" y="132643"/>
                  </a:lnTo>
                  <a:lnTo>
                    <a:pt x="1840791" y="133902"/>
                  </a:lnTo>
                  <a:close/>
                </a:path>
                <a:path w="3487420" h="320039">
                  <a:moveTo>
                    <a:pt x="1809464" y="136521"/>
                  </a:moveTo>
                  <a:lnTo>
                    <a:pt x="1810721" y="152133"/>
                  </a:lnTo>
                  <a:lnTo>
                    <a:pt x="1826437" y="150876"/>
                  </a:lnTo>
                  <a:lnTo>
                    <a:pt x="1825180" y="135263"/>
                  </a:lnTo>
                  <a:lnTo>
                    <a:pt x="1809464" y="136521"/>
                  </a:lnTo>
                  <a:close/>
                </a:path>
                <a:path w="3487420" h="320039">
                  <a:moveTo>
                    <a:pt x="1778135" y="139035"/>
                  </a:moveTo>
                  <a:lnTo>
                    <a:pt x="1779393" y="154752"/>
                  </a:lnTo>
                  <a:lnTo>
                    <a:pt x="1795109" y="153389"/>
                  </a:lnTo>
                  <a:lnTo>
                    <a:pt x="1793852" y="137778"/>
                  </a:lnTo>
                  <a:lnTo>
                    <a:pt x="1778135" y="139035"/>
                  </a:lnTo>
                  <a:close/>
                </a:path>
                <a:path w="3487420" h="320039">
                  <a:moveTo>
                    <a:pt x="1746808" y="141550"/>
                  </a:moveTo>
                  <a:lnTo>
                    <a:pt x="1748066" y="157266"/>
                  </a:lnTo>
                  <a:lnTo>
                    <a:pt x="1763782" y="156009"/>
                  </a:lnTo>
                  <a:lnTo>
                    <a:pt x="1762525" y="140293"/>
                  </a:lnTo>
                  <a:lnTo>
                    <a:pt x="1746808" y="141550"/>
                  </a:lnTo>
                  <a:close/>
                </a:path>
                <a:path w="3487420" h="320039">
                  <a:moveTo>
                    <a:pt x="1715481" y="144169"/>
                  </a:moveTo>
                  <a:lnTo>
                    <a:pt x="1716739" y="159781"/>
                  </a:lnTo>
                  <a:lnTo>
                    <a:pt x="1732455" y="158523"/>
                  </a:lnTo>
                  <a:lnTo>
                    <a:pt x="1731196" y="142913"/>
                  </a:lnTo>
                  <a:lnTo>
                    <a:pt x="1715481" y="144169"/>
                  </a:lnTo>
                  <a:close/>
                </a:path>
                <a:path w="3487420" h="320039">
                  <a:moveTo>
                    <a:pt x="1684153" y="146685"/>
                  </a:moveTo>
                  <a:lnTo>
                    <a:pt x="1685410" y="162401"/>
                  </a:lnTo>
                  <a:lnTo>
                    <a:pt x="1701126" y="161142"/>
                  </a:lnTo>
                  <a:lnTo>
                    <a:pt x="1699869" y="145426"/>
                  </a:lnTo>
                  <a:lnTo>
                    <a:pt x="1684153" y="146685"/>
                  </a:lnTo>
                  <a:close/>
                </a:path>
                <a:path w="3487420" h="320039">
                  <a:moveTo>
                    <a:pt x="1652826" y="149303"/>
                  </a:moveTo>
                  <a:lnTo>
                    <a:pt x="1654082" y="164915"/>
                  </a:lnTo>
                  <a:lnTo>
                    <a:pt x="1669799" y="163658"/>
                  </a:lnTo>
                  <a:lnTo>
                    <a:pt x="1668541" y="147942"/>
                  </a:lnTo>
                  <a:lnTo>
                    <a:pt x="1652826" y="149303"/>
                  </a:lnTo>
                  <a:close/>
                </a:path>
                <a:path w="3487420" h="320039">
                  <a:moveTo>
                    <a:pt x="1621497" y="151818"/>
                  </a:moveTo>
                  <a:lnTo>
                    <a:pt x="1622755" y="167430"/>
                  </a:lnTo>
                  <a:lnTo>
                    <a:pt x="1638471" y="166173"/>
                  </a:lnTo>
                  <a:lnTo>
                    <a:pt x="1637214" y="150561"/>
                  </a:lnTo>
                  <a:lnTo>
                    <a:pt x="1621497" y="151818"/>
                  </a:lnTo>
                  <a:close/>
                </a:path>
                <a:path w="3487420" h="320039">
                  <a:moveTo>
                    <a:pt x="1590169" y="154332"/>
                  </a:moveTo>
                  <a:lnTo>
                    <a:pt x="1591426" y="170049"/>
                  </a:lnTo>
                  <a:lnTo>
                    <a:pt x="1607143" y="168791"/>
                  </a:lnTo>
                  <a:lnTo>
                    <a:pt x="1605887" y="153075"/>
                  </a:lnTo>
                  <a:lnTo>
                    <a:pt x="1590169" y="154332"/>
                  </a:lnTo>
                  <a:close/>
                </a:path>
                <a:path w="3487420" h="320039">
                  <a:moveTo>
                    <a:pt x="1558842" y="156952"/>
                  </a:moveTo>
                  <a:lnTo>
                    <a:pt x="1560099" y="172563"/>
                  </a:lnTo>
                  <a:lnTo>
                    <a:pt x="1575815" y="171306"/>
                  </a:lnTo>
                  <a:lnTo>
                    <a:pt x="1574558" y="155590"/>
                  </a:lnTo>
                  <a:lnTo>
                    <a:pt x="1558842" y="156952"/>
                  </a:lnTo>
                  <a:close/>
                </a:path>
                <a:path w="3487420" h="320039">
                  <a:moveTo>
                    <a:pt x="1527514" y="159466"/>
                  </a:moveTo>
                  <a:lnTo>
                    <a:pt x="1528772" y="175078"/>
                  </a:lnTo>
                  <a:lnTo>
                    <a:pt x="1544487" y="173821"/>
                  </a:lnTo>
                  <a:lnTo>
                    <a:pt x="1543231" y="158210"/>
                  </a:lnTo>
                  <a:lnTo>
                    <a:pt x="1527514" y="159466"/>
                  </a:lnTo>
                  <a:close/>
                </a:path>
                <a:path w="3487420" h="320039">
                  <a:moveTo>
                    <a:pt x="1496187" y="161982"/>
                  </a:moveTo>
                  <a:lnTo>
                    <a:pt x="1497444" y="177697"/>
                  </a:lnTo>
                  <a:lnTo>
                    <a:pt x="1513160" y="176439"/>
                  </a:lnTo>
                  <a:lnTo>
                    <a:pt x="1511903" y="160723"/>
                  </a:lnTo>
                  <a:lnTo>
                    <a:pt x="1496187" y="161982"/>
                  </a:lnTo>
                  <a:close/>
                </a:path>
                <a:path w="3487420" h="320039">
                  <a:moveTo>
                    <a:pt x="1464858" y="164600"/>
                  </a:moveTo>
                  <a:lnTo>
                    <a:pt x="1466117" y="180213"/>
                  </a:lnTo>
                  <a:lnTo>
                    <a:pt x="1481832" y="178955"/>
                  </a:lnTo>
                  <a:lnTo>
                    <a:pt x="1480470" y="163239"/>
                  </a:lnTo>
                  <a:lnTo>
                    <a:pt x="1464858" y="164600"/>
                  </a:lnTo>
                  <a:close/>
                </a:path>
                <a:path w="3487420" h="320039">
                  <a:moveTo>
                    <a:pt x="1433531" y="167115"/>
                  </a:moveTo>
                  <a:lnTo>
                    <a:pt x="1434788" y="182727"/>
                  </a:lnTo>
                  <a:lnTo>
                    <a:pt x="1450505" y="181470"/>
                  </a:lnTo>
                  <a:lnTo>
                    <a:pt x="1449142" y="165858"/>
                  </a:lnTo>
                  <a:lnTo>
                    <a:pt x="1433531" y="167115"/>
                  </a:lnTo>
                  <a:close/>
                </a:path>
                <a:path w="3487420" h="320039">
                  <a:moveTo>
                    <a:pt x="1402203" y="169630"/>
                  </a:moveTo>
                  <a:lnTo>
                    <a:pt x="1403460" y="185346"/>
                  </a:lnTo>
                  <a:lnTo>
                    <a:pt x="1419176" y="184089"/>
                  </a:lnTo>
                  <a:lnTo>
                    <a:pt x="1417815" y="168372"/>
                  </a:lnTo>
                  <a:lnTo>
                    <a:pt x="1402203" y="169630"/>
                  </a:lnTo>
                  <a:close/>
                </a:path>
                <a:path w="3487420" h="320039">
                  <a:moveTo>
                    <a:pt x="1370876" y="172250"/>
                  </a:moveTo>
                  <a:lnTo>
                    <a:pt x="1372133" y="187860"/>
                  </a:lnTo>
                  <a:lnTo>
                    <a:pt x="1387849" y="186603"/>
                  </a:lnTo>
                  <a:lnTo>
                    <a:pt x="1386486" y="170887"/>
                  </a:lnTo>
                  <a:lnTo>
                    <a:pt x="1370876" y="172250"/>
                  </a:lnTo>
                  <a:close/>
                </a:path>
                <a:path w="3487420" h="320039">
                  <a:moveTo>
                    <a:pt x="1339549" y="174764"/>
                  </a:moveTo>
                  <a:lnTo>
                    <a:pt x="1340806" y="190375"/>
                  </a:lnTo>
                  <a:lnTo>
                    <a:pt x="1356522" y="189118"/>
                  </a:lnTo>
                  <a:lnTo>
                    <a:pt x="1355159" y="173507"/>
                  </a:lnTo>
                  <a:lnTo>
                    <a:pt x="1339549" y="174764"/>
                  </a:lnTo>
                  <a:close/>
                </a:path>
                <a:path w="3487420" h="320039">
                  <a:moveTo>
                    <a:pt x="1308220" y="177279"/>
                  </a:moveTo>
                  <a:lnTo>
                    <a:pt x="1309477" y="192995"/>
                  </a:lnTo>
                  <a:lnTo>
                    <a:pt x="1325194" y="191738"/>
                  </a:lnTo>
                  <a:lnTo>
                    <a:pt x="1323832" y="176022"/>
                  </a:lnTo>
                  <a:lnTo>
                    <a:pt x="1308220" y="177279"/>
                  </a:lnTo>
                  <a:close/>
                </a:path>
                <a:path w="3487420" h="320039">
                  <a:moveTo>
                    <a:pt x="1276893" y="179898"/>
                  </a:moveTo>
                  <a:lnTo>
                    <a:pt x="1278150" y="195510"/>
                  </a:lnTo>
                  <a:lnTo>
                    <a:pt x="1293867" y="194251"/>
                  </a:lnTo>
                  <a:lnTo>
                    <a:pt x="1292504" y="178640"/>
                  </a:lnTo>
                  <a:lnTo>
                    <a:pt x="1276893" y="179898"/>
                  </a:lnTo>
                  <a:close/>
                </a:path>
                <a:path w="3487420" h="320039">
                  <a:moveTo>
                    <a:pt x="1245565" y="182412"/>
                  </a:moveTo>
                  <a:lnTo>
                    <a:pt x="1246822" y="198128"/>
                  </a:lnTo>
                  <a:lnTo>
                    <a:pt x="1262538" y="196767"/>
                  </a:lnTo>
                  <a:lnTo>
                    <a:pt x="1261177" y="181155"/>
                  </a:lnTo>
                  <a:lnTo>
                    <a:pt x="1245565" y="182412"/>
                  </a:lnTo>
                  <a:close/>
                </a:path>
                <a:path w="3487420" h="320039">
                  <a:moveTo>
                    <a:pt x="1214236" y="184927"/>
                  </a:moveTo>
                  <a:lnTo>
                    <a:pt x="1215494" y="200643"/>
                  </a:lnTo>
                  <a:lnTo>
                    <a:pt x="1231210" y="199386"/>
                  </a:lnTo>
                  <a:lnTo>
                    <a:pt x="1229848" y="183669"/>
                  </a:lnTo>
                  <a:lnTo>
                    <a:pt x="1214236" y="184927"/>
                  </a:lnTo>
                  <a:close/>
                </a:path>
                <a:path w="3487420" h="320039">
                  <a:moveTo>
                    <a:pt x="1182909" y="187547"/>
                  </a:moveTo>
                  <a:lnTo>
                    <a:pt x="1184167" y="203158"/>
                  </a:lnTo>
                  <a:lnTo>
                    <a:pt x="1199883" y="201900"/>
                  </a:lnTo>
                  <a:lnTo>
                    <a:pt x="1198520" y="186289"/>
                  </a:lnTo>
                  <a:lnTo>
                    <a:pt x="1182909" y="187547"/>
                  </a:lnTo>
                  <a:close/>
                </a:path>
                <a:path w="3487420" h="320039">
                  <a:moveTo>
                    <a:pt x="1151581" y="190060"/>
                  </a:moveTo>
                  <a:lnTo>
                    <a:pt x="1152839" y="205776"/>
                  </a:lnTo>
                  <a:lnTo>
                    <a:pt x="1168554" y="204415"/>
                  </a:lnTo>
                  <a:lnTo>
                    <a:pt x="1167193" y="188803"/>
                  </a:lnTo>
                  <a:lnTo>
                    <a:pt x="1151581" y="190060"/>
                  </a:lnTo>
                  <a:close/>
                </a:path>
                <a:path w="3487420" h="320039">
                  <a:moveTo>
                    <a:pt x="1120254" y="192576"/>
                  </a:moveTo>
                  <a:lnTo>
                    <a:pt x="1121511" y="208292"/>
                  </a:lnTo>
                  <a:lnTo>
                    <a:pt x="1137227" y="207034"/>
                  </a:lnTo>
                  <a:lnTo>
                    <a:pt x="1135866" y="191319"/>
                  </a:lnTo>
                  <a:lnTo>
                    <a:pt x="1120254" y="192576"/>
                  </a:lnTo>
                  <a:close/>
                </a:path>
                <a:path w="3487420" h="320039">
                  <a:moveTo>
                    <a:pt x="1088925" y="195195"/>
                  </a:moveTo>
                  <a:lnTo>
                    <a:pt x="1090183" y="210807"/>
                  </a:lnTo>
                  <a:lnTo>
                    <a:pt x="1105899" y="209550"/>
                  </a:lnTo>
                  <a:lnTo>
                    <a:pt x="1104538" y="193937"/>
                  </a:lnTo>
                  <a:lnTo>
                    <a:pt x="1088925" y="195195"/>
                  </a:lnTo>
                  <a:close/>
                </a:path>
                <a:path w="3487420" h="320039">
                  <a:moveTo>
                    <a:pt x="1057598" y="197709"/>
                  </a:moveTo>
                  <a:lnTo>
                    <a:pt x="1058856" y="213426"/>
                  </a:lnTo>
                  <a:lnTo>
                    <a:pt x="1074572" y="212064"/>
                  </a:lnTo>
                  <a:lnTo>
                    <a:pt x="1073209" y="196452"/>
                  </a:lnTo>
                  <a:lnTo>
                    <a:pt x="1057598" y="197709"/>
                  </a:lnTo>
                  <a:close/>
                </a:path>
                <a:path w="3487420" h="320039">
                  <a:moveTo>
                    <a:pt x="1026270" y="200224"/>
                  </a:moveTo>
                  <a:lnTo>
                    <a:pt x="1027527" y="215940"/>
                  </a:lnTo>
                  <a:lnTo>
                    <a:pt x="1043244" y="214683"/>
                  </a:lnTo>
                  <a:lnTo>
                    <a:pt x="1041882" y="198967"/>
                  </a:lnTo>
                  <a:lnTo>
                    <a:pt x="1026270" y="200224"/>
                  </a:lnTo>
                  <a:close/>
                </a:path>
                <a:path w="3487420" h="320039">
                  <a:moveTo>
                    <a:pt x="994943" y="202844"/>
                  </a:moveTo>
                  <a:lnTo>
                    <a:pt x="996200" y="218455"/>
                  </a:lnTo>
                  <a:lnTo>
                    <a:pt x="1011916" y="217197"/>
                  </a:lnTo>
                  <a:lnTo>
                    <a:pt x="1010554" y="201587"/>
                  </a:lnTo>
                  <a:lnTo>
                    <a:pt x="994943" y="202844"/>
                  </a:lnTo>
                  <a:close/>
                </a:path>
                <a:path w="3487420" h="320039">
                  <a:moveTo>
                    <a:pt x="963616" y="205357"/>
                  </a:moveTo>
                  <a:lnTo>
                    <a:pt x="964872" y="221073"/>
                  </a:lnTo>
                  <a:lnTo>
                    <a:pt x="980484" y="219712"/>
                  </a:lnTo>
                  <a:lnTo>
                    <a:pt x="979227" y="204100"/>
                  </a:lnTo>
                  <a:lnTo>
                    <a:pt x="963616" y="205357"/>
                  </a:lnTo>
                  <a:close/>
                </a:path>
                <a:path w="3487420" h="320039">
                  <a:moveTo>
                    <a:pt x="932287" y="207873"/>
                  </a:moveTo>
                  <a:lnTo>
                    <a:pt x="933545" y="223588"/>
                  </a:lnTo>
                  <a:lnTo>
                    <a:pt x="949156" y="222331"/>
                  </a:lnTo>
                  <a:lnTo>
                    <a:pt x="947900" y="206615"/>
                  </a:lnTo>
                  <a:lnTo>
                    <a:pt x="932287" y="207873"/>
                  </a:lnTo>
                  <a:close/>
                </a:path>
                <a:path w="3487420" h="320039">
                  <a:moveTo>
                    <a:pt x="900960" y="210492"/>
                  </a:moveTo>
                  <a:lnTo>
                    <a:pt x="902218" y="226104"/>
                  </a:lnTo>
                  <a:lnTo>
                    <a:pt x="917828" y="224847"/>
                  </a:lnTo>
                  <a:lnTo>
                    <a:pt x="916571" y="209235"/>
                  </a:lnTo>
                  <a:lnTo>
                    <a:pt x="900960" y="210492"/>
                  </a:lnTo>
                  <a:close/>
                </a:path>
                <a:path w="3487420" h="320039">
                  <a:moveTo>
                    <a:pt x="869632" y="213006"/>
                  </a:moveTo>
                  <a:lnTo>
                    <a:pt x="870889" y="228723"/>
                  </a:lnTo>
                  <a:lnTo>
                    <a:pt x="886501" y="227465"/>
                  </a:lnTo>
                  <a:lnTo>
                    <a:pt x="885244" y="211749"/>
                  </a:lnTo>
                  <a:lnTo>
                    <a:pt x="869632" y="213006"/>
                  </a:lnTo>
                  <a:close/>
                </a:path>
                <a:path w="3487420" h="320039">
                  <a:moveTo>
                    <a:pt x="838304" y="215626"/>
                  </a:moveTo>
                  <a:lnTo>
                    <a:pt x="839561" y="231237"/>
                  </a:lnTo>
                  <a:lnTo>
                    <a:pt x="855173" y="229980"/>
                  </a:lnTo>
                  <a:lnTo>
                    <a:pt x="853916" y="214264"/>
                  </a:lnTo>
                  <a:lnTo>
                    <a:pt x="838304" y="215626"/>
                  </a:lnTo>
                  <a:close/>
                </a:path>
                <a:path w="3487420" h="320039">
                  <a:moveTo>
                    <a:pt x="806977" y="218140"/>
                  </a:moveTo>
                  <a:lnTo>
                    <a:pt x="808234" y="233752"/>
                  </a:lnTo>
                  <a:lnTo>
                    <a:pt x="823846" y="232495"/>
                  </a:lnTo>
                  <a:lnTo>
                    <a:pt x="822587" y="216884"/>
                  </a:lnTo>
                  <a:lnTo>
                    <a:pt x="806977" y="218140"/>
                  </a:lnTo>
                  <a:close/>
                </a:path>
                <a:path w="3487420" h="320039">
                  <a:moveTo>
                    <a:pt x="775649" y="220656"/>
                  </a:moveTo>
                  <a:lnTo>
                    <a:pt x="776907" y="236372"/>
                  </a:lnTo>
                  <a:lnTo>
                    <a:pt x="792518" y="235115"/>
                  </a:lnTo>
                  <a:lnTo>
                    <a:pt x="791260" y="219398"/>
                  </a:lnTo>
                  <a:lnTo>
                    <a:pt x="775649" y="220656"/>
                  </a:lnTo>
                  <a:close/>
                </a:path>
                <a:path w="3487420" h="320039">
                  <a:moveTo>
                    <a:pt x="744321" y="223274"/>
                  </a:moveTo>
                  <a:lnTo>
                    <a:pt x="745578" y="238887"/>
                  </a:lnTo>
                  <a:lnTo>
                    <a:pt x="761189" y="237629"/>
                  </a:lnTo>
                  <a:lnTo>
                    <a:pt x="759933" y="221913"/>
                  </a:lnTo>
                  <a:lnTo>
                    <a:pt x="744321" y="223274"/>
                  </a:lnTo>
                  <a:close/>
                </a:path>
                <a:path w="3487420" h="320039">
                  <a:moveTo>
                    <a:pt x="712993" y="225789"/>
                  </a:moveTo>
                  <a:lnTo>
                    <a:pt x="714250" y="241401"/>
                  </a:lnTo>
                  <a:lnTo>
                    <a:pt x="729862" y="240144"/>
                  </a:lnTo>
                  <a:lnTo>
                    <a:pt x="728605" y="224532"/>
                  </a:lnTo>
                  <a:lnTo>
                    <a:pt x="712993" y="225789"/>
                  </a:lnTo>
                  <a:close/>
                </a:path>
                <a:path w="3487420" h="320039">
                  <a:moveTo>
                    <a:pt x="681666" y="228304"/>
                  </a:moveTo>
                  <a:lnTo>
                    <a:pt x="682923" y="244020"/>
                  </a:lnTo>
                  <a:lnTo>
                    <a:pt x="698534" y="242763"/>
                  </a:lnTo>
                  <a:lnTo>
                    <a:pt x="697276" y="227046"/>
                  </a:lnTo>
                  <a:lnTo>
                    <a:pt x="681666" y="228304"/>
                  </a:lnTo>
                  <a:close/>
                </a:path>
                <a:path w="3487420" h="320039">
                  <a:moveTo>
                    <a:pt x="650337" y="230924"/>
                  </a:moveTo>
                  <a:lnTo>
                    <a:pt x="651595" y="246534"/>
                  </a:lnTo>
                  <a:lnTo>
                    <a:pt x="667207" y="245277"/>
                  </a:lnTo>
                  <a:lnTo>
                    <a:pt x="665949" y="229561"/>
                  </a:lnTo>
                  <a:lnTo>
                    <a:pt x="650337" y="230924"/>
                  </a:lnTo>
                  <a:close/>
                </a:path>
                <a:path w="3487420" h="320039">
                  <a:moveTo>
                    <a:pt x="619010" y="233438"/>
                  </a:moveTo>
                  <a:lnTo>
                    <a:pt x="620267" y="249049"/>
                  </a:lnTo>
                  <a:lnTo>
                    <a:pt x="635878" y="247792"/>
                  </a:lnTo>
                  <a:lnTo>
                    <a:pt x="634621" y="232181"/>
                  </a:lnTo>
                  <a:lnTo>
                    <a:pt x="619010" y="233438"/>
                  </a:lnTo>
                  <a:close/>
                </a:path>
                <a:path w="3487420" h="320039">
                  <a:moveTo>
                    <a:pt x="587682" y="235953"/>
                  </a:moveTo>
                  <a:lnTo>
                    <a:pt x="588939" y="251669"/>
                  </a:lnTo>
                  <a:lnTo>
                    <a:pt x="604551" y="250412"/>
                  </a:lnTo>
                  <a:lnTo>
                    <a:pt x="603294" y="234696"/>
                  </a:lnTo>
                  <a:lnTo>
                    <a:pt x="587682" y="235953"/>
                  </a:lnTo>
                  <a:close/>
                </a:path>
                <a:path w="3487420" h="320039">
                  <a:moveTo>
                    <a:pt x="556355" y="238572"/>
                  </a:moveTo>
                  <a:lnTo>
                    <a:pt x="557612" y="254184"/>
                  </a:lnTo>
                  <a:lnTo>
                    <a:pt x="573223" y="252926"/>
                  </a:lnTo>
                  <a:lnTo>
                    <a:pt x="571966" y="237210"/>
                  </a:lnTo>
                  <a:lnTo>
                    <a:pt x="556355" y="238572"/>
                  </a:lnTo>
                  <a:close/>
                </a:path>
                <a:path w="3487420" h="320039">
                  <a:moveTo>
                    <a:pt x="525028" y="241086"/>
                  </a:moveTo>
                  <a:lnTo>
                    <a:pt x="526285" y="256802"/>
                  </a:lnTo>
                  <a:lnTo>
                    <a:pt x="541896" y="255441"/>
                  </a:lnTo>
                  <a:lnTo>
                    <a:pt x="540638" y="239829"/>
                  </a:lnTo>
                  <a:lnTo>
                    <a:pt x="525028" y="241086"/>
                  </a:lnTo>
                  <a:close/>
                </a:path>
                <a:path w="3487420" h="320039">
                  <a:moveTo>
                    <a:pt x="493699" y="243601"/>
                  </a:moveTo>
                  <a:lnTo>
                    <a:pt x="494957" y="259317"/>
                  </a:lnTo>
                  <a:lnTo>
                    <a:pt x="510569" y="258060"/>
                  </a:lnTo>
                  <a:lnTo>
                    <a:pt x="509311" y="242343"/>
                  </a:lnTo>
                  <a:lnTo>
                    <a:pt x="493699" y="243601"/>
                  </a:lnTo>
                  <a:close/>
                </a:path>
                <a:path w="3487420" h="320039">
                  <a:moveTo>
                    <a:pt x="462371" y="246221"/>
                  </a:moveTo>
                  <a:lnTo>
                    <a:pt x="463628" y="261832"/>
                  </a:lnTo>
                  <a:lnTo>
                    <a:pt x="479240" y="260574"/>
                  </a:lnTo>
                  <a:lnTo>
                    <a:pt x="477983" y="244963"/>
                  </a:lnTo>
                  <a:lnTo>
                    <a:pt x="462371" y="246221"/>
                  </a:lnTo>
                  <a:close/>
                </a:path>
                <a:path w="3487420" h="320039">
                  <a:moveTo>
                    <a:pt x="431044" y="248735"/>
                  </a:moveTo>
                  <a:lnTo>
                    <a:pt x="432301" y="264452"/>
                  </a:lnTo>
                  <a:lnTo>
                    <a:pt x="447913" y="263089"/>
                  </a:lnTo>
                  <a:lnTo>
                    <a:pt x="446655" y="247478"/>
                  </a:lnTo>
                  <a:lnTo>
                    <a:pt x="431044" y="248735"/>
                  </a:lnTo>
                  <a:close/>
                </a:path>
                <a:path w="3487420" h="320039">
                  <a:moveTo>
                    <a:pt x="399717" y="251250"/>
                  </a:moveTo>
                  <a:lnTo>
                    <a:pt x="400974" y="266966"/>
                  </a:lnTo>
                  <a:lnTo>
                    <a:pt x="416585" y="265709"/>
                  </a:lnTo>
                  <a:lnTo>
                    <a:pt x="415328" y="249993"/>
                  </a:lnTo>
                  <a:lnTo>
                    <a:pt x="399717" y="251250"/>
                  </a:lnTo>
                  <a:close/>
                </a:path>
                <a:path w="3487420" h="320039">
                  <a:moveTo>
                    <a:pt x="368388" y="253869"/>
                  </a:moveTo>
                  <a:lnTo>
                    <a:pt x="369646" y="269481"/>
                  </a:lnTo>
                  <a:lnTo>
                    <a:pt x="385257" y="268224"/>
                  </a:lnTo>
                  <a:lnTo>
                    <a:pt x="384001" y="252611"/>
                  </a:lnTo>
                  <a:lnTo>
                    <a:pt x="368388" y="253869"/>
                  </a:lnTo>
                  <a:close/>
                </a:path>
                <a:path w="3487420" h="320039">
                  <a:moveTo>
                    <a:pt x="337060" y="256383"/>
                  </a:moveTo>
                  <a:lnTo>
                    <a:pt x="338317" y="272100"/>
                  </a:lnTo>
                  <a:lnTo>
                    <a:pt x="353929" y="270738"/>
                  </a:lnTo>
                  <a:lnTo>
                    <a:pt x="352672" y="255126"/>
                  </a:lnTo>
                  <a:lnTo>
                    <a:pt x="337060" y="256383"/>
                  </a:lnTo>
                  <a:close/>
                </a:path>
                <a:path w="3487420" h="320039">
                  <a:moveTo>
                    <a:pt x="305733" y="258898"/>
                  </a:moveTo>
                  <a:lnTo>
                    <a:pt x="306990" y="274614"/>
                  </a:lnTo>
                  <a:lnTo>
                    <a:pt x="322601" y="273357"/>
                  </a:lnTo>
                  <a:lnTo>
                    <a:pt x="321344" y="257641"/>
                  </a:lnTo>
                  <a:lnTo>
                    <a:pt x="305733" y="258898"/>
                  </a:lnTo>
                  <a:close/>
                </a:path>
                <a:path w="3487420" h="320039">
                  <a:moveTo>
                    <a:pt x="274405" y="261518"/>
                  </a:moveTo>
                  <a:lnTo>
                    <a:pt x="275662" y="277129"/>
                  </a:lnTo>
                  <a:lnTo>
                    <a:pt x="291274" y="275871"/>
                  </a:lnTo>
                  <a:lnTo>
                    <a:pt x="290017" y="260261"/>
                  </a:lnTo>
                  <a:lnTo>
                    <a:pt x="274405" y="261518"/>
                  </a:lnTo>
                  <a:close/>
                </a:path>
                <a:path w="3487420" h="320039">
                  <a:moveTo>
                    <a:pt x="243077" y="264033"/>
                  </a:moveTo>
                  <a:lnTo>
                    <a:pt x="244335" y="279749"/>
                  </a:lnTo>
                  <a:lnTo>
                    <a:pt x="259946" y="278386"/>
                  </a:lnTo>
                  <a:lnTo>
                    <a:pt x="258688" y="262775"/>
                  </a:lnTo>
                  <a:lnTo>
                    <a:pt x="243077" y="264033"/>
                  </a:lnTo>
                  <a:close/>
                </a:path>
                <a:path w="3487420" h="320039">
                  <a:moveTo>
                    <a:pt x="211750" y="266547"/>
                  </a:moveTo>
                  <a:lnTo>
                    <a:pt x="213008" y="282263"/>
                  </a:lnTo>
                  <a:lnTo>
                    <a:pt x="228619" y="281006"/>
                  </a:lnTo>
                  <a:lnTo>
                    <a:pt x="227361" y="265290"/>
                  </a:lnTo>
                  <a:lnTo>
                    <a:pt x="211750" y="266547"/>
                  </a:lnTo>
                  <a:close/>
                </a:path>
                <a:path w="3487420" h="320039">
                  <a:moveTo>
                    <a:pt x="180422" y="269166"/>
                  </a:moveTo>
                  <a:lnTo>
                    <a:pt x="181679" y="284778"/>
                  </a:lnTo>
                  <a:lnTo>
                    <a:pt x="197290" y="283521"/>
                  </a:lnTo>
                  <a:lnTo>
                    <a:pt x="196034" y="267909"/>
                  </a:lnTo>
                  <a:lnTo>
                    <a:pt x="180422" y="269166"/>
                  </a:lnTo>
                  <a:close/>
                </a:path>
                <a:path w="3487420" h="320039">
                  <a:moveTo>
                    <a:pt x="149094" y="271680"/>
                  </a:moveTo>
                  <a:lnTo>
                    <a:pt x="150351" y="287397"/>
                  </a:lnTo>
                  <a:lnTo>
                    <a:pt x="165963" y="286035"/>
                  </a:lnTo>
                  <a:lnTo>
                    <a:pt x="164706" y="270423"/>
                  </a:lnTo>
                  <a:lnTo>
                    <a:pt x="149094" y="271680"/>
                  </a:lnTo>
                  <a:close/>
                </a:path>
                <a:path w="3487420" h="320039">
                  <a:moveTo>
                    <a:pt x="117661" y="274300"/>
                  </a:moveTo>
                  <a:lnTo>
                    <a:pt x="119024" y="289911"/>
                  </a:lnTo>
                  <a:lnTo>
                    <a:pt x="134635" y="288654"/>
                  </a:lnTo>
                  <a:lnTo>
                    <a:pt x="133377" y="272938"/>
                  </a:lnTo>
                  <a:lnTo>
                    <a:pt x="117661" y="274300"/>
                  </a:lnTo>
                  <a:close/>
                </a:path>
                <a:path w="3487420" h="320039">
                  <a:moveTo>
                    <a:pt x="86334" y="276815"/>
                  </a:moveTo>
                  <a:lnTo>
                    <a:pt x="87696" y="292426"/>
                  </a:lnTo>
                  <a:lnTo>
                    <a:pt x="103308" y="291169"/>
                  </a:lnTo>
                  <a:lnTo>
                    <a:pt x="102050" y="275558"/>
                  </a:lnTo>
                  <a:lnTo>
                    <a:pt x="86334" y="276815"/>
                  </a:lnTo>
                  <a:close/>
                </a:path>
                <a:path w="3487420" h="320039">
                  <a:moveTo>
                    <a:pt x="0" y="291693"/>
                  </a:moveTo>
                  <a:lnTo>
                    <a:pt x="82772" y="318516"/>
                  </a:lnTo>
                  <a:lnTo>
                    <a:pt x="86857" y="319877"/>
                  </a:lnTo>
                  <a:lnTo>
                    <a:pt x="91259" y="317572"/>
                  </a:lnTo>
                  <a:lnTo>
                    <a:pt x="93982" y="309399"/>
                  </a:lnTo>
                  <a:lnTo>
                    <a:pt x="91677" y="304895"/>
                  </a:lnTo>
                  <a:lnTo>
                    <a:pt x="87591" y="303637"/>
                  </a:lnTo>
                  <a:lnTo>
                    <a:pt x="60186" y="294738"/>
                  </a:lnTo>
                  <a:lnTo>
                    <a:pt x="56368" y="295046"/>
                  </a:lnTo>
                  <a:lnTo>
                    <a:pt x="56230" y="293454"/>
                  </a:lnTo>
                  <a:lnTo>
                    <a:pt x="40699" y="288411"/>
                  </a:lnTo>
                  <a:lnTo>
                    <a:pt x="40652" y="296303"/>
                  </a:lnTo>
                  <a:lnTo>
                    <a:pt x="25041" y="297561"/>
                  </a:lnTo>
                  <a:lnTo>
                    <a:pt x="24952" y="296540"/>
                  </a:lnTo>
                  <a:lnTo>
                    <a:pt x="23992" y="297036"/>
                  </a:lnTo>
                  <a:lnTo>
                    <a:pt x="22735" y="282577"/>
                  </a:lnTo>
                  <a:lnTo>
                    <a:pt x="22735" y="279986"/>
                  </a:lnTo>
                  <a:lnTo>
                    <a:pt x="0" y="291693"/>
                  </a:lnTo>
                  <a:close/>
                </a:path>
                <a:path w="3487420" h="320039">
                  <a:moveTo>
                    <a:pt x="55006" y="263370"/>
                  </a:moveTo>
                  <a:lnTo>
                    <a:pt x="55006" y="279330"/>
                  </a:lnTo>
                  <a:lnTo>
                    <a:pt x="58891" y="279019"/>
                  </a:lnTo>
                  <a:lnTo>
                    <a:pt x="88324" y="263823"/>
                  </a:lnTo>
                  <a:lnTo>
                    <a:pt x="89896" y="259107"/>
                  </a:lnTo>
                  <a:lnTo>
                    <a:pt x="85915" y="251354"/>
                  </a:lnTo>
                  <a:lnTo>
                    <a:pt x="81199" y="249887"/>
                  </a:lnTo>
                  <a:lnTo>
                    <a:pt x="55006" y="263370"/>
                  </a:lnTo>
                  <a:close/>
                </a:path>
                <a:path w="3487420" h="320039">
                  <a:moveTo>
                    <a:pt x="55146" y="280952"/>
                  </a:moveTo>
                  <a:lnTo>
                    <a:pt x="56230" y="293454"/>
                  </a:lnTo>
                  <a:lnTo>
                    <a:pt x="60186" y="294738"/>
                  </a:lnTo>
                  <a:lnTo>
                    <a:pt x="71979" y="293789"/>
                  </a:lnTo>
                  <a:lnTo>
                    <a:pt x="70722" y="278072"/>
                  </a:lnTo>
                  <a:lnTo>
                    <a:pt x="58891" y="279019"/>
                  </a:lnTo>
                  <a:lnTo>
                    <a:pt x="55146" y="280952"/>
                  </a:lnTo>
                  <a:close/>
                </a:path>
                <a:path w="3487420" h="320039">
                  <a:moveTo>
                    <a:pt x="56230" y="293454"/>
                  </a:moveTo>
                  <a:lnTo>
                    <a:pt x="56368" y="295046"/>
                  </a:lnTo>
                  <a:lnTo>
                    <a:pt x="60186" y="294738"/>
                  </a:lnTo>
                  <a:lnTo>
                    <a:pt x="56230" y="293454"/>
                  </a:lnTo>
                  <a:close/>
                </a:path>
                <a:path w="3487420" h="320039">
                  <a:moveTo>
                    <a:pt x="55006" y="279330"/>
                  </a:moveTo>
                  <a:lnTo>
                    <a:pt x="55146" y="280952"/>
                  </a:lnTo>
                  <a:lnTo>
                    <a:pt x="58891" y="279019"/>
                  </a:lnTo>
                  <a:lnTo>
                    <a:pt x="55006" y="279330"/>
                  </a:lnTo>
                  <a:close/>
                </a:path>
                <a:path w="3487420" h="320039">
                  <a:moveTo>
                    <a:pt x="23679" y="279501"/>
                  </a:moveTo>
                  <a:lnTo>
                    <a:pt x="23679" y="281948"/>
                  </a:lnTo>
                  <a:lnTo>
                    <a:pt x="39395" y="280587"/>
                  </a:lnTo>
                  <a:lnTo>
                    <a:pt x="40003" y="288184"/>
                  </a:lnTo>
                  <a:lnTo>
                    <a:pt x="40699" y="288411"/>
                  </a:lnTo>
                  <a:lnTo>
                    <a:pt x="55146" y="280952"/>
                  </a:lnTo>
                  <a:lnTo>
                    <a:pt x="55006" y="279330"/>
                  </a:lnTo>
                  <a:lnTo>
                    <a:pt x="55006" y="263370"/>
                  </a:lnTo>
                  <a:lnTo>
                    <a:pt x="23679" y="279501"/>
                  </a:lnTo>
                  <a:close/>
                </a:path>
                <a:path w="3487420" h="320039">
                  <a:moveTo>
                    <a:pt x="40003" y="288184"/>
                  </a:moveTo>
                  <a:lnTo>
                    <a:pt x="40048" y="288747"/>
                  </a:lnTo>
                  <a:lnTo>
                    <a:pt x="40699" y="288411"/>
                  </a:lnTo>
                  <a:lnTo>
                    <a:pt x="40003" y="288184"/>
                  </a:lnTo>
                  <a:close/>
                </a:path>
                <a:path w="3487420" h="320039">
                  <a:moveTo>
                    <a:pt x="24952" y="296540"/>
                  </a:moveTo>
                  <a:lnTo>
                    <a:pt x="25041" y="297561"/>
                  </a:lnTo>
                  <a:lnTo>
                    <a:pt x="40652" y="296303"/>
                  </a:lnTo>
                  <a:lnTo>
                    <a:pt x="40048" y="288747"/>
                  </a:lnTo>
                  <a:lnTo>
                    <a:pt x="24952" y="296540"/>
                  </a:lnTo>
                  <a:close/>
                </a:path>
                <a:path w="3487420" h="320039">
                  <a:moveTo>
                    <a:pt x="40048" y="288747"/>
                  </a:moveTo>
                  <a:lnTo>
                    <a:pt x="40652" y="296303"/>
                  </a:lnTo>
                  <a:lnTo>
                    <a:pt x="40652" y="288435"/>
                  </a:lnTo>
                  <a:lnTo>
                    <a:pt x="40048" y="288747"/>
                  </a:lnTo>
                  <a:close/>
                </a:path>
                <a:path w="3487420" h="320039">
                  <a:moveTo>
                    <a:pt x="23763" y="282911"/>
                  </a:moveTo>
                  <a:lnTo>
                    <a:pt x="24952" y="296540"/>
                  </a:lnTo>
                  <a:lnTo>
                    <a:pt x="40048" y="288747"/>
                  </a:lnTo>
                  <a:lnTo>
                    <a:pt x="40003" y="288184"/>
                  </a:lnTo>
                  <a:lnTo>
                    <a:pt x="23763" y="282911"/>
                  </a:lnTo>
                  <a:close/>
                </a:path>
                <a:path w="3487420" h="320039">
                  <a:moveTo>
                    <a:pt x="23679" y="281948"/>
                  </a:moveTo>
                  <a:lnTo>
                    <a:pt x="23763" y="282911"/>
                  </a:lnTo>
                  <a:lnTo>
                    <a:pt x="40003" y="288184"/>
                  </a:lnTo>
                  <a:lnTo>
                    <a:pt x="39395" y="280587"/>
                  </a:lnTo>
                  <a:lnTo>
                    <a:pt x="23679" y="281948"/>
                  </a:lnTo>
                  <a:close/>
                </a:path>
                <a:path w="3487420" h="320039">
                  <a:moveTo>
                    <a:pt x="22735" y="282577"/>
                  </a:moveTo>
                  <a:lnTo>
                    <a:pt x="23992" y="297036"/>
                  </a:lnTo>
                  <a:lnTo>
                    <a:pt x="24952" y="296540"/>
                  </a:lnTo>
                  <a:lnTo>
                    <a:pt x="23763" y="282911"/>
                  </a:lnTo>
                  <a:lnTo>
                    <a:pt x="22735" y="282577"/>
                  </a:lnTo>
                  <a:close/>
                </a:path>
                <a:path w="3487420" h="320039">
                  <a:moveTo>
                    <a:pt x="22735" y="279986"/>
                  </a:moveTo>
                  <a:lnTo>
                    <a:pt x="22735" y="282577"/>
                  </a:lnTo>
                  <a:lnTo>
                    <a:pt x="23763" y="282911"/>
                  </a:lnTo>
                  <a:lnTo>
                    <a:pt x="23679" y="281948"/>
                  </a:lnTo>
                  <a:lnTo>
                    <a:pt x="23679" y="279501"/>
                  </a:lnTo>
                  <a:lnTo>
                    <a:pt x="22735" y="2799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1501" y="292813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71501" y="292813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76740" y="2963487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86094" y="2638120"/>
            <a:ext cx="2820035" cy="638810"/>
            <a:chOff x="5786094" y="2638120"/>
            <a:chExt cx="2820035" cy="638810"/>
          </a:xfrm>
        </p:grpSpPr>
        <p:sp>
          <p:nvSpPr>
            <p:cNvPr id="31" name="object 31"/>
            <p:cNvSpPr/>
            <p:nvPr/>
          </p:nvSpPr>
          <p:spPr>
            <a:xfrm>
              <a:off x="5786094" y="2638119"/>
              <a:ext cx="2820035" cy="316230"/>
            </a:xfrm>
            <a:custGeom>
              <a:avLst/>
              <a:gdLst/>
              <a:ahLst/>
              <a:cxnLst/>
              <a:rect l="l" t="t" r="r" b="b"/>
              <a:pathLst>
                <a:path w="2820034" h="316230">
                  <a:moveTo>
                    <a:pt x="20637" y="31851"/>
                  </a:moveTo>
                  <a:lnTo>
                    <a:pt x="6286" y="25679"/>
                  </a:lnTo>
                  <a:lnTo>
                    <a:pt x="0" y="40132"/>
                  </a:lnTo>
                  <a:lnTo>
                    <a:pt x="14452" y="46316"/>
                  </a:lnTo>
                  <a:lnTo>
                    <a:pt x="20637" y="31851"/>
                  </a:lnTo>
                  <a:close/>
                </a:path>
                <a:path w="2820034" h="316230">
                  <a:moveTo>
                    <a:pt x="49555" y="44323"/>
                  </a:moveTo>
                  <a:lnTo>
                    <a:pt x="35090" y="38138"/>
                  </a:lnTo>
                  <a:lnTo>
                    <a:pt x="28917" y="52501"/>
                  </a:lnTo>
                  <a:lnTo>
                    <a:pt x="43370" y="58788"/>
                  </a:lnTo>
                  <a:lnTo>
                    <a:pt x="49555" y="44323"/>
                  </a:lnTo>
                  <a:close/>
                </a:path>
                <a:path w="2820034" h="316230">
                  <a:moveTo>
                    <a:pt x="78473" y="56692"/>
                  </a:moveTo>
                  <a:lnTo>
                    <a:pt x="64008" y="50507"/>
                  </a:lnTo>
                  <a:lnTo>
                    <a:pt x="57835" y="64960"/>
                  </a:lnTo>
                  <a:lnTo>
                    <a:pt x="72186" y="71145"/>
                  </a:lnTo>
                  <a:lnTo>
                    <a:pt x="78473" y="56692"/>
                  </a:lnTo>
                  <a:close/>
                </a:path>
                <a:path w="2820034" h="316230">
                  <a:moveTo>
                    <a:pt x="107289" y="69151"/>
                  </a:moveTo>
                  <a:lnTo>
                    <a:pt x="92824" y="62865"/>
                  </a:lnTo>
                  <a:lnTo>
                    <a:pt x="86639" y="77330"/>
                  </a:lnTo>
                  <a:lnTo>
                    <a:pt x="101104" y="83515"/>
                  </a:lnTo>
                  <a:lnTo>
                    <a:pt x="107289" y="69151"/>
                  </a:lnTo>
                  <a:close/>
                </a:path>
                <a:path w="2820034" h="316230">
                  <a:moveTo>
                    <a:pt x="136207" y="81521"/>
                  </a:moveTo>
                  <a:lnTo>
                    <a:pt x="121742" y="75336"/>
                  </a:lnTo>
                  <a:lnTo>
                    <a:pt x="115557" y="89801"/>
                  </a:lnTo>
                  <a:lnTo>
                    <a:pt x="130022" y="95973"/>
                  </a:lnTo>
                  <a:lnTo>
                    <a:pt x="136207" y="81521"/>
                  </a:lnTo>
                  <a:close/>
                </a:path>
                <a:path w="2820034" h="316230">
                  <a:moveTo>
                    <a:pt x="165125" y="93992"/>
                  </a:moveTo>
                  <a:lnTo>
                    <a:pt x="150660" y="87706"/>
                  </a:lnTo>
                  <a:lnTo>
                    <a:pt x="144373" y="102158"/>
                  </a:lnTo>
                  <a:lnTo>
                    <a:pt x="158838" y="108343"/>
                  </a:lnTo>
                  <a:lnTo>
                    <a:pt x="165125" y="93992"/>
                  </a:lnTo>
                  <a:close/>
                </a:path>
                <a:path w="2820034" h="316230">
                  <a:moveTo>
                    <a:pt x="193929" y="106349"/>
                  </a:moveTo>
                  <a:lnTo>
                    <a:pt x="179476" y="100164"/>
                  </a:lnTo>
                  <a:lnTo>
                    <a:pt x="173291" y="114630"/>
                  </a:lnTo>
                  <a:lnTo>
                    <a:pt x="187756" y="120815"/>
                  </a:lnTo>
                  <a:lnTo>
                    <a:pt x="193929" y="106349"/>
                  </a:lnTo>
                  <a:close/>
                </a:path>
                <a:path w="2820034" h="316230">
                  <a:moveTo>
                    <a:pt x="222846" y="118719"/>
                  </a:moveTo>
                  <a:lnTo>
                    <a:pt x="208394" y="112534"/>
                  </a:lnTo>
                  <a:lnTo>
                    <a:pt x="202209" y="126987"/>
                  </a:lnTo>
                  <a:lnTo>
                    <a:pt x="216674" y="133172"/>
                  </a:lnTo>
                  <a:lnTo>
                    <a:pt x="222846" y="118719"/>
                  </a:lnTo>
                  <a:close/>
                </a:path>
                <a:path w="2820034" h="316230">
                  <a:moveTo>
                    <a:pt x="251663" y="131178"/>
                  </a:moveTo>
                  <a:lnTo>
                    <a:pt x="237312" y="125006"/>
                  </a:lnTo>
                  <a:lnTo>
                    <a:pt x="231025" y="139458"/>
                  </a:lnTo>
                  <a:lnTo>
                    <a:pt x="245478" y="145643"/>
                  </a:lnTo>
                  <a:lnTo>
                    <a:pt x="251663" y="131178"/>
                  </a:lnTo>
                  <a:close/>
                </a:path>
                <a:path w="2820034" h="316230">
                  <a:moveTo>
                    <a:pt x="280581" y="143548"/>
                  </a:moveTo>
                  <a:lnTo>
                    <a:pt x="266128" y="137363"/>
                  </a:lnTo>
                  <a:lnTo>
                    <a:pt x="259943" y="151828"/>
                  </a:lnTo>
                  <a:lnTo>
                    <a:pt x="274396" y="158000"/>
                  </a:lnTo>
                  <a:lnTo>
                    <a:pt x="280581" y="143548"/>
                  </a:lnTo>
                  <a:close/>
                </a:path>
                <a:path w="2820034" h="316230">
                  <a:moveTo>
                    <a:pt x="309499" y="156019"/>
                  </a:moveTo>
                  <a:lnTo>
                    <a:pt x="295046" y="149834"/>
                  </a:lnTo>
                  <a:lnTo>
                    <a:pt x="288861" y="164185"/>
                  </a:lnTo>
                  <a:lnTo>
                    <a:pt x="303212" y="170472"/>
                  </a:lnTo>
                  <a:lnTo>
                    <a:pt x="309499" y="156019"/>
                  </a:lnTo>
                  <a:close/>
                </a:path>
                <a:path w="2820034" h="316230">
                  <a:moveTo>
                    <a:pt x="338315" y="168376"/>
                  </a:moveTo>
                  <a:lnTo>
                    <a:pt x="323850" y="162191"/>
                  </a:lnTo>
                  <a:lnTo>
                    <a:pt x="317677" y="176657"/>
                  </a:lnTo>
                  <a:lnTo>
                    <a:pt x="332130" y="182841"/>
                  </a:lnTo>
                  <a:lnTo>
                    <a:pt x="338315" y="168376"/>
                  </a:lnTo>
                  <a:close/>
                </a:path>
                <a:path w="2820034" h="316230">
                  <a:moveTo>
                    <a:pt x="367233" y="180848"/>
                  </a:moveTo>
                  <a:lnTo>
                    <a:pt x="352767" y="174663"/>
                  </a:lnTo>
                  <a:lnTo>
                    <a:pt x="346595" y="189014"/>
                  </a:lnTo>
                  <a:lnTo>
                    <a:pt x="361048" y="195300"/>
                  </a:lnTo>
                  <a:lnTo>
                    <a:pt x="367233" y="180848"/>
                  </a:lnTo>
                  <a:close/>
                </a:path>
                <a:path w="2820034" h="316230">
                  <a:moveTo>
                    <a:pt x="396151" y="193205"/>
                  </a:moveTo>
                  <a:lnTo>
                    <a:pt x="381685" y="187032"/>
                  </a:lnTo>
                  <a:lnTo>
                    <a:pt x="375399" y="201485"/>
                  </a:lnTo>
                  <a:lnTo>
                    <a:pt x="389864" y="207670"/>
                  </a:lnTo>
                  <a:lnTo>
                    <a:pt x="396151" y="193205"/>
                  </a:lnTo>
                  <a:close/>
                </a:path>
                <a:path w="2820034" h="316230">
                  <a:moveTo>
                    <a:pt x="424967" y="205676"/>
                  </a:moveTo>
                  <a:lnTo>
                    <a:pt x="410502" y="199390"/>
                  </a:lnTo>
                  <a:lnTo>
                    <a:pt x="404317" y="213855"/>
                  </a:lnTo>
                  <a:lnTo>
                    <a:pt x="418782" y="220027"/>
                  </a:lnTo>
                  <a:lnTo>
                    <a:pt x="424967" y="205676"/>
                  </a:lnTo>
                  <a:close/>
                </a:path>
                <a:path w="2820034" h="316230">
                  <a:moveTo>
                    <a:pt x="453885" y="218046"/>
                  </a:moveTo>
                  <a:lnTo>
                    <a:pt x="439420" y="211861"/>
                  </a:lnTo>
                  <a:lnTo>
                    <a:pt x="433235" y="226314"/>
                  </a:lnTo>
                  <a:lnTo>
                    <a:pt x="447700" y="232498"/>
                  </a:lnTo>
                  <a:lnTo>
                    <a:pt x="453885" y="218046"/>
                  </a:lnTo>
                  <a:close/>
                </a:path>
                <a:path w="2820034" h="316230">
                  <a:moveTo>
                    <a:pt x="482688" y="230505"/>
                  </a:moveTo>
                  <a:lnTo>
                    <a:pt x="468337" y="224218"/>
                  </a:lnTo>
                  <a:lnTo>
                    <a:pt x="462051" y="238683"/>
                  </a:lnTo>
                  <a:lnTo>
                    <a:pt x="476516" y="244868"/>
                  </a:lnTo>
                  <a:lnTo>
                    <a:pt x="482688" y="230505"/>
                  </a:lnTo>
                  <a:close/>
                </a:path>
                <a:path w="2820034" h="316230">
                  <a:moveTo>
                    <a:pt x="511606" y="242874"/>
                  </a:moveTo>
                  <a:lnTo>
                    <a:pt x="497154" y="236689"/>
                  </a:lnTo>
                  <a:lnTo>
                    <a:pt x="490969" y="251155"/>
                  </a:lnTo>
                  <a:lnTo>
                    <a:pt x="505434" y="257327"/>
                  </a:lnTo>
                  <a:lnTo>
                    <a:pt x="511606" y="242874"/>
                  </a:lnTo>
                  <a:close/>
                </a:path>
                <a:path w="2820034" h="316230">
                  <a:moveTo>
                    <a:pt x="540524" y="255231"/>
                  </a:moveTo>
                  <a:lnTo>
                    <a:pt x="526072" y="249059"/>
                  </a:lnTo>
                  <a:lnTo>
                    <a:pt x="519887" y="263512"/>
                  </a:lnTo>
                  <a:lnTo>
                    <a:pt x="534238" y="269697"/>
                  </a:lnTo>
                  <a:lnTo>
                    <a:pt x="540524" y="255231"/>
                  </a:lnTo>
                  <a:close/>
                </a:path>
                <a:path w="2820034" h="316230">
                  <a:moveTo>
                    <a:pt x="603605" y="290969"/>
                  </a:moveTo>
                  <a:lnTo>
                    <a:pt x="587883" y="274764"/>
                  </a:lnTo>
                  <a:lnTo>
                    <a:pt x="569341" y="255638"/>
                  </a:lnTo>
                  <a:lnTo>
                    <a:pt x="540004" y="225374"/>
                  </a:lnTo>
                  <a:lnTo>
                    <a:pt x="535076" y="225374"/>
                  </a:lnTo>
                  <a:lnTo>
                    <a:pt x="531939" y="228307"/>
                  </a:lnTo>
                  <a:lnTo>
                    <a:pt x="528789" y="231343"/>
                  </a:lnTo>
                  <a:lnTo>
                    <a:pt x="528688" y="236372"/>
                  </a:lnTo>
                  <a:lnTo>
                    <a:pt x="554342" y="262775"/>
                  </a:lnTo>
                  <a:lnTo>
                    <a:pt x="549224" y="274650"/>
                  </a:lnTo>
                  <a:lnTo>
                    <a:pt x="548703" y="274650"/>
                  </a:lnTo>
                  <a:lnTo>
                    <a:pt x="516636" y="274307"/>
                  </a:lnTo>
                  <a:lnTo>
                    <a:pt x="512343" y="274307"/>
                  </a:lnTo>
                  <a:lnTo>
                    <a:pt x="508889" y="277660"/>
                  </a:lnTo>
                  <a:lnTo>
                    <a:pt x="508889" y="282054"/>
                  </a:lnTo>
                  <a:lnTo>
                    <a:pt x="508787" y="286359"/>
                  </a:lnTo>
                  <a:lnTo>
                    <a:pt x="512343" y="289915"/>
                  </a:lnTo>
                  <a:lnTo>
                    <a:pt x="516636" y="290017"/>
                  </a:lnTo>
                  <a:lnTo>
                    <a:pt x="603605" y="290969"/>
                  </a:lnTo>
                  <a:close/>
                </a:path>
                <a:path w="2820034" h="316230">
                  <a:moveTo>
                    <a:pt x="697585" y="304901"/>
                  </a:moveTo>
                  <a:lnTo>
                    <a:pt x="695071" y="300609"/>
                  </a:lnTo>
                  <a:lnTo>
                    <a:pt x="663092" y="291833"/>
                  </a:lnTo>
                  <a:lnTo>
                    <a:pt x="668248" y="291172"/>
                  </a:lnTo>
                  <a:lnTo>
                    <a:pt x="666254" y="275564"/>
                  </a:lnTo>
                  <a:lnTo>
                    <a:pt x="661060" y="276225"/>
                  </a:lnTo>
                  <a:lnTo>
                    <a:pt x="686066" y="261835"/>
                  </a:lnTo>
                  <a:lnTo>
                    <a:pt x="689838" y="259740"/>
                  </a:lnTo>
                  <a:lnTo>
                    <a:pt x="691095" y="254927"/>
                  </a:lnTo>
                  <a:lnTo>
                    <a:pt x="689000" y="251155"/>
                  </a:lnTo>
                  <a:lnTo>
                    <a:pt x="686790" y="247383"/>
                  </a:lnTo>
                  <a:lnTo>
                    <a:pt x="681977" y="246126"/>
                  </a:lnTo>
                  <a:lnTo>
                    <a:pt x="678205" y="248221"/>
                  </a:lnTo>
                  <a:lnTo>
                    <a:pt x="652081" y="263258"/>
                  </a:lnTo>
                  <a:lnTo>
                    <a:pt x="652081" y="288810"/>
                  </a:lnTo>
                  <a:lnTo>
                    <a:pt x="643356" y="286423"/>
                  </a:lnTo>
                  <a:lnTo>
                    <a:pt x="651205" y="281901"/>
                  </a:lnTo>
                  <a:lnTo>
                    <a:pt x="652081" y="288810"/>
                  </a:lnTo>
                  <a:lnTo>
                    <a:pt x="652081" y="263258"/>
                  </a:lnTo>
                  <a:lnTo>
                    <a:pt x="650646" y="264083"/>
                  </a:lnTo>
                  <a:lnTo>
                    <a:pt x="622147" y="280492"/>
                  </a:lnTo>
                  <a:lnTo>
                    <a:pt x="602869" y="291592"/>
                  </a:lnTo>
                  <a:lnTo>
                    <a:pt x="686790" y="314642"/>
                  </a:lnTo>
                  <a:lnTo>
                    <a:pt x="690880" y="315696"/>
                  </a:lnTo>
                  <a:lnTo>
                    <a:pt x="695286" y="313283"/>
                  </a:lnTo>
                  <a:lnTo>
                    <a:pt x="697585" y="304901"/>
                  </a:lnTo>
                  <a:close/>
                </a:path>
                <a:path w="2820034" h="316230">
                  <a:moveTo>
                    <a:pt x="699477" y="287197"/>
                  </a:moveTo>
                  <a:lnTo>
                    <a:pt x="697484" y="271576"/>
                  </a:lnTo>
                  <a:lnTo>
                    <a:pt x="681875" y="273570"/>
                  </a:lnTo>
                  <a:lnTo>
                    <a:pt x="683856" y="289179"/>
                  </a:lnTo>
                  <a:lnTo>
                    <a:pt x="699477" y="287197"/>
                  </a:lnTo>
                  <a:close/>
                </a:path>
                <a:path w="2820034" h="316230">
                  <a:moveTo>
                    <a:pt x="730592" y="283210"/>
                  </a:moveTo>
                  <a:lnTo>
                    <a:pt x="728599" y="267601"/>
                  </a:lnTo>
                  <a:lnTo>
                    <a:pt x="713092" y="269595"/>
                  </a:lnTo>
                  <a:lnTo>
                    <a:pt x="715086" y="285203"/>
                  </a:lnTo>
                  <a:lnTo>
                    <a:pt x="730592" y="283210"/>
                  </a:lnTo>
                  <a:close/>
                </a:path>
                <a:path w="2820034" h="316230">
                  <a:moveTo>
                    <a:pt x="761809" y="279234"/>
                  </a:moveTo>
                  <a:lnTo>
                    <a:pt x="759828" y="263613"/>
                  </a:lnTo>
                  <a:lnTo>
                    <a:pt x="744207" y="265607"/>
                  </a:lnTo>
                  <a:lnTo>
                    <a:pt x="746201" y="281216"/>
                  </a:lnTo>
                  <a:lnTo>
                    <a:pt x="761809" y="279234"/>
                  </a:lnTo>
                  <a:close/>
                </a:path>
                <a:path w="2820034" h="316230">
                  <a:moveTo>
                    <a:pt x="793038" y="275145"/>
                  </a:moveTo>
                  <a:lnTo>
                    <a:pt x="790943" y="259638"/>
                  </a:lnTo>
                  <a:lnTo>
                    <a:pt x="775436" y="261632"/>
                  </a:lnTo>
                  <a:lnTo>
                    <a:pt x="777430" y="277139"/>
                  </a:lnTo>
                  <a:lnTo>
                    <a:pt x="793038" y="275145"/>
                  </a:lnTo>
                  <a:close/>
                </a:path>
                <a:path w="2820034" h="316230">
                  <a:moveTo>
                    <a:pt x="824153" y="271157"/>
                  </a:moveTo>
                  <a:lnTo>
                    <a:pt x="822159" y="255549"/>
                  </a:lnTo>
                  <a:lnTo>
                    <a:pt x="806551" y="257644"/>
                  </a:lnTo>
                  <a:lnTo>
                    <a:pt x="808545" y="273151"/>
                  </a:lnTo>
                  <a:lnTo>
                    <a:pt x="824153" y="271157"/>
                  </a:lnTo>
                  <a:close/>
                </a:path>
                <a:path w="2820034" h="316230">
                  <a:moveTo>
                    <a:pt x="855383" y="267182"/>
                  </a:moveTo>
                  <a:lnTo>
                    <a:pt x="853389" y="251574"/>
                  </a:lnTo>
                  <a:lnTo>
                    <a:pt x="837780" y="253555"/>
                  </a:lnTo>
                  <a:lnTo>
                    <a:pt x="839762" y="269176"/>
                  </a:lnTo>
                  <a:lnTo>
                    <a:pt x="855383" y="267182"/>
                  </a:lnTo>
                  <a:close/>
                </a:path>
                <a:path w="2820034" h="316230">
                  <a:moveTo>
                    <a:pt x="886498" y="263194"/>
                  </a:moveTo>
                  <a:lnTo>
                    <a:pt x="884504" y="247586"/>
                  </a:lnTo>
                  <a:lnTo>
                    <a:pt x="868895" y="249580"/>
                  </a:lnTo>
                  <a:lnTo>
                    <a:pt x="870889" y="265188"/>
                  </a:lnTo>
                  <a:lnTo>
                    <a:pt x="886498" y="263194"/>
                  </a:lnTo>
                  <a:close/>
                </a:path>
                <a:path w="2820034" h="316230">
                  <a:moveTo>
                    <a:pt x="917714" y="259219"/>
                  </a:moveTo>
                  <a:lnTo>
                    <a:pt x="915733" y="243611"/>
                  </a:lnTo>
                  <a:lnTo>
                    <a:pt x="900112" y="245592"/>
                  </a:lnTo>
                  <a:lnTo>
                    <a:pt x="902106" y="261213"/>
                  </a:lnTo>
                  <a:lnTo>
                    <a:pt x="917714" y="259219"/>
                  </a:lnTo>
                  <a:close/>
                </a:path>
                <a:path w="2820034" h="316230">
                  <a:moveTo>
                    <a:pt x="948842" y="255231"/>
                  </a:moveTo>
                  <a:lnTo>
                    <a:pt x="946848" y="239623"/>
                  </a:lnTo>
                  <a:lnTo>
                    <a:pt x="931341" y="241617"/>
                  </a:lnTo>
                  <a:lnTo>
                    <a:pt x="933335" y="257225"/>
                  </a:lnTo>
                  <a:lnTo>
                    <a:pt x="948842" y="255231"/>
                  </a:lnTo>
                  <a:close/>
                </a:path>
                <a:path w="2820034" h="316230">
                  <a:moveTo>
                    <a:pt x="980059" y="251256"/>
                  </a:moveTo>
                  <a:lnTo>
                    <a:pt x="978065" y="235648"/>
                  </a:lnTo>
                  <a:lnTo>
                    <a:pt x="962456" y="237629"/>
                  </a:lnTo>
                  <a:lnTo>
                    <a:pt x="964450" y="253250"/>
                  </a:lnTo>
                  <a:lnTo>
                    <a:pt x="980059" y="251256"/>
                  </a:lnTo>
                  <a:close/>
                </a:path>
                <a:path w="2820034" h="316230">
                  <a:moveTo>
                    <a:pt x="1011288" y="247269"/>
                  </a:moveTo>
                  <a:lnTo>
                    <a:pt x="1009192" y="231660"/>
                  </a:lnTo>
                  <a:lnTo>
                    <a:pt x="993686" y="233654"/>
                  </a:lnTo>
                  <a:lnTo>
                    <a:pt x="995667" y="249262"/>
                  </a:lnTo>
                  <a:lnTo>
                    <a:pt x="1011288" y="247269"/>
                  </a:lnTo>
                  <a:close/>
                </a:path>
                <a:path w="2820034" h="316230">
                  <a:moveTo>
                    <a:pt x="1042403" y="243192"/>
                  </a:moveTo>
                  <a:lnTo>
                    <a:pt x="1040409" y="227685"/>
                  </a:lnTo>
                  <a:lnTo>
                    <a:pt x="1024801" y="229666"/>
                  </a:lnTo>
                  <a:lnTo>
                    <a:pt x="1026795" y="245173"/>
                  </a:lnTo>
                  <a:lnTo>
                    <a:pt x="1042403" y="243192"/>
                  </a:lnTo>
                  <a:close/>
                </a:path>
                <a:path w="2820034" h="316230">
                  <a:moveTo>
                    <a:pt x="1073619" y="239204"/>
                  </a:moveTo>
                  <a:lnTo>
                    <a:pt x="1071638" y="223596"/>
                  </a:lnTo>
                  <a:lnTo>
                    <a:pt x="1056017" y="225691"/>
                  </a:lnTo>
                  <a:lnTo>
                    <a:pt x="1058011" y="241198"/>
                  </a:lnTo>
                  <a:lnTo>
                    <a:pt x="1073619" y="239204"/>
                  </a:lnTo>
                  <a:close/>
                </a:path>
                <a:path w="2820034" h="316230">
                  <a:moveTo>
                    <a:pt x="1104747" y="235229"/>
                  </a:moveTo>
                  <a:lnTo>
                    <a:pt x="1102753" y="219608"/>
                  </a:lnTo>
                  <a:lnTo>
                    <a:pt x="1087145" y="221602"/>
                  </a:lnTo>
                  <a:lnTo>
                    <a:pt x="1089126" y="237210"/>
                  </a:lnTo>
                  <a:lnTo>
                    <a:pt x="1104747" y="235229"/>
                  </a:lnTo>
                  <a:close/>
                </a:path>
                <a:path w="2820034" h="316230">
                  <a:moveTo>
                    <a:pt x="1135964" y="231241"/>
                  </a:moveTo>
                  <a:lnTo>
                    <a:pt x="1133970" y="215633"/>
                  </a:lnTo>
                  <a:lnTo>
                    <a:pt x="1118362" y="217627"/>
                  </a:lnTo>
                  <a:lnTo>
                    <a:pt x="1120355" y="233235"/>
                  </a:lnTo>
                  <a:lnTo>
                    <a:pt x="1135964" y="231241"/>
                  </a:lnTo>
                  <a:close/>
                </a:path>
                <a:path w="2820034" h="316230">
                  <a:moveTo>
                    <a:pt x="1167079" y="227266"/>
                  </a:moveTo>
                  <a:lnTo>
                    <a:pt x="1165098" y="211645"/>
                  </a:lnTo>
                  <a:lnTo>
                    <a:pt x="1149477" y="213639"/>
                  </a:lnTo>
                  <a:lnTo>
                    <a:pt x="1151572" y="229247"/>
                  </a:lnTo>
                  <a:lnTo>
                    <a:pt x="1167079" y="227266"/>
                  </a:lnTo>
                  <a:close/>
                </a:path>
                <a:path w="2820034" h="316230">
                  <a:moveTo>
                    <a:pt x="1198308" y="223278"/>
                  </a:moveTo>
                  <a:lnTo>
                    <a:pt x="1196314" y="207670"/>
                  </a:lnTo>
                  <a:lnTo>
                    <a:pt x="1180706" y="209664"/>
                  </a:lnTo>
                  <a:lnTo>
                    <a:pt x="1182700" y="225272"/>
                  </a:lnTo>
                  <a:lnTo>
                    <a:pt x="1198308" y="223278"/>
                  </a:lnTo>
                  <a:close/>
                </a:path>
                <a:path w="2820034" h="316230">
                  <a:moveTo>
                    <a:pt x="1229423" y="219303"/>
                  </a:moveTo>
                  <a:lnTo>
                    <a:pt x="1227429" y="203682"/>
                  </a:lnTo>
                  <a:lnTo>
                    <a:pt x="1211922" y="205676"/>
                  </a:lnTo>
                  <a:lnTo>
                    <a:pt x="1213916" y="221284"/>
                  </a:lnTo>
                  <a:lnTo>
                    <a:pt x="1229423" y="219303"/>
                  </a:lnTo>
                  <a:close/>
                </a:path>
                <a:path w="2820034" h="316230">
                  <a:moveTo>
                    <a:pt x="1260652" y="215315"/>
                  </a:moveTo>
                  <a:lnTo>
                    <a:pt x="1258658" y="199707"/>
                  </a:lnTo>
                  <a:lnTo>
                    <a:pt x="1243050" y="201701"/>
                  </a:lnTo>
                  <a:lnTo>
                    <a:pt x="1245031" y="217309"/>
                  </a:lnTo>
                  <a:lnTo>
                    <a:pt x="1260652" y="215315"/>
                  </a:lnTo>
                  <a:close/>
                </a:path>
                <a:path w="2820034" h="316230">
                  <a:moveTo>
                    <a:pt x="1291869" y="211226"/>
                  </a:moveTo>
                  <a:lnTo>
                    <a:pt x="1289875" y="195719"/>
                  </a:lnTo>
                  <a:lnTo>
                    <a:pt x="1274267" y="197713"/>
                  </a:lnTo>
                  <a:lnTo>
                    <a:pt x="1276261" y="213220"/>
                  </a:lnTo>
                  <a:lnTo>
                    <a:pt x="1291869" y="211226"/>
                  </a:lnTo>
                  <a:close/>
                </a:path>
                <a:path w="2820034" h="316230">
                  <a:moveTo>
                    <a:pt x="1322984" y="207251"/>
                  </a:moveTo>
                  <a:lnTo>
                    <a:pt x="1321003" y="191744"/>
                  </a:lnTo>
                  <a:lnTo>
                    <a:pt x="1305382" y="193738"/>
                  </a:lnTo>
                  <a:lnTo>
                    <a:pt x="1307376" y="209245"/>
                  </a:lnTo>
                  <a:lnTo>
                    <a:pt x="1322984" y="207251"/>
                  </a:lnTo>
                  <a:close/>
                </a:path>
                <a:path w="2820034" h="316230">
                  <a:moveTo>
                    <a:pt x="1354213" y="203263"/>
                  </a:moveTo>
                  <a:lnTo>
                    <a:pt x="1352219" y="187655"/>
                  </a:lnTo>
                  <a:lnTo>
                    <a:pt x="1336611" y="189649"/>
                  </a:lnTo>
                  <a:lnTo>
                    <a:pt x="1338605" y="205257"/>
                  </a:lnTo>
                  <a:lnTo>
                    <a:pt x="1354213" y="203263"/>
                  </a:lnTo>
                  <a:close/>
                </a:path>
                <a:path w="2820034" h="316230">
                  <a:moveTo>
                    <a:pt x="1385328" y="199288"/>
                  </a:moveTo>
                  <a:lnTo>
                    <a:pt x="1383334" y="183680"/>
                  </a:lnTo>
                  <a:lnTo>
                    <a:pt x="1367726" y="185661"/>
                  </a:lnTo>
                  <a:lnTo>
                    <a:pt x="1369822" y="201282"/>
                  </a:lnTo>
                  <a:lnTo>
                    <a:pt x="1385328" y="199288"/>
                  </a:lnTo>
                  <a:close/>
                </a:path>
                <a:path w="2820034" h="316230">
                  <a:moveTo>
                    <a:pt x="1416558" y="195300"/>
                  </a:moveTo>
                  <a:lnTo>
                    <a:pt x="1414564" y="179692"/>
                  </a:lnTo>
                  <a:lnTo>
                    <a:pt x="1398955" y="181686"/>
                  </a:lnTo>
                  <a:lnTo>
                    <a:pt x="1400937" y="197294"/>
                  </a:lnTo>
                  <a:lnTo>
                    <a:pt x="1416558" y="195300"/>
                  </a:lnTo>
                  <a:close/>
                </a:path>
                <a:path w="2820034" h="316230">
                  <a:moveTo>
                    <a:pt x="1447673" y="191325"/>
                  </a:moveTo>
                  <a:lnTo>
                    <a:pt x="1445679" y="175717"/>
                  </a:lnTo>
                  <a:lnTo>
                    <a:pt x="1430172" y="177698"/>
                  </a:lnTo>
                  <a:lnTo>
                    <a:pt x="1432166" y="193319"/>
                  </a:lnTo>
                  <a:lnTo>
                    <a:pt x="1447673" y="191325"/>
                  </a:lnTo>
                  <a:close/>
                </a:path>
                <a:path w="2820034" h="316230">
                  <a:moveTo>
                    <a:pt x="1478889" y="187337"/>
                  </a:moveTo>
                  <a:lnTo>
                    <a:pt x="1476908" y="171729"/>
                  </a:lnTo>
                  <a:lnTo>
                    <a:pt x="1461287" y="173723"/>
                  </a:lnTo>
                  <a:lnTo>
                    <a:pt x="1463281" y="189331"/>
                  </a:lnTo>
                  <a:lnTo>
                    <a:pt x="1478889" y="187337"/>
                  </a:lnTo>
                  <a:close/>
                </a:path>
                <a:path w="2820034" h="316230">
                  <a:moveTo>
                    <a:pt x="1510118" y="183362"/>
                  </a:moveTo>
                  <a:lnTo>
                    <a:pt x="1508125" y="167754"/>
                  </a:lnTo>
                  <a:lnTo>
                    <a:pt x="1492516" y="169735"/>
                  </a:lnTo>
                  <a:lnTo>
                    <a:pt x="1494510" y="185356"/>
                  </a:lnTo>
                  <a:lnTo>
                    <a:pt x="1510118" y="183362"/>
                  </a:lnTo>
                  <a:close/>
                </a:path>
                <a:path w="2820034" h="316230">
                  <a:moveTo>
                    <a:pt x="1541233" y="179273"/>
                  </a:moveTo>
                  <a:lnTo>
                    <a:pt x="1539240" y="163766"/>
                  </a:lnTo>
                  <a:lnTo>
                    <a:pt x="1523631" y="165760"/>
                  </a:lnTo>
                  <a:lnTo>
                    <a:pt x="1525625" y="181267"/>
                  </a:lnTo>
                  <a:lnTo>
                    <a:pt x="1541233" y="179273"/>
                  </a:lnTo>
                  <a:close/>
                </a:path>
                <a:path w="2820034" h="316230">
                  <a:moveTo>
                    <a:pt x="1572463" y="175298"/>
                  </a:moveTo>
                  <a:lnTo>
                    <a:pt x="1570469" y="159791"/>
                  </a:lnTo>
                  <a:lnTo>
                    <a:pt x="1554861" y="161772"/>
                  </a:lnTo>
                  <a:lnTo>
                    <a:pt x="1556842" y="177279"/>
                  </a:lnTo>
                  <a:lnTo>
                    <a:pt x="1572463" y="175298"/>
                  </a:lnTo>
                  <a:close/>
                </a:path>
                <a:path w="2820034" h="316230">
                  <a:moveTo>
                    <a:pt x="1603578" y="171310"/>
                  </a:moveTo>
                  <a:lnTo>
                    <a:pt x="1601584" y="155702"/>
                  </a:lnTo>
                  <a:lnTo>
                    <a:pt x="1585976" y="157695"/>
                  </a:lnTo>
                  <a:lnTo>
                    <a:pt x="1588071" y="173304"/>
                  </a:lnTo>
                  <a:lnTo>
                    <a:pt x="1603578" y="171310"/>
                  </a:lnTo>
                  <a:close/>
                </a:path>
                <a:path w="2820034" h="316230">
                  <a:moveTo>
                    <a:pt x="1634794" y="167335"/>
                  </a:moveTo>
                  <a:lnTo>
                    <a:pt x="1632813" y="151714"/>
                  </a:lnTo>
                  <a:lnTo>
                    <a:pt x="1617192" y="153708"/>
                  </a:lnTo>
                  <a:lnTo>
                    <a:pt x="1619186" y="169316"/>
                  </a:lnTo>
                  <a:lnTo>
                    <a:pt x="1634794" y="167335"/>
                  </a:lnTo>
                  <a:close/>
                </a:path>
                <a:path w="2820034" h="316230">
                  <a:moveTo>
                    <a:pt x="1665922" y="163347"/>
                  </a:moveTo>
                  <a:lnTo>
                    <a:pt x="1663928" y="147739"/>
                  </a:lnTo>
                  <a:lnTo>
                    <a:pt x="1648421" y="149733"/>
                  </a:lnTo>
                  <a:lnTo>
                    <a:pt x="1650415" y="165341"/>
                  </a:lnTo>
                  <a:lnTo>
                    <a:pt x="1665922" y="163347"/>
                  </a:lnTo>
                  <a:close/>
                </a:path>
                <a:path w="2820034" h="316230">
                  <a:moveTo>
                    <a:pt x="1697139" y="159372"/>
                  </a:moveTo>
                  <a:lnTo>
                    <a:pt x="1695145" y="143751"/>
                  </a:lnTo>
                  <a:lnTo>
                    <a:pt x="1679536" y="145745"/>
                  </a:lnTo>
                  <a:lnTo>
                    <a:pt x="1681530" y="161353"/>
                  </a:lnTo>
                  <a:lnTo>
                    <a:pt x="1697139" y="159372"/>
                  </a:lnTo>
                  <a:close/>
                </a:path>
                <a:path w="2820034" h="316230">
                  <a:moveTo>
                    <a:pt x="1728368" y="155384"/>
                  </a:moveTo>
                  <a:lnTo>
                    <a:pt x="1726272" y="139776"/>
                  </a:lnTo>
                  <a:lnTo>
                    <a:pt x="1710766" y="141770"/>
                  </a:lnTo>
                  <a:lnTo>
                    <a:pt x="1712747" y="157378"/>
                  </a:lnTo>
                  <a:lnTo>
                    <a:pt x="1728368" y="155384"/>
                  </a:lnTo>
                  <a:close/>
                </a:path>
                <a:path w="2820034" h="316230">
                  <a:moveTo>
                    <a:pt x="1759483" y="151409"/>
                  </a:moveTo>
                  <a:lnTo>
                    <a:pt x="1757489" y="135788"/>
                  </a:lnTo>
                  <a:lnTo>
                    <a:pt x="1741881" y="137782"/>
                  </a:lnTo>
                  <a:lnTo>
                    <a:pt x="1743875" y="153390"/>
                  </a:lnTo>
                  <a:lnTo>
                    <a:pt x="1759483" y="151409"/>
                  </a:lnTo>
                  <a:close/>
                </a:path>
                <a:path w="2820034" h="316230">
                  <a:moveTo>
                    <a:pt x="1790700" y="147320"/>
                  </a:moveTo>
                  <a:lnTo>
                    <a:pt x="1788718" y="131813"/>
                  </a:lnTo>
                  <a:lnTo>
                    <a:pt x="1773097" y="133807"/>
                  </a:lnTo>
                  <a:lnTo>
                    <a:pt x="1775091" y="149415"/>
                  </a:lnTo>
                  <a:lnTo>
                    <a:pt x="1790700" y="147320"/>
                  </a:lnTo>
                  <a:close/>
                </a:path>
                <a:path w="2820034" h="316230">
                  <a:moveTo>
                    <a:pt x="1821827" y="143332"/>
                  </a:moveTo>
                  <a:lnTo>
                    <a:pt x="1819833" y="127825"/>
                  </a:lnTo>
                  <a:lnTo>
                    <a:pt x="1804225" y="129819"/>
                  </a:lnTo>
                  <a:lnTo>
                    <a:pt x="1806206" y="145326"/>
                  </a:lnTo>
                  <a:lnTo>
                    <a:pt x="1821827" y="143332"/>
                  </a:lnTo>
                  <a:close/>
                </a:path>
                <a:path w="2820034" h="316230">
                  <a:moveTo>
                    <a:pt x="1853044" y="139357"/>
                  </a:moveTo>
                  <a:lnTo>
                    <a:pt x="1851050" y="123748"/>
                  </a:lnTo>
                  <a:lnTo>
                    <a:pt x="1835442" y="125730"/>
                  </a:lnTo>
                  <a:lnTo>
                    <a:pt x="1837436" y="141351"/>
                  </a:lnTo>
                  <a:lnTo>
                    <a:pt x="1853044" y="139357"/>
                  </a:lnTo>
                  <a:close/>
                </a:path>
                <a:path w="2820034" h="316230">
                  <a:moveTo>
                    <a:pt x="1884159" y="135369"/>
                  </a:moveTo>
                  <a:lnTo>
                    <a:pt x="1882178" y="119761"/>
                  </a:lnTo>
                  <a:lnTo>
                    <a:pt x="1866671" y="121754"/>
                  </a:lnTo>
                  <a:lnTo>
                    <a:pt x="1868652" y="137363"/>
                  </a:lnTo>
                  <a:lnTo>
                    <a:pt x="1884159" y="135369"/>
                  </a:lnTo>
                  <a:close/>
                </a:path>
                <a:path w="2820034" h="316230">
                  <a:moveTo>
                    <a:pt x="1915388" y="131394"/>
                  </a:moveTo>
                  <a:lnTo>
                    <a:pt x="1913394" y="115785"/>
                  </a:lnTo>
                  <a:lnTo>
                    <a:pt x="1897786" y="117767"/>
                  </a:lnTo>
                  <a:lnTo>
                    <a:pt x="1899780" y="133388"/>
                  </a:lnTo>
                  <a:lnTo>
                    <a:pt x="1915388" y="131394"/>
                  </a:lnTo>
                  <a:close/>
                </a:path>
                <a:path w="2820034" h="316230">
                  <a:moveTo>
                    <a:pt x="1946605" y="127406"/>
                  </a:moveTo>
                  <a:lnTo>
                    <a:pt x="1944509" y="111798"/>
                  </a:lnTo>
                  <a:lnTo>
                    <a:pt x="1929003" y="113792"/>
                  </a:lnTo>
                  <a:lnTo>
                    <a:pt x="1930996" y="129400"/>
                  </a:lnTo>
                  <a:lnTo>
                    <a:pt x="1946605" y="127406"/>
                  </a:lnTo>
                  <a:close/>
                </a:path>
                <a:path w="2820034" h="316230">
                  <a:moveTo>
                    <a:pt x="1977732" y="123431"/>
                  </a:moveTo>
                  <a:lnTo>
                    <a:pt x="1975739" y="107823"/>
                  </a:lnTo>
                  <a:lnTo>
                    <a:pt x="1960130" y="109804"/>
                  </a:lnTo>
                  <a:lnTo>
                    <a:pt x="1962111" y="125425"/>
                  </a:lnTo>
                  <a:lnTo>
                    <a:pt x="1977732" y="123431"/>
                  </a:lnTo>
                  <a:close/>
                </a:path>
                <a:path w="2820034" h="316230">
                  <a:moveTo>
                    <a:pt x="2008949" y="119443"/>
                  </a:moveTo>
                  <a:lnTo>
                    <a:pt x="2006955" y="103835"/>
                  </a:lnTo>
                  <a:lnTo>
                    <a:pt x="1991347" y="105829"/>
                  </a:lnTo>
                  <a:lnTo>
                    <a:pt x="1993341" y="121437"/>
                  </a:lnTo>
                  <a:lnTo>
                    <a:pt x="2008949" y="119443"/>
                  </a:lnTo>
                  <a:close/>
                </a:path>
                <a:path w="2820034" h="316230">
                  <a:moveTo>
                    <a:pt x="2040064" y="115366"/>
                  </a:moveTo>
                  <a:lnTo>
                    <a:pt x="2038083" y="99860"/>
                  </a:lnTo>
                  <a:lnTo>
                    <a:pt x="2022462" y="101841"/>
                  </a:lnTo>
                  <a:lnTo>
                    <a:pt x="2024456" y="117462"/>
                  </a:lnTo>
                  <a:lnTo>
                    <a:pt x="2040064" y="115366"/>
                  </a:lnTo>
                  <a:close/>
                </a:path>
                <a:path w="2820034" h="316230">
                  <a:moveTo>
                    <a:pt x="2071293" y="111379"/>
                  </a:moveTo>
                  <a:lnTo>
                    <a:pt x="2069299" y="95872"/>
                  </a:lnTo>
                  <a:lnTo>
                    <a:pt x="2053691" y="97866"/>
                  </a:lnTo>
                  <a:lnTo>
                    <a:pt x="2055685" y="113372"/>
                  </a:lnTo>
                  <a:lnTo>
                    <a:pt x="2071293" y="111379"/>
                  </a:lnTo>
                  <a:close/>
                </a:path>
                <a:path w="2820034" h="316230">
                  <a:moveTo>
                    <a:pt x="2102408" y="107403"/>
                  </a:moveTo>
                  <a:lnTo>
                    <a:pt x="2100414" y="91782"/>
                  </a:lnTo>
                  <a:lnTo>
                    <a:pt x="2084908" y="93776"/>
                  </a:lnTo>
                  <a:lnTo>
                    <a:pt x="2086902" y="109385"/>
                  </a:lnTo>
                  <a:lnTo>
                    <a:pt x="2102408" y="107403"/>
                  </a:lnTo>
                  <a:close/>
                </a:path>
                <a:path w="2820034" h="316230">
                  <a:moveTo>
                    <a:pt x="2133638" y="103416"/>
                  </a:moveTo>
                  <a:lnTo>
                    <a:pt x="2131644" y="87807"/>
                  </a:lnTo>
                  <a:lnTo>
                    <a:pt x="2116036" y="89801"/>
                  </a:lnTo>
                  <a:lnTo>
                    <a:pt x="2118017" y="105410"/>
                  </a:lnTo>
                  <a:lnTo>
                    <a:pt x="2133638" y="103416"/>
                  </a:lnTo>
                  <a:close/>
                </a:path>
                <a:path w="2820034" h="316230">
                  <a:moveTo>
                    <a:pt x="2164753" y="99441"/>
                  </a:moveTo>
                  <a:lnTo>
                    <a:pt x="2162759" y="83820"/>
                  </a:lnTo>
                  <a:lnTo>
                    <a:pt x="2147252" y="85813"/>
                  </a:lnTo>
                  <a:lnTo>
                    <a:pt x="2149246" y="101422"/>
                  </a:lnTo>
                  <a:lnTo>
                    <a:pt x="2164753" y="99441"/>
                  </a:lnTo>
                  <a:close/>
                </a:path>
                <a:path w="2820034" h="316230">
                  <a:moveTo>
                    <a:pt x="2195969" y="95453"/>
                  </a:moveTo>
                  <a:lnTo>
                    <a:pt x="2193988" y="79844"/>
                  </a:lnTo>
                  <a:lnTo>
                    <a:pt x="2178367" y="81838"/>
                  </a:lnTo>
                  <a:lnTo>
                    <a:pt x="2180361" y="97447"/>
                  </a:lnTo>
                  <a:lnTo>
                    <a:pt x="2195969" y="95453"/>
                  </a:lnTo>
                  <a:close/>
                </a:path>
                <a:path w="2820034" h="316230">
                  <a:moveTo>
                    <a:pt x="2227199" y="91478"/>
                  </a:moveTo>
                  <a:lnTo>
                    <a:pt x="2225205" y="75857"/>
                  </a:lnTo>
                  <a:lnTo>
                    <a:pt x="2209596" y="77851"/>
                  </a:lnTo>
                  <a:lnTo>
                    <a:pt x="2211590" y="93459"/>
                  </a:lnTo>
                  <a:lnTo>
                    <a:pt x="2227199" y="91478"/>
                  </a:lnTo>
                  <a:close/>
                </a:path>
                <a:path w="2820034" h="316230">
                  <a:moveTo>
                    <a:pt x="2258314" y="87490"/>
                  </a:moveTo>
                  <a:lnTo>
                    <a:pt x="2256320" y="71882"/>
                  </a:lnTo>
                  <a:lnTo>
                    <a:pt x="2240711" y="73875"/>
                  </a:lnTo>
                  <a:lnTo>
                    <a:pt x="2242705" y="89484"/>
                  </a:lnTo>
                  <a:lnTo>
                    <a:pt x="2258314" y="87490"/>
                  </a:lnTo>
                  <a:close/>
                </a:path>
                <a:path w="2820034" h="316230">
                  <a:moveTo>
                    <a:pt x="2289543" y="83400"/>
                  </a:moveTo>
                  <a:lnTo>
                    <a:pt x="2287549" y="67894"/>
                  </a:lnTo>
                  <a:lnTo>
                    <a:pt x="2271941" y="69888"/>
                  </a:lnTo>
                  <a:lnTo>
                    <a:pt x="2273922" y="85496"/>
                  </a:lnTo>
                  <a:lnTo>
                    <a:pt x="2289543" y="83400"/>
                  </a:lnTo>
                  <a:close/>
                </a:path>
                <a:path w="2820034" h="316230">
                  <a:moveTo>
                    <a:pt x="2320658" y="79425"/>
                  </a:moveTo>
                  <a:lnTo>
                    <a:pt x="2318664" y="63919"/>
                  </a:lnTo>
                  <a:lnTo>
                    <a:pt x="2303056" y="65913"/>
                  </a:lnTo>
                  <a:lnTo>
                    <a:pt x="2305151" y="81419"/>
                  </a:lnTo>
                  <a:lnTo>
                    <a:pt x="2320658" y="79425"/>
                  </a:lnTo>
                  <a:close/>
                </a:path>
                <a:path w="2820034" h="316230">
                  <a:moveTo>
                    <a:pt x="2351875" y="75438"/>
                  </a:moveTo>
                  <a:lnTo>
                    <a:pt x="2349893" y="59829"/>
                  </a:lnTo>
                  <a:lnTo>
                    <a:pt x="2334272" y="61925"/>
                  </a:lnTo>
                  <a:lnTo>
                    <a:pt x="2336266" y="77431"/>
                  </a:lnTo>
                  <a:lnTo>
                    <a:pt x="2351875" y="75438"/>
                  </a:lnTo>
                  <a:close/>
                </a:path>
                <a:path w="2820034" h="316230">
                  <a:moveTo>
                    <a:pt x="2383002" y="71462"/>
                  </a:moveTo>
                  <a:lnTo>
                    <a:pt x="2381008" y="55854"/>
                  </a:lnTo>
                  <a:lnTo>
                    <a:pt x="2365502" y="57835"/>
                  </a:lnTo>
                  <a:lnTo>
                    <a:pt x="2367496" y="73456"/>
                  </a:lnTo>
                  <a:lnTo>
                    <a:pt x="2383002" y="71462"/>
                  </a:lnTo>
                  <a:close/>
                </a:path>
                <a:path w="2820034" h="316230">
                  <a:moveTo>
                    <a:pt x="2414219" y="67475"/>
                  </a:moveTo>
                  <a:lnTo>
                    <a:pt x="2412225" y="51866"/>
                  </a:lnTo>
                  <a:lnTo>
                    <a:pt x="2396617" y="53860"/>
                  </a:lnTo>
                  <a:lnTo>
                    <a:pt x="2398611" y="69469"/>
                  </a:lnTo>
                  <a:lnTo>
                    <a:pt x="2414219" y="67475"/>
                  </a:lnTo>
                  <a:close/>
                </a:path>
                <a:path w="2820034" h="316230">
                  <a:moveTo>
                    <a:pt x="2445448" y="63500"/>
                  </a:moveTo>
                  <a:lnTo>
                    <a:pt x="2443454" y="47891"/>
                  </a:lnTo>
                  <a:lnTo>
                    <a:pt x="2427846" y="49872"/>
                  </a:lnTo>
                  <a:lnTo>
                    <a:pt x="2429827" y="65493"/>
                  </a:lnTo>
                  <a:lnTo>
                    <a:pt x="2445448" y="63500"/>
                  </a:lnTo>
                  <a:close/>
                </a:path>
                <a:path w="2820034" h="316230">
                  <a:moveTo>
                    <a:pt x="2476563" y="59512"/>
                  </a:moveTo>
                  <a:lnTo>
                    <a:pt x="2474569" y="43903"/>
                  </a:lnTo>
                  <a:lnTo>
                    <a:pt x="2458961" y="45897"/>
                  </a:lnTo>
                  <a:lnTo>
                    <a:pt x="2460955" y="61506"/>
                  </a:lnTo>
                  <a:lnTo>
                    <a:pt x="2476563" y="59512"/>
                  </a:lnTo>
                  <a:close/>
                </a:path>
                <a:path w="2820034" h="316230">
                  <a:moveTo>
                    <a:pt x="2507780" y="55537"/>
                  </a:moveTo>
                  <a:lnTo>
                    <a:pt x="2505799" y="39928"/>
                  </a:lnTo>
                  <a:lnTo>
                    <a:pt x="2490178" y="41910"/>
                  </a:lnTo>
                  <a:lnTo>
                    <a:pt x="2492171" y="57531"/>
                  </a:lnTo>
                  <a:lnTo>
                    <a:pt x="2507780" y="55537"/>
                  </a:lnTo>
                  <a:close/>
                </a:path>
                <a:path w="2820034" h="316230">
                  <a:moveTo>
                    <a:pt x="2538907" y="51447"/>
                  </a:moveTo>
                  <a:lnTo>
                    <a:pt x="2536914" y="35941"/>
                  </a:lnTo>
                  <a:lnTo>
                    <a:pt x="2521305" y="37934"/>
                  </a:lnTo>
                  <a:lnTo>
                    <a:pt x="2523401" y="53543"/>
                  </a:lnTo>
                  <a:lnTo>
                    <a:pt x="2538907" y="51447"/>
                  </a:lnTo>
                  <a:close/>
                </a:path>
                <a:path w="2820034" h="316230">
                  <a:moveTo>
                    <a:pt x="2570124" y="47472"/>
                  </a:moveTo>
                  <a:lnTo>
                    <a:pt x="2568130" y="31965"/>
                  </a:lnTo>
                  <a:lnTo>
                    <a:pt x="2552522" y="33947"/>
                  </a:lnTo>
                  <a:lnTo>
                    <a:pt x="2554516" y="49453"/>
                  </a:lnTo>
                  <a:lnTo>
                    <a:pt x="2570124" y="47472"/>
                  </a:lnTo>
                  <a:close/>
                </a:path>
                <a:path w="2820034" h="316230">
                  <a:moveTo>
                    <a:pt x="2601239" y="43484"/>
                  </a:moveTo>
                  <a:lnTo>
                    <a:pt x="2599258" y="27876"/>
                  </a:lnTo>
                  <a:lnTo>
                    <a:pt x="2583751" y="29972"/>
                  </a:lnTo>
                  <a:lnTo>
                    <a:pt x="2585732" y="45478"/>
                  </a:lnTo>
                  <a:lnTo>
                    <a:pt x="2601239" y="43484"/>
                  </a:lnTo>
                  <a:close/>
                </a:path>
                <a:path w="2820034" h="316230">
                  <a:moveTo>
                    <a:pt x="2632468" y="39509"/>
                  </a:moveTo>
                  <a:lnTo>
                    <a:pt x="2630474" y="23888"/>
                  </a:lnTo>
                  <a:lnTo>
                    <a:pt x="2614866" y="25882"/>
                  </a:lnTo>
                  <a:lnTo>
                    <a:pt x="2616860" y="41490"/>
                  </a:lnTo>
                  <a:lnTo>
                    <a:pt x="2632468" y="39509"/>
                  </a:lnTo>
                  <a:close/>
                </a:path>
                <a:path w="2820034" h="316230">
                  <a:moveTo>
                    <a:pt x="2663685" y="35521"/>
                  </a:moveTo>
                  <a:lnTo>
                    <a:pt x="2661704" y="19913"/>
                  </a:lnTo>
                  <a:lnTo>
                    <a:pt x="2646083" y="21907"/>
                  </a:lnTo>
                  <a:lnTo>
                    <a:pt x="2648077" y="37515"/>
                  </a:lnTo>
                  <a:lnTo>
                    <a:pt x="2663685" y="35521"/>
                  </a:lnTo>
                  <a:close/>
                </a:path>
                <a:path w="2820034" h="316230">
                  <a:moveTo>
                    <a:pt x="2694813" y="31546"/>
                  </a:moveTo>
                  <a:lnTo>
                    <a:pt x="2692819" y="15925"/>
                  </a:lnTo>
                  <a:lnTo>
                    <a:pt x="2677210" y="17919"/>
                  </a:lnTo>
                  <a:lnTo>
                    <a:pt x="2679192" y="33528"/>
                  </a:lnTo>
                  <a:lnTo>
                    <a:pt x="2694813" y="31546"/>
                  </a:lnTo>
                  <a:close/>
                </a:path>
                <a:path w="2820034" h="316230">
                  <a:moveTo>
                    <a:pt x="2726029" y="27559"/>
                  </a:moveTo>
                  <a:lnTo>
                    <a:pt x="2724035" y="11950"/>
                  </a:lnTo>
                  <a:lnTo>
                    <a:pt x="2708427" y="13944"/>
                  </a:lnTo>
                  <a:lnTo>
                    <a:pt x="2710421" y="29552"/>
                  </a:lnTo>
                  <a:lnTo>
                    <a:pt x="2726029" y="27559"/>
                  </a:lnTo>
                  <a:close/>
                </a:path>
                <a:path w="2820034" h="316230">
                  <a:moveTo>
                    <a:pt x="2757144" y="23583"/>
                  </a:moveTo>
                  <a:lnTo>
                    <a:pt x="2755163" y="7962"/>
                  </a:lnTo>
                  <a:lnTo>
                    <a:pt x="2739542" y="9956"/>
                  </a:lnTo>
                  <a:lnTo>
                    <a:pt x="2741638" y="25565"/>
                  </a:lnTo>
                  <a:lnTo>
                    <a:pt x="2757144" y="23583"/>
                  </a:lnTo>
                  <a:close/>
                </a:path>
                <a:path w="2820034" h="316230">
                  <a:moveTo>
                    <a:pt x="2788374" y="19596"/>
                  </a:moveTo>
                  <a:lnTo>
                    <a:pt x="2786380" y="3987"/>
                  </a:lnTo>
                  <a:lnTo>
                    <a:pt x="2770771" y="5981"/>
                  </a:lnTo>
                  <a:lnTo>
                    <a:pt x="2772765" y="21590"/>
                  </a:lnTo>
                  <a:lnTo>
                    <a:pt x="2788374" y="19596"/>
                  </a:lnTo>
                  <a:close/>
                </a:path>
                <a:path w="2820034" h="316230">
                  <a:moveTo>
                    <a:pt x="2819489" y="15506"/>
                  </a:moveTo>
                  <a:lnTo>
                    <a:pt x="2817495" y="0"/>
                  </a:lnTo>
                  <a:lnTo>
                    <a:pt x="2801988" y="1993"/>
                  </a:lnTo>
                  <a:lnTo>
                    <a:pt x="2803982" y="17500"/>
                  </a:lnTo>
                  <a:lnTo>
                    <a:pt x="2819489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16723" y="292436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16723" y="292436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21961" y="2960176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87853" y="2924365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88295" y="2638644"/>
            <a:ext cx="3418204" cy="315595"/>
            <a:chOff x="5788295" y="2638644"/>
            <a:chExt cx="3418204" cy="315595"/>
          </a:xfrm>
        </p:grpSpPr>
        <p:sp>
          <p:nvSpPr>
            <p:cNvPr id="37" name="object 37"/>
            <p:cNvSpPr/>
            <p:nvPr/>
          </p:nvSpPr>
          <p:spPr>
            <a:xfrm>
              <a:off x="5788295" y="2663266"/>
              <a:ext cx="2147570" cy="287655"/>
            </a:xfrm>
            <a:custGeom>
              <a:avLst/>
              <a:gdLst/>
              <a:ahLst/>
              <a:cxnLst/>
              <a:rect l="l" t="t" r="r" b="b"/>
              <a:pathLst>
                <a:path w="2147570" h="287655">
                  <a:moveTo>
                    <a:pt x="2052436" y="276292"/>
                  </a:moveTo>
                  <a:lnTo>
                    <a:pt x="2053590" y="280483"/>
                  </a:lnTo>
                  <a:lnTo>
                    <a:pt x="2054846" y="284568"/>
                  </a:lnTo>
                  <a:lnTo>
                    <a:pt x="2059142" y="287083"/>
                  </a:lnTo>
                  <a:lnTo>
                    <a:pt x="2063437" y="285796"/>
                  </a:lnTo>
                  <a:lnTo>
                    <a:pt x="2146943" y="262042"/>
                  </a:lnTo>
                  <a:lnTo>
                    <a:pt x="2127665" y="251190"/>
                  </a:lnTo>
                  <a:lnTo>
                    <a:pt x="2127665" y="251879"/>
                  </a:lnTo>
                  <a:lnTo>
                    <a:pt x="2125779" y="267491"/>
                  </a:lnTo>
                  <a:lnTo>
                    <a:pt x="2086704" y="262859"/>
                  </a:lnTo>
                  <a:lnTo>
                    <a:pt x="2059038" y="270738"/>
                  </a:lnTo>
                  <a:lnTo>
                    <a:pt x="2054846" y="271891"/>
                  </a:lnTo>
                  <a:lnTo>
                    <a:pt x="2052436" y="276292"/>
                  </a:lnTo>
                  <a:close/>
                </a:path>
                <a:path w="2147570" h="287655">
                  <a:moveTo>
                    <a:pt x="2086704" y="262859"/>
                  </a:moveTo>
                  <a:lnTo>
                    <a:pt x="2125779" y="267491"/>
                  </a:lnTo>
                  <a:lnTo>
                    <a:pt x="2127665" y="251879"/>
                  </a:lnTo>
                  <a:lnTo>
                    <a:pt x="2124522" y="251506"/>
                  </a:lnTo>
                  <a:lnTo>
                    <a:pt x="2124522" y="252088"/>
                  </a:lnTo>
                  <a:lnTo>
                    <a:pt x="2122845" y="266547"/>
                  </a:lnTo>
                  <a:lnTo>
                    <a:pt x="2106346" y="257265"/>
                  </a:lnTo>
                  <a:lnTo>
                    <a:pt x="2086704" y="262859"/>
                  </a:lnTo>
                  <a:close/>
                </a:path>
                <a:path w="2147570" h="287655">
                  <a:moveTo>
                    <a:pt x="2058408" y="226209"/>
                  </a:moveTo>
                  <a:lnTo>
                    <a:pt x="2059665" y="231028"/>
                  </a:lnTo>
                  <a:lnTo>
                    <a:pt x="2063437" y="233125"/>
                  </a:lnTo>
                  <a:lnTo>
                    <a:pt x="2088530" y="247242"/>
                  </a:lnTo>
                  <a:lnTo>
                    <a:pt x="2127665" y="251879"/>
                  </a:lnTo>
                  <a:lnTo>
                    <a:pt x="2127665" y="251190"/>
                  </a:lnTo>
                  <a:lnTo>
                    <a:pt x="2071190" y="219398"/>
                  </a:lnTo>
                  <a:lnTo>
                    <a:pt x="2067419" y="217303"/>
                  </a:lnTo>
                  <a:lnTo>
                    <a:pt x="2062599" y="218664"/>
                  </a:lnTo>
                  <a:lnTo>
                    <a:pt x="2058408" y="226209"/>
                  </a:lnTo>
                  <a:close/>
                </a:path>
                <a:path w="2147570" h="287655">
                  <a:moveTo>
                    <a:pt x="2106346" y="257265"/>
                  </a:moveTo>
                  <a:lnTo>
                    <a:pt x="2122845" y="266547"/>
                  </a:lnTo>
                  <a:lnTo>
                    <a:pt x="2124522" y="252088"/>
                  </a:lnTo>
                  <a:lnTo>
                    <a:pt x="2106346" y="257265"/>
                  </a:lnTo>
                  <a:close/>
                </a:path>
                <a:path w="2147570" h="287655">
                  <a:moveTo>
                    <a:pt x="2088530" y="247242"/>
                  </a:moveTo>
                  <a:lnTo>
                    <a:pt x="2106346" y="257265"/>
                  </a:lnTo>
                  <a:lnTo>
                    <a:pt x="2124522" y="252088"/>
                  </a:lnTo>
                  <a:lnTo>
                    <a:pt x="2124522" y="251506"/>
                  </a:lnTo>
                  <a:lnTo>
                    <a:pt x="2088530" y="247242"/>
                  </a:lnTo>
                  <a:close/>
                </a:path>
                <a:path w="2147570" h="287655">
                  <a:moveTo>
                    <a:pt x="0" y="15506"/>
                  </a:moveTo>
                  <a:lnTo>
                    <a:pt x="2086704" y="262859"/>
                  </a:lnTo>
                  <a:lnTo>
                    <a:pt x="2106346" y="257265"/>
                  </a:lnTo>
                  <a:lnTo>
                    <a:pt x="2088530" y="247242"/>
                  </a:lnTo>
                  <a:lnTo>
                    <a:pt x="1884" y="0"/>
                  </a:lnTo>
                  <a:lnTo>
                    <a:pt x="0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8609" y="2663162"/>
              <a:ext cx="3417570" cy="291465"/>
            </a:xfrm>
            <a:custGeom>
              <a:avLst/>
              <a:gdLst/>
              <a:ahLst/>
              <a:cxnLst/>
              <a:rect l="l" t="t" r="r" b="b"/>
              <a:pathLst>
                <a:path w="3417570" h="291464">
                  <a:moveTo>
                    <a:pt x="0" y="15716"/>
                  </a:moveTo>
                  <a:lnTo>
                    <a:pt x="15716" y="16868"/>
                  </a:lnTo>
                  <a:lnTo>
                    <a:pt x="16869" y="1151"/>
                  </a:lnTo>
                  <a:lnTo>
                    <a:pt x="1257" y="0"/>
                  </a:lnTo>
                  <a:lnTo>
                    <a:pt x="0" y="15716"/>
                  </a:lnTo>
                  <a:close/>
                </a:path>
                <a:path w="3417570" h="291464">
                  <a:moveTo>
                    <a:pt x="31432" y="18021"/>
                  </a:moveTo>
                  <a:lnTo>
                    <a:pt x="47043" y="19173"/>
                  </a:lnTo>
                  <a:lnTo>
                    <a:pt x="48196" y="3562"/>
                  </a:lnTo>
                  <a:lnTo>
                    <a:pt x="32585" y="2305"/>
                  </a:lnTo>
                  <a:lnTo>
                    <a:pt x="31432" y="18021"/>
                  </a:lnTo>
                  <a:close/>
                </a:path>
                <a:path w="3417570" h="291464">
                  <a:moveTo>
                    <a:pt x="62760" y="20326"/>
                  </a:moveTo>
                  <a:lnTo>
                    <a:pt x="78371" y="21478"/>
                  </a:lnTo>
                  <a:lnTo>
                    <a:pt x="79523" y="5867"/>
                  </a:lnTo>
                  <a:lnTo>
                    <a:pt x="63912" y="4714"/>
                  </a:lnTo>
                  <a:lnTo>
                    <a:pt x="62760" y="20326"/>
                  </a:lnTo>
                  <a:close/>
                </a:path>
                <a:path w="3417570" h="291464">
                  <a:moveTo>
                    <a:pt x="94087" y="22735"/>
                  </a:moveTo>
                  <a:lnTo>
                    <a:pt x="109804" y="23888"/>
                  </a:lnTo>
                  <a:lnTo>
                    <a:pt x="110957" y="8172"/>
                  </a:lnTo>
                  <a:lnTo>
                    <a:pt x="95241" y="7019"/>
                  </a:lnTo>
                  <a:lnTo>
                    <a:pt x="94087" y="22735"/>
                  </a:lnTo>
                  <a:close/>
                </a:path>
                <a:path w="3417570" h="291464">
                  <a:moveTo>
                    <a:pt x="125415" y="25040"/>
                  </a:moveTo>
                  <a:lnTo>
                    <a:pt x="141131" y="26192"/>
                  </a:lnTo>
                  <a:lnTo>
                    <a:pt x="142284" y="10477"/>
                  </a:lnTo>
                  <a:lnTo>
                    <a:pt x="126568" y="9324"/>
                  </a:lnTo>
                  <a:lnTo>
                    <a:pt x="125415" y="25040"/>
                  </a:lnTo>
                  <a:close/>
                </a:path>
                <a:path w="3417570" h="291464">
                  <a:moveTo>
                    <a:pt x="156743" y="27345"/>
                  </a:moveTo>
                  <a:lnTo>
                    <a:pt x="172459" y="28498"/>
                  </a:lnTo>
                  <a:lnTo>
                    <a:pt x="173612" y="12886"/>
                  </a:lnTo>
                  <a:lnTo>
                    <a:pt x="157896" y="11734"/>
                  </a:lnTo>
                  <a:lnTo>
                    <a:pt x="156743" y="27345"/>
                  </a:lnTo>
                  <a:close/>
                </a:path>
                <a:path w="3417570" h="291464">
                  <a:moveTo>
                    <a:pt x="188071" y="29650"/>
                  </a:moveTo>
                  <a:lnTo>
                    <a:pt x="203788" y="30907"/>
                  </a:lnTo>
                  <a:lnTo>
                    <a:pt x="204939" y="15191"/>
                  </a:lnTo>
                  <a:lnTo>
                    <a:pt x="189329" y="14039"/>
                  </a:lnTo>
                  <a:lnTo>
                    <a:pt x="188071" y="29650"/>
                  </a:lnTo>
                  <a:close/>
                </a:path>
                <a:path w="3417570" h="291464">
                  <a:moveTo>
                    <a:pt x="219504" y="32061"/>
                  </a:moveTo>
                  <a:lnTo>
                    <a:pt x="235115" y="33213"/>
                  </a:lnTo>
                  <a:lnTo>
                    <a:pt x="236266" y="17496"/>
                  </a:lnTo>
                  <a:lnTo>
                    <a:pt x="220656" y="16344"/>
                  </a:lnTo>
                  <a:lnTo>
                    <a:pt x="219504" y="32061"/>
                  </a:lnTo>
                  <a:close/>
                </a:path>
                <a:path w="3417570" h="291464">
                  <a:moveTo>
                    <a:pt x="250831" y="34366"/>
                  </a:moveTo>
                  <a:lnTo>
                    <a:pt x="266442" y="35518"/>
                  </a:lnTo>
                  <a:lnTo>
                    <a:pt x="267699" y="19801"/>
                  </a:lnTo>
                  <a:lnTo>
                    <a:pt x="251983" y="18649"/>
                  </a:lnTo>
                  <a:lnTo>
                    <a:pt x="250831" y="34366"/>
                  </a:lnTo>
                  <a:close/>
                </a:path>
                <a:path w="3417570" h="291464">
                  <a:moveTo>
                    <a:pt x="282158" y="36669"/>
                  </a:moveTo>
                  <a:lnTo>
                    <a:pt x="297874" y="37823"/>
                  </a:lnTo>
                  <a:lnTo>
                    <a:pt x="299027" y="22212"/>
                  </a:lnTo>
                  <a:lnTo>
                    <a:pt x="283311" y="21059"/>
                  </a:lnTo>
                  <a:lnTo>
                    <a:pt x="282158" y="36669"/>
                  </a:lnTo>
                  <a:close/>
                </a:path>
                <a:path w="3417570" h="291464">
                  <a:moveTo>
                    <a:pt x="313486" y="38976"/>
                  </a:moveTo>
                  <a:lnTo>
                    <a:pt x="329203" y="40233"/>
                  </a:lnTo>
                  <a:lnTo>
                    <a:pt x="330354" y="24517"/>
                  </a:lnTo>
                  <a:lnTo>
                    <a:pt x="314638" y="23364"/>
                  </a:lnTo>
                  <a:lnTo>
                    <a:pt x="313486" y="38976"/>
                  </a:lnTo>
                  <a:close/>
                </a:path>
                <a:path w="3417570" h="291464">
                  <a:moveTo>
                    <a:pt x="344813" y="41385"/>
                  </a:moveTo>
                  <a:lnTo>
                    <a:pt x="360530" y="42538"/>
                  </a:lnTo>
                  <a:lnTo>
                    <a:pt x="361683" y="26822"/>
                  </a:lnTo>
                  <a:lnTo>
                    <a:pt x="345967" y="25669"/>
                  </a:lnTo>
                  <a:lnTo>
                    <a:pt x="344813" y="41385"/>
                  </a:lnTo>
                  <a:close/>
                </a:path>
                <a:path w="3417570" h="291464">
                  <a:moveTo>
                    <a:pt x="376142" y="43690"/>
                  </a:moveTo>
                  <a:lnTo>
                    <a:pt x="391858" y="44843"/>
                  </a:lnTo>
                  <a:lnTo>
                    <a:pt x="393010" y="29231"/>
                  </a:lnTo>
                  <a:lnTo>
                    <a:pt x="377399" y="27974"/>
                  </a:lnTo>
                  <a:lnTo>
                    <a:pt x="376142" y="43690"/>
                  </a:lnTo>
                  <a:close/>
                </a:path>
                <a:path w="3417570" h="291464">
                  <a:moveTo>
                    <a:pt x="407574" y="45995"/>
                  </a:moveTo>
                  <a:lnTo>
                    <a:pt x="423186" y="47148"/>
                  </a:lnTo>
                  <a:lnTo>
                    <a:pt x="424338" y="31536"/>
                  </a:lnTo>
                  <a:lnTo>
                    <a:pt x="408726" y="30384"/>
                  </a:lnTo>
                  <a:lnTo>
                    <a:pt x="407574" y="45995"/>
                  </a:lnTo>
                  <a:close/>
                </a:path>
                <a:path w="3417570" h="291464">
                  <a:moveTo>
                    <a:pt x="438901" y="48406"/>
                  </a:moveTo>
                  <a:lnTo>
                    <a:pt x="454513" y="49557"/>
                  </a:lnTo>
                  <a:lnTo>
                    <a:pt x="455771" y="33841"/>
                  </a:lnTo>
                  <a:lnTo>
                    <a:pt x="440055" y="32688"/>
                  </a:lnTo>
                  <a:lnTo>
                    <a:pt x="438901" y="48406"/>
                  </a:lnTo>
                  <a:close/>
                </a:path>
                <a:path w="3417570" h="291464">
                  <a:moveTo>
                    <a:pt x="470230" y="50711"/>
                  </a:moveTo>
                  <a:lnTo>
                    <a:pt x="485946" y="51862"/>
                  </a:lnTo>
                  <a:lnTo>
                    <a:pt x="487098" y="36146"/>
                  </a:lnTo>
                  <a:lnTo>
                    <a:pt x="471383" y="34994"/>
                  </a:lnTo>
                  <a:lnTo>
                    <a:pt x="470230" y="50711"/>
                  </a:lnTo>
                  <a:close/>
                </a:path>
                <a:path w="3417570" h="291464">
                  <a:moveTo>
                    <a:pt x="501557" y="53016"/>
                  </a:moveTo>
                  <a:lnTo>
                    <a:pt x="517274" y="54168"/>
                  </a:lnTo>
                  <a:lnTo>
                    <a:pt x="518426" y="38555"/>
                  </a:lnTo>
                  <a:lnTo>
                    <a:pt x="502710" y="37404"/>
                  </a:lnTo>
                  <a:lnTo>
                    <a:pt x="501557" y="53016"/>
                  </a:lnTo>
                  <a:close/>
                </a:path>
                <a:path w="3417570" h="291464">
                  <a:moveTo>
                    <a:pt x="532885" y="55321"/>
                  </a:moveTo>
                  <a:lnTo>
                    <a:pt x="548601" y="56578"/>
                  </a:lnTo>
                  <a:lnTo>
                    <a:pt x="549755" y="40862"/>
                  </a:lnTo>
                  <a:lnTo>
                    <a:pt x="534037" y="39709"/>
                  </a:lnTo>
                  <a:lnTo>
                    <a:pt x="532885" y="55321"/>
                  </a:lnTo>
                  <a:close/>
                </a:path>
                <a:path w="3417570" h="291464">
                  <a:moveTo>
                    <a:pt x="564318" y="57730"/>
                  </a:moveTo>
                  <a:lnTo>
                    <a:pt x="579928" y="58882"/>
                  </a:lnTo>
                  <a:lnTo>
                    <a:pt x="581082" y="43166"/>
                  </a:lnTo>
                  <a:lnTo>
                    <a:pt x="565471" y="42014"/>
                  </a:lnTo>
                  <a:lnTo>
                    <a:pt x="564318" y="57730"/>
                  </a:lnTo>
                  <a:close/>
                </a:path>
                <a:path w="3417570" h="291464">
                  <a:moveTo>
                    <a:pt x="595645" y="60035"/>
                  </a:moveTo>
                  <a:lnTo>
                    <a:pt x="611257" y="61188"/>
                  </a:lnTo>
                  <a:lnTo>
                    <a:pt x="612410" y="45472"/>
                  </a:lnTo>
                  <a:lnTo>
                    <a:pt x="596798" y="44319"/>
                  </a:lnTo>
                  <a:lnTo>
                    <a:pt x="595645" y="60035"/>
                  </a:lnTo>
                  <a:close/>
                </a:path>
                <a:path w="3417570" h="291464">
                  <a:moveTo>
                    <a:pt x="626973" y="62340"/>
                  </a:moveTo>
                  <a:lnTo>
                    <a:pt x="642585" y="63492"/>
                  </a:lnTo>
                  <a:lnTo>
                    <a:pt x="643843" y="47881"/>
                  </a:lnTo>
                  <a:lnTo>
                    <a:pt x="628126" y="46729"/>
                  </a:lnTo>
                  <a:lnTo>
                    <a:pt x="626973" y="62340"/>
                  </a:lnTo>
                  <a:close/>
                </a:path>
                <a:path w="3417570" h="291464">
                  <a:moveTo>
                    <a:pt x="658301" y="64645"/>
                  </a:moveTo>
                  <a:lnTo>
                    <a:pt x="674018" y="65902"/>
                  </a:lnTo>
                  <a:lnTo>
                    <a:pt x="675170" y="50186"/>
                  </a:lnTo>
                  <a:lnTo>
                    <a:pt x="659453" y="49034"/>
                  </a:lnTo>
                  <a:lnTo>
                    <a:pt x="658301" y="64645"/>
                  </a:lnTo>
                  <a:close/>
                </a:path>
                <a:path w="3417570" h="291464">
                  <a:moveTo>
                    <a:pt x="689629" y="67056"/>
                  </a:moveTo>
                  <a:lnTo>
                    <a:pt x="705345" y="68207"/>
                  </a:lnTo>
                  <a:lnTo>
                    <a:pt x="706497" y="52491"/>
                  </a:lnTo>
                  <a:lnTo>
                    <a:pt x="690780" y="51339"/>
                  </a:lnTo>
                  <a:lnTo>
                    <a:pt x="689629" y="67056"/>
                  </a:lnTo>
                  <a:close/>
                </a:path>
                <a:path w="3417570" h="291464">
                  <a:moveTo>
                    <a:pt x="720956" y="69359"/>
                  </a:moveTo>
                  <a:lnTo>
                    <a:pt x="736672" y="70512"/>
                  </a:lnTo>
                  <a:lnTo>
                    <a:pt x="737825" y="54902"/>
                  </a:lnTo>
                  <a:lnTo>
                    <a:pt x="722213" y="53644"/>
                  </a:lnTo>
                  <a:lnTo>
                    <a:pt x="720956" y="69359"/>
                  </a:lnTo>
                  <a:close/>
                </a:path>
                <a:path w="3417570" h="291464">
                  <a:moveTo>
                    <a:pt x="752388" y="71666"/>
                  </a:moveTo>
                  <a:lnTo>
                    <a:pt x="768000" y="72817"/>
                  </a:lnTo>
                  <a:lnTo>
                    <a:pt x="769152" y="57207"/>
                  </a:lnTo>
                  <a:lnTo>
                    <a:pt x="753541" y="56053"/>
                  </a:lnTo>
                  <a:lnTo>
                    <a:pt x="752388" y="71666"/>
                  </a:lnTo>
                  <a:close/>
                </a:path>
                <a:path w="3417570" h="291464">
                  <a:moveTo>
                    <a:pt x="783716" y="74075"/>
                  </a:moveTo>
                  <a:lnTo>
                    <a:pt x="799327" y="75228"/>
                  </a:lnTo>
                  <a:lnTo>
                    <a:pt x="800481" y="59512"/>
                  </a:lnTo>
                  <a:lnTo>
                    <a:pt x="784868" y="58359"/>
                  </a:lnTo>
                  <a:lnTo>
                    <a:pt x="783716" y="74075"/>
                  </a:lnTo>
                  <a:close/>
                </a:path>
                <a:path w="3417570" h="291464">
                  <a:moveTo>
                    <a:pt x="815044" y="76380"/>
                  </a:moveTo>
                  <a:lnTo>
                    <a:pt x="830656" y="77533"/>
                  </a:lnTo>
                  <a:lnTo>
                    <a:pt x="831913" y="61817"/>
                  </a:lnTo>
                  <a:lnTo>
                    <a:pt x="816197" y="60664"/>
                  </a:lnTo>
                  <a:lnTo>
                    <a:pt x="815044" y="76380"/>
                  </a:lnTo>
                  <a:close/>
                </a:path>
                <a:path w="3417570" h="291464">
                  <a:moveTo>
                    <a:pt x="846372" y="78685"/>
                  </a:moveTo>
                  <a:lnTo>
                    <a:pt x="862088" y="79838"/>
                  </a:lnTo>
                  <a:lnTo>
                    <a:pt x="863240" y="64226"/>
                  </a:lnTo>
                  <a:lnTo>
                    <a:pt x="847525" y="62969"/>
                  </a:lnTo>
                  <a:lnTo>
                    <a:pt x="846372" y="78685"/>
                  </a:lnTo>
                  <a:close/>
                </a:path>
                <a:path w="3417570" h="291464">
                  <a:moveTo>
                    <a:pt x="877699" y="80990"/>
                  </a:moveTo>
                  <a:lnTo>
                    <a:pt x="893415" y="82143"/>
                  </a:lnTo>
                  <a:lnTo>
                    <a:pt x="894568" y="66531"/>
                  </a:lnTo>
                  <a:lnTo>
                    <a:pt x="878852" y="65379"/>
                  </a:lnTo>
                  <a:lnTo>
                    <a:pt x="877699" y="80990"/>
                  </a:lnTo>
                  <a:close/>
                </a:path>
                <a:path w="3417570" h="291464">
                  <a:moveTo>
                    <a:pt x="909027" y="83400"/>
                  </a:moveTo>
                  <a:lnTo>
                    <a:pt x="924744" y="84552"/>
                  </a:lnTo>
                  <a:lnTo>
                    <a:pt x="925896" y="68836"/>
                  </a:lnTo>
                  <a:lnTo>
                    <a:pt x="910285" y="67684"/>
                  </a:lnTo>
                  <a:lnTo>
                    <a:pt x="909027" y="83400"/>
                  </a:lnTo>
                  <a:close/>
                </a:path>
                <a:path w="3417570" h="291464">
                  <a:moveTo>
                    <a:pt x="940460" y="85705"/>
                  </a:moveTo>
                  <a:lnTo>
                    <a:pt x="956071" y="86857"/>
                  </a:lnTo>
                  <a:lnTo>
                    <a:pt x="957224" y="71141"/>
                  </a:lnTo>
                  <a:lnTo>
                    <a:pt x="941613" y="69989"/>
                  </a:lnTo>
                  <a:lnTo>
                    <a:pt x="940460" y="85705"/>
                  </a:lnTo>
                  <a:close/>
                </a:path>
                <a:path w="3417570" h="291464">
                  <a:moveTo>
                    <a:pt x="971788" y="88011"/>
                  </a:moveTo>
                  <a:lnTo>
                    <a:pt x="987399" y="89162"/>
                  </a:lnTo>
                  <a:lnTo>
                    <a:pt x="988552" y="73552"/>
                  </a:lnTo>
                  <a:lnTo>
                    <a:pt x="972940" y="72398"/>
                  </a:lnTo>
                  <a:lnTo>
                    <a:pt x="971788" y="88011"/>
                  </a:lnTo>
                  <a:close/>
                </a:path>
                <a:path w="3417570" h="291464">
                  <a:moveTo>
                    <a:pt x="1003115" y="90316"/>
                  </a:moveTo>
                  <a:lnTo>
                    <a:pt x="1018832" y="91573"/>
                  </a:lnTo>
                  <a:lnTo>
                    <a:pt x="1019983" y="75855"/>
                  </a:lnTo>
                  <a:lnTo>
                    <a:pt x="1004269" y="74703"/>
                  </a:lnTo>
                  <a:lnTo>
                    <a:pt x="1003115" y="90316"/>
                  </a:lnTo>
                  <a:close/>
                </a:path>
                <a:path w="3417570" h="291464">
                  <a:moveTo>
                    <a:pt x="1034442" y="92725"/>
                  </a:moveTo>
                  <a:lnTo>
                    <a:pt x="1050160" y="93878"/>
                  </a:lnTo>
                  <a:lnTo>
                    <a:pt x="1051312" y="78162"/>
                  </a:lnTo>
                  <a:lnTo>
                    <a:pt x="1035596" y="77008"/>
                  </a:lnTo>
                  <a:lnTo>
                    <a:pt x="1034442" y="92725"/>
                  </a:lnTo>
                  <a:close/>
                </a:path>
                <a:path w="3417570" h="291464">
                  <a:moveTo>
                    <a:pt x="1065771" y="95030"/>
                  </a:moveTo>
                  <a:lnTo>
                    <a:pt x="1081487" y="96183"/>
                  </a:lnTo>
                  <a:lnTo>
                    <a:pt x="1082640" y="80571"/>
                  </a:lnTo>
                  <a:lnTo>
                    <a:pt x="1066923" y="79314"/>
                  </a:lnTo>
                  <a:lnTo>
                    <a:pt x="1065771" y="95030"/>
                  </a:lnTo>
                  <a:close/>
                </a:path>
                <a:path w="3417570" h="291464">
                  <a:moveTo>
                    <a:pt x="1097098" y="97335"/>
                  </a:moveTo>
                  <a:lnTo>
                    <a:pt x="1112815" y="98488"/>
                  </a:lnTo>
                  <a:lnTo>
                    <a:pt x="1113967" y="82876"/>
                  </a:lnTo>
                  <a:lnTo>
                    <a:pt x="1098356" y="81723"/>
                  </a:lnTo>
                  <a:lnTo>
                    <a:pt x="1097098" y="97335"/>
                  </a:lnTo>
                  <a:close/>
                </a:path>
                <a:path w="3417570" h="291464">
                  <a:moveTo>
                    <a:pt x="1128530" y="99745"/>
                  </a:moveTo>
                  <a:lnTo>
                    <a:pt x="1144142" y="100897"/>
                  </a:lnTo>
                  <a:lnTo>
                    <a:pt x="1145294" y="85181"/>
                  </a:lnTo>
                  <a:lnTo>
                    <a:pt x="1129684" y="84029"/>
                  </a:lnTo>
                  <a:lnTo>
                    <a:pt x="1128530" y="99745"/>
                  </a:lnTo>
                  <a:close/>
                </a:path>
                <a:path w="3417570" h="291464">
                  <a:moveTo>
                    <a:pt x="1159859" y="102049"/>
                  </a:moveTo>
                  <a:lnTo>
                    <a:pt x="1175470" y="103202"/>
                  </a:lnTo>
                  <a:lnTo>
                    <a:pt x="1176623" y="87486"/>
                  </a:lnTo>
                  <a:lnTo>
                    <a:pt x="1161011" y="86333"/>
                  </a:lnTo>
                  <a:lnTo>
                    <a:pt x="1159859" y="102049"/>
                  </a:lnTo>
                  <a:close/>
                </a:path>
                <a:path w="3417570" h="291464">
                  <a:moveTo>
                    <a:pt x="1191186" y="104355"/>
                  </a:moveTo>
                  <a:lnTo>
                    <a:pt x="1206902" y="105507"/>
                  </a:lnTo>
                  <a:lnTo>
                    <a:pt x="1208055" y="89896"/>
                  </a:lnTo>
                  <a:lnTo>
                    <a:pt x="1192339" y="88639"/>
                  </a:lnTo>
                  <a:lnTo>
                    <a:pt x="1191186" y="104355"/>
                  </a:lnTo>
                  <a:close/>
                </a:path>
                <a:path w="3417570" h="291464">
                  <a:moveTo>
                    <a:pt x="1222514" y="106659"/>
                  </a:moveTo>
                  <a:lnTo>
                    <a:pt x="1238230" y="107812"/>
                  </a:lnTo>
                  <a:lnTo>
                    <a:pt x="1239382" y="92202"/>
                  </a:lnTo>
                  <a:lnTo>
                    <a:pt x="1223666" y="91048"/>
                  </a:lnTo>
                  <a:lnTo>
                    <a:pt x="1222514" y="106659"/>
                  </a:lnTo>
                  <a:close/>
                </a:path>
                <a:path w="3417570" h="291464">
                  <a:moveTo>
                    <a:pt x="1253841" y="109070"/>
                  </a:moveTo>
                  <a:lnTo>
                    <a:pt x="1269558" y="110223"/>
                  </a:lnTo>
                  <a:lnTo>
                    <a:pt x="1270711" y="94507"/>
                  </a:lnTo>
                  <a:lnTo>
                    <a:pt x="1254994" y="93353"/>
                  </a:lnTo>
                  <a:lnTo>
                    <a:pt x="1253841" y="109070"/>
                  </a:lnTo>
                  <a:close/>
                </a:path>
                <a:path w="3417570" h="291464">
                  <a:moveTo>
                    <a:pt x="1285170" y="111375"/>
                  </a:moveTo>
                  <a:lnTo>
                    <a:pt x="1300886" y="112527"/>
                  </a:lnTo>
                  <a:lnTo>
                    <a:pt x="1302039" y="96812"/>
                  </a:lnTo>
                  <a:lnTo>
                    <a:pt x="1286427" y="95658"/>
                  </a:lnTo>
                  <a:lnTo>
                    <a:pt x="1285170" y="111375"/>
                  </a:lnTo>
                  <a:close/>
                </a:path>
                <a:path w="3417570" h="291464">
                  <a:moveTo>
                    <a:pt x="1316602" y="113680"/>
                  </a:moveTo>
                  <a:lnTo>
                    <a:pt x="1332213" y="114833"/>
                  </a:lnTo>
                  <a:lnTo>
                    <a:pt x="1333366" y="99221"/>
                  </a:lnTo>
                  <a:lnTo>
                    <a:pt x="1317754" y="98069"/>
                  </a:lnTo>
                  <a:lnTo>
                    <a:pt x="1316602" y="113680"/>
                  </a:lnTo>
                  <a:close/>
                </a:path>
                <a:path w="3417570" h="291464">
                  <a:moveTo>
                    <a:pt x="1347929" y="115985"/>
                  </a:moveTo>
                  <a:lnTo>
                    <a:pt x="1363541" y="117242"/>
                  </a:lnTo>
                  <a:lnTo>
                    <a:pt x="1364799" y="101526"/>
                  </a:lnTo>
                  <a:lnTo>
                    <a:pt x="1349082" y="100373"/>
                  </a:lnTo>
                  <a:lnTo>
                    <a:pt x="1347929" y="115985"/>
                  </a:lnTo>
                  <a:close/>
                </a:path>
                <a:path w="3417570" h="291464">
                  <a:moveTo>
                    <a:pt x="1379258" y="118395"/>
                  </a:moveTo>
                  <a:lnTo>
                    <a:pt x="1394974" y="119547"/>
                  </a:lnTo>
                  <a:lnTo>
                    <a:pt x="1396127" y="103831"/>
                  </a:lnTo>
                  <a:lnTo>
                    <a:pt x="1380409" y="102679"/>
                  </a:lnTo>
                  <a:lnTo>
                    <a:pt x="1379258" y="118395"/>
                  </a:lnTo>
                  <a:close/>
                </a:path>
                <a:path w="3417570" h="291464">
                  <a:moveTo>
                    <a:pt x="1410585" y="120700"/>
                  </a:moveTo>
                  <a:lnTo>
                    <a:pt x="1426302" y="121852"/>
                  </a:lnTo>
                  <a:lnTo>
                    <a:pt x="1427454" y="106136"/>
                  </a:lnTo>
                  <a:lnTo>
                    <a:pt x="1411738" y="104984"/>
                  </a:lnTo>
                  <a:lnTo>
                    <a:pt x="1410585" y="120700"/>
                  </a:lnTo>
                  <a:close/>
                </a:path>
                <a:path w="3417570" h="291464">
                  <a:moveTo>
                    <a:pt x="1441913" y="123005"/>
                  </a:moveTo>
                  <a:lnTo>
                    <a:pt x="1457629" y="124157"/>
                  </a:lnTo>
                  <a:lnTo>
                    <a:pt x="1458782" y="108546"/>
                  </a:lnTo>
                  <a:lnTo>
                    <a:pt x="1443066" y="107393"/>
                  </a:lnTo>
                  <a:lnTo>
                    <a:pt x="1441913" y="123005"/>
                  </a:lnTo>
                  <a:close/>
                </a:path>
                <a:path w="3417570" h="291464">
                  <a:moveTo>
                    <a:pt x="1473241" y="125310"/>
                  </a:moveTo>
                  <a:lnTo>
                    <a:pt x="1488956" y="126566"/>
                  </a:lnTo>
                  <a:lnTo>
                    <a:pt x="1490110" y="110850"/>
                  </a:lnTo>
                  <a:lnTo>
                    <a:pt x="1474497" y="109698"/>
                  </a:lnTo>
                  <a:lnTo>
                    <a:pt x="1473241" y="125310"/>
                  </a:lnTo>
                  <a:close/>
                </a:path>
                <a:path w="3417570" h="291464">
                  <a:moveTo>
                    <a:pt x="1504674" y="127720"/>
                  </a:moveTo>
                  <a:lnTo>
                    <a:pt x="1520285" y="128873"/>
                  </a:lnTo>
                  <a:lnTo>
                    <a:pt x="1521437" y="113157"/>
                  </a:lnTo>
                  <a:lnTo>
                    <a:pt x="1505826" y="112003"/>
                  </a:lnTo>
                  <a:lnTo>
                    <a:pt x="1504674" y="127720"/>
                  </a:lnTo>
                  <a:close/>
                </a:path>
                <a:path w="3417570" h="291464">
                  <a:moveTo>
                    <a:pt x="1536001" y="130025"/>
                  </a:moveTo>
                  <a:lnTo>
                    <a:pt x="1551612" y="131178"/>
                  </a:lnTo>
                  <a:lnTo>
                    <a:pt x="1552870" y="115566"/>
                  </a:lnTo>
                  <a:lnTo>
                    <a:pt x="1537154" y="114308"/>
                  </a:lnTo>
                  <a:lnTo>
                    <a:pt x="1536001" y="130025"/>
                  </a:lnTo>
                  <a:close/>
                </a:path>
                <a:path w="3417570" h="291464">
                  <a:moveTo>
                    <a:pt x="1567329" y="132330"/>
                  </a:moveTo>
                  <a:lnTo>
                    <a:pt x="1583044" y="133483"/>
                  </a:lnTo>
                  <a:lnTo>
                    <a:pt x="1584197" y="117871"/>
                  </a:lnTo>
                  <a:lnTo>
                    <a:pt x="1568481" y="116718"/>
                  </a:lnTo>
                  <a:lnTo>
                    <a:pt x="1567329" y="132330"/>
                  </a:lnTo>
                  <a:close/>
                </a:path>
                <a:path w="3417570" h="291464">
                  <a:moveTo>
                    <a:pt x="1598656" y="134740"/>
                  </a:moveTo>
                  <a:lnTo>
                    <a:pt x="1614373" y="135892"/>
                  </a:lnTo>
                  <a:lnTo>
                    <a:pt x="1615525" y="120176"/>
                  </a:lnTo>
                  <a:lnTo>
                    <a:pt x="1599808" y="119023"/>
                  </a:lnTo>
                  <a:lnTo>
                    <a:pt x="1598656" y="134740"/>
                  </a:lnTo>
                  <a:close/>
                </a:path>
                <a:path w="3417570" h="291464">
                  <a:moveTo>
                    <a:pt x="1629985" y="137044"/>
                  </a:moveTo>
                  <a:lnTo>
                    <a:pt x="1645700" y="138197"/>
                  </a:lnTo>
                  <a:lnTo>
                    <a:pt x="1646853" y="122481"/>
                  </a:lnTo>
                  <a:lnTo>
                    <a:pt x="1631137" y="121328"/>
                  </a:lnTo>
                  <a:lnTo>
                    <a:pt x="1629985" y="137044"/>
                  </a:lnTo>
                  <a:close/>
                </a:path>
                <a:path w="3417570" h="291464">
                  <a:moveTo>
                    <a:pt x="1661417" y="139350"/>
                  </a:moveTo>
                  <a:lnTo>
                    <a:pt x="1677028" y="140502"/>
                  </a:lnTo>
                  <a:lnTo>
                    <a:pt x="1678180" y="124890"/>
                  </a:lnTo>
                  <a:lnTo>
                    <a:pt x="1662569" y="123738"/>
                  </a:lnTo>
                  <a:lnTo>
                    <a:pt x="1661417" y="139350"/>
                  </a:lnTo>
                  <a:close/>
                </a:path>
                <a:path w="3417570" h="291464">
                  <a:moveTo>
                    <a:pt x="1692744" y="141655"/>
                  </a:moveTo>
                  <a:lnTo>
                    <a:pt x="1708355" y="142911"/>
                  </a:lnTo>
                  <a:lnTo>
                    <a:pt x="1709508" y="127196"/>
                  </a:lnTo>
                  <a:lnTo>
                    <a:pt x="1693896" y="126043"/>
                  </a:lnTo>
                  <a:lnTo>
                    <a:pt x="1692744" y="141655"/>
                  </a:lnTo>
                  <a:close/>
                </a:path>
                <a:path w="3417570" h="291464">
                  <a:moveTo>
                    <a:pt x="1724071" y="144064"/>
                  </a:moveTo>
                  <a:lnTo>
                    <a:pt x="1739684" y="145216"/>
                  </a:lnTo>
                  <a:lnTo>
                    <a:pt x="1740941" y="129500"/>
                  </a:lnTo>
                  <a:lnTo>
                    <a:pt x="1725225" y="128348"/>
                  </a:lnTo>
                  <a:lnTo>
                    <a:pt x="1724071" y="144064"/>
                  </a:lnTo>
                  <a:close/>
                </a:path>
                <a:path w="3417570" h="291464">
                  <a:moveTo>
                    <a:pt x="1755400" y="146370"/>
                  </a:moveTo>
                  <a:lnTo>
                    <a:pt x="1771116" y="147521"/>
                  </a:lnTo>
                  <a:lnTo>
                    <a:pt x="1772268" y="131806"/>
                  </a:lnTo>
                  <a:lnTo>
                    <a:pt x="1756552" y="130653"/>
                  </a:lnTo>
                  <a:lnTo>
                    <a:pt x="1755400" y="146370"/>
                  </a:lnTo>
                  <a:close/>
                </a:path>
                <a:path w="3417570" h="291464">
                  <a:moveTo>
                    <a:pt x="1786727" y="148675"/>
                  </a:moveTo>
                  <a:lnTo>
                    <a:pt x="1802443" y="149826"/>
                  </a:lnTo>
                  <a:lnTo>
                    <a:pt x="1803596" y="134216"/>
                  </a:lnTo>
                  <a:lnTo>
                    <a:pt x="1787880" y="133064"/>
                  </a:lnTo>
                  <a:lnTo>
                    <a:pt x="1786727" y="148675"/>
                  </a:lnTo>
                  <a:close/>
                </a:path>
                <a:path w="3417570" h="291464">
                  <a:moveTo>
                    <a:pt x="1818055" y="150980"/>
                  </a:moveTo>
                  <a:lnTo>
                    <a:pt x="1833772" y="152237"/>
                  </a:lnTo>
                  <a:lnTo>
                    <a:pt x="1834923" y="136521"/>
                  </a:lnTo>
                  <a:lnTo>
                    <a:pt x="1819313" y="135369"/>
                  </a:lnTo>
                  <a:lnTo>
                    <a:pt x="1818055" y="150980"/>
                  </a:lnTo>
                  <a:close/>
                </a:path>
                <a:path w="3417570" h="291464">
                  <a:moveTo>
                    <a:pt x="1849488" y="153390"/>
                  </a:moveTo>
                  <a:lnTo>
                    <a:pt x="1865099" y="154542"/>
                  </a:lnTo>
                  <a:lnTo>
                    <a:pt x="1866252" y="138826"/>
                  </a:lnTo>
                  <a:lnTo>
                    <a:pt x="1850641" y="137674"/>
                  </a:lnTo>
                  <a:lnTo>
                    <a:pt x="1849488" y="153390"/>
                  </a:lnTo>
                  <a:close/>
                </a:path>
                <a:path w="3417570" h="291464">
                  <a:moveTo>
                    <a:pt x="1880816" y="155694"/>
                  </a:moveTo>
                  <a:lnTo>
                    <a:pt x="1896427" y="156847"/>
                  </a:lnTo>
                  <a:lnTo>
                    <a:pt x="1897579" y="141236"/>
                  </a:lnTo>
                  <a:lnTo>
                    <a:pt x="1881968" y="139979"/>
                  </a:lnTo>
                  <a:lnTo>
                    <a:pt x="1880816" y="155694"/>
                  </a:lnTo>
                  <a:close/>
                </a:path>
                <a:path w="3417570" h="291464">
                  <a:moveTo>
                    <a:pt x="1912143" y="158000"/>
                  </a:moveTo>
                  <a:lnTo>
                    <a:pt x="1927755" y="159152"/>
                  </a:lnTo>
                  <a:lnTo>
                    <a:pt x="1929011" y="143540"/>
                  </a:lnTo>
                  <a:lnTo>
                    <a:pt x="1913296" y="142388"/>
                  </a:lnTo>
                  <a:lnTo>
                    <a:pt x="1912143" y="158000"/>
                  </a:lnTo>
                  <a:close/>
                </a:path>
                <a:path w="3417570" h="291464">
                  <a:moveTo>
                    <a:pt x="1943470" y="160409"/>
                  </a:moveTo>
                  <a:lnTo>
                    <a:pt x="1959187" y="161563"/>
                  </a:lnTo>
                  <a:lnTo>
                    <a:pt x="1960340" y="145846"/>
                  </a:lnTo>
                  <a:lnTo>
                    <a:pt x="1944623" y="144693"/>
                  </a:lnTo>
                  <a:lnTo>
                    <a:pt x="1943470" y="160409"/>
                  </a:lnTo>
                  <a:close/>
                </a:path>
                <a:path w="3417570" h="291464">
                  <a:moveTo>
                    <a:pt x="1974799" y="162714"/>
                  </a:moveTo>
                  <a:lnTo>
                    <a:pt x="1990515" y="163868"/>
                  </a:lnTo>
                  <a:lnTo>
                    <a:pt x="1991668" y="148150"/>
                  </a:lnTo>
                  <a:lnTo>
                    <a:pt x="1975951" y="146998"/>
                  </a:lnTo>
                  <a:lnTo>
                    <a:pt x="1974799" y="162714"/>
                  </a:lnTo>
                  <a:close/>
                </a:path>
                <a:path w="3417570" h="291464">
                  <a:moveTo>
                    <a:pt x="2006126" y="165019"/>
                  </a:moveTo>
                  <a:lnTo>
                    <a:pt x="2021843" y="166173"/>
                  </a:lnTo>
                  <a:lnTo>
                    <a:pt x="2022995" y="150561"/>
                  </a:lnTo>
                  <a:lnTo>
                    <a:pt x="2007384" y="149303"/>
                  </a:lnTo>
                  <a:lnTo>
                    <a:pt x="2006126" y="165019"/>
                  </a:lnTo>
                  <a:close/>
                </a:path>
                <a:path w="3417570" h="291464">
                  <a:moveTo>
                    <a:pt x="2037558" y="167325"/>
                  </a:moveTo>
                  <a:lnTo>
                    <a:pt x="2053170" y="168478"/>
                  </a:lnTo>
                  <a:lnTo>
                    <a:pt x="2054324" y="152866"/>
                  </a:lnTo>
                  <a:lnTo>
                    <a:pt x="2038711" y="151714"/>
                  </a:lnTo>
                  <a:lnTo>
                    <a:pt x="2037558" y="167325"/>
                  </a:lnTo>
                  <a:close/>
                </a:path>
                <a:path w="3417570" h="291464">
                  <a:moveTo>
                    <a:pt x="2068887" y="169734"/>
                  </a:moveTo>
                  <a:lnTo>
                    <a:pt x="2084499" y="170887"/>
                  </a:lnTo>
                  <a:lnTo>
                    <a:pt x="2085651" y="155171"/>
                  </a:lnTo>
                  <a:lnTo>
                    <a:pt x="2070039" y="154017"/>
                  </a:lnTo>
                  <a:lnTo>
                    <a:pt x="2068887" y="169734"/>
                  </a:lnTo>
                  <a:close/>
                </a:path>
                <a:path w="3417570" h="291464">
                  <a:moveTo>
                    <a:pt x="2100214" y="172040"/>
                  </a:moveTo>
                  <a:lnTo>
                    <a:pt x="2115931" y="173192"/>
                  </a:lnTo>
                  <a:lnTo>
                    <a:pt x="2117083" y="157476"/>
                  </a:lnTo>
                  <a:lnTo>
                    <a:pt x="2101367" y="156324"/>
                  </a:lnTo>
                  <a:lnTo>
                    <a:pt x="2100214" y="172040"/>
                  </a:lnTo>
                  <a:close/>
                </a:path>
                <a:path w="3417570" h="291464">
                  <a:moveTo>
                    <a:pt x="2131542" y="174344"/>
                  </a:moveTo>
                  <a:lnTo>
                    <a:pt x="2147258" y="175497"/>
                  </a:lnTo>
                  <a:lnTo>
                    <a:pt x="2148410" y="159885"/>
                  </a:lnTo>
                  <a:lnTo>
                    <a:pt x="2132694" y="158733"/>
                  </a:lnTo>
                  <a:lnTo>
                    <a:pt x="2131542" y="174344"/>
                  </a:lnTo>
                  <a:close/>
                </a:path>
                <a:path w="3417570" h="291464">
                  <a:moveTo>
                    <a:pt x="2162869" y="176650"/>
                  </a:moveTo>
                  <a:lnTo>
                    <a:pt x="2178585" y="177907"/>
                  </a:lnTo>
                  <a:lnTo>
                    <a:pt x="2179739" y="162191"/>
                  </a:lnTo>
                  <a:lnTo>
                    <a:pt x="2164022" y="161038"/>
                  </a:lnTo>
                  <a:lnTo>
                    <a:pt x="2162869" y="176650"/>
                  </a:lnTo>
                  <a:close/>
                </a:path>
                <a:path w="3417570" h="291464">
                  <a:moveTo>
                    <a:pt x="2194198" y="179059"/>
                  </a:moveTo>
                  <a:lnTo>
                    <a:pt x="2209914" y="180211"/>
                  </a:lnTo>
                  <a:lnTo>
                    <a:pt x="2211066" y="164495"/>
                  </a:lnTo>
                  <a:lnTo>
                    <a:pt x="2195455" y="163343"/>
                  </a:lnTo>
                  <a:lnTo>
                    <a:pt x="2194198" y="179059"/>
                  </a:lnTo>
                  <a:close/>
                </a:path>
                <a:path w="3417570" h="291464">
                  <a:moveTo>
                    <a:pt x="2225630" y="181364"/>
                  </a:moveTo>
                  <a:lnTo>
                    <a:pt x="2241241" y="182518"/>
                  </a:lnTo>
                  <a:lnTo>
                    <a:pt x="2242394" y="166905"/>
                  </a:lnTo>
                  <a:lnTo>
                    <a:pt x="2226782" y="165648"/>
                  </a:lnTo>
                  <a:lnTo>
                    <a:pt x="2225630" y="181364"/>
                  </a:lnTo>
                  <a:close/>
                </a:path>
                <a:path w="3417570" h="291464">
                  <a:moveTo>
                    <a:pt x="2256957" y="183669"/>
                  </a:moveTo>
                  <a:lnTo>
                    <a:pt x="2272569" y="184821"/>
                  </a:lnTo>
                  <a:lnTo>
                    <a:pt x="2273827" y="169210"/>
                  </a:lnTo>
                  <a:lnTo>
                    <a:pt x="2258110" y="168059"/>
                  </a:lnTo>
                  <a:lnTo>
                    <a:pt x="2256957" y="183669"/>
                  </a:lnTo>
                  <a:close/>
                </a:path>
                <a:path w="3417570" h="291464">
                  <a:moveTo>
                    <a:pt x="2288285" y="186079"/>
                  </a:moveTo>
                  <a:lnTo>
                    <a:pt x="2304002" y="187232"/>
                  </a:lnTo>
                  <a:lnTo>
                    <a:pt x="2305155" y="171516"/>
                  </a:lnTo>
                  <a:lnTo>
                    <a:pt x="2289437" y="170364"/>
                  </a:lnTo>
                  <a:lnTo>
                    <a:pt x="2288285" y="186079"/>
                  </a:lnTo>
                  <a:close/>
                </a:path>
                <a:path w="3417570" h="291464">
                  <a:moveTo>
                    <a:pt x="2319613" y="188384"/>
                  </a:moveTo>
                  <a:lnTo>
                    <a:pt x="2335330" y="189537"/>
                  </a:lnTo>
                  <a:lnTo>
                    <a:pt x="2336482" y="173821"/>
                  </a:lnTo>
                  <a:lnTo>
                    <a:pt x="2320766" y="172667"/>
                  </a:lnTo>
                  <a:lnTo>
                    <a:pt x="2319613" y="188384"/>
                  </a:lnTo>
                  <a:close/>
                </a:path>
                <a:path w="3417570" h="291464">
                  <a:moveTo>
                    <a:pt x="2350941" y="190689"/>
                  </a:moveTo>
                  <a:lnTo>
                    <a:pt x="2366657" y="191842"/>
                  </a:lnTo>
                  <a:lnTo>
                    <a:pt x="2367810" y="176231"/>
                  </a:lnTo>
                  <a:lnTo>
                    <a:pt x="2352093" y="174974"/>
                  </a:lnTo>
                  <a:lnTo>
                    <a:pt x="2350941" y="190689"/>
                  </a:lnTo>
                  <a:close/>
                </a:path>
                <a:path w="3417570" h="291464">
                  <a:moveTo>
                    <a:pt x="2382269" y="192994"/>
                  </a:moveTo>
                  <a:lnTo>
                    <a:pt x="2397984" y="194147"/>
                  </a:lnTo>
                  <a:lnTo>
                    <a:pt x="2399137" y="178536"/>
                  </a:lnTo>
                  <a:lnTo>
                    <a:pt x="2383525" y="177383"/>
                  </a:lnTo>
                  <a:lnTo>
                    <a:pt x="2382269" y="192994"/>
                  </a:lnTo>
                  <a:close/>
                </a:path>
                <a:path w="3417570" h="291464">
                  <a:moveTo>
                    <a:pt x="2413701" y="195404"/>
                  </a:moveTo>
                  <a:lnTo>
                    <a:pt x="2429313" y="196557"/>
                  </a:lnTo>
                  <a:lnTo>
                    <a:pt x="2430465" y="180841"/>
                  </a:lnTo>
                  <a:lnTo>
                    <a:pt x="2414854" y="179688"/>
                  </a:lnTo>
                  <a:lnTo>
                    <a:pt x="2413701" y="195404"/>
                  </a:lnTo>
                  <a:close/>
                </a:path>
                <a:path w="3417570" h="291464">
                  <a:moveTo>
                    <a:pt x="2445029" y="197709"/>
                  </a:moveTo>
                  <a:lnTo>
                    <a:pt x="2460640" y="198861"/>
                  </a:lnTo>
                  <a:lnTo>
                    <a:pt x="2461898" y="183146"/>
                  </a:lnTo>
                  <a:lnTo>
                    <a:pt x="2446182" y="181993"/>
                  </a:lnTo>
                  <a:lnTo>
                    <a:pt x="2445029" y="197709"/>
                  </a:lnTo>
                  <a:close/>
                </a:path>
                <a:path w="3417570" h="291464">
                  <a:moveTo>
                    <a:pt x="2476357" y="200014"/>
                  </a:moveTo>
                  <a:lnTo>
                    <a:pt x="2492072" y="201167"/>
                  </a:lnTo>
                  <a:lnTo>
                    <a:pt x="2493225" y="185555"/>
                  </a:lnTo>
                  <a:lnTo>
                    <a:pt x="2477509" y="184403"/>
                  </a:lnTo>
                  <a:lnTo>
                    <a:pt x="2476357" y="200014"/>
                  </a:lnTo>
                  <a:close/>
                </a:path>
                <a:path w="3417570" h="291464">
                  <a:moveTo>
                    <a:pt x="2507684" y="202319"/>
                  </a:moveTo>
                  <a:lnTo>
                    <a:pt x="2523401" y="203577"/>
                  </a:lnTo>
                  <a:lnTo>
                    <a:pt x="2524552" y="187860"/>
                  </a:lnTo>
                  <a:lnTo>
                    <a:pt x="2508838" y="186707"/>
                  </a:lnTo>
                  <a:lnTo>
                    <a:pt x="2507684" y="202319"/>
                  </a:lnTo>
                  <a:close/>
                </a:path>
                <a:path w="3417570" h="291464">
                  <a:moveTo>
                    <a:pt x="2539013" y="204730"/>
                  </a:moveTo>
                  <a:lnTo>
                    <a:pt x="2554728" y="205882"/>
                  </a:lnTo>
                  <a:lnTo>
                    <a:pt x="2555881" y="190165"/>
                  </a:lnTo>
                  <a:lnTo>
                    <a:pt x="2540165" y="189014"/>
                  </a:lnTo>
                  <a:lnTo>
                    <a:pt x="2539013" y="204730"/>
                  </a:lnTo>
                  <a:close/>
                </a:path>
                <a:path w="3417570" h="291464">
                  <a:moveTo>
                    <a:pt x="2570445" y="207035"/>
                  </a:moveTo>
                  <a:lnTo>
                    <a:pt x="2586056" y="208187"/>
                  </a:lnTo>
                  <a:lnTo>
                    <a:pt x="2587208" y="192575"/>
                  </a:lnTo>
                  <a:lnTo>
                    <a:pt x="2571597" y="191317"/>
                  </a:lnTo>
                  <a:lnTo>
                    <a:pt x="2570445" y="207035"/>
                  </a:lnTo>
                  <a:close/>
                </a:path>
                <a:path w="3417570" h="291464">
                  <a:moveTo>
                    <a:pt x="2601772" y="209340"/>
                  </a:moveTo>
                  <a:lnTo>
                    <a:pt x="2617383" y="210492"/>
                  </a:lnTo>
                  <a:lnTo>
                    <a:pt x="2618536" y="194881"/>
                  </a:lnTo>
                  <a:lnTo>
                    <a:pt x="2602924" y="193728"/>
                  </a:lnTo>
                  <a:lnTo>
                    <a:pt x="2601772" y="209340"/>
                  </a:lnTo>
                  <a:close/>
                </a:path>
                <a:path w="3417570" h="291464">
                  <a:moveTo>
                    <a:pt x="2633099" y="211645"/>
                  </a:moveTo>
                  <a:lnTo>
                    <a:pt x="2648712" y="212901"/>
                  </a:lnTo>
                  <a:lnTo>
                    <a:pt x="2649969" y="197185"/>
                  </a:lnTo>
                  <a:lnTo>
                    <a:pt x="2634253" y="196033"/>
                  </a:lnTo>
                  <a:lnTo>
                    <a:pt x="2633099" y="211645"/>
                  </a:lnTo>
                  <a:close/>
                </a:path>
                <a:path w="3417570" h="291464">
                  <a:moveTo>
                    <a:pt x="2664428" y="214054"/>
                  </a:moveTo>
                  <a:lnTo>
                    <a:pt x="2680144" y="215207"/>
                  </a:lnTo>
                  <a:lnTo>
                    <a:pt x="2681296" y="199491"/>
                  </a:lnTo>
                  <a:lnTo>
                    <a:pt x="2665580" y="198338"/>
                  </a:lnTo>
                  <a:lnTo>
                    <a:pt x="2664428" y="214054"/>
                  </a:lnTo>
                  <a:close/>
                </a:path>
                <a:path w="3417570" h="291464">
                  <a:moveTo>
                    <a:pt x="2695755" y="216359"/>
                  </a:moveTo>
                  <a:lnTo>
                    <a:pt x="2711471" y="217511"/>
                  </a:lnTo>
                  <a:lnTo>
                    <a:pt x="2712624" y="201900"/>
                  </a:lnTo>
                  <a:lnTo>
                    <a:pt x="2696908" y="200643"/>
                  </a:lnTo>
                  <a:lnTo>
                    <a:pt x="2695755" y="216359"/>
                  </a:lnTo>
                  <a:close/>
                </a:path>
                <a:path w="3417570" h="291464">
                  <a:moveTo>
                    <a:pt x="2727083" y="218664"/>
                  </a:moveTo>
                  <a:lnTo>
                    <a:pt x="2742799" y="219817"/>
                  </a:lnTo>
                  <a:lnTo>
                    <a:pt x="2743951" y="204205"/>
                  </a:lnTo>
                  <a:lnTo>
                    <a:pt x="2728341" y="203052"/>
                  </a:lnTo>
                  <a:lnTo>
                    <a:pt x="2727083" y="218664"/>
                  </a:lnTo>
                  <a:close/>
                </a:path>
                <a:path w="3417570" h="291464">
                  <a:moveTo>
                    <a:pt x="2758516" y="221075"/>
                  </a:moveTo>
                  <a:lnTo>
                    <a:pt x="2774127" y="222227"/>
                  </a:lnTo>
                  <a:lnTo>
                    <a:pt x="2775280" y="206510"/>
                  </a:lnTo>
                  <a:lnTo>
                    <a:pt x="2759669" y="205358"/>
                  </a:lnTo>
                  <a:lnTo>
                    <a:pt x="2758516" y="221075"/>
                  </a:lnTo>
                  <a:close/>
                </a:path>
                <a:path w="3417570" h="291464">
                  <a:moveTo>
                    <a:pt x="2789844" y="223379"/>
                  </a:moveTo>
                  <a:lnTo>
                    <a:pt x="2805455" y="224532"/>
                  </a:lnTo>
                  <a:lnTo>
                    <a:pt x="2806607" y="208815"/>
                  </a:lnTo>
                  <a:lnTo>
                    <a:pt x="2790996" y="207662"/>
                  </a:lnTo>
                  <a:lnTo>
                    <a:pt x="2789844" y="223379"/>
                  </a:lnTo>
                  <a:close/>
                </a:path>
                <a:path w="3417570" h="291464">
                  <a:moveTo>
                    <a:pt x="2821171" y="225685"/>
                  </a:moveTo>
                  <a:lnTo>
                    <a:pt x="2836783" y="226837"/>
                  </a:lnTo>
                  <a:lnTo>
                    <a:pt x="2838039" y="211226"/>
                  </a:lnTo>
                  <a:lnTo>
                    <a:pt x="2822324" y="210073"/>
                  </a:lnTo>
                  <a:lnTo>
                    <a:pt x="2821171" y="225685"/>
                  </a:lnTo>
                  <a:close/>
                </a:path>
                <a:path w="3417570" h="291464">
                  <a:moveTo>
                    <a:pt x="2852498" y="227989"/>
                  </a:moveTo>
                  <a:lnTo>
                    <a:pt x="2868214" y="229246"/>
                  </a:lnTo>
                  <a:lnTo>
                    <a:pt x="2869368" y="213531"/>
                  </a:lnTo>
                  <a:lnTo>
                    <a:pt x="2853651" y="212378"/>
                  </a:lnTo>
                  <a:lnTo>
                    <a:pt x="2852498" y="227989"/>
                  </a:lnTo>
                  <a:close/>
                </a:path>
                <a:path w="3417570" h="291464">
                  <a:moveTo>
                    <a:pt x="2883827" y="230399"/>
                  </a:moveTo>
                  <a:lnTo>
                    <a:pt x="2899543" y="231552"/>
                  </a:lnTo>
                  <a:lnTo>
                    <a:pt x="2900696" y="215836"/>
                  </a:lnTo>
                  <a:lnTo>
                    <a:pt x="2884978" y="214683"/>
                  </a:lnTo>
                  <a:lnTo>
                    <a:pt x="2883827" y="230399"/>
                  </a:lnTo>
                  <a:close/>
                </a:path>
                <a:path w="3417570" h="291464">
                  <a:moveTo>
                    <a:pt x="2915154" y="232704"/>
                  </a:moveTo>
                  <a:lnTo>
                    <a:pt x="2930871" y="233856"/>
                  </a:lnTo>
                  <a:lnTo>
                    <a:pt x="2932023" y="218141"/>
                  </a:lnTo>
                  <a:lnTo>
                    <a:pt x="2916412" y="216988"/>
                  </a:lnTo>
                  <a:lnTo>
                    <a:pt x="2915154" y="232704"/>
                  </a:lnTo>
                  <a:close/>
                </a:path>
                <a:path w="3417570" h="291464">
                  <a:moveTo>
                    <a:pt x="2946586" y="235009"/>
                  </a:moveTo>
                  <a:lnTo>
                    <a:pt x="2962198" y="236162"/>
                  </a:lnTo>
                  <a:lnTo>
                    <a:pt x="2963351" y="220550"/>
                  </a:lnTo>
                  <a:lnTo>
                    <a:pt x="2947739" y="219398"/>
                  </a:lnTo>
                  <a:lnTo>
                    <a:pt x="2946586" y="235009"/>
                  </a:lnTo>
                  <a:close/>
                </a:path>
                <a:path w="3417570" h="291464">
                  <a:moveTo>
                    <a:pt x="2977915" y="237314"/>
                  </a:moveTo>
                  <a:lnTo>
                    <a:pt x="2993527" y="238572"/>
                  </a:lnTo>
                  <a:lnTo>
                    <a:pt x="2994679" y="222855"/>
                  </a:lnTo>
                  <a:lnTo>
                    <a:pt x="2979066" y="221703"/>
                  </a:lnTo>
                  <a:lnTo>
                    <a:pt x="2977915" y="237314"/>
                  </a:lnTo>
                  <a:close/>
                </a:path>
                <a:path w="3417570" h="291464">
                  <a:moveTo>
                    <a:pt x="3009242" y="239725"/>
                  </a:moveTo>
                  <a:lnTo>
                    <a:pt x="3024959" y="240877"/>
                  </a:lnTo>
                  <a:lnTo>
                    <a:pt x="3026111" y="225160"/>
                  </a:lnTo>
                  <a:lnTo>
                    <a:pt x="3010395" y="224008"/>
                  </a:lnTo>
                  <a:lnTo>
                    <a:pt x="3009242" y="239725"/>
                  </a:lnTo>
                  <a:close/>
                </a:path>
                <a:path w="3417570" h="291464">
                  <a:moveTo>
                    <a:pt x="3040570" y="242030"/>
                  </a:moveTo>
                  <a:lnTo>
                    <a:pt x="3056286" y="243182"/>
                  </a:lnTo>
                  <a:lnTo>
                    <a:pt x="3057439" y="227571"/>
                  </a:lnTo>
                  <a:lnTo>
                    <a:pt x="3041723" y="226313"/>
                  </a:lnTo>
                  <a:lnTo>
                    <a:pt x="3040570" y="242030"/>
                  </a:lnTo>
                  <a:close/>
                </a:path>
                <a:path w="3417570" h="291464">
                  <a:moveTo>
                    <a:pt x="3071898" y="244335"/>
                  </a:moveTo>
                  <a:lnTo>
                    <a:pt x="3087614" y="245487"/>
                  </a:lnTo>
                  <a:lnTo>
                    <a:pt x="3088766" y="229875"/>
                  </a:lnTo>
                  <a:lnTo>
                    <a:pt x="3073050" y="228723"/>
                  </a:lnTo>
                  <a:lnTo>
                    <a:pt x="3071898" y="244335"/>
                  </a:lnTo>
                  <a:close/>
                </a:path>
                <a:path w="3417570" h="291464">
                  <a:moveTo>
                    <a:pt x="3103225" y="246744"/>
                  </a:moveTo>
                  <a:lnTo>
                    <a:pt x="3118942" y="247897"/>
                  </a:lnTo>
                  <a:lnTo>
                    <a:pt x="3120094" y="232181"/>
                  </a:lnTo>
                  <a:lnTo>
                    <a:pt x="3104483" y="231028"/>
                  </a:lnTo>
                  <a:lnTo>
                    <a:pt x="3103225" y="246744"/>
                  </a:lnTo>
                  <a:close/>
                </a:path>
                <a:path w="3417570" h="291464">
                  <a:moveTo>
                    <a:pt x="3134658" y="249049"/>
                  </a:moveTo>
                  <a:lnTo>
                    <a:pt x="3150269" y="250202"/>
                  </a:lnTo>
                  <a:lnTo>
                    <a:pt x="3151422" y="234485"/>
                  </a:lnTo>
                  <a:lnTo>
                    <a:pt x="3135810" y="233333"/>
                  </a:lnTo>
                  <a:lnTo>
                    <a:pt x="3134658" y="249049"/>
                  </a:lnTo>
                  <a:close/>
                </a:path>
                <a:path w="3417570" h="291464">
                  <a:moveTo>
                    <a:pt x="3165986" y="251354"/>
                  </a:moveTo>
                  <a:lnTo>
                    <a:pt x="3181597" y="252507"/>
                  </a:lnTo>
                  <a:lnTo>
                    <a:pt x="3182854" y="236895"/>
                  </a:lnTo>
                  <a:lnTo>
                    <a:pt x="3167138" y="235742"/>
                  </a:lnTo>
                  <a:lnTo>
                    <a:pt x="3165986" y="251354"/>
                  </a:lnTo>
                  <a:close/>
                </a:path>
                <a:path w="3417570" h="291464">
                  <a:moveTo>
                    <a:pt x="3197313" y="253659"/>
                  </a:moveTo>
                  <a:lnTo>
                    <a:pt x="3213030" y="254812"/>
                  </a:lnTo>
                  <a:lnTo>
                    <a:pt x="3214182" y="239200"/>
                  </a:lnTo>
                  <a:lnTo>
                    <a:pt x="3198466" y="238048"/>
                  </a:lnTo>
                  <a:lnTo>
                    <a:pt x="3197313" y="253659"/>
                  </a:lnTo>
                  <a:close/>
                </a:path>
                <a:path w="3417570" h="291464">
                  <a:moveTo>
                    <a:pt x="3228641" y="256068"/>
                  </a:moveTo>
                  <a:lnTo>
                    <a:pt x="3244357" y="257221"/>
                  </a:lnTo>
                  <a:lnTo>
                    <a:pt x="3245510" y="241505"/>
                  </a:lnTo>
                  <a:lnTo>
                    <a:pt x="3229794" y="240352"/>
                  </a:lnTo>
                  <a:lnTo>
                    <a:pt x="3228641" y="256068"/>
                  </a:lnTo>
                  <a:close/>
                </a:path>
                <a:path w="3417570" h="291464">
                  <a:moveTo>
                    <a:pt x="3259969" y="258375"/>
                  </a:moveTo>
                  <a:lnTo>
                    <a:pt x="3275685" y="259527"/>
                  </a:lnTo>
                  <a:lnTo>
                    <a:pt x="3276838" y="243810"/>
                  </a:lnTo>
                  <a:lnTo>
                    <a:pt x="3261121" y="242658"/>
                  </a:lnTo>
                  <a:lnTo>
                    <a:pt x="3259969" y="258375"/>
                  </a:lnTo>
                  <a:close/>
                </a:path>
                <a:path w="3417570" h="291464">
                  <a:moveTo>
                    <a:pt x="3291297" y="260678"/>
                  </a:moveTo>
                  <a:lnTo>
                    <a:pt x="3307013" y="261832"/>
                  </a:lnTo>
                  <a:lnTo>
                    <a:pt x="3308165" y="246219"/>
                  </a:lnTo>
                  <a:lnTo>
                    <a:pt x="3292554" y="245068"/>
                  </a:lnTo>
                  <a:lnTo>
                    <a:pt x="3291297" y="260678"/>
                  </a:lnTo>
                  <a:close/>
                </a:path>
                <a:path w="3417570" h="291464">
                  <a:moveTo>
                    <a:pt x="3323358" y="280482"/>
                  </a:moveTo>
                  <a:lnTo>
                    <a:pt x="3326082" y="288759"/>
                  </a:lnTo>
                  <a:lnTo>
                    <a:pt x="3330587" y="290959"/>
                  </a:lnTo>
                  <a:lnTo>
                    <a:pt x="3417236" y="262147"/>
                  </a:lnTo>
                  <a:lnTo>
                    <a:pt x="3397434" y="252125"/>
                  </a:lnTo>
                  <a:lnTo>
                    <a:pt x="3397434" y="252821"/>
                  </a:lnTo>
                  <a:lnTo>
                    <a:pt x="3396281" y="268537"/>
                  </a:lnTo>
                  <a:lnTo>
                    <a:pt x="3385385" y="267699"/>
                  </a:lnTo>
                  <a:lnTo>
                    <a:pt x="3385385" y="263716"/>
                  </a:lnTo>
                  <a:lnTo>
                    <a:pt x="3376434" y="259179"/>
                  </a:lnTo>
                  <a:lnTo>
                    <a:pt x="3370090" y="261276"/>
                  </a:lnTo>
                  <a:lnTo>
                    <a:pt x="3369668" y="266546"/>
                  </a:lnTo>
                  <a:lnTo>
                    <a:pt x="3356983" y="265610"/>
                  </a:lnTo>
                  <a:lnTo>
                    <a:pt x="3329749" y="274614"/>
                  </a:lnTo>
                  <a:lnTo>
                    <a:pt x="3325558" y="276081"/>
                  </a:lnTo>
                  <a:lnTo>
                    <a:pt x="3323358" y="280482"/>
                  </a:lnTo>
                  <a:close/>
                </a:path>
                <a:path w="3417570" h="291464">
                  <a:moveTo>
                    <a:pt x="3385385" y="267699"/>
                  </a:moveTo>
                  <a:lnTo>
                    <a:pt x="3396281" y="268537"/>
                  </a:lnTo>
                  <a:lnTo>
                    <a:pt x="3397434" y="252821"/>
                  </a:lnTo>
                  <a:lnTo>
                    <a:pt x="3394395" y="252587"/>
                  </a:lnTo>
                  <a:lnTo>
                    <a:pt x="3394395" y="253240"/>
                  </a:lnTo>
                  <a:lnTo>
                    <a:pt x="3393243" y="267699"/>
                  </a:lnTo>
                  <a:lnTo>
                    <a:pt x="3385666" y="263858"/>
                  </a:lnTo>
                  <a:lnTo>
                    <a:pt x="3385385" y="267699"/>
                  </a:lnTo>
                  <a:close/>
                </a:path>
                <a:path w="3417570" h="291464">
                  <a:moveTo>
                    <a:pt x="3370498" y="256170"/>
                  </a:moveTo>
                  <a:lnTo>
                    <a:pt x="3376434" y="259179"/>
                  </a:lnTo>
                  <a:lnTo>
                    <a:pt x="3386247" y="255934"/>
                  </a:lnTo>
                  <a:lnTo>
                    <a:pt x="3386537" y="251983"/>
                  </a:lnTo>
                  <a:lnTo>
                    <a:pt x="3397434" y="252821"/>
                  </a:lnTo>
                  <a:lnTo>
                    <a:pt x="3397434" y="252125"/>
                  </a:lnTo>
                  <a:lnTo>
                    <a:pt x="3370926" y="238710"/>
                  </a:lnTo>
                  <a:lnTo>
                    <a:pt x="3370926" y="250830"/>
                  </a:lnTo>
                  <a:lnTo>
                    <a:pt x="3370498" y="256170"/>
                  </a:lnTo>
                  <a:close/>
                </a:path>
                <a:path w="3417570" h="291464">
                  <a:moveTo>
                    <a:pt x="3385666" y="263858"/>
                  </a:moveTo>
                  <a:lnTo>
                    <a:pt x="3393243" y="267699"/>
                  </a:lnTo>
                  <a:lnTo>
                    <a:pt x="3394395" y="253240"/>
                  </a:lnTo>
                  <a:lnTo>
                    <a:pt x="3386247" y="255934"/>
                  </a:lnTo>
                  <a:lnTo>
                    <a:pt x="3385666" y="263858"/>
                  </a:lnTo>
                  <a:close/>
                </a:path>
                <a:path w="3417570" h="291464">
                  <a:moveTo>
                    <a:pt x="3386247" y="255934"/>
                  </a:moveTo>
                  <a:lnTo>
                    <a:pt x="3394395" y="253240"/>
                  </a:lnTo>
                  <a:lnTo>
                    <a:pt x="3394395" y="252587"/>
                  </a:lnTo>
                  <a:lnTo>
                    <a:pt x="3386537" y="251983"/>
                  </a:lnTo>
                  <a:lnTo>
                    <a:pt x="3386247" y="255934"/>
                  </a:lnTo>
                  <a:close/>
                </a:path>
                <a:path w="3417570" h="291464">
                  <a:moveTo>
                    <a:pt x="3376434" y="259179"/>
                  </a:moveTo>
                  <a:lnTo>
                    <a:pt x="3385666" y="263858"/>
                  </a:lnTo>
                  <a:lnTo>
                    <a:pt x="3386247" y="255934"/>
                  </a:lnTo>
                  <a:lnTo>
                    <a:pt x="3376434" y="259179"/>
                  </a:lnTo>
                  <a:close/>
                </a:path>
                <a:path w="3417570" h="291464">
                  <a:moveTo>
                    <a:pt x="3385385" y="263716"/>
                  </a:moveTo>
                  <a:lnTo>
                    <a:pt x="3385385" y="267699"/>
                  </a:lnTo>
                  <a:lnTo>
                    <a:pt x="3385666" y="263858"/>
                  </a:lnTo>
                  <a:lnTo>
                    <a:pt x="3385385" y="263716"/>
                  </a:lnTo>
                  <a:close/>
                </a:path>
                <a:path w="3417570" h="291464">
                  <a:moveTo>
                    <a:pt x="3358110" y="249890"/>
                  </a:moveTo>
                  <a:lnTo>
                    <a:pt x="3370498" y="256170"/>
                  </a:lnTo>
                  <a:lnTo>
                    <a:pt x="3370926" y="250830"/>
                  </a:lnTo>
                  <a:lnTo>
                    <a:pt x="3358110" y="249890"/>
                  </a:lnTo>
                  <a:close/>
                </a:path>
                <a:path w="3417570" h="291464">
                  <a:moveTo>
                    <a:pt x="3327130" y="230190"/>
                  </a:moveTo>
                  <a:lnTo>
                    <a:pt x="3328701" y="234905"/>
                  </a:lnTo>
                  <a:lnTo>
                    <a:pt x="3332473" y="236895"/>
                  </a:lnTo>
                  <a:lnTo>
                    <a:pt x="3358110" y="249890"/>
                  </a:lnTo>
                  <a:lnTo>
                    <a:pt x="3370926" y="250830"/>
                  </a:lnTo>
                  <a:lnTo>
                    <a:pt x="3370926" y="238710"/>
                  </a:lnTo>
                  <a:lnTo>
                    <a:pt x="3339493" y="222802"/>
                  </a:lnTo>
                  <a:lnTo>
                    <a:pt x="3335721" y="220865"/>
                  </a:lnTo>
                  <a:lnTo>
                    <a:pt x="3331006" y="222436"/>
                  </a:lnTo>
                  <a:lnTo>
                    <a:pt x="3329016" y="226313"/>
                  </a:lnTo>
                  <a:lnTo>
                    <a:pt x="3327130" y="230190"/>
                  </a:lnTo>
                  <a:close/>
                </a:path>
                <a:path w="3417570" h="291464">
                  <a:moveTo>
                    <a:pt x="3354057" y="265394"/>
                  </a:moveTo>
                  <a:lnTo>
                    <a:pt x="3356983" y="265610"/>
                  </a:lnTo>
                  <a:lnTo>
                    <a:pt x="3370090" y="261276"/>
                  </a:lnTo>
                  <a:lnTo>
                    <a:pt x="3370498" y="256170"/>
                  </a:lnTo>
                  <a:lnTo>
                    <a:pt x="3358110" y="249890"/>
                  </a:lnTo>
                  <a:lnTo>
                    <a:pt x="3355209" y="249678"/>
                  </a:lnTo>
                  <a:lnTo>
                    <a:pt x="3354057" y="265394"/>
                  </a:lnTo>
                  <a:close/>
                </a:path>
                <a:path w="3417570" h="291464">
                  <a:moveTo>
                    <a:pt x="3356983" y="265610"/>
                  </a:moveTo>
                  <a:lnTo>
                    <a:pt x="3369668" y="266546"/>
                  </a:lnTo>
                  <a:lnTo>
                    <a:pt x="3370090" y="261276"/>
                  </a:lnTo>
                  <a:lnTo>
                    <a:pt x="3356983" y="265610"/>
                  </a:lnTo>
                  <a:close/>
                </a:path>
                <a:path w="3417570" h="291464">
                  <a:moveTo>
                    <a:pt x="3322729" y="262985"/>
                  </a:moveTo>
                  <a:lnTo>
                    <a:pt x="3338341" y="264242"/>
                  </a:lnTo>
                  <a:lnTo>
                    <a:pt x="3339493" y="248526"/>
                  </a:lnTo>
                  <a:lnTo>
                    <a:pt x="3323882" y="247373"/>
                  </a:lnTo>
                  <a:lnTo>
                    <a:pt x="3322729" y="262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35442" y="2638653"/>
              <a:ext cx="1270635" cy="287655"/>
            </a:xfrm>
            <a:custGeom>
              <a:avLst/>
              <a:gdLst/>
              <a:ahLst/>
              <a:cxnLst/>
              <a:rect l="l" t="t" r="r" b="b"/>
              <a:pathLst>
                <a:path w="1270634" h="287655">
                  <a:moveTo>
                    <a:pt x="93141" y="256908"/>
                  </a:moveTo>
                  <a:lnTo>
                    <a:pt x="87071" y="242443"/>
                  </a:lnTo>
                  <a:lnTo>
                    <a:pt x="72504" y="248526"/>
                  </a:lnTo>
                  <a:lnTo>
                    <a:pt x="78587" y="262978"/>
                  </a:lnTo>
                  <a:lnTo>
                    <a:pt x="93141" y="256908"/>
                  </a:lnTo>
                  <a:close/>
                </a:path>
                <a:path w="1270634" h="287655">
                  <a:moveTo>
                    <a:pt x="94818" y="275031"/>
                  </a:moveTo>
                  <a:lnTo>
                    <a:pt x="91262" y="271576"/>
                  </a:lnTo>
                  <a:lnTo>
                    <a:pt x="57975" y="271627"/>
                  </a:lnTo>
                  <a:lnTo>
                    <a:pt x="48107" y="271640"/>
                  </a:lnTo>
                  <a:lnTo>
                    <a:pt x="37604" y="271653"/>
                  </a:lnTo>
                  <a:lnTo>
                    <a:pt x="45021" y="264147"/>
                  </a:lnTo>
                  <a:lnTo>
                    <a:pt x="48107" y="271640"/>
                  </a:lnTo>
                  <a:lnTo>
                    <a:pt x="58051" y="271589"/>
                  </a:lnTo>
                  <a:lnTo>
                    <a:pt x="64122" y="269062"/>
                  </a:lnTo>
                  <a:lnTo>
                    <a:pt x="58051" y="254596"/>
                  </a:lnTo>
                  <a:lnTo>
                    <a:pt x="51917" y="257175"/>
                  </a:lnTo>
                  <a:lnTo>
                    <a:pt x="72301" y="236575"/>
                  </a:lnTo>
                  <a:lnTo>
                    <a:pt x="75438" y="233540"/>
                  </a:lnTo>
                  <a:lnTo>
                    <a:pt x="75336" y="228511"/>
                  </a:lnTo>
                  <a:lnTo>
                    <a:pt x="72301" y="225475"/>
                  </a:lnTo>
                  <a:lnTo>
                    <a:pt x="69151" y="222427"/>
                  </a:lnTo>
                  <a:lnTo>
                    <a:pt x="64122" y="222542"/>
                  </a:lnTo>
                  <a:lnTo>
                    <a:pt x="61188" y="225577"/>
                  </a:lnTo>
                  <a:lnTo>
                    <a:pt x="43586" y="243357"/>
                  </a:lnTo>
                  <a:lnTo>
                    <a:pt x="15824" y="271411"/>
                  </a:lnTo>
                  <a:lnTo>
                    <a:pt x="0" y="287388"/>
                  </a:lnTo>
                  <a:lnTo>
                    <a:pt x="91262" y="287286"/>
                  </a:lnTo>
                  <a:lnTo>
                    <a:pt x="94818" y="283730"/>
                  </a:lnTo>
                  <a:lnTo>
                    <a:pt x="94818" y="275031"/>
                  </a:lnTo>
                  <a:close/>
                </a:path>
                <a:path w="1270634" h="287655">
                  <a:moveTo>
                    <a:pt x="122059" y="244856"/>
                  </a:moveTo>
                  <a:lnTo>
                    <a:pt x="116090" y="230289"/>
                  </a:lnTo>
                  <a:lnTo>
                    <a:pt x="101523" y="236372"/>
                  </a:lnTo>
                  <a:lnTo>
                    <a:pt x="107607" y="250926"/>
                  </a:lnTo>
                  <a:lnTo>
                    <a:pt x="122059" y="244856"/>
                  </a:lnTo>
                  <a:close/>
                </a:path>
                <a:path w="1270634" h="287655">
                  <a:moveTo>
                    <a:pt x="151091" y="232702"/>
                  </a:moveTo>
                  <a:lnTo>
                    <a:pt x="145008" y="218236"/>
                  </a:lnTo>
                  <a:lnTo>
                    <a:pt x="130556" y="224320"/>
                  </a:lnTo>
                  <a:lnTo>
                    <a:pt x="136626" y="238772"/>
                  </a:lnTo>
                  <a:lnTo>
                    <a:pt x="151091" y="232702"/>
                  </a:lnTo>
                  <a:close/>
                </a:path>
                <a:path w="1270634" h="287655">
                  <a:moveTo>
                    <a:pt x="180111" y="220548"/>
                  </a:moveTo>
                  <a:lnTo>
                    <a:pt x="174028" y="206082"/>
                  </a:lnTo>
                  <a:lnTo>
                    <a:pt x="159575" y="212166"/>
                  </a:lnTo>
                  <a:lnTo>
                    <a:pt x="165646" y="226618"/>
                  </a:lnTo>
                  <a:lnTo>
                    <a:pt x="180111" y="220548"/>
                  </a:lnTo>
                  <a:close/>
                </a:path>
                <a:path w="1270634" h="287655">
                  <a:moveTo>
                    <a:pt x="209130" y="208495"/>
                  </a:moveTo>
                  <a:lnTo>
                    <a:pt x="203060" y="193929"/>
                  </a:lnTo>
                  <a:lnTo>
                    <a:pt x="188595" y="200012"/>
                  </a:lnTo>
                  <a:lnTo>
                    <a:pt x="194564" y="214464"/>
                  </a:lnTo>
                  <a:lnTo>
                    <a:pt x="209130" y="208495"/>
                  </a:lnTo>
                  <a:close/>
                </a:path>
                <a:path w="1270634" h="287655">
                  <a:moveTo>
                    <a:pt x="238150" y="196342"/>
                  </a:moveTo>
                  <a:lnTo>
                    <a:pt x="232079" y="181889"/>
                  </a:lnTo>
                  <a:lnTo>
                    <a:pt x="217512" y="187858"/>
                  </a:lnTo>
                  <a:lnTo>
                    <a:pt x="223596" y="202425"/>
                  </a:lnTo>
                  <a:lnTo>
                    <a:pt x="238150" y="196342"/>
                  </a:lnTo>
                  <a:close/>
                </a:path>
                <a:path w="1270634" h="287655">
                  <a:moveTo>
                    <a:pt x="267068" y="184188"/>
                  </a:moveTo>
                  <a:lnTo>
                    <a:pt x="261099" y="169735"/>
                  </a:lnTo>
                  <a:lnTo>
                    <a:pt x="246532" y="175806"/>
                  </a:lnTo>
                  <a:lnTo>
                    <a:pt x="252615" y="190271"/>
                  </a:lnTo>
                  <a:lnTo>
                    <a:pt x="267068" y="184188"/>
                  </a:lnTo>
                  <a:close/>
                </a:path>
                <a:path w="1270634" h="287655">
                  <a:moveTo>
                    <a:pt x="296100" y="172034"/>
                  </a:moveTo>
                  <a:lnTo>
                    <a:pt x="290017" y="157581"/>
                  </a:lnTo>
                  <a:lnTo>
                    <a:pt x="275564" y="163652"/>
                  </a:lnTo>
                  <a:lnTo>
                    <a:pt x="281635" y="178117"/>
                  </a:lnTo>
                  <a:lnTo>
                    <a:pt x="296100" y="172034"/>
                  </a:lnTo>
                  <a:close/>
                </a:path>
                <a:path w="1270634" h="287655">
                  <a:moveTo>
                    <a:pt x="325120" y="159981"/>
                  </a:moveTo>
                  <a:lnTo>
                    <a:pt x="319036" y="145427"/>
                  </a:lnTo>
                  <a:lnTo>
                    <a:pt x="304584" y="151498"/>
                  </a:lnTo>
                  <a:lnTo>
                    <a:pt x="310654" y="166065"/>
                  </a:lnTo>
                  <a:lnTo>
                    <a:pt x="325120" y="159981"/>
                  </a:lnTo>
                  <a:close/>
                </a:path>
                <a:path w="1270634" h="287655">
                  <a:moveTo>
                    <a:pt x="354139" y="147828"/>
                  </a:moveTo>
                  <a:lnTo>
                    <a:pt x="348068" y="133375"/>
                  </a:lnTo>
                  <a:lnTo>
                    <a:pt x="333502" y="139446"/>
                  </a:lnTo>
                  <a:lnTo>
                    <a:pt x="339572" y="153911"/>
                  </a:lnTo>
                  <a:lnTo>
                    <a:pt x="354139" y="147828"/>
                  </a:lnTo>
                  <a:close/>
                </a:path>
                <a:path w="1270634" h="287655">
                  <a:moveTo>
                    <a:pt x="383159" y="135674"/>
                  </a:moveTo>
                  <a:lnTo>
                    <a:pt x="377088" y="121221"/>
                  </a:lnTo>
                  <a:lnTo>
                    <a:pt x="362521" y="127292"/>
                  </a:lnTo>
                  <a:lnTo>
                    <a:pt x="368604" y="141757"/>
                  </a:lnTo>
                  <a:lnTo>
                    <a:pt x="383159" y="135674"/>
                  </a:lnTo>
                  <a:close/>
                </a:path>
                <a:path w="1270634" h="287655">
                  <a:moveTo>
                    <a:pt x="412076" y="123634"/>
                  </a:moveTo>
                  <a:lnTo>
                    <a:pt x="406006" y="109067"/>
                  </a:lnTo>
                  <a:lnTo>
                    <a:pt x="391541" y="115138"/>
                  </a:lnTo>
                  <a:lnTo>
                    <a:pt x="397624" y="129603"/>
                  </a:lnTo>
                  <a:lnTo>
                    <a:pt x="412076" y="123634"/>
                  </a:lnTo>
                  <a:close/>
                </a:path>
                <a:path w="1270634" h="287655">
                  <a:moveTo>
                    <a:pt x="441109" y="111480"/>
                  </a:moveTo>
                  <a:lnTo>
                    <a:pt x="435025" y="97015"/>
                  </a:lnTo>
                  <a:lnTo>
                    <a:pt x="420573" y="102984"/>
                  </a:lnTo>
                  <a:lnTo>
                    <a:pt x="426643" y="117551"/>
                  </a:lnTo>
                  <a:lnTo>
                    <a:pt x="441109" y="111480"/>
                  </a:lnTo>
                  <a:close/>
                </a:path>
                <a:path w="1270634" h="287655">
                  <a:moveTo>
                    <a:pt x="470128" y="99326"/>
                  </a:moveTo>
                  <a:lnTo>
                    <a:pt x="464045" y="84861"/>
                  </a:lnTo>
                  <a:lnTo>
                    <a:pt x="449592" y="90944"/>
                  </a:lnTo>
                  <a:lnTo>
                    <a:pt x="455561" y="105397"/>
                  </a:lnTo>
                  <a:lnTo>
                    <a:pt x="470128" y="99326"/>
                  </a:lnTo>
                  <a:close/>
                </a:path>
                <a:path w="1270634" h="287655">
                  <a:moveTo>
                    <a:pt x="499148" y="87172"/>
                  </a:moveTo>
                  <a:lnTo>
                    <a:pt x="493077" y="72707"/>
                  </a:lnTo>
                  <a:lnTo>
                    <a:pt x="478510" y="78790"/>
                  </a:lnTo>
                  <a:lnTo>
                    <a:pt x="484581" y="93243"/>
                  </a:lnTo>
                  <a:lnTo>
                    <a:pt x="499148" y="87172"/>
                  </a:lnTo>
                  <a:close/>
                </a:path>
                <a:path w="1270634" h="287655">
                  <a:moveTo>
                    <a:pt x="528066" y="75120"/>
                  </a:moveTo>
                  <a:lnTo>
                    <a:pt x="522097" y="60553"/>
                  </a:lnTo>
                  <a:lnTo>
                    <a:pt x="507530" y="66636"/>
                  </a:lnTo>
                  <a:lnTo>
                    <a:pt x="513613" y="81191"/>
                  </a:lnTo>
                  <a:lnTo>
                    <a:pt x="528066" y="75120"/>
                  </a:lnTo>
                  <a:close/>
                </a:path>
                <a:path w="1270634" h="287655">
                  <a:moveTo>
                    <a:pt x="557085" y="62966"/>
                  </a:moveTo>
                  <a:lnTo>
                    <a:pt x="551014" y="48501"/>
                  </a:lnTo>
                  <a:lnTo>
                    <a:pt x="536549" y="54584"/>
                  </a:lnTo>
                  <a:lnTo>
                    <a:pt x="542632" y="69037"/>
                  </a:lnTo>
                  <a:lnTo>
                    <a:pt x="557085" y="62966"/>
                  </a:lnTo>
                  <a:close/>
                </a:path>
                <a:path w="1270634" h="287655">
                  <a:moveTo>
                    <a:pt x="586117" y="50812"/>
                  </a:moveTo>
                  <a:lnTo>
                    <a:pt x="580034" y="36347"/>
                  </a:lnTo>
                  <a:lnTo>
                    <a:pt x="565581" y="42430"/>
                  </a:lnTo>
                  <a:lnTo>
                    <a:pt x="571652" y="56883"/>
                  </a:lnTo>
                  <a:lnTo>
                    <a:pt x="586117" y="50812"/>
                  </a:lnTo>
                  <a:close/>
                </a:path>
                <a:path w="1270634" h="287655">
                  <a:moveTo>
                    <a:pt x="615137" y="38760"/>
                  </a:moveTo>
                  <a:lnTo>
                    <a:pt x="609053" y="24193"/>
                  </a:lnTo>
                  <a:lnTo>
                    <a:pt x="594601" y="30276"/>
                  </a:lnTo>
                  <a:lnTo>
                    <a:pt x="600570" y="44729"/>
                  </a:lnTo>
                  <a:lnTo>
                    <a:pt x="615137" y="38760"/>
                  </a:lnTo>
                  <a:close/>
                </a:path>
                <a:path w="1270634" h="287655">
                  <a:moveTo>
                    <a:pt x="644156" y="26606"/>
                  </a:moveTo>
                  <a:lnTo>
                    <a:pt x="638086" y="12153"/>
                  </a:lnTo>
                  <a:lnTo>
                    <a:pt x="623519" y="18122"/>
                  </a:lnTo>
                  <a:lnTo>
                    <a:pt x="629589" y="32689"/>
                  </a:lnTo>
                  <a:lnTo>
                    <a:pt x="644156" y="26606"/>
                  </a:lnTo>
                  <a:close/>
                </a:path>
                <a:path w="1270634" h="287655">
                  <a:moveTo>
                    <a:pt x="687743" y="6705"/>
                  </a:moveTo>
                  <a:lnTo>
                    <a:pt x="673493" y="101"/>
                  </a:lnTo>
                  <a:lnTo>
                    <a:pt x="670102" y="7289"/>
                  </a:lnTo>
                  <a:lnTo>
                    <a:pt x="667105" y="0"/>
                  </a:lnTo>
                  <a:lnTo>
                    <a:pt x="652538" y="6070"/>
                  </a:lnTo>
                  <a:lnTo>
                    <a:pt x="658622" y="20535"/>
                  </a:lnTo>
                  <a:lnTo>
                    <a:pt x="669886" y="15798"/>
                  </a:lnTo>
                  <a:lnTo>
                    <a:pt x="681037" y="20955"/>
                  </a:lnTo>
                  <a:lnTo>
                    <a:pt x="687743" y="6705"/>
                  </a:lnTo>
                  <a:close/>
                </a:path>
                <a:path w="1270634" h="287655">
                  <a:moveTo>
                    <a:pt x="716140" y="20002"/>
                  </a:moveTo>
                  <a:lnTo>
                    <a:pt x="701992" y="13411"/>
                  </a:lnTo>
                  <a:lnTo>
                    <a:pt x="695286" y="27660"/>
                  </a:lnTo>
                  <a:lnTo>
                    <a:pt x="709536" y="34251"/>
                  </a:lnTo>
                  <a:lnTo>
                    <a:pt x="716140" y="20002"/>
                  </a:lnTo>
                  <a:close/>
                </a:path>
                <a:path w="1270634" h="287655">
                  <a:moveTo>
                    <a:pt x="744639" y="33312"/>
                  </a:moveTo>
                  <a:lnTo>
                    <a:pt x="730389" y="26708"/>
                  </a:lnTo>
                  <a:lnTo>
                    <a:pt x="723785" y="40957"/>
                  </a:lnTo>
                  <a:lnTo>
                    <a:pt x="738035" y="47561"/>
                  </a:lnTo>
                  <a:lnTo>
                    <a:pt x="744639" y="33312"/>
                  </a:lnTo>
                  <a:close/>
                </a:path>
                <a:path w="1270634" h="287655">
                  <a:moveTo>
                    <a:pt x="773137" y="46621"/>
                  </a:moveTo>
                  <a:lnTo>
                    <a:pt x="758888" y="40017"/>
                  </a:lnTo>
                  <a:lnTo>
                    <a:pt x="752284" y="54165"/>
                  </a:lnTo>
                  <a:lnTo>
                    <a:pt x="766533" y="60871"/>
                  </a:lnTo>
                  <a:lnTo>
                    <a:pt x="773137" y="46621"/>
                  </a:lnTo>
                  <a:close/>
                </a:path>
                <a:path w="1270634" h="287655">
                  <a:moveTo>
                    <a:pt x="801636" y="59931"/>
                  </a:moveTo>
                  <a:lnTo>
                    <a:pt x="787387" y="53225"/>
                  </a:lnTo>
                  <a:lnTo>
                    <a:pt x="780783" y="67475"/>
                  </a:lnTo>
                  <a:lnTo>
                    <a:pt x="795032" y="74180"/>
                  </a:lnTo>
                  <a:lnTo>
                    <a:pt x="801636" y="59931"/>
                  </a:lnTo>
                  <a:close/>
                </a:path>
                <a:path w="1270634" h="287655">
                  <a:moveTo>
                    <a:pt x="830135" y="73228"/>
                  </a:moveTo>
                  <a:lnTo>
                    <a:pt x="815886" y="66522"/>
                  </a:lnTo>
                  <a:lnTo>
                    <a:pt x="809282" y="80772"/>
                  </a:lnTo>
                  <a:lnTo>
                    <a:pt x="823531" y="87477"/>
                  </a:lnTo>
                  <a:lnTo>
                    <a:pt x="830135" y="73228"/>
                  </a:lnTo>
                  <a:close/>
                </a:path>
                <a:path w="1270634" h="287655">
                  <a:moveTo>
                    <a:pt x="858634" y="86436"/>
                  </a:moveTo>
                  <a:lnTo>
                    <a:pt x="844384" y="79832"/>
                  </a:lnTo>
                  <a:lnTo>
                    <a:pt x="837679" y="94081"/>
                  </a:lnTo>
                  <a:lnTo>
                    <a:pt x="851928" y="100685"/>
                  </a:lnTo>
                  <a:lnTo>
                    <a:pt x="858634" y="86436"/>
                  </a:lnTo>
                  <a:close/>
                </a:path>
                <a:path w="1270634" h="287655">
                  <a:moveTo>
                    <a:pt x="887133" y="99745"/>
                  </a:moveTo>
                  <a:lnTo>
                    <a:pt x="872883" y="93141"/>
                  </a:lnTo>
                  <a:lnTo>
                    <a:pt x="866178" y="107391"/>
                  </a:lnTo>
                  <a:lnTo>
                    <a:pt x="880427" y="113995"/>
                  </a:lnTo>
                  <a:lnTo>
                    <a:pt x="887133" y="99745"/>
                  </a:lnTo>
                  <a:close/>
                </a:path>
                <a:path w="1270634" h="287655">
                  <a:moveTo>
                    <a:pt x="915631" y="113042"/>
                  </a:moveTo>
                  <a:lnTo>
                    <a:pt x="901382" y="106451"/>
                  </a:lnTo>
                  <a:lnTo>
                    <a:pt x="894676" y="120700"/>
                  </a:lnTo>
                  <a:lnTo>
                    <a:pt x="908926" y="127292"/>
                  </a:lnTo>
                  <a:lnTo>
                    <a:pt x="915631" y="113042"/>
                  </a:lnTo>
                  <a:close/>
                </a:path>
                <a:path w="1270634" h="287655">
                  <a:moveTo>
                    <a:pt x="944029" y="126352"/>
                  </a:moveTo>
                  <a:lnTo>
                    <a:pt x="929779" y="119748"/>
                  </a:lnTo>
                  <a:lnTo>
                    <a:pt x="923175" y="133997"/>
                  </a:lnTo>
                  <a:lnTo>
                    <a:pt x="937425" y="140601"/>
                  </a:lnTo>
                  <a:lnTo>
                    <a:pt x="944029" y="126352"/>
                  </a:lnTo>
                  <a:close/>
                </a:path>
                <a:path w="1270634" h="287655">
                  <a:moveTo>
                    <a:pt x="972527" y="139661"/>
                  </a:moveTo>
                  <a:lnTo>
                    <a:pt x="958278" y="132956"/>
                  </a:lnTo>
                  <a:lnTo>
                    <a:pt x="951674" y="147205"/>
                  </a:lnTo>
                  <a:lnTo>
                    <a:pt x="965923" y="153911"/>
                  </a:lnTo>
                  <a:lnTo>
                    <a:pt x="972527" y="139661"/>
                  </a:lnTo>
                  <a:close/>
                </a:path>
                <a:path w="1270634" h="287655">
                  <a:moveTo>
                    <a:pt x="1001026" y="152971"/>
                  </a:moveTo>
                  <a:lnTo>
                    <a:pt x="986777" y="146265"/>
                  </a:lnTo>
                  <a:lnTo>
                    <a:pt x="980173" y="160515"/>
                  </a:lnTo>
                  <a:lnTo>
                    <a:pt x="994422" y="167220"/>
                  </a:lnTo>
                  <a:lnTo>
                    <a:pt x="1001026" y="152971"/>
                  </a:lnTo>
                  <a:close/>
                </a:path>
                <a:path w="1270634" h="287655">
                  <a:moveTo>
                    <a:pt x="1029525" y="166268"/>
                  </a:moveTo>
                  <a:lnTo>
                    <a:pt x="1015276" y="159562"/>
                  </a:lnTo>
                  <a:lnTo>
                    <a:pt x="1008672" y="173812"/>
                  </a:lnTo>
                  <a:lnTo>
                    <a:pt x="1022921" y="180416"/>
                  </a:lnTo>
                  <a:lnTo>
                    <a:pt x="1029525" y="166268"/>
                  </a:lnTo>
                  <a:close/>
                </a:path>
                <a:path w="1270634" h="287655">
                  <a:moveTo>
                    <a:pt x="1058024" y="179476"/>
                  </a:moveTo>
                  <a:lnTo>
                    <a:pt x="1043774" y="172872"/>
                  </a:lnTo>
                  <a:lnTo>
                    <a:pt x="1037170" y="187121"/>
                  </a:lnTo>
                  <a:lnTo>
                    <a:pt x="1051318" y="193725"/>
                  </a:lnTo>
                  <a:lnTo>
                    <a:pt x="1058024" y="179476"/>
                  </a:lnTo>
                  <a:close/>
                </a:path>
                <a:path w="1270634" h="287655">
                  <a:moveTo>
                    <a:pt x="1086523" y="192786"/>
                  </a:moveTo>
                  <a:lnTo>
                    <a:pt x="1072273" y="186182"/>
                  </a:lnTo>
                  <a:lnTo>
                    <a:pt x="1065568" y="200431"/>
                  </a:lnTo>
                  <a:lnTo>
                    <a:pt x="1079817" y="207035"/>
                  </a:lnTo>
                  <a:lnTo>
                    <a:pt x="1086523" y="192786"/>
                  </a:lnTo>
                  <a:close/>
                </a:path>
                <a:path w="1270634" h="287655">
                  <a:moveTo>
                    <a:pt x="1115021" y="206082"/>
                  </a:moveTo>
                  <a:lnTo>
                    <a:pt x="1100772" y="199491"/>
                  </a:lnTo>
                  <a:lnTo>
                    <a:pt x="1094066" y="213741"/>
                  </a:lnTo>
                  <a:lnTo>
                    <a:pt x="1108316" y="220332"/>
                  </a:lnTo>
                  <a:lnTo>
                    <a:pt x="1115021" y="206082"/>
                  </a:lnTo>
                  <a:close/>
                </a:path>
                <a:path w="1270634" h="287655">
                  <a:moveTo>
                    <a:pt x="1143406" y="219392"/>
                  </a:moveTo>
                  <a:lnTo>
                    <a:pt x="1129271" y="212686"/>
                  </a:lnTo>
                  <a:lnTo>
                    <a:pt x="1122565" y="226936"/>
                  </a:lnTo>
                  <a:lnTo>
                    <a:pt x="1136815" y="233641"/>
                  </a:lnTo>
                  <a:lnTo>
                    <a:pt x="1143406" y="219392"/>
                  </a:lnTo>
                  <a:close/>
                </a:path>
                <a:path w="1270634" h="287655">
                  <a:moveTo>
                    <a:pt x="1171905" y="232702"/>
                  </a:moveTo>
                  <a:lnTo>
                    <a:pt x="1157655" y="225996"/>
                  </a:lnTo>
                  <a:lnTo>
                    <a:pt x="1151064" y="240245"/>
                  </a:lnTo>
                  <a:lnTo>
                    <a:pt x="1165313" y="246951"/>
                  </a:lnTo>
                  <a:lnTo>
                    <a:pt x="1171905" y="232702"/>
                  </a:lnTo>
                  <a:close/>
                </a:path>
                <a:path w="1270634" h="287655">
                  <a:moveTo>
                    <a:pt x="1200404" y="246011"/>
                  </a:moveTo>
                  <a:lnTo>
                    <a:pt x="1186154" y="239306"/>
                  </a:lnTo>
                  <a:lnTo>
                    <a:pt x="1179563" y="253555"/>
                  </a:lnTo>
                  <a:lnTo>
                    <a:pt x="1193812" y="260146"/>
                  </a:lnTo>
                  <a:lnTo>
                    <a:pt x="1200404" y="246011"/>
                  </a:lnTo>
                  <a:close/>
                </a:path>
                <a:path w="1270634" h="287655">
                  <a:moveTo>
                    <a:pt x="1270609" y="287388"/>
                  </a:moveTo>
                  <a:lnTo>
                    <a:pt x="1255420" y="270738"/>
                  </a:lnTo>
                  <a:lnTo>
                    <a:pt x="1233538" y="246761"/>
                  </a:lnTo>
                  <a:lnTo>
                    <a:pt x="1233538" y="270052"/>
                  </a:lnTo>
                  <a:lnTo>
                    <a:pt x="1224064" y="269659"/>
                  </a:lnTo>
                  <a:lnTo>
                    <a:pt x="1227137" y="263042"/>
                  </a:lnTo>
                  <a:lnTo>
                    <a:pt x="1233538" y="270052"/>
                  </a:lnTo>
                  <a:lnTo>
                    <a:pt x="1233538" y="246761"/>
                  </a:lnTo>
                  <a:lnTo>
                    <a:pt x="1228902" y="241668"/>
                  </a:lnTo>
                  <a:lnTo>
                    <a:pt x="1209103" y="219913"/>
                  </a:lnTo>
                  <a:lnTo>
                    <a:pt x="1204074" y="219710"/>
                  </a:lnTo>
                  <a:lnTo>
                    <a:pt x="1200937" y="222643"/>
                  </a:lnTo>
                  <a:lnTo>
                    <a:pt x="1197686" y="225577"/>
                  </a:lnTo>
                  <a:lnTo>
                    <a:pt x="1197470" y="230505"/>
                  </a:lnTo>
                  <a:lnTo>
                    <a:pt x="1219784" y="254990"/>
                  </a:lnTo>
                  <a:lnTo>
                    <a:pt x="1214653" y="252603"/>
                  </a:lnTo>
                  <a:lnTo>
                    <a:pt x="1208062" y="266852"/>
                  </a:lnTo>
                  <a:lnTo>
                    <a:pt x="1213129" y="269201"/>
                  </a:lnTo>
                  <a:lnTo>
                    <a:pt x="1183754" y="267995"/>
                  </a:lnTo>
                  <a:lnTo>
                    <a:pt x="1179982" y="267906"/>
                  </a:lnTo>
                  <a:lnTo>
                    <a:pt x="1176413" y="271259"/>
                  </a:lnTo>
                  <a:lnTo>
                    <a:pt x="1175994" y="279844"/>
                  </a:lnTo>
                  <a:lnTo>
                    <a:pt x="1179347" y="283514"/>
                  </a:lnTo>
                  <a:lnTo>
                    <a:pt x="1186154" y="283832"/>
                  </a:lnTo>
                  <a:lnTo>
                    <a:pt x="1270609" y="28738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08794" y="2178198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0978" y="214596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29960" y="277461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35704" y="2782163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60333" y="2774892"/>
            <a:ext cx="638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55242" y="3632854"/>
            <a:ext cx="635000" cy="346075"/>
          </a:xfrm>
          <a:prstGeom prst="rect">
            <a:avLst/>
          </a:prstGeom>
          <a:solidFill>
            <a:srgbClr val="E2EFDA"/>
          </a:solidFill>
          <a:ln w="20954">
            <a:solidFill>
              <a:srgbClr val="F15B2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98567" y="3633114"/>
            <a:ext cx="647065" cy="358140"/>
            <a:chOff x="5198567" y="3633114"/>
            <a:chExt cx="647065" cy="358140"/>
          </a:xfrm>
        </p:grpSpPr>
        <p:sp>
          <p:nvSpPr>
            <p:cNvPr id="47" name="object 47"/>
            <p:cNvSpPr/>
            <p:nvPr/>
          </p:nvSpPr>
          <p:spPr>
            <a:xfrm>
              <a:off x="5203964" y="363851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03964" y="363851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209203" y="3673861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45469" y="3268133"/>
            <a:ext cx="1647189" cy="1002665"/>
            <a:chOff x="4745469" y="3268133"/>
            <a:chExt cx="1647189" cy="1002665"/>
          </a:xfrm>
        </p:grpSpPr>
        <p:sp>
          <p:nvSpPr>
            <p:cNvPr id="51" name="object 51"/>
            <p:cNvSpPr/>
            <p:nvPr/>
          </p:nvSpPr>
          <p:spPr>
            <a:xfrm>
              <a:off x="4773339" y="327033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0" y="324857"/>
                  </a:lnTo>
                  <a:lnTo>
                    <a:pt x="351834" y="10896"/>
                  </a:lnTo>
                  <a:lnTo>
                    <a:pt x="340624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7"/>
                  </a:moveTo>
                  <a:lnTo>
                    <a:pt x="79943" y="327841"/>
                  </a:lnTo>
                  <a:lnTo>
                    <a:pt x="83924" y="326165"/>
                  </a:lnTo>
                  <a:lnTo>
                    <a:pt x="85705" y="321555"/>
                  </a:lnTo>
                  <a:lnTo>
                    <a:pt x="82353" y="313592"/>
                  </a:lnTo>
                  <a:lnTo>
                    <a:pt x="77743" y="311706"/>
                  </a:lnTo>
                  <a:lnTo>
                    <a:pt x="73761" y="313486"/>
                  </a:lnTo>
                  <a:lnTo>
                    <a:pt x="47200" y="324857"/>
                  </a:lnTo>
                  <a:lnTo>
                    <a:pt x="19907" y="352986"/>
                  </a:lnTo>
                  <a:lnTo>
                    <a:pt x="8591" y="342091"/>
                  </a:lnTo>
                  <a:lnTo>
                    <a:pt x="8591" y="340460"/>
                  </a:lnTo>
                  <a:lnTo>
                    <a:pt x="0" y="362207"/>
                  </a:lnTo>
                  <a:close/>
                </a:path>
                <a:path w="352425" h="362585">
                  <a:moveTo>
                    <a:pt x="8591" y="340460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7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60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6"/>
                  </a:lnTo>
                  <a:lnTo>
                    <a:pt x="47200" y="324857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73339" y="3268133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1"/>
                  </a:moveTo>
                  <a:lnTo>
                    <a:pt x="1603161" y="18754"/>
                  </a:lnTo>
                  <a:lnTo>
                    <a:pt x="1618460" y="15297"/>
                  </a:lnTo>
                  <a:lnTo>
                    <a:pt x="1615105" y="0"/>
                  </a:lnTo>
                  <a:lnTo>
                    <a:pt x="1599704" y="3351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4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4" y="32270"/>
                  </a:lnTo>
                  <a:lnTo>
                    <a:pt x="1557060" y="28917"/>
                  </a:lnTo>
                  <a:lnTo>
                    <a:pt x="1553707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6" y="23677"/>
                  </a:moveTo>
                  <a:lnTo>
                    <a:pt x="1511065" y="38976"/>
                  </a:lnTo>
                  <a:lnTo>
                    <a:pt x="1526362" y="35622"/>
                  </a:lnTo>
                  <a:lnTo>
                    <a:pt x="1523009" y="20326"/>
                  </a:lnTo>
                  <a:lnTo>
                    <a:pt x="1507606" y="23677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5" y="45786"/>
                  </a:lnTo>
                  <a:lnTo>
                    <a:pt x="1495663" y="42433"/>
                  </a:lnTo>
                  <a:lnTo>
                    <a:pt x="1492309" y="27030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5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5" y="44004"/>
                  </a:moveTo>
                  <a:lnTo>
                    <a:pt x="1418967" y="59302"/>
                  </a:lnTo>
                  <a:lnTo>
                    <a:pt x="1434265" y="55948"/>
                  </a:lnTo>
                  <a:lnTo>
                    <a:pt x="1430911" y="40651"/>
                  </a:lnTo>
                  <a:lnTo>
                    <a:pt x="1415615" y="44004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8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7" y="57520"/>
                  </a:moveTo>
                  <a:lnTo>
                    <a:pt x="1357569" y="72922"/>
                  </a:lnTo>
                  <a:lnTo>
                    <a:pt x="1372866" y="69465"/>
                  </a:lnTo>
                  <a:lnTo>
                    <a:pt x="1369513" y="54168"/>
                  </a:lnTo>
                  <a:lnTo>
                    <a:pt x="1354217" y="57520"/>
                  </a:lnTo>
                  <a:close/>
                </a:path>
                <a:path w="1618614" h="381000">
                  <a:moveTo>
                    <a:pt x="1323517" y="64331"/>
                  </a:moveTo>
                  <a:lnTo>
                    <a:pt x="1326870" y="79628"/>
                  </a:lnTo>
                  <a:lnTo>
                    <a:pt x="1342273" y="76276"/>
                  </a:lnTo>
                  <a:lnTo>
                    <a:pt x="1338814" y="60977"/>
                  </a:lnTo>
                  <a:lnTo>
                    <a:pt x="1323517" y="64331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0" y="86438"/>
                  </a:lnTo>
                  <a:lnTo>
                    <a:pt x="1311573" y="83085"/>
                  </a:lnTo>
                  <a:lnTo>
                    <a:pt x="1308116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8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19" y="84658"/>
                  </a:moveTo>
                  <a:lnTo>
                    <a:pt x="1234774" y="99955"/>
                  </a:lnTo>
                  <a:lnTo>
                    <a:pt x="1250175" y="96602"/>
                  </a:lnTo>
                  <a:lnTo>
                    <a:pt x="1246718" y="81199"/>
                  </a:lnTo>
                  <a:lnTo>
                    <a:pt x="1231419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5" y="103412"/>
                  </a:lnTo>
                  <a:lnTo>
                    <a:pt x="1216018" y="88009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4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3"/>
                  </a:moveTo>
                  <a:lnTo>
                    <a:pt x="1142676" y="120281"/>
                  </a:lnTo>
                  <a:lnTo>
                    <a:pt x="1158078" y="116928"/>
                  </a:lnTo>
                  <a:lnTo>
                    <a:pt x="1154724" y="101526"/>
                  </a:lnTo>
                  <a:lnTo>
                    <a:pt x="1139323" y="104983"/>
                  </a:lnTo>
                  <a:close/>
                </a:path>
                <a:path w="1618614" h="381000">
                  <a:moveTo>
                    <a:pt x="1108623" y="111690"/>
                  </a:moveTo>
                  <a:lnTo>
                    <a:pt x="1111977" y="127091"/>
                  </a:lnTo>
                  <a:lnTo>
                    <a:pt x="1127378" y="123634"/>
                  </a:lnTo>
                  <a:lnTo>
                    <a:pt x="1124026" y="108336"/>
                  </a:lnTo>
                  <a:lnTo>
                    <a:pt x="1108623" y="111690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79" y="130444"/>
                  </a:lnTo>
                  <a:lnTo>
                    <a:pt x="1093327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5" y="125310"/>
                  </a:moveTo>
                  <a:lnTo>
                    <a:pt x="1050579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5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5" y="147417"/>
                  </a:lnTo>
                  <a:lnTo>
                    <a:pt x="1035281" y="143960"/>
                  </a:lnTo>
                  <a:lnTo>
                    <a:pt x="1031929" y="128663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7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7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7" y="160934"/>
                  </a:lnTo>
                  <a:lnTo>
                    <a:pt x="973882" y="157581"/>
                  </a:lnTo>
                  <a:lnTo>
                    <a:pt x="970531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30" y="152342"/>
                  </a:moveTo>
                  <a:lnTo>
                    <a:pt x="927887" y="167744"/>
                  </a:lnTo>
                  <a:lnTo>
                    <a:pt x="943184" y="164287"/>
                  </a:lnTo>
                  <a:lnTo>
                    <a:pt x="939831" y="148990"/>
                  </a:lnTo>
                  <a:lnTo>
                    <a:pt x="924430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4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2" y="165858"/>
                  </a:moveTo>
                  <a:lnTo>
                    <a:pt x="866489" y="181260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2" y="165858"/>
                  </a:lnTo>
                  <a:close/>
                </a:path>
                <a:path w="1618614" h="381000">
                  <a:moveTo>
                    <a:pt x="832436" y="172669"/>
                  </a:moveTo>
                  <a:lnTo>
                    <a:pt x="835789" y="188070"/>
                  </a:lnTo>
                  <a:lnTo>
                    <a:pt x="851087" y="184613"/>
                  </a:lnTo>
                  <a:lnTo>
                    <a:pt x="847733" y="169316"/>
                  </a:lnTo>
                  <a:lnTo>
                    <a:pt x="832436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2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8" y="186184"/>
                  </a:moveTo>
                  <a:lnTo>
                    <a:pt x="774392" y="201587"/>
                  </a:lnTo>
                  <a:lnTo>
                    <a:pt x="789688" y="198128"/>
                  </a:lnTo>
                  <a:lnTo>
                    <a:pt x="786335" y="182831"/>
                  </a:lnTo>
                  <a:lnTo>
                    <a:pt x="771038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1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1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6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5" y="228619"/>
                  </a:lnTo>
                  <a:lnTo>
                    <a:pt x="666997" y="225266"/>
                  </a:lnTo>
                  <a:lnTo>
                    <a:pt x="663539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9" y="232075"/>
                  </a:lnTo>
                  <a:lnTo>
                    <a:pt x="632840" y="216673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5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5" y="226837"/>
                  </a:lnTo>
                  <a:close/>
                </a:path>
                <a:path w="1618614" h="381000">
                  <a:moveTo>
                    <a:pt x="556145" y="233648"/>
                  </a:moveTo>
                  <a:lnTo>
                    <a:pt x="559498" y="248944"/>
                  </a:lnTo>
                  <a:lnTo>
                    <a:pt x="574899" y="245592"/>
                  </a:lnTo>
                  <a:lnTo>
                    <a:pt x="571442" y="230190"/>
                  </a:lnTo>
                  <a:lnTo>
                    <a:pt x="556145" y="233648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6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1"/>
                  </a:lnTo>
                  <a:lnTo>
                    <a:pt x="482803" y="265917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3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2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6" y="286245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1" y="281006"/>
                  </a:moveTo>
                  <a:lnTo>
                    <a:pt x="344709" y="296407"/>
                  </a:lnTo>
                  <a:lnTo>
                    <a:pt x="360006" y="292950"/>
                  </a:lnTo>
                  <a:lnTo>
                    <a:pt x="356654" y="277653"/>
                  </a:lnTo>
                  <a:lnTo>
                    <a:pt x="341251" y="281006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1" y="303113"/>
                  </a:lnTo>
                  <a:lnTo>
                    <a:pt x="329307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4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1"/>
                  </a:moveTo>
                  <a:lnTo>
                    <a:pt x="252611" y="316734"/>
                  </a:lnTo>
                  <a:lnTo>
                    <a:pt x="267910" y="313275"/>
                  </a:lnTo>
                  <a:lnTo>
                    <a:pt x="264556" y="297980"/>
                  </a:lnTo>
                  <a:lnTo>
                    <a:pt x="249154" y="301331"/>
                  </a:lnTo>
                  <a:close/>
                </a:path>
                <a:path w="1618614" h="381000">
                  <a:moveTo>
                    <a:pt x="218456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6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3" y="330249"/>
                  </a:lnTo>
                  <a:lnTo>
                    <a:pt x="206510" y="326898"/>
                  </a:lnTo>
                  <a:lnTo>
                    <a:pt x="203159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9"/>
                  </a:moveTo>
                  <a:lnTo>
                    <a:pt x="160515" y="337060"/>
                  </a:lnTo>
                  <a:lnTo>
                    <a:pt x="175812" y="333602"/>
                  </a:lnTo>
                  <a:lnTo>
                    <a:pt x="172459" y="318305"/>
                  </a:lnTo>
                  <a:lnTo>
                    <a:pt x="157162" y="321659"/>
                  </a:lnTo>
                  <a:close/>
                </a:path>
                <a:path w="1618614" h="381000">
                  <a:moveTo>
                    <a:pt x="126464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4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5"/>
                  </a:lnTo>
                  <a:lnTo>
                    <a:pt x="114414" y="347223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7"/>
                  </a:moveTo>
                  <a:lnTo>
                    <a:pt x="85601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016" y="357947"/>
                  </a:lnTo>
                  <a:lnTo>
                    <a:pt x="53016" y="360739"/>
                  </a:lnTo>
                  <a:lnTo>
                    <a:pt x="37719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7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9"/>
                  </a:lnTo>
                  <a:lnTo>
                    <a:pt x="0" y="364407"/>
                  </a:lnTo>
                  <a:close/>
                </a:path>
                <a:path w="1618614" h="381000">
                  <a:moveTo>
                    <a:pt x="34366" y="340264"/>
                  </a:moveTo>
                  <a:lnTo>
                    <a:pt x="34366" y="348795"/>
                  </a:lnTo>
                  <a:lnTo>
                    <a:pt x="49663" y="345338"/>
                  </a:lnTo>
                  <a:lnTo>
                    <a:pt x="50310" y="348313"/>
                  </a:lnTo>
                  <a:lnTo>
                    <a:pt x="80361" y="327241"/>
                  </a:lnTo>
                  <a:lnTo>
                    <a:pt x="83714" y="324802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3" y="311914"/>
                  </a:lnTo>
                  <a:lnTo>
                    <a:pt x="34366" y="340264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7" y="357386"/>
                  </a:lnTo>
                  <a:lnTo>
                    <a:pt x="83714" y="353929"/>
                  </a:lnTo>
                  <a:lnTo>
                    <a:pt x="80361" y="338632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9" y="364092"/>
                  </a:lnTo>
                  <a:lnTo>
                    <a:pt x="53016" y="360739"/>
                  </a:lnTo>
                  <a:lnTo>
                    <a:pt x="52383" y="357833"/>
                  </a:lnTo>
                  <a:lnTo>
                    <a:pt x="39929" y="355591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383" y="357833"/>
                  </a:moveTo>
                  <a:lnTo>
                    <a:pt x="53016" y="360739"/>
                  </a:lnTo>
                  <a:lnTo>
                    <a:pt x="53016" y="357947"/>
                  </a:lnTo>
                  <a:lnTo>
                    <a:pt x="52383" y="357833"/>
                  </a:lnTo>
                  <a:close/>
                </a:path>
                <a:path w="1618614" h="381000">
                  <a:moveTo>
                    <a:pt x="39929" y="355591"/>
                  </a:moveTo>
                  <a:lnTo>
                    <a:pt x="52383" y="357833"/>
                  </a:lnTo>
                  <a:lnTo>
                    <a:pt x="50310" y="348313"/>
                  </a:lnTo>
                  <a:lnTo>
                    <a:pt x="39929" y="355591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8"/>
                  </a:lnTo>
                  <a:lnTo>
                    <a:pt x="39929" y="355591"/>
                  </a:lnTo>
                  <a:lnTo>
                    <a:pt x="50310" y="348313"/>
                  </a:lnTo>
                  <a:lnTo>
                    <a:pt x="49663" y="345338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8"/>
                  </a:moveTo>
                  <a:lnTo>
                    <a:pt x="36398" y="358067"/>
                  </a:lnTo>
                  <a:lnTo>
                    <a:pt x="39929" y="355591"/>
                  </a:lnTo>
                  <a:lnTo>
                    <a:pt x="35688" y="354828"/>
                  </a:lnTo>
                  <a:close/>
                </a:path>
                <a:path w="1618614" h="381000">
                  <a:moveTo>
                    <a:pt x="21374" y="352252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8"/>
                  </a:lnTo>
                  <a:lnTo>
                    <a:pt x="21374" y="352252"/>
                  </a:lnTo>
                  <a:close/>
                </a:path>
                <a:path w="1618614" h="381000">
                  <a:moveTo>
                    <a:pt x="21374" y="349391"/>
                  </a:moveTo>
                  <a:lnTo>
                    <a:pt x="21374" y="352252"/>
                  </a:lnTo>
                  <a:lnTo>
                    <a:pt x="35688" y="354828"/>
                  </a:lnTo>
                  <a:lnTo>
                    <a:pt x="34366" y="348795"/>
                  </a:lnTo>
                  <a:lnTo>
                    <a:pt x="34366" y="340264"/>
                  </a:lnTo>
                  <a:lnTo>
                    <a:pt x="21374" y="349391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9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7"/>
                  </a:lnTo>
                  <a:lnTo>
                    <a:pt x="21374" y="352252"/>
                  </a:lnTo>
                  <a:lnTo>
                    <a:pt x="21374" y="349391"/>
                  </a:lnTo>
                  <a:lnTo>
                    <a:pt x="18230" y="3515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22690" y="3268552"/>
              <a:ext cx="869950" cy="371475"/>
            </a:xfrm>
            <a:custGeom>
              <a:avLst/>
              <a:gdLst/>
              <a:ahLst/>
              <a:cxnLst/>
              <a:rect l="l" t="t" r="r" b="b"/>
              <a:pathLst>
                <a:path w="869950" h="371475">
                  <a:moveTo>
                    <a:pt x="849306" y="6076"/>
                  </a:moveTo>
                  <a:lnTo>
                    <a:pt x="855383" y="20534"/>
                  </a:lnTo>
                  <a:lnTo>
                    <a:pt x="869842" y="14458"/>
                  </a:lnTo>
                  <a:lnTo>
                    <a:pt x="863765" y="0"/>
                  </a:lnTo>
                  <a:lnTo>
                    <a:pt x="849306" y="6076"/>
                  </a:lnTo>
                  <a:close/>
                </a:path>
                <a:path w="869950" h="371475">
                  <a:moveTo>
                    <a:pt x="820282" y="18230"/>
                  </a:moveTo>
                  <a:lnTo>
                    <a:pt x="826361" y="32689"/>
                  </a:lnTo>
                  <a:lnTo>
                    <a:pt x="840924" y="26611"/>
                  </a:lnTo>
                  <a:lnTo>
                    <a:pt x="834847" y="12152"/>
                  </a:lnTo>
                  <a:lnTo>
                    <a:pt x="820282" y="18230"/>
                  </a:lnTo>
                  <a:close/>
                </a:path>
                <a:path w="869950" h="371475">
                  <a:moveTo>
                    <a:pt x="791364" y="30384"/>
                  </a:moveTo>
                  <a:lnTo>
                    <a:pt x="797443" y="44842"/>
                  </a:lnTo>
                  <a:lnTo>
                    <a:pt x="811900" y="38765"/>
                  </a:lnTo>
                  <a:lnTo>
                    <a:pt x="805823" y="24307"/>
                  </a:lnTo>
                  <a:lnTo>
                    <a:pt x="791364" y="30384"/>
                  </a:lnTo>
                  <a:close/>
                </a:path>
                <a:path w="869950" h="371475">
                  <a:moveTo>
                    <a:pt x="762342" y="42538"/>
                  </a:moveTo>
                  <a:lnTo>
                    <a:pt x="768419" y="56997"/>
                  </a:lnTo>
                  <a:lnTo>
                    <a:pt x="782878" y="50919"/>
                  </a:lnTo>
                  <a:lnTo>
                    <a:pt x="776801" y="36461"/>
                  </a:lnTo>
                  <a:lnTo>
                    <a:pt x="762342" y="42538"/>
                  </a:lnTo>
                  <a:close/>
                </a:path>
                <a:path w="869950" h="371475">
                  <a:moveTo>
                    <a:pt x="733319" y="54692"/>
                  </a:moveTo>
                  <a:lnTo>
                    <a:pt x="739501" y="69255"/>
                  </a:lnTo>
                  <a:lnTo>
                    <a:pt x="753960" y="63074"/>
                  </a:lnTo>
                  <a:lnTo>
                    <a:pt x="747883" y="48615"/>
                  </a:lnTo>
                  <a:lnTo>
                    <a:pt x="733319" y="54692"/>
                  </a:lnTo>
                  <a:close/>
                </a:path>
                <a:path w="869950" h="371475">
                  <a:moveTo>
                    <a:pt x="704401" y="66846"/>
                  </a:moveTo>
                  <a:lnTo>
                    <a:pt x="710478" y="81409"/>
                  </a:lnTo>
                  <a:lnTo>
                    <a:pt x="724937" y="75332"/>
                  </a:lnTo>
                  <a:lnTo>
                    <a:pt x="718861" y="60769"/>
                  </a:lnTo>
                  <a:lnTo>
                    <a:pt x="704401" y="66846"/>
                  </a:lnTo>
                  <a:close/>
                </a:path>
                <a:path w="869950" h="371475">
                  <a:moveTo>
                    <a:pt x="675379" y="78999"/>
                  </a:moveTo>
                  <a:lnTo>
                    <a:pt x="681456" y="93563"/>
                  </a:lnTo>
                  <a:lnTo>
                    <a:pt x="696019" y="87486"/>
                  </a:lnTo>
                  <a:lnTo>
                    <a:pt x="689944" y="72922"/>
                  </a:lnTo>
                  <a:lnTo>
                    <a:pt x="675379" y="78999"/>
                  </a:lnTo>
                  <a:close/>
                </a:path>
                <a:path w="869950" h="371475">
                  <a:moveTo>
                    <a:pt x="646461" y="91152"/>
                  </a:moveTo>
                  <a:lnTo>
                    <a:pt x="652538" y="105717"/>
                  </a:lnTo>
                  <a:lnTo>
                    <a:pt x="666997" y="99640"/>
                  </a:lnTo>
                  <a:lnTo>
                    <a:pt x="660920" y="85077"/>
                  </a:lnTo>
                  <a:lnTo>
                    <a:pt x="646461" y="91152"/>
                  </a:lnTo>
                  <a:close/>
                </a:path>
                <a:path w="869950" h="371475">
                  <a:moveTo>
                    <a:pt x="617438" y="103412"/>
                  </a:moveTo>
                  <a:lnTo>
                    <a:pt x="623515" y="117871"/>
                  </a:lnTo>
                  <a:lnTo>
                    <a:pt x="637974" y="111794"/>
                  </a:lnTo>
                  <a:lnTo>
                    <a:pt x="631897" y="97229"/>
                  </a:lnTo>
                  <a:lnTo>
                    <a:pt x="617438" y="103412"/>
                  </a:lnTo>
                  <a:close/>
                </a:path>
                <a:path w="869950" h="371475">
                  <a:moveTo>
                    <a:pt x="588416" y="115566"/>
                  </a:moveTo>
                  <a:lnTo>
                    <a:pt x="594493" y="130025"/>
                  </a:lnTo>
                  <a:lnTo>
                    <a:pt x="609057" y="123948"/>
                  </a:lnTo>
                  <a:lnTo>
                    <a:pt x="602979" y="109489"/>
                  </a:lnTo>
                  <a:lnTo>
                    <a:pt x="588416" y="115566"/>
                  </a:lnTo>
                  <a:close/>
                </a:path>
                <a:path w="869950" h="371475">
                  <a:moveTo>
                    <a:pt x="559498" y="127720"/>
                  </a:moveTo>
                  <a:lnTo>
                    <a:pt x="565575" y="142179"/>
                  </a:lnTo>
                  <a:lnTo>
                    <a:pt x="580034" y="136102"/>
                  </a:lnTo>
                  <a:lnTo>
                    <a:pt x="573957" y="121643"/>
                  </a:lnTo>
                  <a:lnTo>
                    <a:pt x="559498" y="127720"/>
                  </a:lnTo>
                  <a:close/>
                </a:path>
                <a:path w="869950" h="371475">
                  <a:moveTo>
                    <a:pt x="530476" y="139873"/>
                  </a:moveTo>
                  <a:lnTo>
                    <a:pt x="536553" y="154332"/>
                  </a:lnTo>
                  <a:lnTo>
                    <a:pt x="551012" y="148255"/>
                  </a:lnTo>
                  <a:lnTo>
                    <a:pt x="544934" y="133797"/>
                  </a:lnTo>
                  <a:lnTo>
                    <a:pt x="530476" y="139873"/>
                  </a:lnTo>
                  <a:close/>
                </a:path>
                <a:path w="869950" h="371475">
                  <a:moveTo>
                    <a:pt x="501453" y="152027"/>
                  </a:moveTo>
                  <a:lnTo>
                    <a:pt x="507530" y="166486"/>
                  </a:lnTo>
                  <a:lnTo>
                    <a:pt x="522094" y="160409"/>
                  </a:lnTo>
                  <a:lnTo>
                    <a:pt x="516016" y="145950"/>
                  </a:lnTo>
                  <a:lnTo>
                    <a:pt x="501453" y="152027"/>
                  </a:lnTo>
                  <a:close/>
                </a:path>
                <a:path w="869950" h="371475">
                  <a:moveTo>
                    <a:pt x="472535" y="164181"/>
                  </a:moveTo>
                  <a:lnTo>
                    <a:pt x="478612" y="178640"/>
                  </a:lnTo>
                  <a:lnTo>
                    <a:pt x="493071" y="172563"/>
                  </a:lnTo>
                  <a:lnTo>
                    <a:pt x="486994" y="158104"/>
                  </a:lnTo>
                  <a:lnTo>
                    <a:pt x="472535" y="164181"/>
                  </a:lnTo>
                  <a:close/>
                </a:path>
                <a:path w="869950" h="371475">
                  <a:moveTo>
                    <a:pt x="443513" y="176335"/>
                  </a:moveTo>
                  <a:lnTo>
                    <a:pt x="449588" y="190794"/>
                  </a:lnTo>
                  <a:lnTo>
                    <a:pt x="464153" y="184717"/>
                  </a:lnTo>
                  <a:lnTo>
                    <a:pt x="458076" y="170258"/>
                  </a:lnTo>
                  <a:lnTo>
                    <a:pt x="443513" y="176335"/>
                  </a:lnTo>
                  <a:close/>
                </a:path>
                <a:path w="869950" h="371475">
                  <a:moveTo>
                    <a:pt x="414594" y="188489"/>
                  </a:moveTo>
                  <a:lnTo>
                    <a:pt x="420670" y="202948"/>
                  </a:lnTo>
                  <a:lnTo>
                    <a:pt x="435129" y="196871"/>
                  </a:lnTo>
                  <a:lnTo>
                    <a:pt x="429054" y="182412"/>
                  </a:lnTo>
                  <a:lnTo>
                    <a:pt x="414594" y="188489"/>
                  </a:lnTo>
                  <a:close/>
                </a:path>
                <a:path w="869950" h="371475">
                  <a:moveTo>
                    <a:pt x="385571" y="200643"/>
                  </a:moveTo>
                  <a:lnTo>
                    <a:pt x="391648" y="215207"/>
                  </a:lnTo>
                  <a:lnTo>
                    <a:pt x="406107" y="209025"/>
                  </a:lnTo>
                  <a:lnTo>
                    <a:pt x="400030" y="194566"/>
                  </a:lnTo>
                  <a:lnTo>
                    <a:pt x="385571" y="200643"/>
                  </a:lnTo>
                  <a:close/>
                </a:path>
                <a:path w="869950" h="371475">
                  <a:moveTo>
                    <a:pt x="356548" y="212797"/>
                  </a:moveTo>
                  <a:lnTo>
                    <a:pt x="362626" y="227361"/>
                  </a:lnTo>
                  <a:lnTo>
                    <a:pt x="377189" y="221284"/>
                  </a:lnTo>
                  <a:lnTo>
                    <a:pt x="371113" y="206720"/>
                  </a:lnTo>
                  <a:lnTo>
                    <a:pt x="356548" y="212797"/>
                  </a:lnTo>
                  <a:close/>
                </a:path>
                <a:path w="869950" h="371475">
                  <a:moveTo>
                    <a:pt x="327630" y="224951"/>
                  </a:moveTo>
                  <a:lnTo>
                    <a:pt x="333709" y="239515"/>
                  </a:lnTo>
                  <a:lnTo>
                    <a:pt x="348166" y="233438"/>
                  </a:lnTo>
                  <a:lnTo>
                    <a:pt x="342089" y="218874"/>
                  </a:lnTo>
                  <a:lnTo>
                    <a:pt x="327630" y="224951"/>
                  </a:lnTo>
                  <a:close/>
                </a:path>
                <a:path w="869950" h="371475">
                  <a:moveTo>
                    <a:pt x="298608" y="237105"/>
                  </a:moveTo>
                  <a:lnTo>
                    <a:pt x="304685" y="251668"/>
                  </a:lnTo>
                  <a:lnTo>
                    <a:pt x="319144" y="245592"/>
                  </a:lnTo>
                  <a:lnTo>
                    <a:pt x="313067" y="231028"/>
                  </a:lnTo>
                  <a:lnTo>
                    <a:pt x="298608" y="237105"/>
                  </a:lnTo>
                  <a:close/>
                </a:path>
                <a:path w="869950" h="371475">
                  <a:moveTo>
                    <a:pt x="269585" y="249364"/>
                  </a:moveTo>
                  <a:lnTo>
                    <a:pt x="275662" y="263823"/>
                  </a:lnTo>
                  <a:lnTo>
                    <a:pt x="290226" y="257745"/>
                  </a:lnTo>
                  <a:lnTo>
                    <a:pt x="284149" y="243182"/>
                  </a:lnTo>
                  <a:lnTo>
                    <a:pt x="269585" y="249364"/>
                  </a:lnTo>
                  <a:close/>
                </a:path>
                <a:path w="869950" h="371475">
                  <a:moveTo>
                    <a:pt x="240667" y="261518"/>
                  </a:moveTo>
                  <a:lnTo>
                    <a:pt x="246744" y="275977"/>
                  </a:lnTo>
                  <a:lnTo>
                    <a:pt x="261203" y="269900"/>
                  </a:lnTo>
                  <a:lnTo>
                    <a:pt x="255127" y="255441"/>
                  </a:lnTo>
                  <a:lnTo>
                    <a:pt x="240667" y="261518"/>
                  </a:lnTo>
                  <a:close/>
                </a:path>
                <a:path w="869950" h="371475">
                  <a:moveTo>
                    <a:pt x="211645" y="273672"/>
                  </a:moveTo>
                  <a:lnTo>
                    <a:pt x="217722" y="288131"/>
                  </a:lnTo>
                  <a:lnTo>
                    <a:pt x="232181" y="282053"/>
                  </a:lnTo>
                  <a:lnTo>
                    <a:pt x="226104" y="267595"/>
                  </a:lnTo>
                  <a:lnTo>
                    <a:pt x="211645" y="273672"/>
                  </a:lnTo>
                  <a:close/>
                </a:path>
                <a:path w="869950" h="371475">
                  <a:moveTo>
                    <a:pt x="182727" y="285826"/>
                  </a:moveTo>
                  <a:lnTo>
                    <a:pt x="188804" y="300285"/>
                  </a:lnTo>
                  <a:lnTo>
                    <a:pt x="203263" y="294208"/>
                  </a:lnTo>
                  <a:lnTo>
                    <a:pt x="197186" y="279749"/>
                  </a:lnTo>
                  <a:lnTo>
                    <a:pt x="182727" y="285826"/>
                  </a:lnTo>
                  <a:close/>
                </a:path>
                <a:path w="869950" h="371475">
                  <a:moveTo>
                    <a:pt x="153704" y="297980"/>
                  </a:moveTo>
                  <a:lnTo>
                    <a:pt x="159781" y="312439"/>
                  </a:lnTo>
                  <a:lnTo>
                    <a:pt x="174240" y="306362"/>
                  </a:lnTo>
                  <a:lnTo>
                    <a:pt x="168163" y="291903"/>
                  </a:lnTo>
                  <a:lnTo>
                    <a:pt x="153704" y="297980"/>
                  </a:lnTo>
                  <a:close/>
                </a:path>
                <a:path w="869950" h="371475">
                  <a:moveTo>
                    <a:pt x="124682" y="310132"/>
                  </a:moveTo>
                  <a:lnTo>
                    <a:pt x="130759" y="324592"/>
                  </a:lnTo>
                  <a:lnTo>
                    <a:pt x="145323" y="318515"/>
                  </a:lnTo>
                  <a:lnTo>
                    <a:pt x="139245" y="304055"/>
                  </a:lnTo>
                  <a:lnTo>
                    <a:pt x="124682" y="310132"/>
                  </a:lnTo>
                  <a:close/>
                </a:path>
                <a:path w="869950" h="371475">
                  <a:moveTo>
                    <a:pt x="95764" y="322287"/>
                  </a:moveTo>
                  <a:lnTo>
                    <a:pt x="101841" y="336746"/>
                  </a:lnTo>
                  <a:lnTo>
                    <a:pt x="116300" y="330669"/>
                  </a:lnTo>
                  <a:lnTo>
                    <a:pt x="110223" y="316210"/>
                  </a:lnTo>
                  <a:lnTo>
                    <a:pt x="95764" y="322287"/>
                  </a:lnTo>
                  <a:close/>
                </a:path>
                <a:path w="869950" h="371475">
                  <a:moveTo>
                    <a:pt x="0" y="371007"/>
                  </a:moveTo>
                  <a:lnTo>
                    <a:pt x="91259" y="370798"/>
                  </a:lnTo>
                  <a:lnTo>
                    <a:pt x="94820" y="367235"/>
                  </a:lnTo>
                  <a:lnTo>
                    <a:pt x="94820" y="358540"/>
                  </a:lnTo>
                  <a:lnTo>
                    <a:pt x="91259" y="355081"/>
                  </a:lnTo>
                  <a:lnTo>
                    <a:pt x="57999" y="355130"/>
                  </a:lnTo>
                  <a:lnTo>
                    <a:pt x="43795" y="361158"/>
                  </a:lnTo>
                  <a:lnTo>
                    <a:pt x="41290" y="355154"/>
                  </a:lnTo>
                  <a:lnTo>
                    <a:pt x="37677" y="355159"/>
                  </a:lnTo>
                  <a:lnTo>
                    <a:pt x="29337" y="363609"/>
                  </a:lnTo>
                  <a:lnTo>
                    <a:pt x="29337" y="367235"/>
                  </a:lnTo>
                  <a:lnTo>
                    <a:pt x="21897" y="370273"/>
                  </a:lnTo>
                  <a:lnTo>
                    <a:pt x="15821" y="355815"/>
                  </a:lnTo>
                  <a:lnTo>
                    <a:pt x="15821" y="354969"/>
                  </a:lnTo>
                  <a:lnTo>
                    <a:pt x="0" y="371007"/>
                  </a:lnTo>
                  <a:close/>
                </a:path>
                <a:path w="869950" h="371475">
                  <a:moveTo>
                    <a:pt x="66742" y="334440"/>
                  </a:moveTo>
                  <a:lnTo>
                    <a:pt x="72817" y="348900"/>
                  </a:lnTo>
                  <a:lnTo>
                    <a:pt x="87278" y="342823"/>
                  </a:lnTo>
                  <a:lnTo>
                    <a:pt x="81199" y="328364"/>
                  </a:lnTo>
                  <a:lnTo>
                    <a:pt x="66742" y="334440"/>
                  </a:lnTo>
                  <a:close/>
                </a:path>
                <a:path w="869950" h="371475">
                  <a:moveTo>
                    <a:pt x="37718" y="332771"/>
                  </a:moveTo>
                  <a:lnTo>
                    <a:pt x="37718" y="346595"/>
                  </a:lnTo>
                  <a:lnTo>
                    <a:pt x="52020" y="340627"/>
                  </a:lnTo>
                  <a:lnTo>
                    <a:pt x="72294" y="320086"/>
                  </a:lnTo>
                  <a:lnTo>
                    <a:pt x="75332" y="317049"/>
                  </a:lnTo>
                  <a:lnTo>
                    <a:pt x="75228" y="312019"/>
                  </a:lnTo>
                  <a:lnTo>
                    <a:pt x="69151" y="305942"/>
                  </a:lnTo>
                  <a:lnTo>
                    <a:pt x="64122" y="305942"/>
                  </a:lnTo>
                  <a:lnTo>
                    <a:pt x="61084" y="309086"/>
                  </a:lnTo>
                  <a:lnTo>
                    <a:pt x="37718" y="332771"/>
                  </a:lnTo>
                  <a:close/>
                </a:path>
                <a:path w="869950" h="371475">
                  <a:moveTo>
                    <a:pt x="40218" y="352585"/>
                  </a:moveTo>
                  <a:lnTo>
                    <a:pt x="41290" y="355154"/>
                  </a:lnTo>
                  <a:lnTo>
                    <a:pt x="57999" y="355130"/>
                  </a:lnTo>
                  <a:lnTo>
                    <a:pt x="58359" y="354977"/>
                  </a:lnTo>
                  <a:lnTo>
                    <a:pt x="52282" y="340518"/>
                  </a:lnTo>
                  <a:lnTo>
                    <a:pt x="52020" y="340627"/>
                  </a:lnTo>
                  <a:lnTo>
                    <a:pt x="40218" y="352585"/>
                  </a:lnTo>
                  <a:close/>
                </a:path>
                <a:path w="869950" h="371475">
                  <a:moveTo>
                    <a:pt x="41290" y="355154"/>
                  </a:moveTo>
                  <a:lnTo>
                    <a:pt x="43795" y="361158"/>
                  </a:lnTo>
                  <a:lnTo>
                    <a:pt x="57999" y="355130"/>
                  </a:lnTo>
                  <a:lnTo>
                    <a:pt x="41290" y="355154"/>
                  </a:lnTo>
                  <a:close/>
                </a:path>
                <a:path w="869950" h="371475">
                  <a:moveTo>
                    <a:pt x="37718" y="346595"/>
                  </a:moveTo>
                  <a:lnTo>
                    <a:pt x="40218" y="352585"/>
                  </a:lnTo>
                  <a:lnTo>
                    <a:pt x="52020" y="340627"/>
                  </a:lnTo>
                  <a:lnTo>
                    <a:pt x="37718" y="346595"/>
                  </a:lnTo>
                  <a:close/>
                </a:path>
                <a:path w="869950" h="371475">
                  <a:moveTo>
                    <a:pt x="15821" y="354969"/>
                  </a:moveTo>
                  <a:lnTo>
                    <a:pt x="15821" y="355815"/>
                  </a:lnTo>
                  <a:lnTo>
                    <a:pt x="23260" y="352672"/>
                  </a:lnTo>
                  <a:lnTo>
                    <a:pt x="24306" y="355179"/>
                  </a:lnTo>
                  <a:lnTo>
                    <a:pt x="37718" y="355117"/>
                  </a:lnTo>
                  <a:lnTo>
                    <a:pt x="40218" y="352585"/>
                  </a:lnTo>
                  <a:lnTo>
                    <a:pt x="37718" y="346595"/>
                  </a:lnTo>
                  <a:lnTo>
                    <a:pt x="37718" y="332771"/>
                  </a:lnTo>
                  <a:lnTo>
                    <a:pt x="15821" y="354969"/>
                  </a:lnTo>
                  <a:close/>
                </a:path>
                <a:path w="869950" h="371475">
                  <a:moveTo>
                    <a:pt x="24306" y="355179"/>
                  </a:moveTo>
                  <a:lnTo>
                    <a:pt x="28273" y="364687"/>
                  </a:lnTo>
                  <a:lnTo>
                    <a:pt x="37677" y="355159"/>
                  </a:lnTo>
                  <a:lnTo>
                    <a:pt x="24306" y="355179"/>
                  </a:lnTo>
                  <a:close/>
                </a:path>
                <a:path w="869950" h="371475">
                  <a:moveTo>
                    <a:pt x="15821" y="355815"/>
                  </a:moveTo>
                  <a:lnTo>
                    <a:pt x="21897" y="370273"/>
                  </a:lnTo>
                  <a:lnTo>
                    <a:pt x="29337" y="367235"/>
                  </a:lnTo>
                  <a:lnTo>
                    <a:pt x="28273" y="364687"/>
                  </a:lnTo>
                  <a:lnTo>
                    <a:pt x="24413" y="368598"/>
                  </a:lnTo>
                  <a:lnTo>
                    <a:pt x="18859" y="355187"/>
                  </a:lnTo>
                  <a:lnTo>
                    <a:pt x="18859" y="354532"/>
                  </a:lnTo>
                  <a:lnTo>
                    <a:pt x="15821" y="355815"/>
                  </a:lnTo>
                  <a:close/>
                </a:path>
                <a:path w="869950" h="371475">
                  <a:moveTo>
                    <a:pt x="28273" y="364687"/>
                  </a:moveTo>
                  <a:lnTo>
                    <a:pt x="29337" y="367235"/>
                  </a:lnTo>
                  <a:lnTo>
                    <a:pt x="29337" y="363609"/>
                  </a:lnTo>
                  <a:lnTo>
                    <a:pt x="28273" y="364687"/>
                  </a:lnTo>
                  <a:close/>
                </a:path>
                <a:path w="869950" h="371475">
                  <a:moveTo>
                    <a:pt x="18859" y="355187"/>
                  </a:moveTo>
                  <a:lnTo>
                    <a:pt x="24413" y="368598"/>
                  </a:lnTo>
                  <a:lnTo>
                    <a:pt x="28273" y="364687"/>
                  </a:lnTo>
                  <a:lnTo>
                    <a:pt x="24306" y="355179"/>
                  </a:lnTo>
                  <a:lnTo>
                    <a:pt x="18859" y="355187"/>
                  </a:lnTo>
                  <a:close/>
                </a:path>
                <a:path w="869950" h="371475">
                  <a:moveTo>
                    <a:pt x="18859" y="354532"/>
                  </a:moveTo>
                  <a:lnTo>
                    <a:pt x="18859" y="355187"/>
                  </a:lnTo>
                  <a:lnTo>
                    <a:pt x="24306" y="355179"/>
                  </a:lnTo>
                  <a:lnTo>
                    <a:pt x="23260" y="352672"/>
                  </a:lnTo>
                  <a:lnTo>
                    <a:pt x="18859" y="354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13858" y="3269913"/>
              <a:ext cx="408940" cy="370205"/>
            </a:xfrm>
            <a:custGeom>
              <a:avLst/>
              <a:gdLst/>
              <a:ahLst/>
              <a:cxnLst/>
              <a:rect l="l" t="t" r="r" b="b"/>
              <a:pathLst>
                <a:path w="408939" h="370204">
                  <a:moveTo>
                    <a:pt x="0" y="11734"/>
                  </a:moveTo>
                  <a:lnTo>
                    <a:pt x="11629" y="22212"/>
                  </a:lnTo>
                  <a:lnTo>
                    <a:pt x="22212" y="10582"/>
                  </a:lnTo>
                  <a:lnTo>
                    <a:pt x="10477" y="0"/>
                  </a:lnTo>
                  <a:lnTo>
                    <a:pt x="0" y="11734"/>
                  </a:lnTo>
                  <a:close/>
                </a:path>
                <a:path w="408939" h="370204">
                  <a:moveTo>
                    <a:pt x="23364" y="32795"/>
                  </a:moveTo>
                  <a:lnTo>
                    <a:pt x="34994" y="43272"/>
                  </a:lnTo>
                  <a:lnTo>
                    <a:pt x="45472" y="31642"/>
                  </a:lnTo>
                  <a:lnTo>
                    <a:pt x="33841" y="21060"/>
                  </a:lnTo>
                  <a:lnTo>
                    <a:pt x="23364" y="32795"/>
                  </a:lnTo>
                  <a:close/>
                </a:path>
                <a:path w="408939" h="370204">
                  <a:moveTo>
                    <a:pt x="46729" y="53750"/>
                  </a:moveTo>
                  <a:lnTo>
                    <a:pt x="58360" y="64331"/>
                  </a:lnTo>
                  <a:lnTo>
                    <a:pt x="68837" y="52597"/>
                  </a:lnTo>
                  <a:lnTo>
                    <a:pt x="57207" y="42119"/>
                  </a:lnTo>
                  <a:lnTo>
                    <a:pt x="46729" y="53750"/>
                  </a:lnTo>
                  <a:close/>
                </a:path>
                <a:path w="408939" h="370204">
                  <a:moveTo>
                    <a:pt x="69989" y="74809"/>
                  </a:moveTo>
                  <a:lnTo>
                    <a:pt x="81724" y="85392"/>
                  </a:lnTo>
                  <a:lnTo>
                    <a:pt x="92201" y="73657"/>
                  </a:lnTo>
                  <a:lnTo>
                    <a:pt x="80571" y="63179"/>
                  </a:lnTo>
                  <a:lnTo>
                    <a:pt x="69989" y="74809"/>
                  </a:lnTo>
                  <a:close/>
                </a:path>
                <a:path w="408939" h="370204">
                  <a:moveTo>
                    <a:pt x="93355" y="95869"/>
                  </a:moveTo>
                  <a:lnTo>
                    <a:pt x="105088" y="106347"/>
                  </a:lnTo>
                  <a:lnTo>
                    <a:pt x="115566" y="94716"/>
                  </a:lnTo>
                  <a:lnTo>
                    <a:pt x="103936" y="84239"/>
                  </a:lnTo>
                  <a:lnTo>
                    <a:pt x="93355" y="95869"/>
                  </a:lnTo>
                  <a:close/>
                </a:path>
                <a:path w="408939" h="370204">
                  <a:moveTo>
                    <a:pt x="116719" y="116928"/>
                  </a:moveTo>
                  <a:lnTo>
                    <a:pt x="128454" y="127406"/>
                  </a:lnTo>
                  <a:lnTo>
                    <a:pt x="138931" y="115777"/>
                  </a:lnTo>
                  <a:lnTo>
                    <a:pt x="127302" y="105194"/>
                  </a:lnTo>
                  <a:lnTo>
                    <a:pt x="116719" y="116928"/>
                  </a:lnTo>
                  <a:close/>
                </a:path>
                <a:path w="408939" h="370204">
                  <a:moveTo>
                    <a:pt x="140083" y="137989"/>
                  </a:moveTo>
                  <a:lnTo>
                    <a:pt x="151714" y="148466"/>
                  </a:lnTo>
                  <a:lnTo>
                    <a:pt x="162295" y="136836"/>
                  </a:lnTo>
                  <a:lnTo>
                    <a:pt x="150561" y="126254"/>
                  </a:lnTo>
                  <a:lnTo>
                    <a:pt x="140083" y="137989"/>
                  </a:lnTo>
                  <a:close/>
                </a:path>
                <a:path w="408939" h="370204">
                  <a:moveTo>
                    <a:pt x="163449" y="158944"/>
                  </a:moveTo>
                  <a:lnTo>
                    <a:pt x="175079" y="169525"/>
                  </a:lnTo>
                  <a:lnTo>
                    <a:pt x="185661" y="157791"/>
                  </a:lnTo>
                  <a:lnTo>
                    <a:pt x="173926" y="147313"/>
                  </a:lnTo>
                  <a:lnTo>
                    <a:pt x="163449" y="158944"/>
                  </a:lnTo>
                  <a:close/>
                </a:path>
                <a:path w="408939" h="370204">
                  <a:moveTo>
                    <a:pt x="186813" y="180003"/>
                  </a:moveTo>
                  <a:lnTo>
                    <a:pt x="198443" y="190586"/>
                  </a:lnTo>
                  <a:lnTo>
                    <a:pt x="209026" y="178851"/>
                  </a:lnTo>
                  <a:lnTo>
                    <a:pt x="197290" y="168374"/>
                  </a:lnTo>
                  <a:lnTo>
                    <a:pt x="186813" y="180003"/>
                  </a:lnTo>
                  <a:close/>
                </a:path>
                <a:path w="408939" h="370204">
                  <a:moveTo>
                    <a:pt x="210178" y="201063"/>
                  </a:moveTo>
                  <a:lnTo>
                    <a:pt x="221808" y="211541"/>
                  </a:lnTo>
                  <a:lnTo>
                    <a:pt x="232285" y="199910"/>
                  </a:lnTo>
                  <a:lnTo>
                    <a:pt x="220656" y="189433"/>
                  </a:lnTo>
                  <a:lnTo>
                    <a:pt x="210178" y="201063"/>
                  </a:lnTo>
                  <a:close/>
                </a:path>
                <a:path w="408939" h="370204">
                  <a:moveTo>
                    <a:pt x="233438" y="222123"/>
                  </a:moveTo>
                  <a:lnTo>
                    <a:pt x="245173" y="232600"/>
                  </a:lnTo>
                  <a:lnTo>
                    <a:pt x="255650" y="220969"/>
                  </a:lnTo>
                  <a:lnTo>
                    <a:pt x="244020" y="210388"/>
                  </a:lnTo>
                  <a:lnTo>
                    <a:pt x="233438" y="222123"/>
                  </a:lnTo>
                  <a:close/>
                </a:path>
                <a:path w="408939" h="370204">
                  <a:moveTo>
                    <a:pt x="256804" y="243183"/>
                  </a:moveTo>
                  <a:lnTo>
                    <a:pt x="268537" y="253660"/>
                  </a:lnTo>
                  <a:lnTo>
                    <a:pt x="279016" y="242030"/>
                  </a:lnTo>
                  <a:lnTo>
                    <a:pt x="267385" y="231447"/>
                  </a:lnTo>
                  <a:lnTo>
                    <a:pt x="256804" y="243183"/>
                  </a:lnTo>
                  <a:close/>
                </a:path>
                <a:path w="408939" h="370204">
                  <a:moveTo>
                    <a:pt x="280168" y="264242"/>
                  </a:moveTo>
                  <a:lnTo>
                    <a:pt x="291903" y="274720"/>
                  </a:lnTo>
                  <a:lnTo>
                    <a:pt x="302380" y="263090"/>
                  </a:lnTo>
                  <a:lnTo>
                    <a:pt x="290751" y="252507"/>
                  </a:lnTo>
                  <a:lnTo>
                    <a:pt x="280168" y="264242"/>
                  </a:lnTo>
                  <a:close/>
                </a:path>
                <a:path w="408939" h="370204">
                  <a:moveTo>
                    <a:pt x="320611" y="334756"/>
                  </a:moveTo>
                  <a:lnTo>
                    <a:pt x="322811" y="339261"/>
                  </a:lnTo>
                  <a:lnTo>
                    <a:pt x="326898" y="340728"/>
                  </a:lnTo>
                  <a:lnTo>
                    <a:pt x="408936" y="369646"/>
                  </a:lnTo>
                  <a:lnTo>
                    <a:pt x="396363" y="343158"/>
                  </a:lnTo>
                  <a:lnTo>
                    <a:pt x="396363" y="348481"/>
                  </a:lnTo>
                  <a:lnTo>
                    <a:pt x="386619" y="359272"/>
                  </a:lnTo>
                  <a:lnTo>
                    <a:pt x="386023" y="358013"/>
                  </a:lnTo>
                  <a:lnTo>
                    <a:pt x="385257" y="358855"/>
                  </a:lnTo>
                  <a:lnTo>
                    <a:pt x="373627" y="348377"/>
                  </a:lnTo>
                  <a:lnTo>
                    <a:pt x="373627" y="340507"/>
                  </a:lnTo>
                  <a:lnTo>
                    <a:pt x="362860" y="336731"/>
                  </a:lnTo>
                  <a:lnTo>
                    <a:pt x="361892" y="337794"/>
                  </a:lnTo>
                  <a:lnTo>
                    <a:pt x="359343" y="335497"/>
                  </a:lnTo>
                  <a:lnTo>
                    <a:pt x="332136" y="325955"/>
                  </a:lnTo>
                  <a:lnTo>
                    <a:pt x="328049" y="324488"/>
                  </a:lnTo>
                  <a:lnTo>
                    <a:pt x="323545" y="326584"/>
                  </a:lnTo>
                  <a:lnTo>
                    <a:pt x="320611" y="334756"/>
                  </a:lnTo>
                  <a:close/>
                </a:path>
                <a:path w="408939" h="370204">
                  <a:moveTo>
                    <a:pt x="386023" y="358013"/>
                  </a:moveTo>
                  <a:lnTo>
                    <a:pt x="386619" y="359272"/>
                  </a:lnTo>
                  <a:lnTo>
                    <a:pt x="396363" y="348481"/>
                  </a:lnTo>
                  <a:lnTo>
                    <a:pt x="395099" y="348038"/>
                  </a:lnTo>
                  <a:lnTo>
                    <a:pt x="386023" y="358013"/>
                  </a:lnTo>
                  <a:close/>
                </a:path>
                <a:path w="408939" h="370204">
                  <a:moveTo>
                    <a:pt x="395099" y="348038"/>
                  </a:moveTo>
                  <a:lnTo>
                    <a:pt x="396363" y="348481"/>
                  </a:lnTo>
                  <a:lnTo>
                    <a:pt x="396363" y="343158"/>
                  </a:lnTo>
                  <a:lnTo>
                    <a:pt x="395839" y="342055"/>
                  </a:lnTo>
                  <a:lnTo>
                    <a:pt x="395839" y="347224"/>
                  </a:lnTo>
                  <a:lnTo>
                    <a:pt x="395099" y="348038"/>
                  </a:lnTo>
                  <a:close/>
                </a:path>
                <a:path w="408939" h="370204">
                  <a:moveTo>
                    <a:pt x="378978" y="342384"/>
                  </a:moveTo>
                  <a:lnTo>
                    <a:pt x="395099" y="348038"/>
                  </a:lnTo>
                  <a:lnTo>
                    <a:pt x="395839" y="347224"/>
                  </a:lnTo>
                  <a:lnTo>
                    <a:pt x="384105" y="336642"/>
                  </a:lnTo>
                  <a:lnTo>
                    <a:pt x="378978" y="342384"/>
                  </a:lnTo>
                  <a:close/>
                </a:path>
                <a:path w="408939" h="370204">
                  <a:moveTo>
                    <a:pt x="371465" y="327274"/>
                  </a:moveTo>
                  <a:lnTo>
                    <a:pt x="378550" y="342234"/>
                  </a:lnTo>
                  <a:lnTo>
                    <a:pt x="378978" y="342384"/>
                  </a:lnTo>
                  <a:lnTo>
                    <a:pt x="384105" y="336642"/>
                  </a:lnTo>
                  <a:lnTo>
                    <a:pt x="395839" y="347224"/>
                  </a:lnTo>
                  <a:lnTo>
                    <a:pt x="395839" y="342055"/>
                  </a:lnTo>
                  <a:lnTo>
                    <a:pt x="372474" y="292830"/>
                  </a:lnTo>
                  <a:lnTo>
                    <a:pt x="372474" y="326165"/>
                  </a:lnTo>
                  <a:lnTo>
                    <a:pt x="371465" y="327274"/>
                  </a:lnTo>
                  <a:close/>
                </a:path>
                <a:path w="408939" h="370204">
                  <a:moveTo>
                    <a:pt x="378745" y="342645"/>
                  </a:moveTo>
                  <a:lnTo>
                    <a:pt x="386023" y="358013"/>
                  </a:lnTo>
                  <a:lnTo>
                    <a:pt x="395099" y="348038"/>
                  </a:lnTo>
                  <a:lnTo>
                    <a:pt x="378978" y="342384"/>
                  </a:lnTo>
                  <a:lnTo>
                    <a:pt x="378745" y="342645"/>
                  </a:lnTo>
                  <a:close/>
                </a:path>
                <a:path w="408939" h="370204">
                  <a:moveTo>
                    <a:pt x="373627" y="348377"/>
                  </a:moveTo>
                  <a:lnTo>
                    <a:pt x="385257" y="358855"/>
                  </a:lnTo>
                  <a:lnTo>
                    <a:pt x="386023" y="358013"/>
                  </a:lnTo>
                  <a:lnTo>
                    <a:pt x="378745" y="342645"/>
                  </a:lnTo>
                  <a:lnTo>
                    <a:pt x="373627" y="348377"/>
                  </a:lnTo>
                  <a:close/>
                </a:path>
                <a:path w="408939" h="370204">
                  <a:moveTo>
                    <a:pt x="378550" y="342234"/>
                  </a:moveTo>
                  <a:lnTo>
                    <a:pt x="378745" y="342645"/>
                  </a:lnTo>
                  <a:lnTo>
                    <a:pt x="378978" y="342384"/>
                  </a:lnTo>
                  <a:lnTo>
                    <a:pt x="378550" y="342234"/>
                  </a:lnTo>
                  <a:close/>
                </a:path>
                <a:path w="408939" h="370204">
                  <a:moveTo>
                    <a:pt x="373627" y="340507"/>
                  </a:moveTo>
                  <a:lnTo>
                    <a:pt x="373627" y="348377"/>
                  </a:lnTo>
                  <a:lnTo>
                    <a:pt x="378745" y="342645"/>
                  </a:lnTo>
                  <a:lnTo>
                    <a:pt x="378550" y="342234"/>
                  </a:lnTo>
                  <a:lnTo>
                    <a:pt x="373627" y="340507"/>
                  </a:lnTo>
                  <a:close/>
                </a:path>
                <a:path w="408939" h="370204">
                  <a:moveTo>
                    <a:pt x="369815" y="323791"/>
                  </a:moveTo>
                  <a:lnTo>
                    <a:pt x="371465" y="327274"/>
                  </a:lnTo>
                  <a:lnTo>
                    <a:pt x="372474" y="326165"/>
                  </a:lnTo>
                  <a:lnTo>
                    <a:pt x="369815" y="323791"/>
                  </a:lnTo>
                  <a:close/>
                </a:path>
                <a:path w="408939" h="370204">
                  <a:moveTo>
                    <a:pt x="355606" y="293894"/>
                  </a:moveTo>
                  <a:lnTo>
                    <a:pt x="357492" y="297770"/>
                  </a:lnTo>
                  <a:lnTo>
                    <a:pt x="369815" y="323791"/>
                  </a:lnTo>
                  <a:lnTo>
                    <a:pt x="372474" y="326165"/>
                  </a:lnTo>
                  <a:lnTo>
                    <a:pt x="372474" y="292830"/>
                  </a:lnTo>
                  <a:lnTo>
                    <a:pt x="371636" y="291064"/>
                  </a:lnTo>
                  <a:lnTo>
                    <a:pt x="369855" y="287083"/>
                  </a:lnTo>
                  <a:lnTo>
                    <a:pt x="365141" y="285407"/>
                  </a:lnTo>
                  <a:lnTo>
                    <a:pt x="361264" y="287293"/>
                  </a:lnTo>
                  <a:lnTo>
                    <a:pt x="357282" y="289178"/>
                  </a:lnTo>
                  <a:lnTo>
                    <a:pt x="355606" y="293894"/>
                  </a:lnTo>
                  <a:close/>
                </a:path>
                <a:path w="408939" h="370204">
                  <a:moveTo>
                    <a:pt x="350262" y="327317"/>
                  </a:moveTo>
                  <a:lnTo>
                    <a:pt x="359343" y="335497"/>
                  </a:lnTo>
                  <a:lnTo>
                    <a:pt x="362860" y="336731"/>
                  </a:lnTo>
                  <a:lnTo>
                    <a:pt x="371465" y="327274"/>
                  </a:lnTo>
                  <a:lnTo>
                    <a:pt x="369815" y="323791"/>
                  </a:lnTo>
                  <a:lnTo>
                    <a:pt x="360739" y="315687"/>
                  </a:lnTo>
                  <a:lnTo>
                    <a:pt x="350262" y="327317"/>
                  </a:lnTo>
                  <a:close/>
                </a:path>
                <a:path w="408939" h="370204">
                  <a:moveTo>
                    <a:pt x="359343" y="335497"/>
                  </a:moveTo>
                  <a:lnTo>
                    <a:pt x="361892" y="337794"/>
                  </a:lnTo>
                  <a:lnTo>
                    <a:pt x="362860" y="336731"/>
                  </a:lnTo>
                  <a:lnTo>
                    <a:pt x="359343" y="335497"/>
                  </a:lnTo>
                  <a:close/>
                </a:path>
                <a:path w="408939" h="370204">
                  <a:moveTo>
                    <a:pt x="326898" y="306257"/>
                  </a:moveTo>
                  <a:lnTo>
                    <a:pt x="338527" y="316839"/>
                  </a:lnTo>
                  <a:lnTo>
                    <a:pt x="349110" y="305104"/>
                  </a:lnTo>
                  <a:lnTo>
                    <a:pt x="337375" y="294627"/>
                  </a:lnTo>
                  <a:lnTo>
                    <a:pt x="326898" y="306257"/>
                  </a:lnTo>
                  <a:close/>
                </a:path>
                <a:path w="408939" h="370204">
                  <a:moveTo>
                    <a:pt x="303532" y="285197"/>
                  </a:moveTo>
                  <a:lnTo>
                    <a:pt x="315267" y="295780"/>
                  </a:lnTo>
                  <a:lnTo>
                    <a:pt x="325744" y="284045"/>
                  </a:lnTo>
                  <a:lnTo>
                    <a:pt x="314115" y="273568"/>
                  </a:lnTo>
                  <a:lnTo>
                    <a:pt x="303532" y="2851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45469" y="3978298"/>
              <a:ext cx="70485" cy="292735"/>
            </a:xfrm>
            <a:custGeom>
              <a:avLst/>
              <a:gdLst/>
              <a:ahLst/>
              <a:cxnLst/>
              <a:rect l="l" t="t" r="r" b="b"/>
              <a:pathLst>
                <a:path w="70485" h="292735">
                  <a:moveTo>
                    <a:pt x="0" y="209444"/>
                  </a:moveTo>
                  <a:lnTo>
                    <a:pt x="1781" y="213426"/>
                  </a:lnTo>
                  <a:lnTo>
                    <a:pt x="37928" y="292426"/>
                  </a:lnTo>
                  <a:lnTo>
                    <a:pt x="70199" y="207035"/>
                  </a:lnTo>
                  <a:lnTo>
                    <a:pt x="68103" y="202529"/>
                  </a:lnTo>
                  <a:lnTo>
                    <a:pt x="64016" y="200958"/>
                  </a:lnTo>
                  <a:lnTo>
                    <a:pt x="59931" y="199490"/>
                  </a:lnTo>
                  <a:lnTo>
                    <a:pt x="55426" y="201481"/>
                  </a:lnTo>
                  <a:lnTo>
                    <a:pt x="53958" y="205568"/>
                  </a:lnTo>
                  <a:lnTo>
                    <a:pt x="45157" y="228834"/>
                  </a:lnTo>
                  <a:lnTo>
                    <a:pt x="45157" y="271786"/>
                  </a:lnTo>
                  <a:lnTo>
                    <a:pt x="29441" y="272309"/>
                  </a:lnTo>
                  <a:lnTo>
                    <a:pt x="28080" y="233108"/>
                  </a:lnTo>
                  <a:lnTo>
                    <a:pt x="14249" y="202948"/>
                  </a:lnTo>
                  <a:lnTo>
                    <a:pt x="9639" y="201167"/>
                  </a:lnTo>
                  <a:lnTo>
                    <a:pt x="5657" y="202948"/>
                  </a:lnTo>
                  <a:lnTo>
                    <a:pt x="1676" y="204834"/>
                  </a:lnTo>
                  <a:lnTo>
                    <a:pt x="0" y="209444"/>
                  </a:lnTo>
                  <a:close/>
                </a:path>
                <a:path w="70485" h="292735">
                  <a:moveTo>
                    <a:pt x="28080" y="233108"/>
                  </a:moveTo>
                  <a:lnTo>
                    <a:pt x="29441" y="272309"/>
                  </a:lnTo>
                  <a:lnTo>
                    <a:pt x="45157" y="271786"/>
                  </a:lnTo>
                  <a:lnTo>
                    <a:pt x="44424" y="250665"/>
                  </a:lnTo>
                  <a:lnTo>
                    <a:pt x="44424" y="268747"/>
                  </a:lnTo>
                  <a:lnTo>
                    <a:pt x="29860" y="269271"/>
                  </a:lnTo>
                  <a:lnTo>
                    <a:pt x="29860" y="236988"/>
                  </a:lnTo>
                  <a:lnTo>
                    <a:pt x="28080" y="233108"/>
                  </a:lnTo>
                  <a:close/>
                </a:path>
                <a:path w="70485" h="292735">
                  <a:moveTo>
                    <a:pt x="43792" y="232442"/>
                  </a:moveTo>
                  <a:lnTo>
                    <a:pt x="45157" y="271786"/>
                  </a:lnTo>
                  <a:lnTo>
                    <a:pt x="45157" y="228834"/>
                  </a:lnTo>
                  <a:lnTo>
                    <a:pt x="43792" y="232442"/>
                  </a:lnTo>
                  <a:close/>
                </a:path>
                <a:path w="70485" h="292735">
                  <a:moveTo>
                    <a:pt x="29860" y="269271"/>
                  </a:moveTo>
                  <a:lnTo>
                    <a:pt x="44424" y="268747"/>
                  </a:lnTo>
                  <a:lnTo>
                    <a:pt x="36552" y="251581"/>
                  </a:lnTo>
                  <a:lnTo>
                    <a:pt x="29860" y="269271"/>
                  </a:lnTo>
                  <a:close/>
                </a:path>
                <a:path w="70485" h="292735">
                  <a:moveTo>
                    <a:pt x="36552" y="251581"/>
                  </a:moveTo>
                  <a:lnTo>
                    <a:pt x="44424" y="268747"/>
                  </a:lnTo>
                  <a:lnTo>
                    <a:pt x="44424" y="250665"/>
                  </a:lnTo>
                  <a:lnTo>
                    <a:pt x="43792" y="232442"/>
                  </a:lnTo>
                  <a:lnTo>
                    <a:pt x="36552" y="251581"/>
                  </a:lnTo>
                  <a:close/>
                </a:path>
                <a:path w="70485" h="292735">
                  <a:moveTo>
                    <a:pt x="20011" y="628"/>
                  </a:moveTo>
                  <a:lnTo>
                    <a:pt x="28080" y="233108"/>
                  </a:lnTo>
                  <a:lnTo>
                    <a:pt x="36552" y="251581"/>
                  </a:lnTo>
                  <a:lnTo>
                    <a:pt x="43792" y="232442"/>
                  </a:lnTo>
                  <a:lnTo>
                    <a:pt x="35727" y="0"/>
                  </a:lnTo>
                  <a:lnTo>
                    <a:pt x="20011" y="628"/>
                  </a:lnTo>
                  <a:close/>
                </a:path>
                <a:path w="70485" h="292735">
                  <a:moveTo>
                    <a:pt x="29860" y="236988"/>
                  </a:moveTo>
                  <a:lnTo>
                    <a:pt x="29860" y="269271"/>
                  </a:lnTo>
                  <a:lnTo>
                    <a:pt x="36552" y="251581"/>
                  </a:lnTo>
                  <a:lnTo>
                    <a:pt x="29860" y="236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31089" y="3643541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117315" y="3268133"/>
            <a:ext cx="1632585" cy="392430"/>
            <a:chOff x="5117315" y="3268133"/>
            <a:chExt cx="1632585" cy="392430"/>
          </a:xfrm>
        </p:grpSpPr>
        <p:sp>
          <p:nvSpPr>
            <p:cNvPr id="58" name="object 58"/>
            <p:cNvSpPr/>
            <p:nvPr/>
          </p:nvSpPr>
          <p:spPr>
            <a:xfrm>
              <a:off x="5117315" y="3268133"/>
              <a:ext cx="1632585" cy="392430"/>
            </a:xfrm>
            <a:custGeom>
              <a:avLst/>
              <a:gdLst/>
              <a:ahLst/>
              <a:cxnLst/>
              <a:rect l="l" t="t" r="r" b="b"/>
              <a:pathLst>
                <a:path w="1632584" h="392429">
                  <a:moveTo>
                    <a:pt x="0" y="15297"/>
                  </a:moveTo>
                  <a:lnTo>
                    <a:pt x="15402" y="18754"/>
                  </a:lnTo>
                  <a:lnTo>
                    <a:pt x="18859" y="3456"/>
                  </a:lnTo>
                  <a:lnTo>
                    <a:pt x="3563" y="0"/>
                  </a:lnTo>
                  <a:lnTo>
                    <a:pt x="0" y="15297"/>
                  </a:lnTo>
                  <a:close/>
                </a:path>
                <a:path w="1632584" h="392429">
                  <a:moveTo>
                    <a:pt x="30699" y="22212"/>
                  </a:moveTo>
                  <a:lnTo>
                    <a:pt x="45996" y="25669"/>
                  </a:lnTo>
                  <a:lnTo>
                    <a:pt x="49453" y="10372"/>
                  </a:lnTo>
                  <a:lnTo>
                    <a:pt x="34156" y="6915"/>
                  </a:lnTo>
                  <a:lnTo>
                    <a:pt x="30699" y="22212"/>
                  </a:lnTo>
                  <a:close/>
                </a:path>
                <a:path w="1632584" h="392429">
                  <a:moveTo>
                    <a:pt x="61399" y="29231"/>
                  </a:moveTo>
                  <a:lnTo>
                    <a:pt x="76695" y="32689"/>
                  </a:lnTo>
                  <a:lnTo>
                    <a:pt x="80153" y="17287"/>
                  </a:lnTo>
                  <a:lnTo>
                    <a:pt x="64856" y="13830"/>
                  </a:lnTo>
                  <a:lnTo>
                    <a:pt x="61399" y="29231"/>
                  </a:lnTo>
                  <a:close/>
                </a:path>
                <a:path w="1632584" h="392429">
                  <a:moveTo>
                    <a:pt x="91992" y="36146"/>
                  </a:moveTo>
                  <a:lnTo>
                    <a:pt x="107395" y="39604"/>
                  </a:lnTo>
                  <a:lnTo>
                    <a:pt x="110851" y="24307"/>
                  </a:lnTo>
                  <a:lnTo>
                    <a:pt x="95450" y="20745"/>
                  </a:lnTo>
                  <a:lnTo>
                    <a:pt x="91992" y="36146"/>
                  </a:lnTo>
                  <a:close/>
                </a:path>
                <a:path w="1632584" h="392429">
                  <a:moveTo>
                    <a:pt x="122692" y="43061"/>
                  </a:moveTo>
                  <a:lnTo>
                    <a:pt x="137989" y="46520"/>
                  </a:lnTo>
                  <a:lnTo>
                    <a:pt x="141446" y="31222"/>
                  </a:lnTo>
                  <a:lnTo>
                    <a:pt x="126149" y="27764"/>
                  </a:lnTo>
                  <a:lnTo>
                    <a:pt x="122692" y="43061"/>
                  </a:lnTo>
                  <a:close/>
                </a:path>
                <a:path w="1632584" h="392429">
                  <a:moveTo>
                    <a:pt x="153286" y="49977"/>
                  </a:moveTo>
                  <a:lnTo>
                    <a:pt x="168687" y="53435"/>
                  </a:lnTo>
                  <a:lnTo>
                    <a:pt x="172145" y="38138"/>
                  </a:lnTo>
                  <a:lnTo>
                    <a:pt x="156848" y="34679"/>
                  </a:lnTo>
                  <a:lnTo>
                    <a:pt x="153286" y="49977"/>
                  </a:lnTo>
                  <a:close/>
                </a:path>
                <a:path w="1632584" h="392429">
                  <a:moveTo>
                    <a:pt x="183986" y="56892"/>
                  </a:moveTo>
                  <a:lnTo>
                    <a:pt x="199283" y="60454"/>
                  </a:lnTo>
                  <a:lnTo>
                    <a:pt x="202740" y="45053"/>
                  </a:lnTo>
                  <a:lnTo>
                    <a:pt x="187443" y="41595"/>
                  </a:lnTo>
                  <a:lnTo>
                    <a:pt x="183986" y="56892"/>
                  </a:lnTo>
                  <a:close/>
                </a:path>
                <a:path w="1632584" h="392429">
                  <a:moveTo>
                    <a:pt x="214684" y="63912"/>
                  </a:moveTo>
                  <a:lnTo>
                    <a:pt x="229981" y="67369"/>
                  </a:lnTo>
                  <a:lnTo>
                    <a:pt x="233438" y="51968"/>
                  </a:lnTo>
                  <a:lnTo>
                    <a:pt x="218142" y="48510"/>
                  </a:lnTo>
                  <a:lnTo>
                    <a:pt x="214684" y="63912"/>
                  </a:lnTo>
                  <a:close/>
                </a:path>
                <a:path w="1632584" h="392429">
                  <a:moveTo>
                    <a:pt x="245278" y="70827"/>
                  </a:moveTo>
                  <a:lnTo>
                    <a:pt x="260680" y="74284"/>
                  </a:lnTo>
                  <a:lnTo>
                    <a:pt x="264138" y="58987"/>
                  </a:lnTo>
                  <a:lnTo>
                    <a:pt x="248735" y="55530"/>
                  </a:lnTo>
                  <a:lnTo>
                    <a:pt x="245278" y="70827"/>
                  </a:lnTo>
                  <a:close/>
                </a:path>
                <a:path w="1632584" h="392429">
                  <a:moveTo>
                    <a:pt x="275977" y="77743"/>
                  </a:moveTo>
                  <a:lnTo>
                    <a:pt x="291274" y="81199"/>
                  </a:lnTo>
                  <a:lnTo>
                    <a:pt x="294732" y="65902"/>
                  </a:lnTo>
                  <a:lnTo>
                    <a:pt x="279435" y="62445"/>
                  </a:lnTo>
                  <a:lnTo>
                    <a:pt x="275977" y="77743"/>
                  </a:lnTo>
                  <a:close/>
                </a:path>
                <a:path w="1632584" h="392429">
                  <a:moveTo>
                    <a:pt x="306571" y="84658"/>
                  </a:moveTo>
                  <a:lnTo>
                    <a:pt x="321974" y="88115"/>
                  </a:lnTo>
                  <a:lnTo>
                    <a:pt x="325431" y="72817"/>
                  </a:lnTo>
                  <a:lnTo>
                    <a:pt x="310134" y="69361"/>
                  </a:lnTo>
                  <a:lnTo>
                    <a:pt x="306571" y="84658"/>
                  </a:lnTo>
                  <a:close/>
                </a:path>
                <a:path w="1632584" h="392429">
                  <a:moveTo>
                    <a:pt x="337271" y="91677"/>
                  </a:moveTo>
                  <a:lnTo>
                    <a:pt x="352568" y="95135"/>
                  </a:lnTo>
                  <a:lnTo>
                    <a:pt x="356025" y="79733"/>
                  </a:lnTo>
                  <a:lnTo>
                    <a:pt x="340729" y="76276"/>
                  </a:lnTo>
                  <a:lnTo>
                    <a:pt x="337271" y="91677"/>
                  </a:lnTo>
                  <a:close/>
                </a:path>
                <a:path w="1632584" h="392429">
                  <a:moveTo>
                    <a:pt x="367969" y="98592"/>
                  </a:moveTo>
                  <a:lnTo>
                    <a:pt x="383266" y="102050"/>
                  </a:lnTo>
                  <a:lnTo>
                    <a:pt x="386725" y="86753"/>
                  </a:lnTo>
                  <a:lnTo>
                    <a:pt x="371428" y="83191"/>
                  </a:lnTo>
                  <a:lnTo>
                    <a:pt x="367969" y="98592"/>
                  </a:lnTo>
                  <a:close/>
                </a:path>
                <a:path w="1632584" h="392429">
                  <a:moveTo>
                    <a:pt x="398565" y="105507"/>
                  </a:moveTo>
                  <a:lnTo>
                    <a:pt x="413966" y="108965"/>
                  </a:lnTo>
                  <a:lnTo>
                    <a:pt x="417423" y="93668"/>
                  </a:lnTo>
                  <a:lnTo>
                    <a:pt x="402022" y="90210"/>
                  </a:lnTo>
                  <a:lnTo>
                    <a:pt x="398565" y="105507"/>
                  </a:lnTo>
                  <a:close/>
                </a:path>
                <a:path w="1632584" h="392429">
                  <a:moveTo>
                    <a:pt x="429263" y="112422"/>
                  </a:moveTo>
                  <a:lnTo>
                    <a:pt x="444560" y="115881"/>
                  </a:lnTo>
                  <a:lnTo>
                    <a:pt x="448017" y="100584"/>
                  </a:lnTo>
                  <a:lnTo>
                    <a:pt x="432722" y="97125"/>
                  </a:lnTo>
                  <a:lnTo>
                    <a:pt x="429263" y="112422"/>
                  </a:lnTo>
                  <a:close/>
                </a:path>
                <a:path w="1632584" h="392429">
                  <a:moveTo>
                    <a:pt x="459858" y="119338"/>
                  </a:moveTo>
                  <a:lnTo>
                    <a:pt x="475259" y="122796"/>
                  </a:lnTo>
                  <a:lnTo>
                    <a:pt x="478717" y="107499"/>
                  </a:lnTo>
                  <a:lnTo>
                    <a:pt x="463420" y="104040"/>
                  </a:lnTo>
                  <a:lnTo>
                    <a:pt x="459858" y="119338"/>
                  </a:lnTo>
                  <a:close/>
                </a:path>
                <a:path w="1632584" h="392429">
                  <a:moveTo>
                    <a:pt x="490557" y="126358"/>
                  </a:moveTo>
                  <a:lnTo>
                    <a:pt x="505853" y="129815"/>
                  </a:lnTo>
                  <a:lnTo>
                    <a:pt x="509311" y="114414"/>
                  </a:lnTo>
                  <a:lnTo>
                    <a:pt x="494014" y="110956"/>
                  </a:lnTo>
                  <a:lnTo>
                    <a:pt x="490557" y="126358"/>
                  </a:lnTo>
                  <a:close/>
                </a:path>
                <a:path w="1632584" h="392429">
                  <a:moveTo>
                    <a:pt x="521256" y="133273"/>
                  </a:moveTo>
                  <a:lnTo>
                    <a:pt x="536553" y="136730"/>
                  </a:lnTo>
                  <a:lnTo>
                    <a:pt x="540011" y="121433"/>
                  </a:lnTo>
                  <a:lnTo>
                    <a:pt x="524713" y="117871"/>
                  </a:lnTo>
                  <a:lnTo>
                    <a:pt x="521256" y="133273"/>
                  </a:lnTo>
                  <a:close/>
                </a:path>
                <a:path w="1632584" h="392429">
                  <a:moveTo>
                    <a:pt x="551850" y="140188"/>
                  </a:moveTo>
                  <a:lnTo>
                    <a:pt x="567251" y="143645"/>
                  </a:lnTo>
                  <a:lnTo>
                    <a:pt x="570710" y="128348"/>
                  </a:lnTo>
                  <a:lnTo>
                    <a:pt x="555307" y="124891"/>
                  </a:lnTo>
                  <a:lnTo>
                    <a:pt x="551850" y="140188"/>
                  </a:lnTo>
                  <a:close/>
                </a:path>
                <a:path w="1632584" h="392429">
                  <a:moveTo>
                    <a:pt x="582549" y="147104"/>
                  </a:moveTo>
                  <a:lnTo>
                    <a:pt x="597846" y="150561"/>
                  </a:lnTo>
                  <a:lnTo>
                    <a:pt x="601304" y="135263"/>
                  </a:lnTo>
                  <a:lnTo>
                    <a:pt x="586007" y="131806"/>
                  </a:lnTo>
                  <a:lnTo>
                    <a:pt x="582549" y="147104"/>
                  </a:lnTo>
                  <a:close/>
                </a:path>
                <a:path w="1632584" h="392429">
                  <a:moveTo>
                    <a:pt x="613144" y="154019"/>
                  </a:moveTo>
                  <a:lnTo>
                    <a:pt x="628545" y="157581"/>
                  </a:lnTo>
                  <a:lnTo>
                    <a:pt x="632002" y="142179"/>
                  </a:lnTo>
                  <a:lnTo>
                    <a:pt x="616705" y="138722"/>
                  </a:lnTo>
                  <a:lnTo>
                    <a:pt x="613144" y="154019"/>
                  </a:lnTo>
                  <a:close/>
                </a:path>
                <a:path w="1632584" h="392429">
                  <a:moveTo>
                    <a:pt x="643843" y="161038"/>
                  </a:moveTo>
                  <a:lnTo>
                    <a:pt x="659140" y="164496"/>
                  </a:lnTo>
                  <a:lnTo>
                    <a:pt x="662597" y="149094"/>
                  </a:lnTo>
                  <a:lnTo>
                    <a:pt x="647301" y="145637"/>
                  </a:lnTo>
                  <a:lnTo>
                    <a:pt x="643843" y="161038"/>
                  </a:lnTo>
                  <a:close/>
                </a:path>
                <a:path w="1632584" h="392429">
                  <a:moveTo>
                    <a:pt x="674541" y="167953"/>
                  </a:moveTo>
                  <a:lnTo>
                    <a:pt x="689838" y="171411"/>
                  </a:lnTo>
                  <a:lnTo>
                    <a:pt x="693296" y="156114"/>
                  </a:lnTo>
                  <a:lnTo>
                    <a:pt x="677999" y="152656"/>
                  </a:lnTo>
                  <a:lnTo>
                    <a:pt x="674541" y="167953"/>
                  </a:lnTo>
                  <a:close/>
                </a:path>
                <a:path w="1632584" h="392429">
                  <a:moveTo>
                    <a:pt x="705137" y="174868"/>
                  </a:moveTo>
                  <a:lnTo>
                    <a:pt x="720538" y="178327"/>
                  </a:lnTo>
                  <a:lnTo>
                    <a:pt x="723995" y="163029"/>
                  </a:lnTo>
                  <a:lnTo>
                    <a:pt x="708593" y="159571"/>
                  </a:lnTo>
                  <a:lnTo>
                    <a:pt x="705137" y="174868"/>
                  </a:lnTo>
                  <a:close/>
                </a:path>
                <a:path w="1632584" h="392429">
                  <a:moveTo>
                    <a:pt x="735835" y="181783"/>
                  </a:moveTo>
                  <a:lnTo>
                    <a:pt x="751132" y="185242"/>
                  </a:lnTo>
                  <a:lnTo>
                    <a:pt x="754590" y="169945"/>
                  </a:lnTo>
                  <a:lnTo>
                    <a:pt x="739292" y="166486"/>
                  </a:lnTo>
                  <a:lnTo>
                    <a:pt x="735835" y="181783"/>
                  </a:lnTo>
                  <a:close/>
                </a:path>
                <a:path w="1632584" h="392429">
                  <a:moveTo>
                    <a:pt x="766429" y="188804"/>
                  </a:moveTo>
                  <a:lnTo>
                    <a:pt x="781831" y="192261"/>
                  </a:lnTo>
                  <a:lnTo>
                    <a:pt x="785289" y="176860"/>
                  </a:lnTo>
                  <a:lnTo>
                    <a:pt x="769992" y="173401"/>
                  </a:lnTo>
                  <a:lnTo>
                    <a:pt x="766429" y="188804"/>
                  </a:lnTo>
                  <a:close/>
                </a:path>
                <a:path w="1632584" h="392429">
                  <a:moveTo>
                    <a:pt x="797129" y="195719"/>
                  </a:moveTo>
                  <a:lnTo>
                    <a:pt x="812425" y="199176"/>
                  </a:lnTo>
                  <a:lnTo>
                    <a:pt x="815883" y="183879"/>
                  </a:lnTo>
                  <a:lnTo>
                    <a:pt x="800586" y="180317"/>
                  </a:lnTo>
                  <a:lnTo>
                    <a:pt x="797129" y="195719"/>
                  </a:lnTo>
                  <a:close/>
                </a:path>
                <a:path w="1632584" h="392429">
                  <a:moveTo>
                    <a:pt x="827827" y="202633"/>
                  </a:moveTo>
                  <a:lnTo>
                    <a:pt x="843125" y="206091"/>
                  </a:lnTo>
                  <a:lnTo>
                    <a:pt x="846583" y="190794"/>
                  </a:lnTo>
                  <a:lnTo>
                    <a:pt x="831284" y="187336"/>
                  </a:lnTo>
                  <a:lnTo>
                    <a:pt x="827827" y="202633"/>
                  </a:lnTo>
                  <a:close/>
                </a:path>
                <a:path w="1632584" h="392429">
                  <a:moveTo>
                    <a:pt x="858422" y="209550"/>
                  </a:moveTo>
                  <a:lnTo>
                    <a:pt x="873824" y="213006"/>
                  </a:lnTo>
                  <a:lnTo>
                    <a:pt x="877281" y="197709"/>
                  </a:lnTo>
                  <a:lnTo>
                    <a:pt x="861879" y="194252"/>
                  </a:lnTo>
                  <a:lnTo>
                    <a:pt x="858422" y="209550"/>
                  </a:lnTo>
                  <a:close/>
                </a:path>
                <a:path w="1632584" h="392429">
                  <a:moveTo>
                    <a:pt x="889120" y="216465"/>
                  </a:moveTo>
                  <a:lnTo>
                    <a:pt x="904417" y="219922"/>
                  </a:lnTo>
                  <a:lnTo>
                    <a:pt x="907876" y="204624"/>
                  </a:lnTo>
                  <a:lnTo>
                    <a:pt x="892578" y="201166"/>
                  </a:lnTo>
                  <a:lnTo>
                    <a:pt x="889120" y="216465"/>
                  </a:lnTo>
                  <a:close/>
                </a:path>
                <a:path w="1632584" h="392429">
                  <a:moveTo>
                    <a:pt x="919716" y="223484"/>
                  </a:moveTo>
                  <a:lnTo>
                    <a:pt x="935117" y="226942"/>
                  </a:lnTo>
                  <a:lnTo>
                    <a:pt x="938574" y="211540"/>
                  </a:lnTo>
                  <a:lnTo>
                    <a:pt x="923277" y="208083"/>
                  </a:lnTo>
                  <a:lnTo>
                    <a:pt x="919716" y="223484"/>
                  </a:lnTo>
                  <a:close/>
                </a:path>
                <a:path w="1632584" h="392429">
                  <a:moveTo>
                    <a:pt x="950414" y="230399"/>
                  </a:moveTo>
                  <a:lnTo>
                    <a:pt x="965711" y="233857"/>
                  </a:lnTo>
                  <a:lnTo>
                    <a:pt x="969168" y="218560"/>
                  </a:lnTo>
                  <a:lnTo>
                    <a:pt x="953871" y="215102"/>
                  </a:lnTo>
                  <a:lnTo>
                    <a:pt x="950414" y="230399"/>
                  </a:lnTo>
                  <a:close/>
                </a:path>
                <a:path w="1632584" h="392429">
                  <a:moveTo>
                    <a:pt x="981114" y="237314"/>
                  </a:moveTo>
                  <a:lnTo>
                    <a:pt x="996410" y="240772"/>
                  </a:lnTo>
                  <a:lnTo>
                    <a:pt x="999868" y="225474"/>
                  </a:lnTo>
                  <a:lnTo>
                    <a:pt x="984571" y="222017"/>
                  </a:lnTo>
                  <a:lnTo>
                    <a:pt x="981114" y="237314"/>
                  </a:lnTo>
                  <a:close/>
                </a:path>
                <a:path w="1632584" h="392429">
                  <a:moveTo>
                    <a:pt x="1011708" y="244229"/>
                  </a:moveTo>
                  <a:lnTo>
                    <a:pt x="1027109" y="247688"/>
                  </a:lnTo>
                  <a:lnTo>
                    <a:pt x="1030566" y="232390"/>
                  </a:lnTo>
                  <a:lnTo>
                    <a:pt x="1015165" y="228932"/>
                  </a:lnTo>
                  <a:lnTo>
                    <a:pt x="1011708" y="244229"/>
                  </a:lnTo>
                  <a:close/>
                </a:path>
                <a:path w="1632584" h="392429">
                  <a:moveTo>
                    <a:pt x="1042407" y="251145"/>
                  </a:moveTo>
                  <a:lnTo>
                    <a:pt x="1057704" y="254707"/>
                  </a:lnTo>
                  <a:lnTo>
                    <a:pt x="1061162" y="239304"/>
                  </a:lnTo>
                  <a:lnTo>
                    <a:pt x="1045864" y="235847"/>
                  </a:lnTo>
                  <a:lnTo>
                    <a:pt x="1042407" y="251145"/>
                  </a:lnTo>
                  <a:close/>
                </a:path>
                <a:path w="1632584" h="392429">
                  <a:moveTo>
                    <a:pt x="1073001" y="258164"/>
                  </a:moveTo>
                  <a:lnTo>
                    <a:pt x="1088402" y="261622"/>
                  </a:lnTo>
                  <a:lnTo>
                    <a:pt x="1091860" y="246221"/>
                  </a:lnTo>
                  <a:lnTo>
                    <a:pt x="1076563" y="242763"/>
                  </a:lnTo>
                  <a:lnTo>
                    <a:pt x="1073001" y="258164"/>
                  </a:lnTo>
                  <a:close/>
                </a:path>
                <a:path w="1632584" h="392429">
                  <a:moveTo>
                    <a:pt x="1103701" y="265080"/>
                  </a:moveTo>
                  <a:lnTo>
                    <a:pt x="1118997" y="268537"/>
                  </a:lnTo>
                  <a:lnTo>
                    <a:pt x="1122455" y="253240"/>
                  </a:lnTo>
                  <a:lnTo>
                    <a:pt x="1107158" y="249783"/>
                  </a:lnTo>
                  <a:lnTo>
                    <a:pt x="1103701" y="265080"/>
                  </a:lnTo>
                  <a:close/>
                </a:path>
                <a:path w="1632584" h="392429">
                  <a:moveTo>
                    <a:pt x="1134399" y="271994"/>
                  </a:moveTo>
                  <a:lnTo>
                    <a:pt x="1149696" y="275452"/>
                  </a:lnTo>
                  <a:lnTo>
                    <a:pt x="1153154" y="260155"/>
                  </a:lnTo>
                  <a:lnTo>
                    <a:pt x="1137856" y="256697"/>
                  </a:lnTo>
                  <a:lnTo>
                    <a:pt x="1134399" y="271994"/>
                  </a:lnTo>
                  <a:close/>
                </a:path>
                <a:path w="1632584" h="392429">
                  <a:moveTo>
                    <a:pt x="1164993" y="278911"/>
                  </a:moveTo>
                  <a:lnTo>
                    <a:pt x="1180395" y="282367"/>
                  </a:lnTo>
                  <a:lnTo>
                    <a:pt x="1183853" y="267070"/>
                  </a:lnTo>
                  <a:lnTo>
                    <a:pt x="1168452" y="263613"/>
                  </a:lnTo>
                  <a:lnTo>
                    <a:pt x="1164993" y="278911"/>
                  </a:lnTo>
                  <a:close/>
                </a:path>
                <a:path w="1632584" h="392429">
                  <a:moveTo>
                    <a:pt x="1195692" y="285930"/>
                  </a:moveTo>
                  <a:lnTo>
                    <a:pt x="1210989" y="289388"/>
                  </a:lnTo>
                  <a:lnTo>
                    <a:pt x="1214447" y="273985"/>
                  </a:lnTo>
                  <a:lnTo>
                    <a:pt x="1199150" y="270527"/>
                  </a:lnTo>
                  <a:lnTo>
                    <a:pt x="1195692" y="285930"/>
                  </a:lnTo>
                  <a:close/>
                </a:path>
                <a:path w="1632584" h="392429">
                  <a:moveTo>
                    <a:pt x="1226287" y="292845"/>
                  </a:moveTo>
                  <a:lnTo>
                    <a:pt x="1241689" y="296303"/>
                  </a:lnTo>
                  <a:lnTo>
                    <a:pt x="1245146" y="281006"/>
                  </a:lnTo>
                  <a:lnTo>
                    <a:pt x="1229848" y="277444"/>
                  </a:lnTo>
                  <a:lnTo>
                    <a:pt x="1226287" y="292845"/>
                  </a:lnTo>
                  <a:close/>
                </a:path>
                <a:path w="1632584" h="392429">
                  <a:moveTo>
                    <a:pt x="1256986" y="299760"/>
                  </a:moveTo>
                  <a:lnTo>
                    <a:pt x="1272283" y="303218"/>
                  </a:lnTo>
                  <a:lnTo>
                    <a:pt x="1275740" y="287921"/>
                  </a:lnTo>
                  <a:lnTo>
                    <a:pt x="1260443" y="284463"/>
                  </a:lnTo>
                  <a:lnTo>
                    <a:pt x="1256986" y="299760"/>
                  </a:lnTo>
                  <a:close/>
                </a:path>
                <a:path w="1632584" h="392429">
                  <a:moveTo>
                    <a:pt x="1287686" y="306675"/>
                  </a:moveTo>
                  <a:lnTo>
                    <a:pt x="1302981" y="310134"/>
                  </a:lnTo>
                  <a:lnTo>
                    <a:pt x="1306440" y="294835"/>
                  </a:lnTo>
                  <a:lnTo>
                    <a:pt x="1291142" y="291378"/>
                  </a:lnTo>
                  <a:lnTo>
                    <a:pt x="1287686" y="306675"/>
                  </a:lnTo>
                  <a:close/>
                </a:path>
                <a:path w="1632584" h="392429">
                  <a:moveTo>
                    <a:pt x="1318280" y="313590"/>
                  </a:moveTo>
                  <a:lnTo>
                    <a:pt x="1333681" y="317049"/>
                  </a:lnTo>
                  <a:lnTo>
                    <a:pt x="1337138" y="301751"/>
                  </a:lnTo>
                  <a:lnTo>
                    <a:pt x="1321737" y="298293"/>
                  </a:lnTo>
                  <a:lnTo>
                    <a:pt x="1318280" y="313590"/>
                  </a:lnTo>
                  <a:close/>
                </a:path>
                <a:path w="1632584" h="392429">
                  <a:moveTo>
                    <a:pt x="1348978" y="320611"/>
                  </a:moveTo>
                  <a:lnTo>
                    <a:pt x="1364275" y="324068"/>
                  </a:lnTo>
                  <a:lnTo>
                    <a:pt x="1367734" y="308665"/>
                  </a:lnTo>
                  <a:lnTo>
                    <a:pt x="1352435" y="305208"/>
                  </a:lnTo>
                  <a:lnTo>
                    <a:pt x="1348978" y="320611"/>
                  </a:lnTo>
                  <a:close/>
                </a:path>
                <a:path w="1632584" h="392429">
                  <a:moveTo>
                    <a:pt x="1379573" y="327525"/>
                  </a:moveTo>
                  <a:lnTo>
                    <a:pt x="1394975" y="330983"/>
                  </a:lnTo>
                  <a:lnTo>
                    <a:pt x="1398432" y="315686"/>
                  </a:lnTo>
                  <a:lnTo>
                    <a:pt x="1383135" y="312229"/>
                  </a:lnTo>
                  <a:lnTo>
                    <a:pt x="1379573" y="327525"/>
                  </a:lnTo>
                  <a:close/>
                </a:path>
                <a:path w="1632584" h="392429">
                  <a:moveTo>
                    <a:pt x="1410271" y="334441"/>
                  </a:moveTo>
                  <a:lnTo>
                    <a:pt x="1425569" y="337898"/>
                  </a:lnTo>
                  <a:lnTo>
                    <a:pt x="1429026" y="322601"/>
                  </a:lnTo>
                  <a:lnTo>
                    <a:pt x="1413729" y="319144"/>
                  </a:lnTo>
                  <a:lnTo>
                    <a:pt x="1410271" y="334441"/>
                  </a:lnTo>
                  <a:close/>
                </a:path>
                <a:path w="1632584" h="392429">
                  <a:moveTo>
                    <a:pt x="1440971" y="341355"/>
                  </a:moveTo>
                  <a:lnTo>
                    <a:pt x="1456268" y="344813"/>
                  </a:lnTo>
                  <a:lnTo>
                    <a:pt x="1459726" y="329516"/>
                  </a:lnTo>
                  <a:lnTo>
                    <a:pt x="1444428" y="326058"/>
                  </a:lnTo>
                  <a:lnTo>
                    <a:pt x="1440971" y="341355"/>
                  </a:lnTo>
                  <a:close/>
                </a:path>
                <a:path w="1632584" h="392429">
                  <a:moveTo>
                    <a:pt x="1471565" y="348272"/>
                  </a:moveTo>
                  <a:lnTo>
                    <a:pt x="1486966" y="351833"/>
                  </a:lnTo>
                  <a:lnTo>
                    <a:pt x="1490425" y="336431"/>
                  </a:lnTo>
                  <a:lnTo>
                    <a:pt x="1475023" y="332974"/>
                  </a:lnTo>
                  <a:lnTo>
                    <a:pt x="1471565" y="348272"/>
                  </a:lnTo>
                  <a:close/>
                </a:path>
                <a:path w="1632584" h="392429">
                  <a:moveTo>
                    <a:pt x="1502263" y="355291"/>
                  </a:moveTo>
                  <a:lnTo>
                    <a:pt x="1517561" y="358749"/>
                  </a:lnTo>
                  <a:lnTo>
                    <a:pt x="1521019" y="343347"/>
                  </a:lnTo>
                  <a:lnTo>
                    <a:pt x="1505722" y="339888"/>
                  </a:lnTo>
                  <a:lnTo>
                    <a:pt x="1502263" y="355291"/>
                  </a:lnTo>
                  <a:close/>
                </a:path>
                <a:path w="1632584" h="392429">
                  <a:moveTo>
                    <a:pt x="1536735" y="380856"/>
                  </a:moveTo>
                  <a:lnTo>
                    <a:pt x="1538202" y="389448"/>
                  </a:lnTo>
                  <a:lnTo>
                    <a:pt x="1542288" y="392276"/>
                  </a:lnTo>
                  <a:lnTo>
                    <a:pt x="1632290" y="376665"/>
                  </a:lnTo>
                  <a:lnTo>
                    <a:pt x="1613011" y="362968"/>
                  </a:lnTo>
                  <a:lnTo>
                    <a:pt x="1613011" y="364196"/>
                  </a:lnTo>
                  <a:lnTo>
                    <a:pt x="1609553" y="379495"/>
                  </a:lnTo>
                  <a:lnTo>
                    <a:pt x="1594256" y="376036"/>
                  </a:lnTo>
                  <a:lnTo>
                    <a:pt x="1594256" y="368936"/>
                  </a:lnTo>
                  <a:lnTo>
                    <a:pt x="1592413" y="367626"/>
                  </a:lnTo>
                  <a:lnTo>
                    <a:pt x="1579487" y="369862"/>
                  </a:lnTo>
                  <a:lnTo>
                    <a:pt x="1578855" y="372579"/>
                  </a:lnTo>
                  <a:lnTo>
                    <a:pt x="1572320" y="371102"/>
                  </a:lnTo>
                  <a:lnTo>
                    <a:pt x="1539563" y="376769"/>
                  </a:lnTo>
                  <a:lnTo>
                    <a:pt x="1536735" y="380856"/>
                  </a:lnTo>
                  <a:close/>
                </a:path>
                <a:path w="1632584" h="392429">
                  <a:moveTo>
                    <a:pt x="1594256" y="376036"/>
                  </a:moveTo>
                  <a:lnTo>
                    <a:pt x="1609553" y="379495"/>
                  </a:lnTo>
                  <a:lnTo>
                    <a:pt x="1613011" y="364196"/>
                  </a:lnTo>
                  <a:lnTo>
                    <a:pt x="1611020" y="363746"/>
                  </a:lnTo>
                  <a:lnTo>
                    <a:pt x="1611020" y="364407"/>
                  </a:lnTo>
                  <a:lnTo>
                    <a:pt x="1607773" y="378551"/>
                  </a:lnTo>
                  <a:lnTo>
                    <a:pt x="1595639" y="369920"/>
                  </a:lnTo>
                  <a:lnTo>
                    <a:pt x="1594256" y="376036"/>
                  </a:lnTo>
                  <a:close/>
                </a:path>
                <a:path w="1632584" h="392429">
                  <a:moveTo>
                    <a:pt x="1581771" y="360056"/>
                  </a:moveTo>
                  <a:lnTo>
                    <a:pt x="1592413" y="367626"/>
                  </a:lnTo>
                  <a:lnTo>
                    <a:pt x="1596310" y="366952"/>
                  </a:lnTo>
                  <a:lnTo>
                    <a:pt x="1597714" y="360739"/>
                  </a:lnTo>
                  <a:lnTo>
                    <a:pt x="1613011" y="364196"/>
                  </a:lnTo>
                  <a:lnTo>
                    <a:pt x="1613011" y="362968"/>
                  </a:lnTo>
                  <a:lnTo>
                    <a:pt x="1582417" y="341231"/>
                  </a:lnTo>
                  <a:lnTo>
                    <a:pt x="1582417" y="357282"/>
                  </a:lnTo>
                  <a:lnTo>
                    <a:pt x="1581771" y="360056"/>
                  </a:lnTo>
                  <a:close/>
                </a:path>
                <a:path w="1632584" h="392429">
                  <a:moveTo>
                    <a:pt x="1595639" y="369920"/>
                  </a:moveTo>
                  <a:lnTo>
                    <a:pt x="1607773" y="378551"/>
                  </a:lnTo>
                  <a:lnTo>
                    <a:pt x="1611020" y="364407"/>
                  </a:lnTo>
                  <a:lnTo>
                    <a:pt x="1596310" y="366952"/>
                  </a:lnTo>
                  <a:lnTo>
                    <a:pt x="1595639" y="369920"/>
                  </a:lnTo>
                  <a:close/>
                </a:path>
                <a:path w="1632584" h="392429">
                  <a:moveTo>
                    <a:pt x="1596310" y="366952"/>
                  </a:moveTo>
                  <a:lnTo>
                    <a:pt x="1611020" y="364407"/>
                  </a:lnTo>
                  <a:lnTo>
                    <a:pt x="1611020" y="363746"/>
                  </a:lnTo>
                  <a:lnTo>
                    <a:pt x="1597714" y="360739"/>
                  </a:lnTo>
                  <a:lnTo>
                    <a:pt x="1596310" y="366952"/>
                  </a:lnTo>
                  <a:close/>
                </a:path>
                <a:path w="1632584" h="392429">
                  <a:moveTo>
                    <a:pt x="1592413" y="367626"/>
                  </a:moveTo>
                  <a:lnTo>
                    <a:pt x="1595639" y="369920"/>
                  </a:lnTo>
                  <a:lnTo>
                    <a:pt x="1596310" y="366952"/>
                  </a:lnTo>
                  <a:lnTo>
                    <a:pt x="1592413" y="367626"/>
                  </a:lnTo>
                  <a:close/>
                </a:path>
                <a:path w="1632584" h="392429">
                  <a:moveTo>
                    <a:pt x="1594256" y="368936"/>
                  </a:moveTo>
                  <a:lnTo>
                    <a:pt x="1594256" y="376036"/>
                  </a:lnTo>
                  <a:lnTo>
                    <a:pt x="1595639" y="369920"/>
                  </a:lnTo>
                  <a:lnTo>
                    <a:pt x="1594256" y="368936"/>
                  </a:lnTo>
                  <a:close/>
                </a:path>
                <a:path w="1632584" h="392429">
                  <a:moveTo>
                    <a:pt x="1575775" y="355791"/>
                  </a:moveTo>
                  <a:lnTo>
                    <a:pt x="1581771" y="360056"/>
                  </a:lnTo>
                  <a:lnTo>
                    <a:pt x="1582417" y="357282"/>
                  </a:lnTo>
                  <a:lnTo>
                    <a:pt x="1575775" y="355791"/>
                  </a:lnTo>
                  <a:close/>
                </a:path>
                <a:path w="1632584" h="392429">
                  <a:moveTo>
                    <a:pt x="1547841" y="331717"/>
                  </a:moveTo>
                  <a:lnTo>
                    <a:pt x="1548679" y="336537"/>
                  </a:lnTo>
                  <a:lnTo>
                    <a:pt x="1552242" y="339051"/>
                  </a:lnTo>
                  <a:lnTo>
                    <a:pt x="1575775" y="355791"/>
                  </a:lnTo>
                  <a:lnTo>
                    <a:pt x="1582417" y="357282"/>
                  </a:lnTo>
                  <a:lnTo>
                    <a:pt x="1582417" y="341231"/>
                  </a:lnTo>
                  <a:lnTo>
                    <a:pt x="1557794" y="323754"/>
                  </a:lnTo>
                  <a:lnTo>
                    <a:pt x="1552870" y="324592"/>
                  </a:lnTo>
                  <a:lnTo>
                    <a:pt x="1547841" y="331717"/>
                  </a:lnTo>
                  <a:close/>
                </a:path>
                <a:path w="1632584" h="392429">
                  <a:moveTo>
                    <a:pt x="1563557" y="369121"/>
                  </a:moveTo>
                  <a:lnTo>
                    <a:pt x="1572320" y="371102"/>
                  </a:lnTo>
                  <a:lnTo>
                    <a:pt x="1579487" y="369862"/>
                  </a:lnTo>
                  <a:lnTo>
                    <a:pt x="1581771" y="360056"/>
                  </a:lnTo>
                  <a:lnTo>
                    <a:pt x="1575775" y="355791"/>
                  </a:lnTo>
                  <a:lnTo>
                    <a:pt x="1567014" y="353824"/>
                  </a:lnTo>
                  <a:lnTo>
                    <a:pt x="1563557" y="369121"/>
                  </a:lnTo>
                  <a:close/>
                </a:path>
                <a:path w="1632584" h="392429">
                  <a:moveTo>
                    <a:pt x="1572320" y="371102"/>
                  </a:moveTo>
                  <a:lnTo>
                    <a:pt x="1578855" y="372579"/>
                  </a:lnTo>
                  <a:lnTo>
                    <a:pt x="1579487" y="369862"/>
                  </a:lnTo>
                  <a:lnTo>
                    <a:pt x="1572320" y="371102"/>
                  </a:lnTo>
                  <a:close/>
                </a:path>
                <a:path w="1632584" h="392429">
                  <a:moveTo>
                    <a:pt x="1532859" y="362206"/>
                  </a:moveTo>
                  <a:lnTo>
                    <a:pt x="1548260" y="365663"/>
                  </a:lnTo>
                  <a:lnTo>
                    <a:pt x="1551717" y="350367"/>
                  </a:lnTo>
                  <a:lnTo>
                    <a:pt x="1536420" y="346909"/>
                  </a:lnTo>
                  <a:lnTo>
                    <a:pt x="1532859" y="3622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83312" y="3270332"/>
              <a:ext cx="365760" cy="374650"/>
            </a:xfrm>
            <a:custGeom>
              <a:avLst/>
              <a:gdLst/>
              <a:ahLst/>
              <a:cxnLst/>
              <a:rect l="l" t="t" r="r" b="b"/>
              <a:pathLst>
                <a:path w="365759" h="374650">
                  <a:moveTo>
                    <a:pt x="279749" y="334022"/>
                  </a:moveTo>
                  <a:lnTo>
                    <a:pt x="281635" y="338632"/>
                  </a:lnTo>
                  <a:lnTo>
                    <a:pt x="285616" y="340309"/>
                  </a:lnTo>
                  <a:lnTo>
                    <a:pt x="365559" y="374465"/>
                  </a:lnTo>
                  <a:lnTo>
                    <a:pt x="356969" y="352793"/>
                  </a:lnTo>
                  <a:lnTo>
                    <a:pt x="356969" y="354349"/>
                  </a:lnTo>
                  <a:lnTo>
                    <a:pt x="345652" y="365245"/>
                  </a:lnTo>
                  <a:lnTo>
                    <a:pt x="318241" y="337145"/>
                  </a:lnTo>
                  <a:lnTo>
                    <a:pt x="291797" y="325850"/>
                  </a:lnTo>
                  <a:lnTo>
                    <a:pt x="287712" y="324173"/>
                  </a:lnTo>
                  <a:lnTo>
                    <a:pt x="283102" y="326059"/>
                  </a:lnTo>
                  <a:lnTo>
                    <a:pt x="279749" y="334022"/>
                  </a:lnTo>
                  <a:close/>
                </a:path>
                <a:path w="365759" h="374650">
                  <a:moveTo>
                    <a:pt x="318241" y="337145"/>
                  </a:moveTo>
                  <a:lnTo>
                    <a:pt x="345652" y="365245"/>
                  </a:lnTo>
                  <a:lnTo>
                    <a:pt x="356969" y="354349"/>
                  </a:lnTo>
                  <a:lnTo>
                    <a:pt x="354349" y="351663"/>
                  </a:lnTo>
                  <a:lnTo>
                    <a:pt x="354349" y="352568"/>
                  </a:lnTo>
                  <a:lnTo>
                    <a:pt x="343976" y="362731"/>
                  </a:lnTo>
                  <a:lnTo>
                    <a:pt x="336992" y="345154"/>
                  </a:lnTo>
                  <a:lnTo>
                    <a:pt x="318241" y="337145"/>
                  </a:lnTo>
                  <a:close/>
                </a:path>
                <a:path w="365759" h="374650">
                  <a:moveTo>
                    <a:pt x="317258" y="295361"/>
                  </a:moveTo>
                  <a:lnTo>
                    <a:pt x="318829" y="299446"/>
                  </a:lnTo>
                  <a:lnTo>
                    <a:pt x="329426" y="326113"/>
                  </a:lnTo>
                  <a:lnTo>
                    <a:pt x="356969" y="354349"/>
                  </a:lnTo>
                  <a:lnTo>
                    <a:pt x="356969" y="352793"/>
                  </a:lnTo>
                  <a:lnTo>
                    <a:pt x="333498" y="293579"/>
                  </a:lnTo>
                  <a:lnTo>
                    <a:pt x="331821" y="289598"/>
                  </a:lnTo>
                  <a:lnTo>
                    <a:pt x="327317" y="287608"/>
                  </a:lnTo>
                  <a:lnTo>
                    <a:pt x="323231" y="289178"/>
                  </a:lnTo>
                  <a:lnTo>
                    <a:pt x="319250" y="290751"/>
                  </a:lnTo>
                  <a:lnTo>
                    <a:pt x="317258" y="295361"/>
                  </a:lnTo>
                  <a:close/>
                </a:path>
                <a:path w="365759" h="374650">
                  <a:moveTo>
                    <a:pt x="336992" y="345154"/>
                  </a:moveTo>
                  <a:lnTo>
                    <a:pt x="343976" y="362731"/>
                  </a:lnTo>
                  <a:lnTo>
                    <a:pt x="354349" y="352568"/>
                  </a:lnTo>
                  <a:lnTo>
                    <a:pt x="336992" y="345154"/>
                  </a:lnTo>
                  <a:close/>
                </a:path>
                <a:path w="365759" h="374650">
                  <a:moveTo>
                    <a:pt x="329426" y="326113"/>
                  </a:moveTo>
                  <a:lnTo>
                    <a:pt x="336992" y="345154"/>
                  </a:lnTo>
                  <a:lnTo>
                    <a:pt x="354349" y="352568"/>
                  </a:lnTo>
                  <a:lnTo>
                    <a:pt x="354349" y="351663"/>
                  </a:lnTo>
                  <a:lnTo>
                    <a:pt x="329426" y="326113"/>
                  </a:lnTo>
                  <a:close/>
                </a:path>
                <a:path w="365759" h="374650">
                  <a:moveTo>
                    <a:pt x="0" y="10896"/>
                  </a:moveTo>
                  <a:lnTo>
                    <a:pt x="318241" y="337145"/>
                  </a:lnTo>
                  <a:lnTo>
                    <a:pt x="336992" y="345154"/>
                  </a:lnTo>
                  <a:lnTo>
                    <a:pt x="329426" y="326113"/>
                  </a:lnTo>
                  <a:lnTo>
                    <a:pt x="11315" y="0"/>
                  </a:lnTo>
                  <a:lnTo>
                    <a:pt x="0" y="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854071" y="3489248"/>
            <a:ext cx="571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70501" y="3971276"/>
            <a:ext cx="2016760" cy="302895"/>
          </a:xfrm>
          <a:custGeom>
            <a:avLst/>
            <a:gdLst/>
            <a:ahLst/>
            <a:cxnLst/>
            <a:rect l="l" t="t" r="r" b="b"/>
            <a:pathLst>
              <a:path w="2016759" h="302895">
                <a:moveTo>
                  <a:pt x="108026" y="290334"/>
                </a:moveTo>
                <a:lnTo>
                  <a:pt x="104673" y="286880"/>
                </a:lnTo>
                <a:lnTo>
                  <a:pt x="104152" y="286766"/>
                </a:lnTo>
                <a:lnTo>
                  <a:pt x="71386" y="285877"/>
                </a:lnTo>
                <a:lnTo>
                  <a:pt x="81000" y="282168"/>
                </a:lnTo>
                <a:lnTo>
                  <a:pt x="75336" y="267500"/>
                </a:lnTo>
                <a:lnTo>
                  <a:pt x="65989" y="271106"/>
                </a:lnTo>
                <a:lnTo>
                  <a:pt x="86652" y="251358"/>
                </a:lnTo>
                <a:lnTo>
                  <a:pt x="89801" y="248323"/>
                </a:lnTo>
                <a:lnTo>
                  <a:pt x="89903" y="243293"/>
                </a:lnTo>
                <a:lnTo>
                  <a:pt x="86868" y="240258"/>
                </a:lnTo>
                <a:lnTo>
                  <a:pt x="83934" y="237109"/>
                </a:lnTo>
                <a:lnTo>
                  <a:pt x="78905" y="236905"/>
                </a:lnTo>
                <a:lnTo>
                  <a:pt x="75755" y="239941"/>
                </a:lnTo>
                <a:lnTo>
                  <a:pt x="65506" y="249758"/>
                </a:lnTo>
                <a:lnTo>
                  <a:pt x="65506" y="285711"/>
                </a:lnTo>
                <a:lnTo>
                  <a:pt x="51663" y="285318"/>
                </a:lnTo>
                <a:lnTo>
                  <a:pt x="51117" y="285305"/>
                </a:lnTo>
                <a:lnTo>
                  <a:pt x="61518" y="275374"/>
                </a:lnTo>
                <a:lnTo>
                  <a:pt x="65506" y="285711"/>
                </a:lnTo>
                <a:lnTo>
                  <a:pt x="65506" y="249758"/>
                </a:lnTo>
                <a:lnTo>
                  <a:pt x="60667" y="254381"/>
                </a:lnTo>
                <a:lnTo>
                  <a:pt x="31330" y="282435"/>
                </a:lnTo>
                <a:lnTo>
                  <a:pt x="12890" y="300075"/>
                </a:lnTo>
                <a:lnTo>
                  <a:pt x="104152" y="302488"/>
                </a:lnTo>
                <a:lnTo>
                  <a:pt x="107823" y="299034"/>
                </a:lnTo>
                <a:lnTo>
                  <a:pt x="108026" y="290334"/>
                </a:lnTo>
                <a:close/>
              </a:path>
              <a:path w="2016759" h="302895">
                <a:moveTo>
                  <a:pt x="110337" y="270954"/>
                </a:moveTo>
                <a:lnTo>
                  <a:pt x="104673" y="256286"/>
                </a:lnTo>
                <a:lnTo>
                  <a:pt x="90004" y="261937"/>
                </a:lnTo>
                <a:lnTo>
                  <a:pt x="95669" y="276504"/>
                </a:lnTo>
                <a:lnTo>
                  <a:pt x="110337" y="270954"/>
                </a:lnTo>
                <a:close/>
              </a:path>
              <a:path w="2016759" h="302895">
                <a:moveTo>
                  <a:pt x="139674" y="259638"/>
                </a:moveTo>
                <a:lnTo>
                  <a:pt x="134010" y="244970"/>
                </a:lnTo>
                <a:lnTo>
                  <a:pt x="119341" y="250621"/>
                </a:lnTo>
                <a:lnTo>
                  <a:pt x="125006" y="265290"/>
                </a:lnTo>
                <a:lnTo>
                  <a:pt x="139674" y="259638"/>
                </a:lnTo>
                <a:close/>
              </a:path>
              <a:path w="2016759" h="302895">
                <a:moveTo>
                  <a:pt x="169011" y="248323"/>
                </a:moveTo>
                <a:lnTo>
                  <a:pt x="163347" y="233654"/>
                </a:lnTo>
                <a:lnTo>
                  <a:pt x="148678" y="239306"/>
                </a:lnTo>
                <a:lnTo>
                  <a:pt x="154343" y="253974"/>
                </a:lnTo>
                <a:lnTo>
                  <a:pt x="169011" y="248323"/>
                </a:lnTo>
                <a:close/>
              </a:path>
              <a:path w="2016759" h="302895">
                <a:moveTo>
                  <a:pt x="198348" y="237007"/>
                </a:moveTo>
                <a:lnTo>
                  <a:pt x="192684" y="222338"/>
                </a:lnTo>
                <a:lnTo>
                  <a:pt x="178015" y="227990"/>
                </a:lnTo>
                <a:lnTo>
                  <a:pt x="183680" y="242658"/>
                </a:lnTo>
                <a:lnTo>
                  <a:pt x="198348" y="237007"/>
                </a:lnTo>
                <a:close/>
              </a:path>
              <a:path w="2016759" h="302895">
                <a:moveTo>
                  <a:pt x="227571" y="225691"/>
                </a:moveTo>
                <a:lnTo>
                  <a:pt x="222021" y="211023"/>
                </a:lnTo>
                <a:lnTo>
                  <a:pt x="207352" y="216674"/>
                </a:lnTo>
                <a:lnTo>
                  <a:pt x="213017" y="231343"/>
                </a:lnTo>
                <a:lnTo>
                  <a:pt x="227571" y="225691"/>
                </a:lnTo>
                <a:close/>
              </a:path>
              <a:path w="2016759" h="302895">
                <a:moveTo>
                  <a:pt x="256908" y="214376"/>
                </a:moveTo>
                <a:lnTo>
                  <a:pt x="251256" y="199707"/>
                </a:lnTo>
                <a:lnTo>
                  <a:pt x="236689" y="205359"/>
                </a:lnTo>
                <a:lnTo>
                  <a:pt x="242239" y="220027"/>
                </a:lnTo>
                <a:lnTo>
                  <a:pt x="256908" y="214376"/>
                </a:lnTo>
                <a:close/>
              </a:path>
              <a:path w="2016759" h="302895">
                <a:moveTo>
                  <a:pt x="286245" y="203060"/>
                </a:moveTo>
                <a:lnTo>
                  <a:pt x="280593" y="188391"/>
                </a:lnTo>
                <a:lnTo>
                  <a:pt x="265925" y="194043"/>
                </a:lnTo>
                <a:lnTo>
                  <a:pt x="271576" y="208711"/>
                </a:lnTo>
                <a:lnTo>
                  <a:pt x="286245" y="203060"/>
                </a:lnTo>
                <a:close/>
              </a:path>
              <a:path w="2016759" h="302895">
                <a:moveTo>
                  <a:pt x="315582" y="191744"/>
                </a:moveTo>
                <a:lnTo>
                  <a:pt x="309930" y="177076"/>
                </a:lnTo>
                <a:lnTo>
                  <a:pt x="295262" y="182727"/>
                </a:lnTo>
                <a:lnTo>
                  <a:pt x="300913" y="197396"/>
                </a:lnTo>
                <a:lnTo>
                  <a:pt x="315582" y="191744"/>
                </a:lnTo>
                <a:close/>
              </a:path>
              <a:path w="2016759" h="302895">
                <a:moveTo>
                  <a:pt x="344919" y="180428"/>
                </a:moveTo>
                <a:lnTo>
                  <a:pt x="339267" y="165760"/>
                </a:lnTo>
                <a:lnTo>
                  <a:pt x="324599" y="171411"/>
                </a:lnTo>
                <a:lnTo>
                  <a:pt x="330250" y="186080"/>
                </a:lnTo>
                <a:lnTo>
                  <a:pt x="344919" y="180428"/>
                </a:lnTo>
                <a:close/>
              </a:path>
              <a:path w="2016759" h="302895">
                <a:moveTo>
                  <a:pt x="432930" y="146583"/>
                </a:moveTo>
                <a:lnTo>
                  <a:pt x="427278" y="131914"/>
                </a:lnTo>
                <a:lnTo>
                  <a:pt x="412610" y="137579"/>
                </a:lnTo>
                <a:lnTo>
                  <a:pt x="418261" y="152247"/>
                </a:lnTo>
                <a:lnTo>
                  <a:pt x="432930" y="146583"/>
                </a:lnTo>
                <a:close/>
              </a:path>
              <a:path w="2016759" h="302895">
                <a:moveTo>
                  <a:pt x="462267" y="135267"/>
                </a:moveTo>
                <a:lnTo>
                  <a:pt x="456615" y="120599"/>
                </a:lnTo>
                <a:lnTo>
                  <a:pt x="441947" y="126263"/>
                </a:lnTo>
                <a:lnTo>
                  <a:pt x="447598" y="140931"/>
                </a:lnTo>
                <a:lnTo>
                  <a:pt x="462267" y="135267"/>
                </a:lnTo>
                <a:close/>
              </a:path>
              <a:path w="2016759" h="302895">
                <a:moveTo>
                  <a:pt x="491604" y="123952"/>
                </a:moveTo>
                <a:lnTo>
                  <a:pt x="485952" y="109283"/>
                </a:lnTo>
                <a:lnTo>
                  <a:pt x="471284" y="114947"/>
                </a:lnTo>
                <a:lnTo>
                  <a:pt x="476935" y="129616"/>
                </a:lnTo>
                <a:lnTo>
                  <a:pt x="491604" y="123952"/>
                </a:lnTo>
                <a:close/>
              </a:path>
              <a:path w="2016759" h="302895">
                <a:moveTo>
                  <a:pt x="520941" y="112636"/>
                </a:moveTo>
                <a:lnTo>
                  <a:pt x="515289" y="97967"/>
                </a:lnTo>
                <a:lnTo>
                  <a:pt x="500621" y="103632"/>
                </a:lnTo>
                <a:lnTo>
                  <a:pt x="506272" y="118300"/>
                </a:lnTo>
                <a:lnTo>
                  <a:pt x="520941" y="112636"/>
                </a:lnTo>
                <a:close/>
              </a:path>
              <a:path w="2016759" h="302895">
                <a:moveTo>
                  <a:pt x="550278" y="101320"/>
                </a:moveTo>
                <a:lnTo>
                  <a:pt x="544626" y="86652"/>
                </a:lnTo>
                <a:lnTo>
                  <a:pt x="529958" y="92316"/>
                </a:lnTo>
                <a:lnTo>
                  <a:pt x="535609" y="106984"/>
                </a:lnTo>
                <a:lnTo>
                  <a:pt x="550278" y="101320"/>
                </a:lnTo>
                <a:close/>
              </a:path>
              <a:path w="2016759" h="302895">
                <a:moveTo>
                  <a:pt x="579615" y="90004"/>
                </a:moveTo>
                <a:lnTo>
                  <a:pt x="573963" y="75336"/>
                </a:lnTo>
                <a:lnTo>
                  <a:pt x="559295" y="81000"/>
                </a:lnTo>
                <a:lnTo>
                  <a:pt x="564946" y="95669"/>
                </a:lnTo>
                <a:lnTo>
                  <a:pt x="579615" y="90004"/>
                </a:lnTo>
                <a:close/>
              </a:path>
              <a:path w="2016759" h="302895">
                <a:moveTo>
                  <a:pt x="608952" y="78689"/>
                </a:moveTo>
                <a:lnTo>
                  <a:pt x="603300" y="64020"/>
                </a:lnTo>
                <a:lnTo>
                  <a:pt x="588632" y="69684"/>
                </a:lnTo>
                <a:lnTo>
                  <a:pt x="594283" y="84353"/>
                </a:lnTo>
                <a:lnTo>
                  <a:pt x="608952" y="78689"/>
                </a:lnTo>
                <a:close/>
              </a:path>
              <a:path w="2016759" h="302895">
                <a:moveTo>
                  <a:pt x="638187" y="67475"/>
                </a:moveTo>
                <a:lnTo>
                  <a:pt x="632637" y="52806"/>
                </a:lnTo>
                <a:lnTo>
                  <a:pt x="617969" y="58470"/>
                </a:lnTo>
                <a:lnTo>
                  <a:pt x="623620" y="73037"/>
                </a:lnTo>
                <a:lnTo>
                  <a:pt x="638187" y="67475"/>
                </a:lnTo>
                <a:close/>
              </a:path>
              <a:path w="2016759" h="302895">
                <a:moveTo>
                  <a:pt x="667524" y="56159"/>
                </a:moveTo>
                <a:lnTo>
                  <a:pt x="661873" y="41490"/>
                </a:lnTo>
                <a:lnTo>
                  <a:pt x="647306" y="47155"/>
                </a:lnTo>
                <a:lnTo>
                  <a:pt x="652856" y="61823"/>
                </a:lnTo>
                <a:lnTo>
                  <a:pt x="667524" y="56159"/>
                </a:lnTo>
                <a:close/>
              </a:path>
              <a:path w="2016759" h="302895">
                <a:moveTo>
                  <a:pt x="696861" y="44843"/>
                </a:moveTo>
                <a:lnTo>
                  <a:pt x="691210" y="30175"/>
                </a:lnTo>
                <a:lnTo>
                  <a:pt x="676541" y="35839"/>
                </a:lnTo>
                <a:lnTo>
                  <a:pt x="682193" y="50507"/>
                </a:lnTo>
                <a:lnTo>
                  <a:pt x="696861" y="44843"/>
                </a:lnTo>
                <a:close/>
              </a:path>
              <a:path w="2016759" h="302895">
                <a:moveTo>
                  <a:pt x="726198" y="33528"/>
                </a:moveTo>
                <a:lnTo>
                  <a:pt x="720547" y="18859"/>
                </a:lnTo>
                <a:lnTo>
                  <a:pt x="705878" y="24523"/>
                </a:lnTo>
                <a:lnTo>
                  <a:pt x="711530" y="39192"/>
                </a:lnTo>
                <a:lnTo>
                  <a:pt x="726198" y="33528"/>
                </a:lnTo>
                <a:close/>
              </a:path>
              <a:path w="2016759" h="302895">
                <a:moveTo>
                  <a:pt x="760044" y="203479"/>
                </a:moveTo>
                <a:lnTo>
                  <a:pt x="744321" y="203479"/>
                </a:lnTo>
                <a:lnTo>
                  <a:pt x="744321" y="219189"/>
                </a:lnTo>
                <a:lnTo>
                  <a:pt x="760044" y="219189"/>
                </a:lnTo>
                <a:lnTo>
                  <a:pt x="760044" y="203479"/>
                </a:lnTo>
                <a:close/>
              </a:path>
              <a:path w="2016759" h="302895">
                <a:moveTo>
                  <a:pt x="760044" y="172046"/>
                </a:moveTo>
                <a:lnTo>
                  <a:pt x="744321" y="172046"/>
                </a:lnTo>
                <a:lnTo>
                  <a:pt x="744321" y="187756"/>
                </a:lnTo>
                <a:lnTo>
                  <a:pt x="760044" y="187756"/>
                </a:lnTo>
                <a:lnTo>
                  <a:pt x="760044" y="172046"/>
                </a:lnTo>
                <a:close/>
              </a:path>
              <a:path w="2016759" h="302895">
                <a:moveTo>
                  <a:pt x="760044" y="140614"/>
                </a:moveTo>
                <a:lnTo>
                  <a:pt x="744321" y="140614"/>
                </a:lnTo>
                <a:lnTo>
                  <a:pt x="744321" y="156324"/>
                </a:lnTo>
                <a:lnTo>
                  <a:pt x="760044" y="156324"/>
                </a:lnTo>
                <a:lnTo>
                  <a:pt x="760044" y="140614"/>
                </a:lnTo>
                <a:close/>
              </a:path>
              <a:path w="2016759" h="302895">
                <a:moveTo>
                  <a:pt x="760044" y="109181"/>
                </a:moveTo>
                <a:lnTo>
                  <a:pt x="744321" y="109181"/>
                </a:lnTo>
                <a:lnTo>
                  <a:pt x="744321" y="124891"/>
                </a:lnTo>
                <a:lnTo>
                  <a:pt x="760044" y="124891"/>
                </a:lnTo>
                <a:lnTo>
                  <a:pt x="760044" y="109181"/>
                </a:lnTo>
                <a:close/>
              </a:path>
              <a:path w="2016759" h="302895">
                <a:moveTo>
                  <a:pt x="760044" y="77749"/>
                </a:moveTo>
                <a:lnTo>
                  <a:pt x="744321" y="77749"/>
                </a:lnTo>
                <a:lnTo>
                  <a:pt x="744321" y="93459"/>
                </a:lnTo>
                <a:lnTo>
                  <a:pt x="760044" y="93459"/>
                </a:lnTo>
                <a:lnTo>
                  <a:pt x="760044" y="77749"/>
                </a:lnTo>
                <a:close/>
              </a:path>
              <a:path w="2016759" h="302895">
                <a:moveTo>
                  <a:pt x="760044" y="46316"/>
                </a:moveTo>
                <a:lnTo>
                  <a:pt x="744321" y="46316"/>
                </a:lnTo>
                <a:lnTo>
                  <a:pt x="744321" y="62026"/>
                </a:lnTo>
                <a:lnTo>
                  <a:pt x="760044" y="62026"/>
                </a:lnTo>
                <a:lnTo>
                  <a:pt x="760044" y="46316"/>
                </a:lnTo>
                <a:close/>
              </a:path>
              <a:path w="2016759" h="302895">
                <a:moveTo>
                  <a:pt x="760044" y="14884"/>
                </a:moveTo>
                <a:lnTo>
                  <a:pt x="752703" y="14884"/>
                </a:lnTo>
                <a:lnTo>
                  <a:pt x="749884" y="7543"/>
                </a:lnTo>
                <a:lnTo>
                  <a:pt x="735215" y="13208"/>
                </a:lnTo>
                <a:lnTo>
                  <a:pt x="740867" y="27876"/>
                </a:lnTo>
                <a:lnTo>
                  <a:pt x="744321" y="26543"/>
                </a:lnTo>
                <a:lnTo>
                  <a:pt x="744321" y="30594"/>
                </a:lnTo>
                <a:lnTo>
                  <a:pt x="760044" y="30594"/>
                </a:lnTo>
                <a:lnTo>
                  <a:pt x="760044" y="14884"/>
                </a:lnTo>
                <a:close/>
              </a:path>
              <a:path w="2016759" h="302895">
                <a:moveTo>
                  <a:pt x="787285" y="211759"/>
                </a:moveTo>
                <a:lnTo>
                  <a:pt x="785393" y="207149"/>
                </a:lnTo>
                <a:lnTo>
                  <a:pt x="777430" y="203796"/>
                </a:lnTo>
                <a:lnTo>
                  <a:pt x="772820" y="205778"/>
                </a:lnTo>
                <a:lnTo>
                  <a:pt x="760044" y="236423"/>
                </a:lnTo>
                <a:lnTo>
                  <a:pt x="760044" y="234911"/>
                </a:lnTo>
                <a:lnTo>
                  <a:pt x="754126" y="234911"/>
                </a:lnTo>
                <a:lnTo>
                  <a:pt x="754126" y="250621"/>
                </a:lnTo>
                <a:lnTo>
                  <a:pt x="752182" y="255282"/>
                </a:lnTo>
                <a:lnTo>
                  <a:pt x="750239" y="250621"/>
                </a:lnTo>
                <a:lnTo>
                  <a:pt x="754126" y="250621"/>
                </a:lnTo>
                <a:lnTo>
                  <a:pt x="754126" y="234911"/>
                </a:lnTo>
                <a:lnTo>
                  <a:pt x="744321" y="234911"/>
                </a:lnTo>
                <a:lnTo>
                  <a:pt x="744321" y="236423"/>
                </a:lnTo>
                <a:lnTo>
                  <a:pt x="731545" y="205778"/>
                </a:lnTo>
                <a:lnTo>
                  <a:pt x="726935" y="203796"/>
                </a:lnTo>
                <a:lnTo>
                  <a:pt x="718972" y="207149"/>
                </a:lnTo>
                <a:lnTo>
                  <a:pt x="717080" y="211759"/>
                </a:lnTo>
                <a:lnTo>
                  <a:pt x="751395" y="294246"/>
                </a:lnTo>
                <a:lnTo>
                  <a:pt x="736473" y="279996"/>
                </a:lnTo>
                <a:lnTo>
                  <a:pt x="689838" y="235534"/>
                </a:lnTo>
                <a:lnTo>
                  <a:pt x="686701" y="232498"/>
                </a:lnTo>
                <a:lnTo>
                  <a:pt x="681672" y="232600"/>
                </a:lnTo>
                <a:lnTo>
                  <a:pt x="678738" y="235750"/>
                </a:lnTo>
                <a:lnTo>
                  <a:pt x="675703" y="238887"/>
                </a:lnTo>
                <a:lnTo>
                  <a:pt x="675805" y="243916"/>
                </a:lnTo>
                <a:lnTo>
                  <a:pt x="678942" y="246849"/>
                </a:lnTo>
                <a:lnTo>
                  <a:pt x="699935" y="266865"/>
                </a:lnTo>
                <a:lnTo>
                  <a:pt x="401345" y="152107"/>
                </a:lnTo>
                <a:lnTo>
                  <a:pt x="397941" y="143230"/>
                </a:lnTo>
                <a:lnTo>
                  <a:pt x="388137" y="147027"/>
                </a:lnTo>
                <a:lnTo>
                  <a:pt x="5664" y="0"/>
                </a:lnTo>
                <a:lnTo>
                  <a:pt x="0" y="14668"/>
                </a:lnTo>
                <a:lnTo>
                  <a:pt x="366280" y="155448"/>
                </a:lnTo>
                <a:lnTo>
                  <a:pt x="353936" y="160210"/>
                </a:lnTo>
                <a:lnTo>
                  <a:pt x="359587" y="174764"/>
                </a:lnTo>
                <a:lnTo>
                  <a:pt x="374256" y="169214"/>
                </a:lnTo>
                <a:lnTo>
                  <a:pt x="369404" y="156654"/>
                </a:lnTo>
                <a:lnTo>
                  <a:pt x="694207" y="281470"/>
                </a:lnTo>
                <a:lnTo>
                  <a:pt x="665848" y="282257"/>
                </a:lnTo>
                <a:lnTo>
                  <a:pt x="661035" y="282371"/>
                </a:lnTo>
                <a:lnTo>
                  <a:pt x="657682" y="285940"/>
                </a:lnTo>
                <a:lnTo>
                  <a:pt x="657885" y="294627"/>
                </a:lnTo>
                <a:lnTo>
                  <a:pt x="661555" y="298094"/>
                </a:lnTo>
                <a:lnTo>
                  <a:pt x="751967" y="295605"/>
                </a:lnTo>
                <a:lnTo>
                  <a:pt x="752182" y="296100"/>
                </a:lnTo>
                <a:lnTo>
                  <a:pt x="752386" y="295592"/>
                </a:lnTo>
                <a:lnTo>
                  <a:pt x="752817" y="295579"/>
                </a:lnTo>
                <a:lnTo>
                  <a:pt x="752513" y="295300"/>
                </a:lnTo>
                <a:lnTo>
                  <a:pt x="787285" y="211759"/>
                </a:lnTo>
                <a:close/>
              </a:path>
              <a:path w="2016759" h="302895">
                <a:moveTo>
                  <a:pt x="2016404" y="210921"/>
                </a:moveTo>
                <a:lnTo>
                  <a:pt x="2014410" y="206311"/>
                </a:lnTo>
                <a:lnTo>
                  <a:pt x="2010422" y="204635"/>
                </a:lnTo>
                <a:lnTo>
                  <a:pt x="2006346" y="203060"/>
                </a:lnTo>
                <a:lnTo>
                  <a:pt x="2001735" y="204939"/>
                </a:lnTo>
                <a:lnTo>
                  <a:pt x="2000161" y="209029"/>
                </a:lnTo>
                <a:lnTo>
                  <a:pt x="1989785" y="234619"/>
                </a:lnTo>
                <a:lnTo>
                  <a:pt x="1989378" y="235623"/>
                </a:lnTo>
                <a:lnTo>
                  <a:pt x="1987169" y="19812"/>
                </a:lnTo>
                <a:lnTo>
                  <a:pt x="1971446" y="20015"/>
                </a:lnTo>
                <a:lnTo>
                  <a:pt x="1973668" y="236131"/>
                </a:lnTo>
                <a:lnTo>
                  <a:pt x="1962226" y="209448"/>
                </a:lnTo>
                <a:lnTo>
                  <a:pt x="1960549" y="205359"/>
                </a:lnTo>
                <a:lnTo>
                  <a:pt x="1955939" y="203581"/>
                </a:lnTo>
                <a:lnTo>
                  <a:pt x="1947976" y="206933"/>
                </a:lnTo>
                <a:lnTo>
                  <a:pt x="1946097" y="211645"/>
                </a:lnTo>
                <a:lnTo>
                  <a:pt x="1947875" y="215633"/>
                </a:lnTo>
                <a:lnTo>
                  <a:pt x="1982038" y="295465"/>
                </a:lnTo>
                <a:lnTo>
                  <a:pt x="2014728" y="214896"/>
                </a:lnTo>
                <a:lnTo>
                  <a:pt x="2016404" y="210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999184" y="4619078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453513" y="4265695"/>
          <a:ext cx="763270" cy="1711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3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0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8120">
                        <a:lnSpc>
                          <a:spcPts val="176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6428365" y="4260665"/>
          <a:ext cx="764540" cy="169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6">
                <a:tc>
                  <a:txBody>
                    <a:bodyPr/>
                    <a:lstStyle/>
                    <a:p>
                      <a:pPr marL="198755">
                        <a:lnSpc>
                          <a:spcPts val="154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object 65"/>
          <p:cNvSpPr/>
          <p:nvPr/>
        </p:nvSpPr>
        <p:spPr>
          <a:xfrm>
            <a:off x="4275448" y="4821002"/>
            <a:ext cx="200660" cy="988060"/>
          </a:xfrm>
          <a:custGeom>
            <a:avLst/>
            <a:gdLst/>
            <a:ahLst/>
            <a:cxnLst/>
            <a:rect l="l" t="t" r="r" b="b"/>
            <a:pathLst>
              <a:path w="200660" h="988060">
                <a:moveTo>
                  <a:pt x="121329" y="984832"/>
                </a:moveTo>
                <a:lnTo>
                  <a:pt x="200433" y="987924"/>
                </a:lnTo>
                <a:lnTo>
                  <a:pt x="156114" y="923768"/>
                </a:lnTo>
                <a:lnTo>
                  <a:pt x="156114" y="950309"/>
                </a:lnTo>
                <a:lnTo>
                  <a:pt x="141342" y="968739"/>
                </a:lnTo>
                <a:lnTo>
                  <a:pt x="133608" y="962553"/>
                </a:lnTo>
                <a:lnTo>
                  <a:pt x="121329" y="984832"/>
                </a:lnTo>
                <a:close/>
              </a:path>
              <a:path w="200660" h="988060">
                <a:moveTo>
                  <a:pt x="133608" y="962553"/>
                </a:moveTo>
                <a:lnTo>
                  <a:pt x="141342" y="968739"/>
                </a:lnTo>
                <a:lnTo>
                  <a:pt x="156114" y="950309"/>
                </a:lnTo>
                <a:lnTo>
                  <a:pt x="145166" y="941582"/>
                </a:lnTo>
                <a:lnTo>
                  <a:pt x="133608" y="962553"/>
                </a:lnTo>
                <a:close/>
              </a:path>
              <a:path w="200660" h="988060">
                <a:moveTo>
                  <a:pt x="145166" y="941582"/>
                </a:moveTo>
                <a:lnTo>
                  <a:pt x="156114" y="950309"/>
                </a:lnTo>
                <a:lnTo>
                  <a:pt x="156114" y="923768"/>
                </a:lnTo>
                <a:lnTo>
                  <a:pt x="155486" y="922858"/>
                </a:lnTo>
                <a:lnTo>
                  <a:pt x="145166" y="941582"/>
                </a:lnTo>
                <a:close/>
              </a:path>
              <a:path w="200660" h="988060">
                <a:moveTo>
                  <a:pt x="93983" y="911364"/>
                </a:moveTo>
                <a:lnTo>
                  <a:pt x="122690" y="953819"/>
                </a:lnTo>
                <a:lnTo>
                  <a:pt x="133608" y="962553"/>
                </a:lnTo>
                <a:lnTo>
                  <a:pt x="145166" y="941582"/>
                </a:lnTo>
                <a:lnTo>
                  <a:pt x="140503" y="937866"/>
                </a:lnTo>
                <a:lnTo>
                  <a:pt x="140503" y="938291"/>
                </a:lnTo>
                <a:lnTo>
                  <a:pt x="138512" y="936279"/>
                </a:lnTo>
                <a:lnTo>
                  <a:pt x="138512" y="935717"/>
                </a:lnTo>
                <a:lnTo>
                  <a:pt x="132645" y="928135"/>
                </a:lnTo>
                <a:lnTo>
                  <a:pt x="132226" y="927594"/>
                </a:lnTo>
                <a:lnTo>
                  <a:pt x="124576" y="916435"/>
                </a:lnTo>
                <a:lnTo>
                  <a:pt x="116928" y="904124"/>
                </a:lnTo>
                <a:lnTo>
                  <a:pt x="114518" y="899745"/>
                </a:lnTo>
                <a:lnTo>
                  <a:pt x="93983" y="911364"/>
                </a:lnTo>
                <a:close/>
              </a:path>
              <a:path w="200660" h="988060">
                <a:moveTo>
                  <a:pt x="138512" y="936279"/>
                </a:moveTo>
                <a:lnTo>
                  <a:pt x="140503" y="938291"/>
                </a:lnTo>
                <a:lnTo>
                  <a:pt x="139646" y="937183"/>
                </a:lnTo>
                <a:lnTo>
                  <a:pt x="138512" y="936279"/>
                </a:lnTo>
                <a:close/>
              </a:path>
              <a:path w="200660" h="988060">
                <a:moveTo>
                  <a:pt x="139646" y="937183"/>
                </a:moveTo>
                <a:lnTo>
                  <a:pt x="140503" y="938291"/>
                </a:lnTo>
                <a:lnTo>
                  <a:pt x="140503" y="937866"/>
                </a:lnTo>
                <a:lnTo>
                  <a:pt x="139646" y="937183"/>
                </a:lnTo>
                <a:close/>
              </a:path>
              <a:path w="200660" h="988060">
                <a:moveTo>
                  <a:pt x="138512" y="935717"/>
                </a:moveTo>
                <a:lnTo>
                  <a:pt x="138512" y="936279"/>
                </a:lnTo>
                <a:lnTo>
                  <a:pt x="139646" y="937183"/>
                </a:lnTo>
                <a:lnTo>
                  <a:pt x="138512" y="935717"/>
                </a:lnTo>
                <a:close/>
              </a:path>
              <a:path w="200660" h="988060">
                <a:moveTo>
                  <a:pt x="132226" y="927540"/>
                </a:moveTo>
                <a:lnTo>
                  <a:pt x="132561" y="928027"/>
                </a:lnTo>
                <a:lnTo>
                  <a:pt x="132226" y="927540"/>
                </a:lnTo>
                <a:close/>
              </a:path>
              <a:path w="200660" h="988060">
                <a:moveTo>
                  <a:pt x="124576" y="916351"/>
                </a:moveTo>
                <a:lnTo>
                  <a:pt x="124891" y="916854"/>
                </a:lnTo>
                <a:lnTo>
                  <a:pt x="124576" y="916351"/>
                </a:lnTo>
                <a:close/>
              </a:path>
              <a:path w="200660" h="988060">
                <a:moveTo>
                  <a:pt x="116928" y="904000"/>
                </a:moveTo>
                <a:lnTo>
                  <a:pt x="117242" y="904553"/>
                </a:lnTo>
                <a:lnTo>
                  <a:pt x="116928" y="904000"/>
                </a:lnTo>
                <a:close/>
              </a:path>
              <a:path w="200660" h="988060">
                <a:moveTo>
                  <a:pt x="54587" y="823741"/>
                </a:moveTo>
                <a:lnTo>
                  <a:pt x="73761" y="871602"/>
                </a:lnTo>
                <a:lnTo>
                  <a:pt x="82562" y="890168"/>
                </a:lnTo>
                <a:lnTo>
                  <a:pt x="103621" y="879397"/>
                </a:lnTo>
                <a:lnTo>
                  <a:pt x="102260" y="876851"/>
                </a:lnTo>
                <a:lnTo>
                  <a:pt x="95135" y="861721"/>
                </a:lnTo>
                <a:lnTo>
                  <a:pt x="95135" y="861594"/>
                </a:lnTo>
                <a:lnTo>
                  <a:pt x="88430" y="846092"/>
                </a:lnTo>
                <a:lnTo>
                  <a:pt x="81828" y="829452"/>
                </a:lnTo>
                <a:lnTo>
                  <a:pt x="76695" y="815568"/>
                </a:lnTo>
                <a:lnTo>
                  <a:pt x="54587" y="823741"/>
                </a:lnTo>
                <a:close/>
              </a:path>
              <a:path w="200660" h="988060">
                <a:moveTo>
                  <a:pt x="102260" y="876755"/>
                </a:moveTo>
                <a:lnTo>
                  <a:pt x="102469" y="877197"/>
                </a:lnTo>
                <a:lnTo>
                  <a:pt x="102260" y="876755"/>
                </a:lnTo>
                <a:close/>
              </a:path>
              <a:path w="200660" h="988060">
                <a:moveTo>
                  <a:pt x="95135" y="861594"/>
                </a:moveTo>
                <a:lnTo>
                  <a:pt x="95135" y="861721"/>
                </a:lnTo>
                <a:lnTo>
                  <a:pt x="95345" y="862078"/>
                </a:lnTo>
                <a:lnTo>
                  <a:pt x="95135" y="861594"/>
                </a:lnTo>
                <a:close/>
              </a:path>
              <a:path w="200660" h="988060">
                <a:moveTo>
                  <a:pt x="88324" y="845849"/>
                </a:moveTo>
                <a:lnTo>
                  <a:pt x="88430" y="846162"/>
                </a:lnTo>
                <a:lnTo>
                  <a:pt x="88324" y="845849"/>
                </a:lnTo>
                <a:close/>
              </a:path>
              <a:path w="200660" h="988060">
                <a:moveTo>
                  <a:pt x="81724" y="829189"/>
                </a:moveTo>
                <a:lnTo>
                  <a:pt x="81828" y="829504"/>
                </a:lnTo>
                <a:lnTo>
                  <a:pt x="81724" y="829189"/>
                </a:lnTo>
                <a:close/>
              </a:path>
              <a:path w="200660" h="988060">
                <a:moveTo>
                  <a:pt x="27766" y="731958"/>
                </a:moveTo>
                <a:lnTo>
                  <a:pt x="29965" y="741387"/>
                </a:lnTo>
                <a:lnTo>
                  <a:pt x="35204" y="761819"/>
                </a:lnTo>
                <a:lnTo>
                  <a:pt x="40862" y="781831"/>
                </a:lnTo>
                <a:lnTo>
                  <a:pt x="46729" y="800795"/>
                </a:lnTo>
                <a:lnTo>
                  <a:pt x="69256" y="793880"/>
                </a:lnTo>
                <a:lnTo>
                  <a:pt x="63388" y="774915"/>
                </a:lnTo>
                <a:lnTo>
                  <a:pt x="57939" y="755533"/>
                </a:lnTo>
                <a:lnTo>
                  <a:pt x="52806" y="735625"/>
                </a:lnTo>
                <a:lnTo>
                  <a:pt x="52806" y="735393"/>
                </a:lnTo>
                <a:lnTo>
                  <a:pt x="50711" y="726509"/>
                </a:lnTo>
                <a:lnTo>
                  <a:pt x="27766" y="731958"/>
                </a:lnTo>
                <a:close/>
              </a:path>
              <a:path w="200660" h="988060">
                <a:moveTo>
                  <a:pt x="63388" y="774856"/>
                </a:moveTo>
                <a:lnTo>
                  <a:pt x="63493" y="775230"/>
                </a:lnTo>
                <a:lnTo>
                  <a:pt x="63388" y="774856"/>
                </a:lnTo>
                <a:close/>
              </a:path>
              <a:path w="200660" h="988060">
                <a:moveTo>
                  <a:pt x="57939" y="755439"/>
                </a:moveTo>
                <a:lnTo>
                  <a:pt x="58045" y="755846"/>
                </a:lnTo>
                <a:lnTo>
                  <a:pt x="57939" y="755439"/>
                </a:lnTo>
                <a:close/>
              </a:path>
              <a:path w="200660" h="988060">
                <a:moveTo>
                  <a:pt x="52806" y="735393"/>
                </a:moveTo>
                <a:lnTo>
                  <a:pt x="52806" y="735625"/>
                </a:lnTo>
                <a:lnTo>
                  <a:pt x="52910" y="735835"/>
                </a:lnTo>
                <a:lnTo>
                  <a:pt x="52806" y="735393"/>
                </a:lnTo>
                <a:close/>
              </a:path>
              <a:path w="200660" h="988060">
                <a:moveTo>
                  <a:pt x="10267" y="638289"/>
                </a:moveTo>
                <a:lnTo>
                  <a:pt x="16344" y="677371"/>
                </a:lnTo>
                <a:lnTo>
                  <a:pt x="22631" y="708488"/>
                </a:lnTo>
                <a:lnTo>
                  <a:pt x="45681" y="703878"/>
                </a:lnTo>
                <a:lnTo>
                  <a:pt x="39499" y="672970"/>
                </a:lnTo>
                <a:lnTo>
                  <a:pt x="39499" y="672809"/>
                </a:lnTo>
                <a:lnTo>
                  <a:pt x="33632" y="634726"/>
                </a:lnTo>
                <a:lnTo>
                  <a:pt x="10267" y="638289"/>
                </a:lnTo>
                <a:close/>
              </a:path>
              <a:path w="200660" h="988060">
                <a:moveTo>
                  <a:pt x="39499" y="672809"/>
                </a:moveTo>
                <a:lnTo>
                  <a:pt x="39499" y="672970"/>
                </a:lnTo>
                <a:lnTo>
                  <a:pt x="39604" y="673493"/>
                </a:lnTo>
                <a:lnTo>
                  <a:pt x="39499" y="672809"/>
                </a:lnTo>
                <a:close/>
              </a:path>
              <a:path w="200660" h="988060">
                <a:moveTo>
                  <a:pt x="1257" y="543363"/>
                </a:moveTo>
                <a:lnTo>
                  <a:pt x="2514" y="564004"/>
                </a:lnTo>
                <a:lnTo>
                  <a:pt x="4296" y="587159"/>
                </a:lnTo>
                <a:lnTo>
                  <a:pt x="6600" y="610105"/>
                </a:lnTo>
                <a:lnTo>
                  <a:pt x="7124" y="614610"/>
                </a:lnTo>
                <a:lnTo>
                  <a:pt x="30594" y="611676"/>
                </a:lnTo>
                <a:lnTo>
                  <a:pt x="29965" y="607275"/>
                </a:lnTo>
                <a:lnTo>
                  <a:pt x="29965" y="606563"/>
                </a:lnTo>
                <a:lnTo>
                  <a:pt x="27766" y="584854"/>
                </a:lnTo>
                <a:lnTo>
                  <a:pt x="27766" y="585169"/>
                </a:lnTo>
                <a:lnTo>
                  <a:pt x="25984" y="562222"/>
                </a:lnTo>
                <a:lnTo>
                  <a:pt x="25984" y="562537"/>
                </a:lnTo>
                <a:lnTo>
                  <a:pt x="24831" y="542001"/>
                </a:lnTo>
                <a:lnTo>
                  <a:pt x="1257" y="543363"/>
                </a:lnTo>
                <a:close/>
              </a:path>
              <a:path w="200660" h="988060">
                <a:moveTo>
                  <a:pt x="29965" y="606563"/>
                </a:moveTo>
                <a:lnTo>
                  <a:pt x="29965" y="607275"/>
                </a:lnTo>
                <a:lnTo>
                  <a:pt x="30069" y="607590"/>
                </a:lnTo>
                <a:lnTo>
                  <a:pt x="29965" y="606563"/>
                </a:lnTo>
                <a:close/>
              </a:path>
              <a:path w="200660" h="988060">
                <a:moveTo>
                  <a:pt x="23573" y="448822"/>
                </a:moveTo>
                <a:lnTo>
                  <a:pt x="23575" y="493961"/>
                </a:lnTo>
                <a:lnTo>
                  <a:pt x="23783" y="470858"/>
                </a:lnTo>
                <a:lnTo>
                  <a:pt x="23783" y="471173"/>
                </a:lnTo>
                <a:lnTo>
                  <a:pt x="24517" y="448856"/>
                </a:lnTo>
                <a:lnTo>
                  <a:pt x="23573" y="448822"/>
                </a:lnTo>
                <a:close/>
              </a:path>
              <a:path w="200660" h="988060">
                <a:moveTo>
                  <a:pt x="0" y="494014"/>
                </a:moveTo>
                <a:lnTo>
                  <a:pt x="209" y="517378"/>
                </a:lnTo>
                <a:lnTo>
                  <a:pt x="314" y="519579"/>
                </a:lnTo>
                <a:lnTo>
                  <a:pt x="23888" y="518636"/>
                </a:lnTo>
                <a:lnTo>
                  <a:pt x="23783" y="516646"/>
                </a:lnTo>
                <a:lnTo>
                  <a:pt x="23783" y="516959"/>
                </a:lnTo>
                <a:lnTo>
                  <a:pt x="23575" y="493961"/>
                </a:lnTo>
                <a:lnTo>
                  <a:pt x="23573" y="448822"/>
                </a:lnTo>
                <a:lnTo>
                  <a:pt x="1047" y="448017"/>
                </a:lnTo>
                <a:lnTo>
                  <a:pt x="209" y="470545"/>
                </a:lnTo>
                <a:lnTo>
                  <a:pt x="0" y="494014"/>
                </a:lnTo>
                <a:close/>
              </a:path>
              <a:path w="200660" h="988060">
                <a:moveTo>
                  <a:pt x="2305" y="423919"/>
                </a:moveTo>
                <a:lnTo>
                  <a:pt x="2305" y="424234"/>
                </a:lnTo>
                <a:lnTo>
                  <a:pt x="25783" y="425486"/>
                </a:lnTo>
                <a:lnTo>
                  <a:pt x="27555" y="402755"/>
                </a:lnTo>
                <a:lnTo>
                  <a:pt x="27555" y="403070"/>
                </a:lnTo>
                <a:lnTo>
                  <a:pt x="32270" y="357911"/>
                </a:lnTo>
                <a:lnTo>
                  <a:pt x="32270" y="358435"/>
                </a:lnTo>
                <a:lnTo>
                  <a:pt x="32584" y="356234"/>
                </a:lnTo>
                <a:lnTo>
                  <a:pt x="9220" y="352778"/>
                </a:lnTo>
                <a:lnTo>
                  <a:pt x="8906" y="355187"/>
                </a:lnTo>
                <a:lnTo>
                  <a:pt x="4085" y="400765"/>
                </a:lnTo>
                <a:lnTo>
                  <a:pt x="2305" y="423919"/>
                </a:lnTo>
                <a:close/>
              </a:path>
              <a:path w="200660" h="988060">
                <a:moveTo>
                  <a:pt x="25828" y="425489"/>
                </a:moveTo>
                <a:close/>
              </a:path>
              <a:path w="200660" h="988060">
                <a:moveTo>
                  <a:pt x="46624" y="263813"/>
                </a:moveTo>
                <a:lnTo>
                  <a:pt x="46624" y="272520"/>
                </a:lnTo>
                <a:lnTo>
                  <a:pt x="48510" y="264242"/>
                </a:lnTo>
                <a:lnTo>
                  <a:pt x="46624" y="263813"/>
                </a:lnTo>
                <a:close/>
              </a:path>
              <a:path w="200660" h="988060">
                <a:moveTo>
                  <a:pt x="38661" y="262004"/>
                </a:moveTo>
                <a:lnTo>
                  <a:pt x="38661" y="314744"/>
                </a:lnTo>
                <a:lnTo>
                  <a:pt x="46729" y="272101"/>
                </a:lnTo>
                <a:lnTo>
                  <a:pt x="46624" y="272520"/>
                </a:lnTo>
                <a:lnTo>
                  <a:pt x="46624" y="263813"/>
                </a:lnTo>
                <a:lnTo>
                  <a:pt x="38661" y="262004"/>
                </a:lnTo>
                <a:close/>
              </a:path>
              <a:path w="200660" h="988060">
                <a:moveTo>
                  <a:pt x="12677" y="329412"/>
                </a:moveTo>
                <a:lnTo>
                  <a:pt x="36042" y="332870"/>
                </a:lnTo>
                <a:lnTo>
                  <a:pt x="38766" y="314324"/>
                </a:lnTo>
                <a:lnTo>
                  <a:pt x="38661" y="314744"/>
                </a:lnTo>
                <a:lnTo>
                  <a:pt x="38661" y="262004"/>
                </a:lnTo>
                <a:lnTo>
                  <a:pt x="25459" y="259003"/>
                </a:lnTo>
                <a:lnTo>
                  <a:pt x="23573" y="267595"/>
                </a:lnTo>
                <a:lnTo>
                  <a:pt x="15506" y="310658"/>
                </a:lnTo>
                <a:lnTo>
                  <a:pt x="12677" y="329412"/>
                </a:lnTo>
                <a:close/>
              </a:path>
              <a:path w="200660" h="988060">
                <a:moveTo>
                  <a:pt x="72400" y="174373"/>
                </a:moveTo>
                <a:lnTo>
                  <a:pt x="72400" y="175917"/>
                </a:lnTo>
                <a:lnTo>
                  <a:pt x="72504" y="175602"/>
                </a:lnTo>
                <a:lnTo>
                  <a:pt x="72923" y="174555"/>
                </a:lnTo>
                <a:lnTo>
                  <a:pt x="72400" y="174373"/>
                </a:lnTo>
                <a:close/>
              </a:path>
              <a:path w="200660" h="988060">
                <a:moveTo>
                  <a:pt x="72430" y="175838"/>
                </a:moveTo>
                <a:lnTo>
                  <a:pt x="72504" y="175646"/>
                </a:lnTo>
                <a:lnTo>
                  <a:pt x="72430" y="175838"/>
                </a:lnTo>
                <a:close/>
              </a:path>
              <a:path w="200660" h="988060">
                <a:moveTo>
                  <a:pt x="61188" y="170478"/>
                </a:moveTo>
                <a:lnTo>
                  <a:pt x="61188" y="212798"/>
                </a:lnTo>
                <a:lnTo>
                  <a:pt x="66741" y="193833"/>
                </a:lnTo>
                <a:lnTo>
                  <a:pt x="66741" y="194043"/>
                </a:lnTo>
                <a:lnTo>
                  <a:pt x="72430" y="175838"/>
                </a:lnTo>
                <a:lnTo>
                  <a:pt x="72400" y="174373"/>
                </a:lnTo>
                <a:lnTo>
                  <a:pt x="61188" y="170478"/>
                </a:lnTo>
                <a:close/>
              </a:path>
              <a:path w="200660" h="988060">
                <a:moveTo>
                  <a:pt x="30907" y="235849"/>
                </a:moveTo>
                <a:lnTo>
                  <a:pt x="53748" y="241401"/>
                </a:lnTo>
                <a:lnTo>
                  <a:pt x="56053" y="231867"/>
                </a:lnTo>
                <a:lnTo>
                  <a:pt x="56053" y="232181"/>
                </a:lnTo>
                <a:lnTo>
                  <a:pt x="61294" y="212589"/>
                </a:lnTo>
                <a:lnTo>
                  <a:pt x="61188" y="212798"/>
                </a:lnTo>
                <a:lnTo>
                  <a:pt x="61188" y="170478"/>
                </a:lnTo>
                <a:lnTo>
                  <a:pt x="50605" y="166801"/>
                </a:lnTo>
                <a:lnTo>
                  <a:pt x="50082" y="168374"/>
                </a:lnTo>
                <a:lnTo>
                  <a:pt x="44215" y="187024"/>
                </a:lnTo>
                <a:lnTo>
                  <a:pt x="38557" y="206302"/>
                </a:lnTo>
                <a:lnTo>
                  <a:pt x="33213" y="226209"/>
                </a:lnTo>
                <a:lnTo>
                  <a:pt x="30907" y="235849"/>
                </a:lnTo>
                <a:close/>
              </a:path>
              <a:path w="200660" h="988060">
                <a:moveTo>
                  <a:pt x="104775" y="87298"/>
                </a:moveTo>
                <a:lnTo>
                  <a:pt x="104775" y="96706"/>
                </a:lnTo>
                <a:lnTo>
                  <a:pt x="104984" y="96288"/>
                </a:lnTo>
                <a:lnTo>
                  <a:pt x="108651" y="89373"/>
                </a:lnTo>
                <a:lnTo>
                  <a:pt x="104775" y="87298"/>
                </a:lnTo>
                <a:close/>
              </a:path>
              <a:path w="200660" h="988060">
                <a:moveTo>
                  <a:pt x="104843" y="96576"/>
                </a:moveTo>
                <a:lnTo>
                  <a:pt x="104984" y="96310"/>
                </a:lnTo>
                <a:lnTo>
                  <a:pt x="104843" y="96576"/>
                </a:lnTo>
                <a:close/>
              </a:path>
              <a:path w="200660" h="988060">
                <a:moveTo>
                  <a:pt x="97859" y="83595"/>
                </a:moveTo>
                <a:lnTo>
                  <a:pt x="97859" y="110851"/>
                </a:lnTo>
                <a:lnTo>
                  <a:pt x="104843" y="96576"/>
                </a:lnTo>
                <a:lnTo>
                  <a:pt x="104775" y="96706"/>
                </a:lnTo>
                <a:lnTo>
                  <a:pt x="104775" y="87298"/>
                </a:lnTo>
                <a:lnTo>
                  <a:pt x="97859" y="83595"/>
                </a:lnTo>
                <a:close/>
              </a:path>
              <a:path w="200660" h="988060">
                <a:moveTo>
                  <a:pt x="84658" y="84419"/>
                </a:moveTo>
                <a:lnTo>
                  <a:pt x="84658" y="141865"/>
                </a:lnTo>
                <a:lnTo>
                  <a:pt x="91363" y="125625"/>
                </a:lnTo>
                <a:lnTo>
                  <a:pt x="98069" y="110432"/>
                </a:lnTo>
                <a:lnTo>
                  <a:pt x="97859" y="110851"/>
                </a:lnTo>
                <a:lnTo>
                  <a:pt x="97859" y="83595"/>
                </a:lnTo>
                <a:lnTo>
                  <a:pt x="87905" y="78266"/>
                </a:lnTo>
                <a:lnTo>
                  <a:pt x="84658" y="84419"/>
                </a:lnTo>
                <a:close/>
              </a:path>
              <a:path w="200660" h="988060">
                <a:moveTo>
                  <a:pt x="91258" y="125939"/>
                </a:moveTo>
                <a:lnTo>
                  <a:pt x="91363" y="125699"/>
                </a:lnTo>
                <a:lnTo>
                  <a:pt x="91258" y="125939"/>
                </a:lnTo>
                <a:close/>
              </a:path>
              <a:path w="200660" h="988060">
                <a:moveTo>
                  <a:pt x="58569" y="144275"/>
                </a:moveTo>
                <a:lnTo>
                  <a:pt x="80676" y="152552"/>
                </a:lnTo>
                <a:lnTo>
                  <a:pt x="84867" y="141551"/>
                </a:lnTo>
                <a:lnTo>
                  <a:pt x="84658" y="141865"/>
                </a:lnTo>
                <a:lnTo>
                  <a:pt x="84658" y="84419"/>
                </a:lnTo>
                <a:lnTo>
                  <a:pt x="83924" y="85810"/>
                </a:lnTo>
                <a:lnTo>
                  <a:pt x="76591" y="100689"/>
                </a:lnTo>
                <a:lnTo>
                  <a:pt x="69676" y="116509"/>
                </a:lnTo>
                <a:lnTo>
                  <a:pt x="62864" y="133064"/>
                </a:lnTo>
                <a:lnTo>
                  <a:pt x="58569" y="144275"/>
                </a:lnTo>
                <a:close/>
              </a:path>
              <a:path w="200660" h="988060">
                <a:moveTo>
                  <a:pt x="136233" y="48094"/>
                </a:moveTo>
                <a:lnTo>
                  <a:pt x="147523" y="66846"/>
                </a:lnTo>
                <a:lnTo>
                  <a:pt x="189852" y="0"/>
                </a:lnTo>
                <a:lnTo>
                  <a:pt x="146789" y="3435"/>
                </a:lnTo>
                <a:lnTo>
                  <a:pt x="146789" y="39604"/>
                </a:lnTo>
                <a:lnTo>
                  <a:pt x="136233" y="48094"/>
                </a:lnTo>
                <a:close/>
              </a:path>
              <a:path w="200660" h="988060">
                <a:moveTo>
                  <a:pt x="123978" y="27741"/>
                </a:moveTo>
                <a:lnTo>
                  <a:pt x="136233" y="48094"/>
                </a:lnTo>
                <a:lnTo>
                  <a:pt x="146789" y="39604"/>
                </a:lnTo>
                <a:lnTo>
                  <a:pt x="132016" y="21268"/>
                </a:lnTo>
                <a:lnTo>
                  <a:pt x="123978" y="27741"/>
                </a:lnTo>
                <a:close/>
              </a:path>
              <a:path w="200660" h="988060">
                <a:moveTo>
                  <a:pt x="111061" y="6286"/>
                </a:moveTo>
                <a:lnTo>
                  <a:pt x="123978" y="27741"/>
                </a:lnTo>
                <a:lnTo>
                  <a:pt x="132016" y="21268"/>
                </a:lnTo>
                <a:lnTo>
                  <a:pt x="146789" y="39604"/>
                </a:lnTo>
                <a:lnTo>
                  <a:pt x="146789" y="3435"/>
                </a:lnTo>
                <a:lnTo>
                  <a:pt x="111061" y="6286"/>
                </a:lnTo>
                <a:close/>
              </a:path>
              <a:path w="200660" h="988060">
                <a:moveTo>
                  <a:pt x="133076" y="50633"/>
                </a:moveTo>
                <a:lnTo>
                  <a:pt x="136233" y="48094"/>
                </a:lnTo>
                <a:lnTo>
                  <a:pt x="134007" y="44398"/>
                </a:lnTo>
                <a:lnTo>
                  <a:pt x="134007" y="49349"/>
                </a:lnTo>
                <a:lnTo>
                  <a:pt x="133076" y="50633"/>
                </a:lnTo>
                <a:close/>
              </a:path>
              <a:path w="200660" h="988060">
                <a:moveTo>
                  <a:pt x="131806" y="51654"/>
                </a:moveTo>
                <a:lnTo>
                  <a:pt x="133076" y="50633"/>
                </a:lnTo>
                <a:lnTo>
                  <a:pt x="134007" y="49349"/>
                </a:lnTo>
                <a:lnTo>
                  <a:pt x="131806" y="51654"/>
                </a:lnTo>
                <a:close/>
              </a:path>
              <a:path w="200660" h="988060">
                <a:moveTo>
                  <a:pt x="131806" y="40743"/>
                </a:moveTo>
                <a:lnTo>
                  <a:pt x="131806" y="51654"/>
                </a:lnTo>
                <a:lnTo>
                  <a:pt x="134007" y="49349"/>
                </a:lnTo>
                <a:lnTo>
                  <a:pt x="134007" y="44398"/>
                </a:lnTo>
                <a:lnTo>
                  <a:pt x="131806" y="40743"/>
                </a:lnTo>
                <a:close/>
              </a:path>
              <a:path w="200660" h="988060">
                <a:moveTo>
                  <a:pt x="100164" y="56997"/>
                </a:moveTo>
                <a:lnTo>
                  <a:pt x="119862" y="69885"/>
                </a:lnTo>
                <a:lnTo>
                  <a:pt x="126568" y="59512"/>
                </a:lnTo>
                <a:lnTo>
                  <a:pt x="133076" y="50633"/>
                </a:lnTo>
                <a:lnTo>
                  <a:pt x="131806" y="51654"/>
                </a:lnTo>
                <a:lnTo>
                  <a:pt x="131806" y="40743"/>
                </a:lnTo>
                <a:lnTo>
                  <a:pt x="123978" y="27741"/>
                </a:lnTo>
                <a:lnTo>
                  <a:pt x="115881" y="34262"/>
                </a:lnTo>
                <a:lnTo>
                  <a:pt x="106974" y="46415"/>
                </a:lnTo>
                <a:lnTo>
                  <a:pt x="100164" y="56997"/>
                </a:lnTo>
                <a:close/>
              </a:path>
              <a:path w="200660" h="988060">
                <a:moveTo>
                  <a:pt x="126254" y="60036"/>
                </a:moveTo>
                <a:lnTo>
                  <a:pt x="126568" y="59604"/>
                </a:lnTo>
                <a:lnTo>
                  <a:pt x="126254" y="6003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185833" y="3625938"/>
            <a:ext cx="63627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9188138" y="4269466"/>
          <a:ext cx="763270" cy="169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6">
                <a:tc>
                  <a:txBody>
                    <a:bodyPr/>
                    <a:lstStyle/>
                    <a:p>
                      <a:pPr marL="198755">
                        <a:lnSpc>
                          <a:spcPts val="1739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9474489" y="3972115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8" y="213635"/>
                </a:lnTo>
                <a:lnTo>
                  <a:pt x="64227" y="212064"/>
                </a:lnTo>
                <a:lnTo>
                  <a:pt x="60140" y="210492"/>
                </a:lnTo>
                <a:lnTo>
                  <a:pt x="55635" y="212483"/>
                </a:lnTo>
                <a:lnTo>
                  <a:pt x="44529" y="241011"/>
                </a:lnTo>
                <a:lnTo>
                  <a:pt x="44529" y="282682"/>
                </a:lnTo>
                <a:lnTo>
                  <a:pt x="28813" y="282996"/>
                </a:lnTo>
                <a:lnTo>
                  <a:pt x="27899" y="243876"/>
                </a:lnTo>
                <a:lnTo>
                  <a:pt x="16135" y="217407"/>
                </a:lnTo>
                <a:lnTo>
                  <a:pt x="14458" y="213426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6"/>
                </a:moveTo>
                <a:lnTo>
                  <a:pt x="28813" y="282996"/>
                </a:lnTo>
                <a:lnTo>
                  <a:pt x="44529" y="282682"/>
                </a:lnTo>
                <a:lnTo>
                  <a:pt x="43795" y="251273"/>
                </a:lnTo>
                <a:lnTo>
                  <a:pt x="43795" y="279643"/>
                </a:lnTo>
                <a:lnTo>
                  <a:pt x="29336" y="279958"/>
                </a:lnTo>
                <a:lnTo>
                  <a:pt x="29336" y="247111"/>
                </a:lnTo>
                <a:lnTo>
                  <a:pt x="27899" y="243876"/>
                </a:lnTo>
                <a:close/>
              </a:path>
              <a:path w="70484" h="303529">
                <a:moveTo>
                  <a:pt x="43611" y="243365"/>
                </a:moveTo>
                <a:lnTo>
                  <a:pt x="44529" y="282682"/>
                </a:lnTo>
                <a:lnTo>
                  <a:pt x="44529" y="241011"/>
                </a:lnTo>
                <a:lnTo>
                  <a:pt x="43611" y="243365"/>
                </a:lnTo>
                <a:close/>
              </a:path>
              <a:path w="70484" h="303529">
                <a:moveTo>
                  <a:pt x="29336" y="279958"/>
                </a:moveTo>
                <a:lnTo>
                  <a:pt x="43795" y="279643"/>
                </a:lnTo>
                <a:lnTo>
                  <a:pt x="36160" y="262465"/>
                </a:lnTo>
                <a:lnTo>
                  <a:pt x="29336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3"/>
                </a:lnTo>
                <a:lnTo>
                  <a:pt x="43795" y="251273"/>
                </a:lnTo>
                <a:lnTo>
                  <a:pt x="43611" y="243365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6"/>
                </a:lnTo>
                <a:lnTo>
                  <a:pt x="36160" y="262465"/>
                </a:lnTo>
                <a:lnTo>
                  <a:pt x="43611" y="243365"/>
                </a:lnTo>
                <a:lnTo>
                  <a:pt x="37928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6" y="247111"/>
                </a:moveTo>
                <a:lnTo>
                  <a:pt x="29336" y="279958"/>
                </a:lnTo>
                <a:lnTo>
                  <a:pt x="36160" y="262465"/>
                </a:lnTo>
                <a:lnTo>
                  <a:pt x="29336" y="247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249591" y="3639769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7251896" y="4284554"/>
          <a:ext cx="754380" cy="170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98120">
                        <a:lnSpc>
                          <a:spcPts val="175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7538246" y="3987203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9" y="213636"/>
                </a:lnTo>
                <a:lnTo>
                  <a:pt x="64227" y="212064"/>
                </a:lnTo>
                <a:lnTo>
                  <a:pt x="60142" y="210493"/>
                </a:lnTo>
                <a:lnTo>
                  <a:pt x="55636" y="212483"/>
                </a:lnTo>
                <a:lnTo>
                  <a:pt x="44530" y="241011"/>
                </a:lnTo>
                <a:lnTo>
                  <a:pt x="44530" y="282682"/>
                </a:lnTo>
                <a:lnTo>
                  <a:pt x="28813" y="282997"/>
                </a:lnTo>
                <a:lnTo>
                  <a:pt x="27899" y="243878"/>
                </a:lnTo>
                <a:lnTo>
                  <a:pt x="16135" y="217408"/>
                </a:lnTo>
                <a:lnTo>
                  <a:pt x="14458" y="213427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8"/>
                </a:moveTo>
                <a:lnTo>
                  <a:pt x="28813" y="282997"/>
                </a:lnTo>
                <a:lnTo>
                  <a:pt x="44530" y="282682"/>
                </a:lnTo>
                <a:lnTo>
                  <a:pt x="43795" y="251243"/>
                </a:lnTo>
                <a:lnTo>
                  <a:pt x="43795" y="279645"/>
                </a:lnTo>
                <a:lnTo>
                  <a:pt x="29337" y="279958"/>
                </a:lnTo>
                <a:lnTo>
                  <a:pt x="29337" y="247112"/>
                </a:lnTo>
                <a:lnTo>
                  <a:pt x="27899" y="243878"/>
                </a:lnTo>
                <a:close/>
              </a:path>
              <a:path w="70484" h="303529">
                <a:moveTo>
                  <a:pt x="43611" y="243364"/>
                </a:moveTo>
                <a:lnTo>
                  <a:pt x="44530" y="282682"/>
                </a:lnTo>
                <a:lnTo>
                  <a:pt x="44530" y="241011"/>
                </a:lnTo>
                <a:lnTo>
                  <a:pt x="43611" y="243364"/>
                </a:lnTo>
                <a:close/>
              </a:path>
              <a:path w="70484" h="303529">
                <a:moveTo>
                  <a:pt x="29337" y="279958"/>
                </a:moveTo>
                <a:lnTo>
                  <a:pt x="43795" y="279645"/>
                </a:lnTo>
                <a:lnTo>
                  <a:pt x="36160" y="262465"/>
                </a:lnTo>
                <a:lnTo>
                  <a:pt x="29337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5"/>
                </a:lnTo>
                <a:lnTo>
                  <a:pt x="43795" y="251243"/>
                </a:lnTo>
                <a:lnTo>
                  <a:pt x="43611" y="243364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8"/>
                </a:lnTo>
                <a:lnTo>
                  <a:pt x="36160" y="262465"/>
                </a:lnTo>
                <a:lnTo>
                  <a:pt x="43611" y="243364"/>
                </a:lnTo>
                <a:lnTo>
                  <a:pt x="37929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7" y="247112"/>
                </a:moveTo>
                <a:lnTo>
                  <a:pt x="29337" y="279958"/>
                </a:lnTo>
                <a:lnTo>
                  <a:pt x="36160" y="262465"/>
                </a:lnTo>
                <a:lnTo>
                  <a:pt x="29337" y="247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922407" y="3484219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96974" y="3503853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05132" y="454992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186519" y="4260665"/>
          <a:ext cx="755650" cy="171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76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16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8755">
                        <a:lnSpc>
                          <a:spcPts val="176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6" name="object 76"/>
          <p:cNvGrpSpPr/>
          <p:nvPr/>
        </p:nvGrpSpPr>
        <p:grpSpPr>
          <a:xfrm>
            <a:off x="6744891" y="3264359"/>
            <a:ext cx="2767330" cy="2926080"/>
            <a:chOff x="6744891" y="3264359"/>
            <a:chExt cx="2767330" cy="2926080"/>
          </a:xfrm>
        </p:grpSpPr>
        <p:sp>
          <p:nvSpPr>
            <p:cNvPr id="77" name="object 77"/>
            <p:cNvSpPr/>
            <p:nvPr/>
          </p:nvSpPr>
          <p:spPr>
            <a:xfrm>
              <a:off x="7568311" y="3264369"/>
              <a:ext cx="1936750" cy="377825"/>
            </a:xfrm>
            <a:custGeom>
              <a:avLst/>
              <a:gdLst/>
              <a:ahLst/>
              <a:cxnLst/>
              <a:rect l="l" t="t" r="r" b="b"/>
              <a:pathLst>
                <a:path w="1936750" h="377825">
                  <a:moveTo>
                    <a:pt x="61925" y="325107"/>
                  </a:moveTo>
                  <a:lnTo>
                    <a:pt x="50812" y="314109"/>
                  </a:lnTo>
                  <a:lnTo>
                    <a:pt x="39712" y="325221"/>
                  </a:lnTo>
                  <a:lnTo>
                    <a:pt x="50812" y="336321"/>
                  </a:lnTo>
                  <a:lnTo>
                    <a:pt x="61925" y="325107"/>
                  </a:lnTo>
                  <a:close/>
                </a:path>
                <a:path w="1936750" h="377825">
                  <a:moveTo>
                    <a:pt x="84137" y="302895"/>
                  </a:moveTo>
                  <a:lnTo>
                    <a:pt x="72923" y="291795"/>
                  </a:lnTo>
                  <a:lnTo>
                    <a:pt x="61823" y="302895"/>
                  </a:lnTo>
                  <a:lnTo>
                    <a:pt x="73025" y="314007"/>
                  </a:lnTo>
                  <a:lnTo>
                    <a:pt x="84137" y="302895"/>
                  </a:lnTo>
                  <a:close/>
                </a:path>
                <a:path w="1936750" h="377825">
                  <a:moveTo>
                    <a:pt x="86233" y="336638"/>
                  </a:moveTo>
                  <a:lnTo>
                    <a:pt x="82880" y="328676"/>
                  </a:lnTo>
                  <a:lnTo>
                    <a:pt x="78270" y="326783"/>
                  </a:lnTo>
                  <a:lnTo>
                    <a:pt x="74282" y="328358"/>
                  </a:lnTo>
                  <a:lnTo>
                    <a:pt x="39712" y="342773"/>
                  </a:lnTo>
                  <a:lnTo>
                    <a:pt x="36423" y="344144"/>
                  </a:lnTo>
                  <a:lnTo>
                    <a:pt x="31940" y="339661"/>
                  </a:lnTo>
                  <a:lnTo>
                    <a:pt x="49136" y="297662"/>
                  </a:lnTo>
                  <a:lnTo>
                    <a:pt x="47155" y="293052"/>
                  </a:lnTo>
                  <a:lnTo>
                    <a:pt x="43167" y="291477"/>
                  </a:lnTo>
                  <a:lnTo>
                    <a:pt x="39077" y="289801"/>
                  </a:lnTo>
                  <a:lnTo>
                    <a:pt x="34582" y="291693"/>
                  </a:lnTo>
                  <a:lnTo>
                    <a:pt x="17500" y="333451"/>
                  </a:lnTo>
                  <a:lnTo>
                    <a:pt x="11417" y="348310"/>
                  </a:lnTo>
                  <a:lnTo>
                    <a:pt x="0" y="376237"/>
                  </a:lnTo>
                  <a:lnTo>
                    <a:pt x="80365" y="342925"/>
                  </a:lnTo>
                  <a:lnTo>
                    <a:pt x="84340" y="341249"/>
                  </a:lnTo>
                  <a:lnTo>
                    <a:pt x="86233" y="336638"/>
                  </a:lnTo>
                  <a:close/>
                </a:path>
                <a:path w="1936750" h="377825">
                  <a:moveTo>
                    <a:pt x="106248" y="280581"/>
                  </a:moveTo>
                  <a:lnTo>
                    <a:pt x="95135" y="269481"/>
                  </a:lnTo>
                  <a:lnTo>
                    <a:pt x="84035" y="280682"/>
                  </a:lnTo>
                  <a:lnTo>
                    <a:pt x="95135" y="291693"/>
                  </a:lnTo>
                  <a:lnTo>
                    <a:pt x="106248" y="280581"/>
                  </a:lnTo>
                  <a:close/>
                </a:path>
                <a:path w="1936750" h="377825">
                  <a:moveTo>
                    <a:pt x="128460" y="258267"/>
                  </a:moveTo>
                  <a:lnTo>
                    <a:pt x="117246" y="247269"/>
                  </a:lnTo>
                  <a:lnTo>
                    <a:pt x="106248" y="258368"/>
                  </a:lnTo>
                  <a:lnTo>
                    <a:pt x="117348" y="269481"/>
                  </a:lnTo>
                  <a:lnTo>
                    <a:pt x="128460" y="258267"/>
                  </a:lnTo>
                  <a:close/>
                </a:path>
                <a:path w="1936750" h="377825">
                  <a:moveTo>
                    <a:pt x="150558" y="236054"/>
                  </a:moveTo>
                  <a:lnTo>
                    <a:pt x="139458" y="224942"/>
                  </a:lnTo>
                  <a:lnTo>
                    <a:pt x="128346" y="236054"/>
                  </a:lnTo>
                  <a:lnTo>
                    <a:pt x="139458" y="247154"/>
                  </a:lnTo>
                  <a:lnTo>
                    <a:pt x="150558" y="236054"/>
                  </a:lnTo>
                  <a:close/>
                </a:path>
                <a:path w="1936750" h="377825">
                  <a:moveTo>
                    <a:pt x="172770" y="213741"/>
                  </a:moveTo>
                  <a:lnTo>
                    <a:pt x="161671" y="202628"/>
                  </a:lnTo>
                  <a:lnTo>
                    <a:pt x="150558" y="213842"/>
                  </a:lnTo>
                  <a:lnTo>
                    <a:pt x="161671" y="224840"/>
                  </a:lnTo>
                  <a:lnTo>
                    <a:pt x="172770" y="213741"/>
                  </a:lnTo>
                  <a:close/>
                </a:path>
                <a:path w="1936750" h="377825">
                  <a:moveTo>
                    <a:pt x="194881" y="191414"/>
                  </a:moveTo>
                  <a:lnTo>
                    <a:pt x="183781" y="180416"/>
                  </a:lnTo>
                  <a:lnTo>
                    <a:pt x="172669" y="191528"/>
                  </a:lnTo>
                  <a:lnTo>
                    <a:pt x="183883" y="202628"/>
                  </a:lnTo>
                  <a:lnTo>
                    <a:pt x="194881" y="191414"/>
                  </a:lnTo>
                  <a:close/>
                </a:path>
                <a:path w="1936750" h="377825">
                  <a:moveTo>
                    <a:pt x="217093" y="169202"/>
                  </a:moveTo>
                  <a:lnTo>
                    <a:pt x="205994" y="158102"/>
                  </a:lnTo>
                  <a:lnTo>
                    <a:pt x="194881" y="169202"/>
                  </a:lnTo>
                  <a:lnTo>
                    <a:pt x="205994" y="180314"/>
                  </a:lnTo>
                  <a:lnTo>
                    <a:pt x="217093" y="169202"/>
                  </a:lnTo>
                  <a:close/>
                </a:path>
                <a:path w="1936750" h="377825">
                  <a:moveTo>
                    <a:pt x="239306" y="146888"/>
                  </a:moveTo>
                  <a:lnTo>
                    <a:pt x="228092" y="135788"/>
                  </a:lnTo>
                  <a:lnTo>
                    <a:pt x="216992" y="146989"/>
                  </a:lnTo>
                  <a:lnTo>
                    <a:pt x="228206" y="158000"/>
                  </a:lnTo>
                  <a:lnTo>
                    <a:pt x="239306" y="146888"/>
                  </a:lnTo>
                  <a:close/>
                </a:path>
                <a:path w="1936750" h="377825">
                  <a:moveTo>
                    <a:pt x="261416" y="124574"/>
                  </a:moveTo>
                  <a:lnTo>
                    <a:pt x="250304" y="113461"/>
                  </a:lnTo>
                  <a:lnTo>
                    <a:pt x="239204" y="124675"/>
                  </a:lnTo>
                  <a:lnTo>
                    <a:pt x="250304" y="135788"/>
                  </a:lnTo>
                  <a:lnTo>
                    <a:pt x="261416" y="124574"/>
                  </a:lnTo>
                  <a:close/>
                </a:path>
                <a:path w="1936750" h="377825">
                  <a:moveTo>
                    <a:pt x="283629" y="102362"/>
                  </a:moveTo>
                  <a:lnTo>
                    <a:pt x="272415" y="91249"/>
                  </a:lnTo>
                  <a:lnTo>
                    <a:pt x="261416" y="102362"/>
                  </a:lnTo>
                  <a:lnTo>
                    <a:pt x="272516" y="113461"/>
                  </a:lnTo>
                  <a:lnTo>
                    <a:pt x="283629" y="102362"/>
                  </a:lnTo>
                  <a:close/>
                </a:path>
                <a:path w="1936750" h="377825">
                  <a:moveTo>
                    <a:pt x="305739" y="80048"/>
                  </a:moveTo>
                  <a:lnTo>
                    <a:pt x="294627" y="68935"/>
                  </a:lnTo>
                  <a:lnTo>
                    <a:pt x="283527" y="80048"/>
                  </a:lnTo>
                  <a:lnTo>
                    <a:pt x="294728" y="91147"/>
                  </a:lnTo>
                  <a:lnTo>
                    <a:pt x="305739" y="80048"/>
                  </a:lnTo>
                  <a:close/>
                </a:path>
                <a:path w="1936750" h="377825">
                  <a:moveTo>
                    <a:pt x="327952" y="57721"/>
                  </a:moveTo>
                  <a:lnTo>
                    <a:pt x="316839" y="46621"/>
                  </a:lnTo>
                  <a:lnTo>
                    <a:pt x="305739" y="57835"/>
                  </a:lnTo>
                  <a:lnTo>
                    <a:pt x="316839" y="68935"/>
                  </a:lnTo>
                  <a:lnTo>
                    <a:pt x="327952" y="57721"/>
                  </a:lnTo>
                  <a:close/>
                </a:path>
                <a:path w="1936750" h="377825">
                  <a:moveTo>
                    <a:pt x="350164" y="35509"/>
                  </a:moveTo>
                  <a:lnTo>
                    <a:pt x="338950" y="24409"/>
                  </a:lnTo>
                  <a:lnTo>
                    <a:pt x="327837" y="35509"/>
                  </a:lnTo>
                  <a:lnTo>
                    <a:pt x="339051" y="46621"/>
                  </a:lnTo>
                  <a:lnTo>
                    <a:pt x="350164" y="35509"/>
                  </a:lnTo>
                  <a:close/>
                </a:path>
                <a:path w="1936750" h="377825">
                  <a:moveTo>
                    <a:pt x="384213" y="3454"/>
                  </a:moveTo>
                  <a:lnTo>
                    <a:pt x="368808" y="0"/>
                  </a:lnTo>
                  <a:lnTo>
                    <a:pt x="367004" y="7950"/>
                  </a:lnTo>
                  <a:lnTo>
                    <a:pt x="361162" y="2095"/>
                  </a:lnTo>
                  <a:lnTo>
                    <a:pt x="350050" y="13195"/>
                  </a:lnTo>
                  <a:lnTo>
                    <a:pt x="361162" y="24307"/>
                  </a:lnTo>
                  <a:lnTo>
                    <a:pt x="369277" y="16179"/>
                  </a:lnTo>
                  <a:lnTo>
                    <a:pt x="380758" y="18745"/>
                  </a:lnTo>
                  <a:lnTo>
                    <a:pt x="384213" y="3454"/>
                  </a:lnTo>
                  <a:close/>
                </a:path>
                <a:path w="1936750" h="377825">
                  <a:moveTo>
                    <a:pt x="414807" y="10363"/>
                  </a:moveTo>
                  <a:lnTo>
                    <a:pt x="399503" y="6908"/>
                  </a:lnTo>
                  <a:lnTo>
                    <a:pt x="396049" y="22212"/>
                  </a:lnTo>
                  <a:lnTo>
                    <a:pt x="411353" y="25666"/>
                  </a:lnTo>
                  <a:lnTo>
                    <a:pt x="414807" y="10363"/>
                  </a:lnTo>
                  <a:close/>
                </a:path>
                <a:path w="1936750" h="377825">
                  <a:moveTo>
                    <a:pt x="445503" y="17284"/>
                  </a:moveTo>
                  <a:lnTo>
                    <a:pt x="430212" y="13830"/>
                  </a:lnTo>
                  <a:lnTo>
                    <a:pt x="426745" y="29121"/>
                  </a:lnTo>
                  <a:lnTo>
                    <a:pt x="442048" y="32575"/>
                  </a:lnTo>
                  <a:lnTo>
                    <a:pt x="445503" y="17284"/>
                  </a:lnTo>
                  <a:close/>
                </a:path>
                <a:path w="1936750" h="377825">
                  <a:moveTo>
                    <a:pt x="476199" y="24193"/>
                  </a:moveTo>
                  <a:lnTo>
                    <a:pt x="460806" y="20739"/>
                  </a:lnTo>
                  <a:lnTo>
                    <a:pt x="457339" y="36042"/>
                  </a:lnTo>
                  <a:lnTo>
                    <a:pt x="472744" y="39497"/>
                  </a:lnTo>
                  <a:lnTo>
                    <a:pt x="476199" y="24193"/>
                  </a:lnTo>
                  <a:close/>
                </a:path>
                <a:path w="1936750" h="377825">
                  <a:moveTo>
                    <a:pt x="506793" y="31115"/>
                  </a:moveTo>
                  <a:lnTo>
                    <a:pt x="491502" y="27660"/>
                  </a:lnTo>
                  <a:lnTo>
                    <a:pt x="488048" y="42951"/>
                  </a:lnTo>
                  <a:lnTo>
                    <a:pt x="503339" y="46405"/>
                  </a:lnTo>
                  <a:lnTo>
                    <a:pt x="506793" y="31115"/>
                  </a:lnTo>
                  <a:close/>
                </a:path>
                <a:path w="1936750" h="377825">
                  <a:moveTo>
                    <a:pt x="537502" y="38023"/>
                  </a:moveTo>
                  <a:lnTo>
                    <a:pt x="522198" y="34569"/>
                  </a:lnTo>
                  <a:lnTo>
                    <a:pt x="518744" y="49872"/>
                  </a:lnTo>
                  <a:lnTo>
                    <a:pt x="534035" y="53327"/>
                  </a:lnTo>
                  <a:lnTo>
                    <a:pt x="537502" y="38023"/>
                  </a:lnTo>
                  <a:close/>
                </a:path>
                <a:path w="1936750" h="377825">
                  <a:moveTo>
                    <a:pt x="568198" y="44945"/>
                  </a:moveTo>
                  <a:lnTo>
                    <a:pt x="552792" y="41490"/>
                  </a:lnTo>
                  <a:lnTo>
                    <a:pt x="549338" y="56781"/>
                  </a:lnTo>
                  <a:lnTo>
                    <a:pt x="564743" y="60236"/>
                  </a:lnTo>
                  <a:lnTo>
                    <a:pt x="568198" y="44945"/>
                  </a:lnTo>
                  <a:close/>
                </a:path>
                <a:path w="1936750" h="377825">
                  <a:moveTo>
                    <a:pt x="598792" y="51854"/>
                  </a:moveTo>
                  <a:lnTo>
                    <a:pt x="583488" y="48399"/>
                  </a:lnTo>
                  <a:lnTo>
                    <a:pt x="580034" y="63703"/>
                  </a:lnTo>
                  <a:lnTo>
                    <a:pt x="595337" y="67157"/>
                  </a:lnTo>
                  <a:lnTo>
                    <a:pt x="598792" y="51854"/>
                  </a:lnTo>
                  <a:close/>
                </a:path>
                <a:path w="1936750" h="377825">
                  <a:moveTo>
                    <a:pt x="629488" y="58775"/>
                  </a:moveTo>
                  <a:lnTo>
                    <a:pt x="614197" y="55321"/>
                  </a:lnTo>
                  <a:lnTo>
                    <a:pt x="610730" y="70612"/>
                  </a:lnTo>
                  <a:lnTo>
                    <a:pt x="626033" y="74066"/>
                  </a:lnTo>
                  <a:lnTo>
                    <a:pt x="629488" y="58775"/>
                  </a:lnTo>
                  <a:close/>
                </a:path>
                <a:path w="1936750" h="377825">
                  <a:moveTo>
                    <a:pt x="660184" y="65684"/>
                  </a:moveTo>
                  <a:lnTo>
                    <a:pt x="644791" y="62230"/>
                  </a:lnTo>
                  <a:lnTo>
                    <a:pt x="641324" y="77533"/>
                  </a:lnTo>
                  <a:lnTo>
                    <a:pt x="656729" y="80987"/>
                  </a:lnTo>
                  <a:lnTo>
                    <a:pt x="660184" y="65684"/>
                  </a:lnTo>
                  <a:close/>
                </a:path>
                <a:path w="1936750" h="377825">
                  <a:moveTo>
                    <a:pt x="690778" y="72605"/>
                  </a:moveTo>
                  <a:lnTo>
                    <a:pt x="675487" y="69151"/>
                  </a:lnTo>
                  <a:lnTo>
                    <a:pt x="672033" y="84442"/>
                  </a:lnTo>
                  <a:lnTo>
                    <a:pt x="687324" y="87896"/>
                  </a:lnTo>
                  <a:lnTo>
                    <a:pt x="690778" y="72605"/>
                  </a:lnTo>
                  <a:close/>
                </a:path>
                <a:path w="1936750" h="377825">
                  <a:moveTo>
                    <a:pt x="721487" y="79514"/>
                  </a:moveTo>
                  <a:lnTo>
                    <a:pt x="706183" y="76060"/>
                  </a:lnTo>
                  <a:lnTo>
                    <a:pt x="702729" y="91363"/>
                  </a:lnTo>
                  <a:lnTo>
                    <a:pt x="718019" y="94818"/>
                  </a:lnTo>
                  <a:lnTo>
                    <a:pt x="721487" y="79514"/>
                  </a:lnTo>
                  <a:close/>
                </a:path>
                <a:path w="1936750" h="377825">
                  <a:moveTo>
                    <a:pt x="752182" y="86436"/>
                  </a:moveTo>
                  <a:lnTo>
                    <a:pt x="736777" y="82981"/>
                  </a:lnTo>
                  <a:lnTo>
                    <a:pt x="733323" y="98272"/>
                  </a:lnTo>
                  <a:lnTo>
                    <a:pt x="748728" y="101727"/>
                  </a:lnTo>
                  <a:lnTo>
                    <a:pt x="752182" y="86436"/>
                  </a:lnTo>
                  <a:close/>
                </a:path>
                <a:path w="1936750" h="377825">
                  <a:moveTo>
                    <a:pt x="782777" y="93345"/>
                  </a:moveTo>
                  <a:lnTo>
                    <a:pt x="767473" y="89890"/>
                  </a:lnTo>
                  <a:lnTo>
                    <a:pt x="764019" y="105194"/>
                  </a:lnTo>
                  <a:lnTo>
                    <a:pt x="779322" y="108648"/>
                  </a:lnTo>
                  <a:lnTo>
                    <a:pt x="782777" y="93345"/>
                  </a:lnTo>
                  <a:close/>
                </a:path>
                <a:path w="1936750" h="377825">
                  <a:moveTo>
                    <a:pt x="813473" y="100266"/>
                  </a:moveTo>
                  <a:lnTo>
                    <a:pt x="798182" y="96812"/>
                  </a:lnTo>
                  <a:lnTo>
                    <a:pt x="794715" y="112102"/>
                  </a:lnTo>
                  <a:lnTo>
                    <a:pt x="810018" y="115557"/>
                  </a:lnTo>
                  <a:lnTo>
                    <a:pt x="813473" y="100266"/>
                  </a:lnTo>
                  <a:close/>
                </a:path>
                <a:path w="1936750" h="377825">
                  <a:moveTo>
                    <a:pt x="844169" y="107175"/>
                  </a:moveTo>
                  <a:lnTo>
                    <a:pt x="828776" y="103720"/>
                  </a:lnTo>
                  <a:lnTo>
                    <a:pt x="825309" y="119024"/>
                  </a:lnTo>
                  <a:lnTo>
                    <a:pt x="840714" y="122478"/>
                  </a:lnTo>
                  <a:lnTo>
                    <a:pt x="844169" y="107175"/>
                  </a:lnTo>
                  <a:close/>
                </a:path>
                <a:path w="1936750" h="377825">
                  <a:moveTo>
                    <a:pt x="874763" y="114096"/>
                  </a:moveTo>
                  <a:lnTo>
                    <a:pt x="859472" y="110642"/>
                  </a:lnTo>
                  <a:lnTo>
                    <a:pt x="856018" y="125933"/>
                  </a:lnTo>
                  <a:lnTo>
                    <a:pt x="871308" y="129387"/>
                  </a:lnTo>
                  <a:lnTo>
                    <a:pt x="874763" y="114096"/>
                  </a:lnTo>
                  <a:close/>
                </a:path>
                <a:path w="1936750" h="377825">
                  <a:moveTo>
                    <a:pt x="905471" y="121005"/>
                  </a:moveTo>
                  <a:lnTo>
                    <a:pt x="890168" y="117551"/>
                  </a:lnTo>
                  <a:lnTo>
                    <a:pt x="886714" y="132854"/>
                  </a:lnTo>
                  <a:lnTo>
                    <a:pt x="902004" y="136309"/>
                  </a:lnTo>
                  <a:lnTo>
                    <a:pt x="905471" y="121005"/>
                  </a:lnTo>
                  <a:close/>
                </a:path>
                <a:path w="1936750" h="377825">
                  <a:moveTo>
                    <a:pt x="936066" y="127927"/>
                  </a:moveTo>
                  <a:lnTo>
                    <a:pt x="920762" y="124472"/>
                  </a:lnTo>
                  <a:lnTo>
                    <a:pt x="917308" y="139763"/>
                  </a:lnTo>
                  <a:lnTo>
                    <a:pt x="932599" y="143217"/>
                  </a:lnTo>
                  <a:lnTo>
                    <a:pt x="936066" y="127927"/>
                  </a:lnTo>
                  <a:close/>
                </a:path>
                <a:path w="1936750" h="377825">
                  <a:moveTo>
                    <a:pt x="966762" y="134835"/>
                  </a:moveTo>
                  <a:lnTo>
                    <a:pt x="951458" y="131381"/>
                  </a:lnTo>
                  <a:lnTo>
                    <a:pt x="948004" y="146685"/>
                  </a:lnTo>
                  <a:lnTo>
                    <a:pt x="963307" y="150139"/>
                  </a:lnTo>
                  <a:lnTo>
                    <a:pt x="966762" y="134835"/>
                  </a:lnTo>
                  <a:close/>
                </a:path>
                <a:path w="1936750" h="377825">
                  <a:moveTo>
                    <a:pt x="997458" y="141757"/>
                  </a:moveTo>
                  <a:lnTo>
                    <a:pt x="982052" y="138303"/>
                  </a:lnTo>
                  <a:lnTo>
                    <a:pt x="978598" y="153593"/>
                  </a:lnTo>
                  <a:lnTo>
                    <a:pt x="994003" y="157048"/>
                  </a:lnTo>
                  <a:lnTo>
                    <a:pt x="997458" y="141757"/>
                  </a:lnTo>
                  <a:close/>
                </a:path>
                <a:path w="1936750" h="377825">
                  <a:moveTo>
                    <a:pt x="1028052" y="148666"/>
                  </a:moveTo>
                  <a:lnTo>
                    <a:pt x="1012761" y="145211"/>
                  </a:lnTo>
                  <a:lnTo>
                    <a:pt x="1009294" y="160515"/>
                  </a:lnTo>
                  <a:lnTo>
                    <a:pt x="1024597" y="163969"/>
                  </a:lnTo>
                  <a:lnTo>
                    <a:pt x="1028052" y="148666"/>
                  </a:lnTo>
                  <a:close/>
                </a:path>
                <a:path w="1936750" h="377825">
                  <a:moveTo>
                    <a:pt x="1058748" y="155587"/>
                  </a:moveTo>
                  <a:lnTo>
                    <a:pt x="1043457" y="152133"/>
                  </a:lnTo>
                  <a:lnTo>
                    <a:pt x="1040003" y="167424"/>
                  </a:lnTo>
                  <a:lnTo>
                    <a:pt x="1055293" y="170878"/>
                  </a:lnTo>
                  <a:lnTo>
                    <a:pt x="1058748" y="155587"/>
                  </a:lnTo>
                  <a:close/>
                </a:path>
                <a:path w="1936750" h="377825">
                  <a:moveTo>
                    <a:pt x="1089456" y="162496"/>
                  </a:moveTo>
                  <a:lnTo>
                    <a:pt x="1074051" y="159042"/>
                  </a:lnTo>
                  <a:lnTo>
                    <a:pt x="1070597" y="174345"/>
                  </a:lnTo>
                  <a:lnTo>
                    <a:pt x="1085989" y="177800"/>
                  </a:lnTo>
                  <a:lnTo>
                    <a:pt x="1089456" y="162496"/>
                  </a:lnTo>
                  <a:close/>
                </a:path>
                <a:path w="1936750" h="377825">
                  <a:moveTo>
                    <a:pt x="1120051" y="169418"/>
                  </a:moveTo>
                  <a:lnTo>
                    <a:pt x="1104747" y="165963"/>
                  </a:lnTo>
                  <a:lnTo>
                    <a:pt x="1101293" y="181254"/>
                  </a:lnTo>
                  <a:lnTo>
                    <a:pt x="1116584" y="184708"/>
                  </a:lnTo>
                  <a:lnTo>
                    <a:pt x="1120051" y="169418"/>
                  </a:lnTo>
                  <a:close/>
                </a:path>
                <a:path w="1936750" h="377825">
                  <a:moveTo>
                    <a:pt x="1150747" y="176326"/>
                  </a:moveTo>
                  <a:lnTo>
                    <a:pt x="1135443" y="172872"/>
                  </a:lnTo>
                  <a:lnTo>
                    <a:pt x="1131989" y="188175"/>
                  </a:lnTo>
                  <a:lnTo>
                    <a:pt x="1147292" y="191630"/>
                  </a:lnTo>
                  <a:lnTo>
                    <a:pt x="1150747" y="176326"/>
                  </a:lnTo>
                  <a:close/>
                </a:path>
                <a:path w="1936750" h="377825">
                  <a:moveTo>
                    <a:pt x="1181442" y="183248"/>
                  </a:moveTo>
                  <a:lnTo>
                    <a:pt x="1166037" y="179793"/>
                  </a:lnTo>
                  <a:lnTo>
                    <a:pt x="1162583" y="195084"/>
                  </a:lnTo>
                  <a:lnTo>
                    <a:pt x="1177988" y="198539"/>
                  </a:lnTo>
                  <a:lnTo>
                    <a:pt x="1181442" y="183248"/>
                  </a:lnTo>
                  <a:close/>
                </a:path>
                <a:path w="1936750" h="377825">
                  <a:moveTo>
                    <a:pt x="1212037" y="190157"/>
                  </a:moveTo>
                  <a:lnTo>
                    <a:pt x="1196746" y="186702"/>
                  </a:lnTo>
                  <a:lnTo>
                    <a:pt x="1193279" y="202006"/>
                  </a:lnTo>
                  <a:lnTo>
                    <a:pt x="1208582" y="205460"/>
                  </a:lnTo>
                  <a:lnTo>
                    <a:pt x="1212037" y="190157"/>
                  </a:lnTo>
                  <a:close/>
                </a:path>
                <a:path w="1936750" h="377825">
                  <a:moveTo>
                    <a:pt x="1242733" y="197078"/>
                  </a:moveTo>
                  <a:lnTo>
                    <a:pt x="1227442" y="193624"/>
                  </a:lnTo>
                  <a:lnTo>
                    <a:pt x="1223987" y="208915"/>
                  </a:lnTo>
                  <a:lnTo>
                    <a:pt x="1239278" y="212369"/>
                  </a:lnTo>
                  <a:lnTo>
                    <a:pt x="1242733" y="197078"/>
                  </a:lnTo>
                  <a:close/>
                </a:path>
                <a:path w="1936750" h="377825">
                  <a:moveTo>
                    <a:pt x="1273441" y="203987"/>
                  </a:moveTo>
                  <a:lnTo>
                    <a:pt x="1258036" y="200533"/>
                  </a:lnTo>
                  <a:lnTo>
                    <a:pt x="1254582" y="215836"/>
                  </a:lnTo>
                  <a:lnTo>
                    <a:pt x="1269974" y="219290"/>
                  </a:lnTo>
                  <a:lnTo>
                    <a:pt x="1273441" y="203987"/>
                  </a:lnTo>
                  <a:close/>
                </a:path>
                <a:path w="1936750" h="377825">
                  <a:moveTo>
                    <a:pt x="1304036" y="210908"/>
                  </a:moveTo>
                  <a:lnTo>
                    <a:pt x="1288732" y="207454"/>
                  </a:lnTo>
                  <a:lnTo>
                    <a:pt x="1285278" y="222745"/>
                  </a:lnTo>
                  <a:lnTo>
                    <a:pt x="1300568" y="226199"/>
                  </a:lnTo>
                  <a:lnTo>
                    <a:pt x="1304036" y="210908"/>
                  </a:lnTo>
                  <a:close/>
                </a:path>
                <a:path w="1936750" h="377825">
                  <a:moveTo>
                    <a:pt x="1334731" y="217817"/>
                  </a:moveTo>
                  <a:lnTo>
                    <a:pt x="1319428" y="214363"/>
                  </a:lnTo>
                  <a:lnTo>
                    <a:pt x="1315974" y="229666"/>
                  </a:lnTo>
                  <a:lnTo>
                    <a:pt x="1331277" y="233121"/>
                  </a:lnTo>
                  <a:lnTo>
                    <a:pt x="1334731" y="217817"/>
                  </a:lnTo>
                  <a:close/>
                </a:path>
                <a:path w="1936750" h="377825">
                  <a:moveTo>
                    <a:pt x="1365427" y="224739"/>
                  </a:moveTo>
                  <a:lnTo>
                    <a:pt x="1350022" y="221284"/>
                  </a:lnTo>
                  <a:lnTo>
                    <a:pt x="1346568" y="236575"/>
                  </a:lnTo>
                  <a:lnTo>
                    <a:pt x="1361973" y="240030"/>
                  </a:lnTo>
                  <a:lnTo>
                    <a:pt x="1365427" y="224739"/>
                  </a:lnTo>
                  <a:close/>
                </a:path>
                <a:path w="1936750" h="377825">
                  <a:moveTo>
                    <a:pt x="1396022" y="231648"/>
                  </a:moveTo>
                  <a:lnTo>
                    <a:pt x="1380731" y="228193"/>
                  </a:lnTo>
                  <a:lnTo>
                    <a:pt x="1377264" y="243497"/>
                  </a:lnTo>
                  <a:lnTo>
                    <a:pt x="1392567" y="246951"/>
                  </a:lnTo>
                  <a:lnTo>
                    <a:pt x="1396022" y="231648"/>
                  </a:lnTo>
                  <a:close/>
                </a:path>
                <a:path w="1936750" h="377825">
                  <a:moveTo>
                    <a:pt x="1426718" y="238569"/>
                  </a:moveTo>
                  <a:lnTo>
                    <a:pt x="1411427" y="235115"/>
                  </a:lnTo>
                  <a:lnTo>
                    <a:pt x="1407972" y="250405"/>
                  </a:lnTo>
                  <a:lnTo>
                    <a:pt x="1423263" y="253860"/>
                  </a:lnTo>
                  <a:lnTo>
                    <a:pt x="1426718" y="238569"/>
                  </a:lnTo>
                  <a:close/>
                </a:path>
                <a:path w="1936750" h="377825">
                  <a:moveTo>
                    <a:pt x="1457426" y="245478"/>
                  </a:moveTo>
                  <a:lnTo>
                    <a:pt x="1442021" y="242023"/>
                  </a:lnTo>
                  <a:lnTo>
                    <a:pt x="1438567" y="257327"/>
                  </a:lnTo>
                  <a:lnTo>
                    <a:pt x="1453959" y="260781"/>
                  </a:lnTo>
                  <a:lnTo>
                    <a:pt x="1457426" y="245478"/>
                  </a:lnTo>
                  <a:close/>
                </a:path>
                <a:path w="1936750" h="377825">
                  <a:moveTo>
                    <a:pt x="1488020" y="252399"/>
                  </a:moveTo>
                  <a:lnTo>
                    <a:pt x="1472717" y="248945"/>
                  </a:lnTo>
                  <a:lnTo>
                    <a:pt x="1469263" y="264236"/>
                  </a:lnTo>
                  <a:lnTo>
                    <a:pt x="1484553" y="267690"/>
                  </a:lnTo>
                  <a:lnTo>
                    <a:pt x="1488020" y="252399"/>
                  </a:lnTo>
                  <a:close/>
                </a:path>
                <a:path w="1936750" h="377825">
                  <a:moveTo>
                    <a:pt x="1518716" y="259308"/>
                  </a:moveTo>
                  <a:lnTo>
                    <a:pt x="1503413" y="255854"/>
                  </a:lnTo>
                  <a:lnTo>
                    <a:pt x="1499958" y="271157"/>
                  </a:lnTo>
                  <a:lnTo>
                    <a:pt x="1515262" y="274612"/>
                  </a:lnTo>
                  <a:lnTo>
                    <a:pt x="1518716" y="259308"/>
                  </a:lnTo>
                  <a:close/>
                </a:path>
                <a:path w="1936750" h="377825">
                  <a:moveTo>
                    <a:pt x="1549311" y="266230"/>
                  </a:moveTo>
                  <a:lnTo>
                    <a:pt x="1534007" y="262775"/>
                  </a:lnTo>
                  <a:lnTo>
                    <a:pt x="1530553" y="278066"/>
                  </a:lnTo>
                  <a:lnTo>
                    <a:pt x="1545856" y="281520"/>
                  </a:lnTo>
                  <a:lnTo>
                    <a:pt x="1549311" y="266230"/>
                  </a:lnTo>
                  <a:close/>
                </a:path>
                <a:path w="1936750" h="377825">
                  <a:moveTo>
                    <a:pt x="1580007" y="273138"/>
                  </a:moveTo>
                  <a:lnTo>
                    <a:pt x="1564716" y="269684"/>
                  </a:lnTo>
                  <a:lnTo>
                    <a:pt x="1561249" y="284988"/>
                  </a:lnTo>
                  <a:lnTo>
                    <a:pt x="1576552" y="288442"/>
                  </a:lnTo>
                  <a:lnTo>
                    <a:pt x="1580007" y="273138"/>
                  </a:lnTo>
                  <a:close/>
                </a:path>
                <a:path w="1936750" h="377825">
                  <a:moveTo>
                    <a:pt x="1610702" y="280060"/>
                  </a:moveTo>
                  <a:lnTo>
                    <a:pt x="1595310" y="276606"/>
                  </a:lnTo>
                  <a:lnTo>
                    <a:pt x="1591843" y="291896"/>
                  </a:lnTo>
                  <a:lnTo>
                    <a:pt x="1607248" y="295351"/>
                  </a:lnTo>
                  <a:lnTo>
                    <a:pt x="1610702" y="280060"/>
                  </a:lnTo>
                  <a:close/>
                </a:path>
                <a:path w="1936750" h="377825">
                  <a:moveTo>
                    <a:pt x="1641297" y="286969"/>
                  </a:moveTo>
                  <a:lnTo>
                    <a:pt x="1626006" y="283514"/>
                  </a:lnTo>
                  <a:lnTo>
                    <a:pt x="1622552" y="298818"/>
                  </a:lnTo>
                  <a:lnTo>
                    <a:pt x="1637842" y="302272"/>
                  </a:lnTo>
                  <a:lnTo>
                    <a:pt x="1641297" y="286969"/>
                  </a:lnTo>
                  <a:close/>
                </a:path>
                <a:path w="1936750" h="377825">
                  <a:moveTo>
                    <a:pt x="1672005" y="293890"/>
                  </a:moveTo>
                  <a:lnTo>
                    <a:pt x="1656702" y="290436"/>
                  </a:lnTo>
                  <a:lnTo>
                    <a:pt x="1653247" y="305727"/>
                  </a:lnTo>
                  <a:lnTo>
                    <a:pt x="1668538" y="309181"/>
                  </a:lnTo>
                  <a:lnTo>
                    <a:pt x="1672005" y="293890"/>
                  </a:lnTo>
                  <a:close/>
                </a:path>
                <a:path w="1936750" h="377825">
                  <a:moveTo>
                    <a:pt x="1702701" y="300799"/>
                  </a:moveTo>
                  <a:lnTo>
                    <a:pt x="1687296" y="297345"/>
                  </a:lnTo>
                  <a:lnTo>
                    <a:pt x="1683842" y="312648"/>
                  </a:lnTo>
                  <a:lnTo>
                    <a:pt x="1699247" y="316103"/>
                  </a:lnTo>
                  <a:lnTo>
                    <a:pt x="1702701" y="300799"/>
                  </a:lnTo>
                  <a:close/>
                </a:path>
                <a:path w="1936750" h="377825">
                  <a:moveTo>
                    <a:pt x="1733296" y="307721"/>
                  </a:moveTo>
                  <a:lnTo>
                    <a:pt x="1717992" y="304266"/>
                  </a:lnTo>
                  <a:lnTo>
                    <a:pt x="1714538" y="319557"/>
                  </a:lnTo>
                  <a:lnTo>
                    <a:pt x="1729841" y="323011"/>
                  </a:lnTo>
                  <a:lnTo>
                    <a:pt x="1733296" y="307721"/>
                  </a:lnTo>
                  <a:close/>
                </a:path>
                <a:path w="1936750" h="377825">
                  <a:moveTo>
                    <a:pt x="1763991" y="314629"/>
                  </a:moveTo>
                  <a:lnTo>
                    <a:pt x="1748701" y="311175"/>
                  </a:lnTo>
                  <a:lnTo>
                    <a:pt x="1745234" y="326478"/>
                  </a:lnTo>
                  <a:lnTo>
                    <a:pt x="1760537" y="329933"/>
                  </a:lnTo>
                  <a:lnTo>
                    <a:pt x="1763991" y="314629"/>
                  </a:lnTo>
                  <a:close/>
                </a:path>
                <a:path w="1936750" h="377825">
                  <a:moveTo>
                    <a:pt x="1794687" y="321551"/>
                  </a:moveTo>
                  <a:lnTo>
                    <a:pt x="1779295" y="318096"/>
                  </a:lnTo>
                  <a:lnTo>
                    <a:pt x="1775828" y="333387"/>
                  </a:lnTo>
                  <a:lnTo>
                    <a:pt x="1791233" y="336842"/>
                  </a:lnTo>
                  <a:lnTo>
                    <a:pt x="1794687" y="321551"/>
                  </a:lnTo>
                  <a:close/>
                </a:path>
                <a:path w="1936750" h="377825">
                  <a:moveTo>
                    <a:pt x="1825282" y="328460"/>
                  </a:moveTo>
                  <a:lnTo>
                    <a:pt x="1809991" y="325005"/>
                  </a:lnTo>
                  <a:lnTo>
                    <a:pt x="1806536" y="340309"/>
                  </a:lnTo>
                  <a:lnTo>
                    <a:pt x="1821827" y="343763"/>
                  </a:lnTo>
                  <a:lnTo>
                    <a:pt x="1825282" y="328460"/>
                  </a:lnTo>
                  <a:close/>
                </a:path>
                <a:path w="1936750" h="377825">
                  <a:moveTo>
                    <a:pt x="1855990" y="335381"/>
                  </a:moveTo>
                  <a:lnTo>
                    <a:pt x="1840687" y="331927"/>
                  </a:lnTo>
                  <a:lnTo>
                    <a:pt x="1837232" y="347218"/>
                  </a:lnTo>
                  <a:lnTo>
                    <a:pt x="1852523" y="350672"/>
                  </a:lnTo>
                  <a:lnTo>
                    <a:pt x="1855990" y="335381"/>
                  </a:lnTo>
                  <a:close/>
                </a:path>
                <a:path w="1936750" h="377825">
                  <a:moveTo>
                    <a:pt x="1936661" y="361569"/>
                  </a:moveTo>
                  <a:lnTo>
                    <a:pt x="1917280" y="347827"/>
                  </a:lnTo>
                  <a:lnTo>
                    <a:pt x="1896821" y="333324"/>
                  </a:lnTo>
                  <a:lnTo>
                    <a:pt x="1896821" y="352640"/>
                  </a:lnTo>
                  <a:lnTo>
                    <a:pt x="1883841" y="354888"/>
                  </a:lnTo>
                  <a:lnTo>
                    <a:pt x="1886064" y="345033"/>
                  </a:lnTo>
                  <a:lnTo>
                    <a:pt x="1896821" y="352640"/>
                  </a:lnTo>
                  <a:lnTo>
                    <a:pt x="1896821" y="333324"/>
                  </a:lnTo>
                  <a:lnTo>
                    <a:pt x="1886686" y="326136"/>
                  </a:lnTo>
                  <a:lnTo>
                    <a:pt x="1862162" y="308762"/>
                  </a:lnTo>
                  <a:lnTo>
                    <a:pt x="1857248" y="309600"/>
                  </a:lnTo>
                  <a:lnTo>
                    <a:pt x="1852218" y="316725"/>
                  </a:lnTo>
                  <a:lnTo>
                    <a:pt x="1853057" y="321652"/>
                  </a:lnTo>
                  <a:lnTo>
                    <a:pt x="1880133" y="340829"/>
                  </a:lnTo>
                  <a:lnTo>
                    <a:pt x="1871281" y="338836"/>
                  </a:lnTo>
                  <a:lnTo>
                    <a:pt x="1867827" y="354139"/>
                  </a:lnTo>
                  <a:lnTo>
                    <a:pt x="1876704" y="356133"/>
                  </a:lnTo>
                  <a:lnTo>
                    <a:pt x="1848332" y="361048"/>
                  </a:lnTo>
                  <a:lnTo>
                    <a:pt x="1844040" y="361886"/>
                  </a:lnTo>
                  <a:lnTo>
                    <a:pt x="1841207" y="365874"/>
                  </a:lnTo>
                  <a:lnTo>
                    <a:pt x="1842681" y="374459"/>
                  </a:lnTo>
                  <a:lnTo>
                    <a:pt x="1846770" y="377291"/>
                  </a:lnTo>
                  <a:lnTo>
                    <a:pt x="1853057" y="376212"/>
                  </a:lnTo>
                  <a:lnTo>
                    <a:pt x="193666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68311" y="3264369"/>
              <a:ext cx="1936114" cy="392430"/>
            </a:xfrm>
            <a:custGeom>
              <a:avLst/>
              <a:gdLst/>
              <a:ahLst/>
              <a:cxnLst/>
              <a:rect l="l" t="t" r="r" b="b"/>
              <a:pathLst>
                <a:path w="1936115" h="392429">
                  <a:moveTo>
                    <a:pt x="1936038" y="361569"/>
                  </a:moveTo>
                  <a:lnTo>
                    <a:pt x="1928799" y="338797"/>
                  </a:lnTo>
                  <a:lnTo>
                    <a:pt x="1908479" y="274612"/>
                  </a:lnTo>
                  <a:lnTo>
                    <a:pt x="1904072" y="272300"/>
                  </a:lnTo>
                  <a:lnTo>
                    <a:pt x="1899881" y="273558"/>
                  </a:lnTo>
                  <a:lnTo>
                    <a:pt x="1895805" y="274929"/>
                  </a:lnTo>
                  <a:lnTo>
                    <a:pt x="1893493" y="279323"/>
                  </a:lnTo>
                  <a:lnTo>
                    <a:pt x="1903450" y="310921"/>
                  </a:lnTo>
                  <a:lnTo>
                    <a:pt x="1642973" y="2616"/>
                  </a:lnTo>
                  <a:lnTo>
                    <a:pt x="1637220" y="7467"/>
                  </a:lnTo>
                  <a:lnTo>
                    <a:pt x="1635544" y="0"/>
                  </a:lnTo>
                  <a:lnTo>
                    <a:pt x="56565" y="355460"/>
                  </a:lnTo>
                  <a:lnTo>
                    <a:pt x="83616" y="336321"/>
                  </a:lnTo>
                  <a:lnTo>
                    <a:pt x="84455" y="331393"/>
                  </a:lnTo>
                  <a:lnTo>
                    <a:pt x="79425" y="324269"/>
                  </a:lnTo>
                  <a:lnTo>
                    <a:pt x="74498" y="323430"/>
                  </a:lnTo>
                  <a:lnTo>
                    <a:pt x="18237" y="363321"/>
                  </a:lnTo>
                  <a:lnTo>
                    <a:pt x="0" y="376237"/>
                  </a:lnTo>
                  <a:lnTo>
                    <a:pt x="89903" y="391960"/>
                  </a:lnTo>
                  <a:lnTo>
                    <a:pt x="93980" y="389128"/>
                  </a:lnTo>
                  <a:lnTo>
                    <a:pt x="94716" y="384835"/>
                  </a:lnTo>
                  <a:lnTo>
                    <a:pt x="95554" y="380542"/>
                  </a:lnTo>
                  <a:lnTo>
                    <a:pt x="92621" y="376555"/>
                  </a:lnTo>
                  <a:lnTo>
                    <a:pt x="88328" y="375716"/>
                  </a:lnTo>
                  <a:lnTo>
                    <a:pt x="59994" y="370763"/>
                  </a:lnTo>
                  <a:lnTo>
                    <a:pt x="1634159" y="16383"/>
                  </a:lnTo>
                  <a:lnTo>
                    <a:pt x="1891563" y="321157"/>
                  </a:lnTo>
                  <a:lnTo>
                    <a:pt x="1861959" y="305943"/>
                  </a:lnTo>
                  <a:lnTo>
                    <a:pt x="1857248" y="307403"/>
                  </a:lnTo>
                  <a:lnTo>
                    <a:pt x="1853260" y="315163"/>
                  </a:lnTo>
                  <a:lnTo>
                    <a:pt x="1854835" y="319874"/>
                  </a:lnTo>
                  <a:lnTo>
                    <a:pt x="1936038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44881" y="5966409"/>
              <a:ext cx="2767330" cy="224154"/>
            </a:xfrm>
            <a:custGeom>
              <a:avLst/>
              <a:gdLst/>
              <a:ahLst/>
              <a:cxnLst/>
              <a:rect l="l" t="t" r="r" b="b"/>
              <a:pathLst>
                <a:path w="2767329" h="224154">
                  <a:moveTo>
                    <a:pt x="82042" y="97802"/>
                  </a:moveTo>
                  <a:lnTo>
                    <a:pt x="79527" y="95910"/>
                  </a:lnTo>
                  <a:lnTo>
                    <a:pt x="79108" y="95567"/>
                  </a:lnTo>
                  <a:lnTo>
                    <a:pt x="69469" y="87541"/>
                  </a:lnTo>
                  <a:lnTo>
                    <a:pt x="69227" y="87350"/>
                  </a:lnTo>
                  <a:lnTo>
                    <a:pt x="69469" y="87566"/>
                  </a:lnTo>
                  <a:lnTo>
                    <a:pt x="68948" y="87109"/>
                  </a:lnTo>
                  <a:lnTo>
                    <a:pt x="69227" y="87350"/>
                  </a:lnTo>
                  <a:lnTo>
                    <a:pt x="68948" y="87083"/>
                  </a:lnTo>
                  <a:lnTo>
                    <a:pt x="60147" y="78854"/>
                  </a:lnTo>
                  <a:lnTo>
                    <a:pt x="59880" y="78600"/>
                  </a:lnTo>
                  <a:lnTo>
                    <a:pt x="60147" y="78879"/>
                  </a:lnTo>
                  <a:lnTo>
                    <a:pt x="51244" y="69684"/>
                  </a:lnTo>
                  <a:lnTo>
                    <a:pt x="51866" y="70281"/>
                  </a:lnTo>
                  <a:lnTo>
                    <a:pt x="51244" y="69532"/>
                  </a:lnTo>
                  <a:lnTo>
                    <a:pt x="45580" y="62839"/>
                  </a:lnTo>
                  <a:lnTo>
                    <a:pt x="44869" y="61988"/>
                  </a:lnTo>
                  <a:lnTo>
                    <a:pt x="44615" y="61442"/>
                  </a:lnTo>
                  <a:lnTo>
                    <a:pt x="44462" y="61506"/>
                  </a:lnTo>
                  <a:lnTo>
                    <a:pt x="44335" y="61379"/>
                  </a:lnTo>
                  <a:lnTo>
                    <a:pt x="44615" y="61442"/>
                  </a:lnTo>
                  <a:lnTo>
                    <a:pt x="66014" y="53162"/>
                  </a:lnTo>
                  <a:lnTo>
                    <a:pt x="18021" y="9601"/>
                  </a:lnTo>
                  <a:lnTo>
                    <a:pt x="7442" y="0"/>
                  </a:lnTo>
                  <a:lnTo>
                    <a:pt x="0" y="78727"/>
                  </a:lnTo>
                  <a:lnTo>
                    <a:pt x="22644" y="69964"/>
                  </a:lnTo>
                  <a:lnTo>
                    <a:pt x="24841" y="74790"/>
                  </a:lnTo>
                  <a:lnTo>
                    <a:pt x="53644" y="105029"/>
                  </a:lnTo>
                  <a:lnTo>
                    <a:pt x="67792" y="116598"/>
                  </a:lnTo>
                  <a:lnTo>
                    <a:pt x="82042" y="97802"/>
                  </a:lnTo>
                  <a:close/>
                </a:path>
                <a:path w="2767329" h="224154">
                  <a:moveTo>
                    <a:pt x="160629" y="144564"/>
                  </a:moveTo>
                  <a:lnTo>
                    <a:pt x="155702" y="142341"/>
                  </a:lnTo>
                  <a:lnTo>
                    <a:pt x="156121" y="142519"/>
                  </a:lnTo>
                  <a:lnTo>
                    <a:pt x="155702" y="142303"/>
                  </a:lnTo>
                  <a:lnTo>
                    <a:pt x="141655" y="135356"/>
                  </a:lnTo>
                  <a:lnTo>
                    <a:pt x="141351" y="135204"/>
                  </a:lnTo>
                  <a:lnTo>
                    <a:pt x="141655" y="135394"/>
                  </a:lnTo>
                  <a:lnTo>
                    <a:pt x="127825" y="127952"/>
                  </a:lnTo>
                  <a:lnTo>
                    <a:pt x="114312" y="120091"/>
                  </a:lnTo>
                  <a:lnTo>
                    <a:pt x="114731" y="120332"/>
                  </a:lnTo>
                  <a:lnTo>
                    <a:pt x="114312" y="120065"/>
                  </a:lnTo>
                  <a:lnTo>
                    <a:pt x="102260" y="112420"/>
                  </a:lnTo>
                  <a:lnTo>
                    <a:pt x="101930" y="112229"/>
                  </a:lnTo>
                  <a:lnTo>
                    <a:pt x="100799" y="111404"/>
                  </a:lnTo>
                  <a:lnTo>
                    <a:pt x="87287" y="130708"/>
                  </a:lnTo>
                  <a:lnTo>
                    <a:pt x="88963" y="131927"/>
                  </a:lnTo>
                  <a:lnTo>
                    <a:pt x="130657" y="156235"/>
                  </a:lnTo>
                  <a:lnTo>
                    <a:pt x="150990" y="166052"/>
                  </a:lnTo>
                  <a:lnTo>
                    <a:pt x="160629" y="144564"/>
                  </a:lnTo>
                  <a:close/>
                </a:path>
                <a:path w="2767329" h="224154">
                  <a:moveTo>
                    <a:pt x="247484" y="176034"/>
                  </a:moveTo>
                  <a:lnTo>
                    <a:pt x="236169" y="172999"/>
                  </a:lnTo>
                  <a:lnTo>
                    <a:pt x="236004" y="172948"/>
                  </a:lnTo>
                  <a:lnTo>
                    <a:pt x="235864" y="172910"/>
                  </a:lnTo>
                  <a:lnTo>
                    <a:pt x="235534" y="172796"/>
                  </a:lnTo>
                  <a:lnTo>
                    <a:pt x="202641" y="161874"/>
                  </a:lnTo>
                  <a:lnTo>
                    <a:pt x="202476" y="161823"/>
                  </a:lnTo>
                  <a:lnTo>
                    <a:pt x="202349" y="161772"/>
                  </a:lnTo>
                  <a:lnTo>
                    <a:pt x="186296" y="155587"/>
                  </a:lnTo>
                  <a:lnTo>
                    <a:pt x="182003" y="153784"/>
                  </a:lnTo>
                  <a:lnTo>
                    <a:pt x="172885" y="175564"/>
                  </a:lnTo>
                  <a:lnTo>
                    <a:pt x="177698" y="177533"/>
                  </a:lnTo>
                  <a:lnTo>
                    <a:pt x="194462" y="183972"/>
                  </a:lnTo>
                  <a:lnTo>
                    <a:pt x="229044" y="195491"/>
                  </a:lnTo>
                  <a:lnTo>
                    <a:pt x="241300" y="198793"/>
                  </a:lnTo>
                  <a:lnTo>
                    <a:pt x="247484" y="176034"/>
                  </a:lnTo>
                  <a:close/>
                </a:path>
                <a:path w="2767329" h="224154">
                  <a:moveTo>
                    <a:pt x="338213" y="194767"/>
                  </a:moveTo>
                  <a:lnTo>
                    <a:pt x="325335" y="193001"/>
                  </a:lnTo>
                  <a:lnTo>
                    <a:pt x="325056" y="192963"/>
                  </a:lnTo>
                  <a:lnTo>
                    <a:pt x="324916" y="192938"/>
                  </a:lnTo>
                  <a:lnTo>
                    <a:pt x="306895" y="189915"/>
                  </a:lnTo>
                  <a:lnTo>
                    <a:pt x="288759" y="186359"/>
                  </a:lnTo>
                  <a:lnTo>
                    <a:pt x="271056" y="182397"/>
                  </a:lnTo>
                  <a:lnTo>
                    <a:pt x="270217" y="182181"/>
                  </a:lnTo>
                  <a:lnTo>
                    <a:pt x="264033" y="204939"/>
                  </a:lnTo>
                  <a:lnTo>
                    <a:pt x="302488" y="213080"/>
                  </a:lnTo>
                  <a:lnTo>
                    <a:pt x="335076" y="218122"/>
                  </a:lnTo>
                  <a:lnTo>
                    <a:pt x="338213" y="194767"/>
                  </a:lnTo>
                  <a:close/>
                </a:path>
                <a:path w="2767329" h="224154">
                  <a:moveTo>
                    <a:pt x="430834" y="223647"/>
                  </a:moveTo>
                  <a:lnTo>
                    <a:pt x="430530" y="200075"/>
                  </a:lnTo>
                  <a:lnTo>
                    <a:pt x="419214" y="200215"/>
                  </a:lnTo>
                  <a:lnTo>
                    <a:pt x="400240" y="199923"/>
                  </a:lnTo>
                  <a:lnTo>
                    <a:pt x="381381" y="198996"/>
                  </a:lnTo>
                  <a:lnTo>
                    <a:pt x="362521" y="197548"/>
                  </a:lnTo>
                  <a:lnTo>
                    <a:pt x="361264" y="197408"/>
                  </a:lnTo>
                  <a:lnTo>
                    <a:pt x="358749" y="220840"/>
                  </a:lnTo>
                  <a:lnTo>
                    <a:pt x="360222" y="221005"/>
                  </a:lnTo>
                  <a:lnTo>
                    <a:pt x="379704" y="222516"/>
                  </a:lnTo>
                  <a:lnTo>
                    <a:pt x="399300" y="223481"/>
                  </a:lnTo>
                  <a:lnTo>
                    <a:pt x="419214" y="223799"/>
                  </a:lnTo>
                  <a:lnTo>
                    <a:pt x="430834" y="223647"/>
                  </a:lnTo>
                  <a:close/>
                </a:path>
                <a:path w="2767329" h="224154">
                  <a:moveTo>
                    <a:pt x="526288" y="215658"/>
                  </a:moveTo>
                  <a:lnTo>
                    <a:pt x="522833" y="192341"/>
                  </a:lnTo>
                  <a:lnTo>
                    <a:pt x="513397" y="193776"/>
                  </a:lnTo>
                  <a:lnTo>
                    <a:pt x="512978" y="193827"/>
                  </a:lnTo>
                  <a:lnTo>
                    <a:pt x="513397" y="193789"/>
                  </a:lnTo>
                  <a:lnTo>
                    <a:pt x="494753" y="196024"/>
                  </a:lnTo>
                  <a:lnTo>
                    <a:pt x="494474" y="196062"/>
                  </a:lnTo>
                  <a:lnTo>
                    <a:pt x="475894" y="197815"/>
                  </a:lnTo>
                  <a:lnTo>
                    <a:pt x="475576" y="197840"/>
                  </a:lnTo>
                  <a:lnTo>
                    <a:pt x="457034" y="199136"/>
                  </a:lnTo>
                  <a:lnTo>
                    <a:pt x="456717" y="199148"/>
                  </a:lnTo>
                  <a:lnTo>
                    <a:pt x="453682" y="199275"/>
                  </a:lnTo>
                  <a:lnTo>
                    <a:pt x="454723" y="222834"/>
                  </a:lnTo>
                  <a:lnTo>
                    <a:pt x="458190" y="222681"/>
                  </a:lnTo>
                  <a:lnTo>
                    <a:pt x="477672" y="221322"/>
                  </a:lnTo>
                  <a:lnTo>
                    <a:pt x="497052" y="219494"/>
                  </a:lnTo>
                  <a:lnTo>
                    <a:pt x="516331" y="217170"/>
                  </a:lnTo>
                  <a:lnTo>
                    <a:pt x="526288" y="215658"/>
                  </a:lnTo>
                  <a:close/>
                </a:path>
                <a:path w="2767329" h="224154">
                  <a:moveTo>
                    <a:pt x="619963" y="195326"/>
                  </a:moveTo>
                  <a:lnTo>
                    <a:pt x="613359" y="172707"/>
                  </a:lnTo>
                  <a:lnTo>
                    <a:pt x="602881" y="175806"/>
                  </a:lnTo>
                  <a:lnTo>
                    <a:pt x="602361" y="175933"/>
                  </a:lnTo>
                  <a:lnTo>
                    <a:pt x="567994" y="184213"/>
                  </a:lnTo>
                  <a:lnTo>
                    <a:pt x="567512" y="184327"/>
                  </a:lnTo>
                  <a:lnTo>
                    <a:pt x="567359" y="184353"/>
                  </a:lnTo>
                  <a:lnTo>
                    <a:pt x="545668" y="188404"/>
                  </a:lnTo>
                  <a:lnTo>
                    <a:pt x="549973" y="211582"/>
                  </a:lnTo>
                  <a:lnTo>
                    <a:pt x="572604" y="207365"/>
                  </a:lnTo>
                  <a:lnTo>
                    <a:pt x="608749" y="198640"/>
                  </a:lnTo>
                  <a:lnTo>
                    <a:pt x="619963" y="195326"/>
                  </a:lnTo>
                  <a:close/>
                </a:path>
                <a:path w="2767329" h="224154">
                  <a:moveTo>
                    <a:pt x="710171" y="162242"/>
                  </a:moveTo>
                  <a:lnTo>
                    <a:pt x="700011" y="140970"/>
                  </a:lnTo>
                  <a:lnTo>
                    <a:pt x="697280" y="142290"/>
                  </a:lnTo>
                  <a:lnTo>
                    <a:pt x="696963" y="142430"/>
                  </a:lnTo>
                  <a:lnTo>
                    <a:pt x="682510" y="148805"/>
                  </a:lnTo>
                  <a:lnTo>
                    <a:pt x="682828" y="148653"/>
                  </a:lnTo>
                  <a:lnTo>
                    <a:pt x="682510" y="148780"/>
                  </a:lnTo>
                  <a:lnTo>
                    <a:pt x="667842" y="154660"/>
                  </a:lnTo>
                  <a:lnTo>
                    <a:pt x="667524" y="154787"/>
                  </a:lnTo>
                  <a:lnTo>
                    <a:pt x="652233" y="160451"/>
                  </a:lnTo>
                  <a:lnTo>
                    <a:pt x="651916" y="160566"/>
                  </a:lnTo>
                  <a:lnTo>
                    <a:pt x="636409" y="165862"/>
                  </a:lnTo>
                  <a:lnTo>
                    <a:pt x="636092" y="165976"/>
                  </a:lnTo>
                  <a:lnTo>
                    <a:pt x="636409" y="165900"/>
                  </a:lnTo>
                  <a:lnTo>
                    <a:pt x="635889" y="166039"/>
                  </a:lnTo>
                  <a:lnTo>
                    <a:pt x="642594" y="188633"/>
                  </a:lnTo>
                  <a:lnTo>
                    <a:pt x="691832" y="170472"/>
                  </a:lnTo>
                  <a:lnTo>
                    <a:pt x="706920" y="163779"/>
                  </a:lnTo>
                  <a:lnTo>
                    <a:pt x="710171" y="162242"/>
                  </a:lnTo>
                  <a:close/>
                </a:path>
                <a:path w="2767329" h="224154">
                  <a:moveTo>
                    <a:pt x="792518" y="111175"/>
                  </a:moveTo>
                  <a:lnTo>
                    <a:pt x="777544" y="92964"/>
                  </a:lnTo>
                  <a:lnTo>
                    <a:pt x="769581" y="99466"/>
                  </a:lnTo>
                  <a:lnTo>
                    <a:pt x="769454" y="99568"/>
                  </a:lnTo>
                  <a:lnTo>
                    <a:pt x="769162" y="99783"/>
                  </a:lnTo>
                  <a:lnTo>
                    <a:pt x="758990" y="107416"/>
                  </a:lnTo>
                  <a:lnTo>
                    <a:pt x="759409" y="107073"/>
                  </a:lnTo>
                  <a:lnTo>
                    <a:pt x="758990" y="107365"/>
                  </a:lnTo>
                  <a:lnTo>
                    <a:pt x="748626" y="114427"/>
                  </a:lnTo>
                  <a:lnTo>
                    <a:pt x="748182" y="114719"/>
                  </a:lnTo>
                  <a:lnTo>
                    <a:pt x="736777" y="121716"/>
                  </a:lnTo>
                  <a:lnTo>
                    <a:pt x="736358" y="121983"/>
                  </a:lnTo>
                  <a:lnTo>
                    <a:pt x="736777" y="121754"/>
                  </a:lnTo>
                  <a:lnTo>
                    <a:pt x="724319" y="128828"/>
                  </a:lnTo>
                  <a:lnTo>
                    <a:pt x="724039" y="128993"/>
                  </a:lnTo>
                  <a:lnTo>
                    <a:pt x="723900" y="129070"/>
                  </a:lnTo>
                  <a:lnTo>
                    <a:pt x="720750" y="130657"/>
                  </a:lnTo>
                  <a:lnTo>
                    <a:pt x="731647" y="151599"/>
                  </a:lnTo>
                  <a:lnTo>
                    <a:pt x="735317" y="149694"/>
                  </a:lnTo>
                  <a:lnTo>
                    <a:pt x="748626" y="142163"/>
                  </a:lnTo>
                  <a:lnTo>
                    <a:pt x="761085" y="134454"/>
                  </a:lnTo>
                  <a:lnTo>
                    <a:pt x="772934" y="126453"/>
                  </a:lnTo>
                  <a:lnTo>
                    <a:pt x="783932" y="118186"/>
                  </a:lnTo>
                  <a:lnTo>
                    <a:pt x="792518" y="111175"/>
                  </a:lnTo>
                  <a:close/>
                </a:path>
                <a:path w="2767329" h="224154">
                  <a:moveTo>
                    <a:pt x="832332" y="102463"/>
                  </a:moveTo>
                  <a:lnTo>
                    <a:pt x="830656" y="23418"/>
                  </a:lnTo>
                  <a:lnTo>
                    <a:pt x="815365" y="35407"/>
                  </a:lnTo>
                  <a:lnTo>
                    <a:pt x="790422" y="54940"/>
                  </a:lnTo>
                  <a:lnTo>
                    <a:pt x="768426" y="72174"/>
                  </a:lnTo>
                  <a:lnTo>
                    <a:pt x="832332" y="102463"/>
                  </a:lnTo>
                  <a:close/>
                </a:path>
                <a:path w="2767329" h="224154">
                  <a:moveTo>
                    <a:pt x="904735" y="51955"/>
                  </a:moveTo>
                  <a:lnTo>
                    <a:pt x="887450" y="45288"/>
                  </a:lnTo>
                  <a:lnTo>
                    <a:pt x="887450" y="67703"/>
                  </a:lnTo>
                  <a:lnTo>
                    <a:pt x="887450" y="67919"/>
                  </a:lnTo>
                  <a:lnTo>
                    <a:pt x="887323" y="67818"/>
                  </a:lnTo>
                  <a:lnTo>
                    <a:pt x="887450" y="67703"/>
                  </a:lnTo>
                  <a:lnTo>
                    <a:pt x="887450" y="45288"/>
                  </a:lnTo>
                  <a:lnTo>
                    <a:pt x="861987" y="35458"/>
                  </a:lnTo>
                  <a:lnTo>
                    <a:pt x="830973" y="23495"/>
                  </a:lnTo>
                  <a:lnTo>
                    <a:pt x="852449" y="99593"/>
                  </a:lnTo>
                  <a:lnTo>
                    <a:pt x="869937" y="83667"/>
                  </a:lnTo>
                  <a:lnTo>
                    <a:pt x="871524" y="85382"/>
                  </a:lnTo>
                  <a:lnTo>
                    <a:pt x="876871" y="88214"/>
                  </a:lnTo>
                  <a:lnTo>
                    <a:pt x="887869" y="67386"/>
                  </a:lnTo>
                  <a:lnTo>
                    <a:pt x="904735" y="51955"/>
                  </a:lnTo>
                  <a:close/>
                </a:path>
                <a:path w="2767329" h="224154">
                  <a:moveTo>
                    <a:pt x="973467" y="101663"/>
                  </a:moveTo>
                  <a:lnTo>
                    <a:pt x="961834" y="97840"/>
                  </a:lnTo>
                  <a:lnTo>
                    <a:pt x="950315" y="93903"/>
                  </a:lnTo>
                  <a:lnTo>
                    <a:pt x="950099" y="93802"/>
                  </a:lnTo>
                  <a:lnTo>
                    <a:pt x="939101" y="89865"/>
                  </a:lnTo>
                  <a:lnTo>
                    <a:pt x="928839" y="85991"/>
                  </a:lnTo>
                  <a:lnTo>
                    <a:pt x="918667" y="81813"/>
                  </a:lnTo>
                  <a:lnTo>
                    <a:pt x="909243" y="77736"/>
                  </a:lnTo>
                  <a:lnTo>
                    <a:pt x="908507" y="77406"/>
                  </a:lnTo>
                  <a:lnTo>
                    <a:pt x="898664" y="98844"/>
                  </a:lnTo>
                  <a:lnTo>
                    <a:pt x="942454" y="116116"/>
                  </a:lnTo>
                  <a:lnTo>
                    <a:pt x="966139" y="124053"/>
                  </a:lnTo>
                  <a:lnTo>
                    <a:pt x="973467" y="101663"/>
                  </a:lnTo>
                  <a:close/>
                </a:path>
                <a:path w="2767329" h="224154">
                  <a:moveTo>
                    <a:pt x="1063574" y="126111"/>
                  </a:moveTo>
                  <a:lnTo>
                    <a:pt x="1041158" y="120688"/>
                  </a:lnTo>
                  <a:lnTo>
                    <a:pt x="1012964" y="113309"/>
                  </a:lnTo>
                  <a:lnTo>
                    <a:pt x="995680" y="108331"/>
                  </a:lnTo>
                  <a:lnTo>
                    <a:pt x="989076" y="130975"/>
                  </a:lnTo>
                  <a:lnTo>
                    <a:pt x="1006576" y="135991"/>
                  </a:lnTo>
                  <a:lnTo>
                    <a:pt x="1035291" y="143522"/>
                  </a:lnTo>
                  <a:lnTo>
                    <a:pt x="1058024" y="149021"/>
                  </a:lnTo>
                  <a:lnTo>
                    <a:pt x="1063574" y="126111"/>
                  </a:lnTo>
                  <a:close/>
                </a:path>
                <a:path w="2767329" h="224154">
                  <a:moveTo>
                    <a:pt x="1155255" y="145237"/>
                  </a:moveTo>
                  <a:lnTo>
                    <a:pt x="1135659" y="141566"/>
                  </a:lnTo>
                  <a:lnTo>
                    <a:pt x="1102766" y="134886"/>
                  </a:lnTo>
                  <a:lnTo>
                    <a:pt x="1102639" y="134861"/>
                  </a:lnTo>
                  <a:lnTo>
                    <a:pt x="1086307" y="131267"/>
                  </a:lnTo>
                  <a:lnTo>
                    <a:pt x="1081278" y="154292"/>
                  </a:lnTo>
                  <a:lnTo>
                    <a:pt x="1097737" y="157924"/>
                  </a:lnTo>
                  <a:lnTo>
                    <a:pt x="1131265" y="164719"/>
                  </a:lnTo>
                  <a:lnTo>
                    <a:pt x="1150962" y="168414"/>
                  </a:lnTo>
                  <a:lnTo>
                    <a:pt x="1155255" y="145237"/>
                  </a:lnTo>
                  <a:close/>
                </a:path>
                <a:path w="2767329" h="224154">
                  <a:moveTo>
                    <a:pt x="1247775" y="160667"/>
                  </a:moveTo>
                  <a:lnTo>
                    <a:pt x="1243469" y="160058"/>
                  </a:lnTo>
                  <a:lnTo>
                    <a:pt x="1206284" y="154190"/>
                  </a:lnTo>
                  <a:lnTo>
                    <a:pt x="1178204" y="149415"/>
                  </a:lnTo>
                  <a:lnTo>
                    <a:pt x="1174318" y="172656"/>
                  </a:lnTo>
                  <a:lnTo>
                    <a:pt x="1202397" y="177431"/>
                  </a:lnTo>
                  <a:lnTo>
                    <a:pt x="1239913" y="183349"/>
                  </a:lnTo>
                  <a:lnTo>
                    <a:pt x="1244422" y="184010"/>
                  </a:lnTo>
                  <a:lnTo>
                    <a:pt x="1247775" y="160667"/>
                  </a:lnTo>
                  <a:close/>
                </a:path>
                <a:path w="2767329" h="224154">
                  <a:moveTo>
                    <a:pt x="1340916" y="173164"/>
                  </a:moveTo>
                  <a:lnTo>
                    <a:pt x="1321003" y="170764"/>
                  </a:lnTo>
                  <a:lnTo>
                    <a:pt x="1281722" y="165608"/>
                  </a:lnTo>
                  <a:lnTo>
                    <a:pt x="1271130" y="164071"/>
                  </a:lnTo>
                  <a:lnTo>
                    <a:pt x="1267675" y="187388"/>
                  </a:lnTo>
                  <a:lnTo>
                    <a:pt x="1278470" y="188950"/>
                  </a:lnTo>
                  <a:lnTo>
                    <a:pt x="1318183" y="194157"/>
                  </a:lnTo>
                  <a:lnTo>
                    <a:pt x="1338084" y="196570"/>
                  </a:lnTo>
                  <a:lnTo>
                    <a:pt x="1340916" y="173164"/>
                  </a:lnTo>
                  <a:close/>
                </a:path>
                <a:path w="2767329" h="224154">
                  <a:moveTo>
                    <a:pt x="1434477" y="183172"/>
                  </a:moveTo>
                  <a:lnTo>
                    <a:pt x="1402727" y="180098"/>
                  </a:lnTo>
                  <a:lnTo>
                    <a:pt x="1364170" y="175933"/>
                  </a:lnTo>
                  <a:lnTo>
                    <a:pt x="1361655" y="199364"/>
                  </a:lnTo>
                  <a:lnTo>
                    <a:pt x="1400327" y="203530"/>
                  </a:lnTo>
                  <a:lnTo>
                    <a:pt x="1432179" y="206641"/>
                  </a:lnTo>
                  <a:lnTo>
                    <a:pt x="1434477" y="183172"/>
                  </a:lnTo>
                  <a:close/>
                </a:path>
                <a:path w="2767329" h="224154">
                  <a:moveTo>
                    <a:pt x="1528152" y="190779"/>
                  </a:moveTo>
                  <a:lnTo>
                    <a:pt x="1487500" y="187769"/>
                  </a:lnTo>
                  <a:lnTo>
                    <a:pt x="1457744" y="185267"/>
                  </a:lnTo>
                  <a:lnTo>
                    <a:pt x="1455750" y="208749"/>
                  </a:lnTo>
                  <a:lnTo>
                    <a:pt x="1485607" y="211264"/>
                  </a:lnTo>
                  <a:lnTo>
                    <a:pt x="1526476" y="214287"/>
                  </a:lnTo>
                  <a:lnTo>
                    <a:pt x="1528152" y="190779"/>
                  </a:lnTo>
                  <a:close/>
                </a:path>
                <a:path w="2767329" h="224154">
                  <a:moveTo>
                    <a:pt x="1621917" y="196176"/>
                  </a:moveTo>
                  <a:lnTo>
                    <a:pt x="1617941" y="196011"/>
                  </a:lnTo>
                  <a:lnTo>
                    <a:pt x="1574774" y="193802"/>
                  </a:lnTo>
                  <a:lnTo>
                    <a:pt x="1551622" y="192316"/>
                  </a:lnTo>
                  <a:lnTo>
                    <a:pt x="1550047" y="215836"/>
                  </a:lnTo>
                  <a:lnTo>
                    <a:pt x="1573415" y="217335"/>
                  </a:lnTo>
                  <a:lnTo>
                    <a:pt x="1617941" y="219621"/>
                  </a:lnTo>
                  <a:lnTo>
                    <a:pt x="1620977" y="219735"/>
                  </a:lnTo>
                  <a:lnTo>
                    <a:pt x="1621917" y="196176"/>
                  </a:lnTo>
                  <a:close/>
                </a:path>
                <a:path w="2767329" h="224154">
                  <a:moveTo>
                    <a:pt x="1715909" y="199339"/>
                  </a:moveTo>
                  <a:lnTo>
                    <a:pt x="1708251" y="199186"/>
                  </a:lnTo>
                  <a:lnTo>
                    <a:pt x="1663827" y="197878"/>
                  </a:lnTo>
                  <a:lnTo>
                    <a:pt x="1645500" y="197129"/>
                  </a:lnTo>
                  <a:lnTo>
                    <a:pt x="1644548" y="220687"/>
                  </a:lnTo>
                  <a:lnTo>
                    <a:pt x="1663827" y="221462"/>
                  </a:lnTo>
                  <a:lnTo>
                    <a:pt x="1708886" y="222783"/>
                  </a:lnTo>
                  <a:lnTo>
                    <a:pt x="1715490" y="222910"/>
                  </a:lnTo>
                  <a:lnTo>
                    <a:pt x="1715909" y="199339"/>
                  </a:lnTo>
                  <a:close/>
                </a:path>
                <a:path w="2767329" h="224154">
                  <a:moveTo>
                    <a:pt x="1809991" y="223507"/>
                  </a:moveTo>
                  <a:lnTo>
                    <a:pt x="1809889" y="199936"/>
                  </a:lnTo>
                  <a:lnTo>
                    <a:pt x="1798777" y="199986"/>
                  </a:lnTo>
                  <a:lnTo>
                    <a:pt x="1753628" y="200063"/>
                  </a:lnTo>
                  <a:lnTo>
                    <a:pt x="1739480" y="199783"/>
                  </a:lnTo>
                  <a:lnTo>
                    <a:pt x="1739061" y="223354"/>
                  </a:lnTo>
                  <a:lnTo>
                    <a:pt x="1753628" y="223647"/>
                  </a:lnTo>
                  <a:lnTo>
                    <a:pt x="1798675" y="223558"/>
                  </a:lnTo>
                  <a:lnTo>
                    <a:pt x="1809991" y="223507"/>
                  </a:lnTo>
                  <a:close/>
                </a:path>
                <a:path w="2767329" h="224154">
                  <a:moveTo>
                    <a:pt x="1904606" y="221983"/>
                  </a:moveTo>
                  <a:lnTo>
                    <a:pt x="1903869" y="198437"/>
                  </a:lnTo>
                  <a:lnTo>
                    <a:pt x="1889201" y="198882"/>
                  </a:lnTo>
                  <a:lnTo>
                    <a:pt x="1844040" y="199758"/>
                  </a:lnTo>
                  <a:lnTo>
                    <a:pt x="1833460" y="199809"/>
                  </a:lnTo>
                  <a:lnTo>
                    <a:pt x="1833562" y="223380"/>
                  </a:lnTo>
                  <a:lnTo>
                    <a:pt x="1844255" y="223329"/>
                  </a:lnTo>
                  <a:lnTo>
                    <a:pt x="1889721" y="222453"/>
                  </a:lnTo>
                  <a:lnTo>
                    <a:pt x="1904606" y="221983"/>
                  </a:lnTo>
                  <a:close/>
                </a:path>
                <a:path w="2767329" h="224154">
                  <a:moveTo>
                    <a:pt x="1999107" y="218020"/>
                  </a:moveTo>
                  <a:lnTo>
                    <a:pt x="1997849" y="194487"/>
                  </a:lnTo>
                  <a:lnTo>
                    <a:pt x="1978787" y="195529"/>
                  </a:lnTo>
                  <a:lnTo>
                    <a:pt x="1934044" y="197485"/>
                  </a:lnTo>
                  <a:lnTo>
                    <a:pt x="1927440" y="197688"/>
                  </a:lnTo>
                  <a:lnTo>
                    <a:pt x="1928177" y="221246"/>
                  </a:lnTo>
                  <a:lnTo>
                    <a:pt x="1934984" y="221030"/>
                  </a:lnTo>
                  <a:lnTo>
                    <a:pt x="1980044" y="219062"/>
                  </a:lnTo>
                  <a:lnTo>
                    <a:pt x="1999107" y="218020"/>
                  </a:lnTo>
                  <a:close/>
                </a:path>
                <a:path w="2767329" h="224154">
                  <a:moveTo>
                    <a:pt x="2093518" y="211670"/>
                  </a:moveTo>
                  <a:lnTo>
                    <a:pt x="2091626" y="188175"/>
                  </a:lnTo>
                  <a:lnTo>
                    <a:pt x="2067318" y="190119"/>
                  </a:lnTo>
                  <a:lnTo>
                    <a:pt x="2067115" y="190131"/>
                  </a:lnTo>
                  <a:lnTo>
                    <a:pt x="2023313" y="193090"/>
                  </a:lnTo>
                  <a:lnTo>
                    <a:pt x="2021319" y="193192"/>
                  </a:lnTo>
                  <a:lnTo>
                    <a:pt x="2022690" y="216738"/>
                  </a:lnTo>
                  <a:lnTo>
                    <a:pt x="2024672" y="216623"/>
                  </a:lnTo>
                  <a:lnTo>
                    <a:pt x="2068995" y="213626"/>
                  </a:lnTo>
                  <a:lnTo>
                    <a:pt x="2093518" y="211670"/>
                  </a:lnTo>
                  <a:close/>
                </a:path>
                <a:path w="2767329" h="224154">
                  <a:moveTo>
                    <a:pt x="2187600" y="202869"/>
                  </a:moveTo>
                  <a:lnTo>
                    <a:pt x="2185187" y="179425"/>
                  </a:lnTo>
                  <a:lnTo>
                    <a:pt x="2153335" y="182753"/>
                  </a:lnTo>
                  <a:lnTo>
                    <a:pt x="2114994" y="186270"/>
                  </a:lnTo>
                  <a:lnTo>
                    <a:pt x="2117090" y="209740"/>
                  </a:lnTo>
                  <a:lnTo>
                    <a:pt x="2155647" y="206222"/>
                  </a:lnTo>
                  <a:lnTo>
                    <a:pt x="2187600" y="202869"/>
                  </a:lnTo>
                  <a:close/>
                </a:path>
                <a:path w="2767329" h="224154">
                  <a:moveTo>
                    <a:pt x="2281694" y="191566"/>
                  </a:moveTo>
                  <a:lnTo>
                    <a:pt x="2278443" y="168224"/>
                  </a:lnTo>
                  <a:lnTo>
                    <a:pt x="2277084" y="168414"/>
                  </a:lnTo>
                  <a:lnTo>
                    <a:pt x="2236736" y="173583"/>
                  </a:lnTo>
                  <a:lnTo>
                    <a:pt x="2236533" y="173596"/>
                  </a:lnTo>
                  <a:lnTo>
                    <a:pt x="2236724" y="173596"/>
                  </a:lnTo>
                  <a:lnTo>
                    <a:pt x="2236533" y="173609"/>
                  </a:lnTo>
                  <a:lnTo>
                    <a:pt x="2208453" y="176847"/>
                  </a:lnTo>
                  <a:lnTo>
                    <a:pt x="2211171" y="200266"/>
                  </a:lnTo>
                  <a:lnTo>
                    <a:pt x="2239467" y="197002"/>
                  </a:lnTo>
                  <a:lnTo>
                    <a:pt x="2280221" y="191795"/>
                  </a:lnTo>
                  <a:lnTo>
                    <a:pt x="2281694" y="191566"/>
                  </a:lnTo>
                  <a:close/>
                </a:path>
                <a:path w="2767329" h="224154">
                  <a:moveTo>
                    <a:pt x="2375255" y="177317"/>
                  </a:moveTo>
                  <a:lnTo>
                    <a:pt x="2371267" y="154076"/>
                  </a:lnTo>
                  <a:lnTo>
                    <a:pt x="2354719" y="156908"/>
                  </a:lnTo>
                  <a:lnTo>
                    <a:pt x="2316480" y="162864"/>
                  </a:lnTo>
                  <a:lnTo>
                    <a:pt x="2301697" y="164934"/>
                  </a:lnTo>
                  <a:lnTo>
                    <a:pt x="2305050" y="188277"/>
                  </a:lnTo>
                  <a:lnTo>
                    <a:pt x="2319832" y="186182"/>
                  </a:lnTo>
                  <a:lnTo>
                    <a:pt x="2358491" y="180187"/>
                  </a:lnTo>
                  <a:lnTo>
                    <a:pt x="2375255" y="177317"/>
                  </a:lnTo>
                  <a:close/>
                </a:path>
                <a:path w="2767329" h="224154">
                  <a:moveTo>
                    <a:pt x="2468397" y="159766"/>
                  </a:moveTo>
                  <a:lnTo>
                    <a:pt x="2463368" y="136728"/>
                  </a:lnTo>
                  <a:lnTo>
                    <a:pt x="2462326" y="136956"/>
                  </a:lnTo>
                  <a:lnTo>
                    <a:pt x="2427846" y="143916"/>
                  </a:lnTo>
                  <a:lnTo>
                    <a:pt x="2427643" y="143954"/>
                  </a:lnTo>
                  <a:lnTo>
                    <a:pt x="2394318" y="150114"/>
                  </a:lnTo>
                  <a:lnTo>
                    <a:pt x="2398623" y="173291"/>
                  </a:lnTo>
                  <a:lnTo>
                    <a:pt x="2432151" y="167081"/>
                  </a:lnTo>
                  <a:lnTo>
                    <a:pt x="2467140" y="160058"/>
                  </a:lnTo>
                  <a:lnTo>
                    <a:pt x="2468397" y="159766"/>
                  </a:lnTo>
                  <a:close/>
                </a:path>
                <a:path w="2767329" h="224154">
                  <a:moveTo>
                    <a:pt x="2560599" y="137922"/>
                  </a:moveTo>
                  <a:lnTo>
                    <a:pt x="2554732" y="115100"/>
                  </a:lnTo>
                  <a:lnTo>
                    <a:pt x="2527071" y="122199"/>
                  </a:lnTo>
                  <a:lnTo>
                    <a:pt x="2526868" y="122250"/>
                  </a:lnTo>
                  <a:lnTo>
                    <a:pt x="2495537" y="129755"/>
                  </a:lnTo>
                  <a:lnTo>
                    <a:pt x="2495219" y="129832"/>
                  </a:lnTo>
                  <a:lnTo>
                    <a:pt x="2486418" y="131737"/>
                  </a:lnTo>
                  <a:lnTo>
                    <a:pt x="2491448" y="154762"/>
                  </a:lnTo>
                  <a:lnTo>
                    <a:pt x="2500668" y="152781"/>
                  </a:lnTo>
                  <a:lnTo>
                    <a:pt x="2532621" y="145097"/>
                  </a:lnTo>
                  <a:lnTo>
                    <a:pt x="2560599" y="137922"/>
                  </a:lnTo>
                  <a:close/>
                </a:path>
                <a:path w="2767329" h="224154">
                  <a:moveTo>
                    <a:pt x="2651645" y="109308"/>
                  </a:moveTo>
                  <a:lnTo>
                    <a:pt x="2643479" y="87198"/>
                  </a:lnTo>
                  <a:lnTo>
                    <a:pt x="2636253" y="89877"/>
                  </a:lnTo>
                  <a:lnTo>
                    <a:pt x="2624404" y="94081"/>
                  </a:lnTo>
                  <a:lnTo>
                    <a:pt x="2624137" y="94183"/>
                  </a:lnTo>
                  <a:lnTo>
                    <a:pt x="2611831" y="98196"/>
                  </a:lnTo>
                  <a:lnTo>
                    <a:pt x="2611628" y="98259"/>
                  </a:lnTo>
                  <a:lnTo>
                    <a:pt x="2611831" y="98209"/>
                  </a:lnTo>
                  <a:lnTo>
                    <a:pt x="2585428" y="106438"/>
                  </a:lnTo>
                  <a:lnTo>
                    <a:pt x="2585174" y="106527"/>
                  </a:lnTo>
                  <a:lnTo>
                    <a:pt x="2577160" y="108788"/>
                  </a:lnTo>
                  <a:lnTo>
                    <a:pt x="2583548" y="131470"/>
                  </a:lnTo>
                  <a:lnTo>
                    <a:pt x="2591930" y="129095"/>
                  </a:lnTo>
                  <a:lnTo>
                    <a:pt x="2618956" y="120688"/>
                  </a:lnTo>
                  <a:lnTo>
                    <a:pt x="2631846" y="116459"/>
                  </a:lnTo>
                  <a:lnTo>
                    <a:pt x="2644216" y="112052"/>
                  </a:lnTo>
                  <a:lnTo>
                    <a:pt x="2651645" y="109308"/>
                  </a:lnTo>
                  <a:close/>
                </a:path>
                <a:path w="2767329" h="224154">
                  <a:moveTo>
                    <a:pt x="2688844" y="68224"/>
                  </a:moveTo>
                  <a:lnTo>
                    <a:pt x="2688425" y="68427"/>
                  </a:lnTo>
                  <a:lnTo>
                    <a:pt x="2688844" y="68275"/>
                  </a:lnTo>
                  <a:close/>
                </a:path>
                <a:path w="2767329" h="224154">
                  <a:moveTo>
                    <a:pt x="2767317" y="8801"/>
                  </a:moveTo>
                  <a:lnTo>
                    <a:pt x="2738399" y="21704"/>
                  </a:lnTo>
                  <a:lnTo>
                    <a:pt x="2695130" y="41021"/>
                  </a:lnTo>
                  <a:lnTo>
                    <a:pt x="2712631" y="55397"/>
                  </a:lnTo>
                  <a:lnTo>
                    <a:pt x="2712885" y="55486"/>
                  </a:lnTo>
                  <a:lnTo>
                    <a:pt x="2712897" y="55626"/>
                  </a:lnTo>
                  <a:lnTo>
                    <a:pt x="2712631" y="55638"/>
                  </a:lnTo>
                  <a:lnTo>
                    <a:pt x="2712796" y="55537"/>
                  </a:lnTo>
                  <a:lnTo>
                    <a:pt x="2712631" y="55397"/>
                  </a:lnTo>
                  <a:lnTo>
                    <a:pt x="2697492" y="63919"/>
                  </a:lnTo>
                  <a:lnTo>
                    <a:pt x="2688945" y="68160"/>
                  </a:lnTo>
                  <a:lnTo>
                    <a:pt x="2679306" y="72656"/>
                  </a:lnTo>
                  <a:lnTo>
                    <a:pt x="2679103" y="72745"/>
                  </a:lnTo>
                  <a:lnTo>
                    <a:pt x="2669362" y="77038"/>
                  </a:lnTo>
                  <a:lnTo>
                    <a:pt x="2669146" y="77114"/>
                  </a:lnTo>
                  <a:lnTo>
                    <a:pt x="2665057" y="78803"/>
                  </a:lnTo>
                  <a:lnTo>
                    <a:pt x="2674074" y="100609"/>
                  </a:lnTo>
                  <a:lnTo>
                    <a:pt x="2679306" y="98412"/>
                  </a:lnTo>
                  <a:lnTo>
                    <a:pt x="2688945" y="94195"/>
                  </a:lnTo>
                  <a:lnTo>
                    <a:pt x="2726779" y="74663"/>
                  </a:lnTo>
                  <a:lnTo>
                    <a:pt x="2730855" y="70383"/>
                  </a:lnTo>
                  <a:lnTo>
                    <a:pt x="2749715" y="85890"/>
                  </a:lnTo>
                  <a:lnTo>
                    <a:pt x="2767317" y="880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770615" y="5966402"/>
            <a:ext cx="4754880" cy="605155"/>
            <a:chOff x="4770615" y="5966402"/>
            <a:chExt cx="4754880" cy="605155"/>
          </a:xfrm>
        </p:grpSpPr>
        <p:sp>
          <p:nvSpPr>
            <p:cNvPr id="81" name="object 81"/>
            <p:cNvSpPr/>
            <p:nvPr/>
          </p:nvSpPr>
          <p:spPr>
            <a:xfrm>
              <a:off x="4786646" y="5977718"/>
              <a:ext cx="740410" cy="200660"/>
            </a:xfrm>
            <a:custGeom>
              <a:avLst/>
              <a:gdLst/>
              <a:ahLst/>
              <a:cxnLst/>
              <a:rect l="l" t="t" r="r" b="b"/>
              <a:pathLst>
                <a:path w="740410" h="200660">
                  <a:moveTo>
                    <a:pt x="717173" y="69209"/>
                  </a:moveTo>
                  <a:lnTo>
                    <a:pt x="739815" y="78938"/>
                  </a:lnTo>
                  <a:lnTo>
                    <a:pt x="735309" y="0"/>
                  </a:lnTo>
                  <a:lnTo>
                    <a:pt x="722317" y="10965"/>
                  </a:lnTo>
                  <a:lnTo>
                    <a:pt x="722317" y="59815"/>
                  </a:lnTo>
                  <a:lnTo>
                    <a:pt x="717173" y="69209"/>
                  </a:lnTo>
                  <a:close/>
                </a:path>
                <a:path w="740410" h="200660">
                  <a:moveTo>
                    <a:pt x="695431" y="59867"/>
                  </a:moveTo>
                  <a:lnTo>
                    <a:pt x="717173" y="69209"/>
                  </a:lnTo>
                  <a:lnTo>
                    <a:pt x="722317" y="59815"/>
                  </a:lnTo>
                  <a:lnTo>
                    <a:pt x="701677" y="48489"/>
                  </a:lnTo>
                  <a:lnTo>
                    <a:pt x="695431" y="59867"/>
                  </a:lnTo>
                  <a:close/>
                </a:path>
                <a:path w="740410" h="200660">
                  <a:moveTo>
                    <a:pt x="674855" y="51026"/>
                  </a:moveTo>
                  <a:lnTo>
                    <a:pt x="695431" y="59867"/>
                  </a:lnTo>
                  <a:lnTo>
                    <a:pt x="701677" y="48489"/>
                  </a:lnTo>
                  <a:lnTo>
                    <a:pt x="722317" y="59815"/>
                  </a:lnTo>
                  <a:lnTo>
                    <a:pt x="722317" y="10965"/>
                  </a:lnTo>
                  <a:lnTo>
                    <a:pt x="674855" y="51026"/>
                  </a:lnTo>
                  <a:close/>
                </a:path>
                <a:path w="740410" h="200660">
                  <a:moveTo>
                    <a:pt x="656518" y="94402"/>
                  </a:moveTo>
                  <a:lnTo>
                    <a:pt x="669930" y="113775"/>
                  </a:lnTo>
                  <a:lnTo>
                    <a:pt x="674436" y="110674"/>
                  </a:lnTo>
                  <a:lnTo>
                    <a:pt x="685017" y="102637"/>
                  </a:lnTo>
                  <a:lnTo>
                    <a:pt x="694866" y="94349"/>
                  </a:lnTo>
                  <a:lnTo>
                    <a:pt x="704086" y="85915"/>
                  </a:lnTo>
                  <a:lnTo>
                    <a:pt x="713308" y="76266"/>
                  </a:lnTo>
                  <a:lnTo>
                    <a:pt x="717173" y="69209"/>
                  </a:lnTo>
                  <a:lnTo>
                    <a:pt x="695431" y="59867"/>
                  </a:lnTo>
                  <a:lnTo>
                    <a:pt x="695286" y="60129"/>
                  </a:lnTo>
                  <a:lnTo>
                    <a:pt x="695286" y="61052"/>
                  </a:lnTo>
                  <a:lnTo>
                    <a:pt x="693399" y="63567"/>
                  </a:lnTo>
                  <a:lnTo>
                    <a:pt x="693399" y="63009"/>
                  </a:lnTo>
                  <a:lnTo>
                    <a:pt x="687847" y="68766"/>
                  </a:lnTo>
                  <a:lnTo>
                    <a:pt x="687324" y="69308"/>
                  </a:lnTo>
                  <a:lnTo>
                    <a:pt x="679150" y="76810"/>
                  </a:lnTo>
                  <a:lnTo>
                    <a:pt x="670560" y="83975"/>
                  </a:lnTo>
                  <a:lnTo>
                    <a:pt x="660815" y="91423"/>
                  </a:lnTo>
                  <a:lnTo>
                    <a:pt x="656518" y="94402"/>
                  </a:lnTo>
                  <a:close/>
                </a:path>
                <a:path w="740410" h="200660">
                  <a:moveTo>
                    <a:pt x="693399" y="63567"/>
                  </a:moveTo>
                  <a:lnTo>
                    <a:pt x="695286" y="61052"/>
                  </a:lnTo>
                  <a:lnTo>
                    <a:pt x="694110" y="62272"/>
                  </a:lnTo>
                  <a:lnTo>
                    <a:pt x="693399" y="63567"/>
                  </a:lnTo>
                  <a:close/>
                </a:path>
                <a:path w="740410" h="200660">
                  <a:moveTo>
                    <a:pt x="694110" y="62272"/>
                  </a:moveTo>
                  <a:lnTo>
                    <a:pt x="695286" y="61052"/>
                  </a:lnTo>
                  <a:lnTo>
                    <a:pt x="695286" y="60129"/>
                  </a:lnTo>
                  <a:lnTo>
                    <a:pt x="694110" y="62272"/>
                  </a:lnTo>
                  <a:close/>
                </a:path>
                <a:path w="740410" h="200660">
                  <a:moveTo>
                    <a:pt x="693399" y="63009"/>
                  </a:moveTo>
                  <a:lnTo>
                    <a:pt x="693399" y="63567"/>
                  </a:lnTo>
                  <a:lnTo>
                    <a:pt x="694110" y="62272"/>
                  </a:lnTo>
                  <a:lnTo>
                    <a:pt x="693399" y="63009"/>
                  </a:lnTo>
                  <a:close/>
                </a:path>
                <a:path w="740410" h="200660">
                  <a:moveTo>
                    <a:pt x="687591" y="69031"/>
                  </a:moveTo>
                  <a:lnTo>
                    <a:pt x="687847" y="68795"/>
                  </a:lnTo>
                  <a:lnTo>
                    <a:pt x="687591" y="69031"/>
                  </a:lnTo>
                  <a:close/>
                </a:path>
                <a:path w="740410" h="200660">
                  <a:moveTo>
                    <a:pt x="687324" y="69278"/>
                  </a:moveTo>
                  <a:lnTo>
                    <a:pt x="687591" y="69031"/>
                  </a:lnTo>
                  <a:lnTo>
                    <a:pt x="687324" y="69278"/>
                  </a:lnTo>
                  <a:close/>
                </a:path>
                <a:path w="740410" h="200660">
                  <a:moveTo>
                    <a:pt x="679150" y="76740"/>
                  </a:moveTo>
                  <a:lnTo>
                    <a:pt x="679465" y="76475"/>
                  </a:lnTo>
                  <a:lnTo>
                    <a:pt x="679150" y="76740"/>
                  </a:lnTo>
                  <a:close/>
                </a:path>
                <a:path w="740410" h="200660">
                  <a:moveTo>
                    <a:pt x="670035" y="84416"/>
                  </a:moveTo>
                  <a:lnTo>
                    <a:pt x="670560" y="84039"/>
                  </a:lnTo>
                  <a:lnTo>
                    <a:pt x="670035" y="84416"/>
                  </a:lnTo>
                  <a:close/>
                </a:path>
                <a:path w="740410" h="200660">
                  <a:moveTo>
                    <a:pt x="660469" y="91685"/>
                  </a:moveTo>
                  <a:lnTo>
                    <a:pt x="660815" y="91447"/>
                  </a:lnTo>
                  <a:lnTo>
                    <a:pt x="660469" y="91685"/>
                  </a:lnTo>
                  <a:close/>
                </a:path>
                <a:path w="740410" h="200660">
                  <a:moveTo>
                    <a:pt x="660396" y="91735"/>
                  </a:moveTo>
                  <a:close/>
                </a:path>
                <a:path w="740410" h="200660">
                  <a:moveTo>
                    <a:pt x="575632" y="136888"/>
                  </a:moveTo>
                  <a:lnTo>
                    <a:pt x="584329" y="158786"/>
                  </a:lnTo>
                  <a:lnTo>
                    <a:pt x="598369" y="153160"/>
                  </a:lnTo>
                  <a:lnTo>
                    <a:pt x="612514" y="146842"/>
                  </a:lnTo>
                  <a:lnTo>
                    <a:pt x="626029" y="140136"/>
                  </a:lnTo>
                  <a:lnTo>
                    <a:pt x="639022" y="133200"/>
                  </a:lnTo>
                  <a:lnTo>
                    <a:pt x="649395" y="127123"/>
                  </a:lnTo>
                  <a:lnTo>
                    <a:pt x="637555" y="106754"/>
                  </a:lnTo>
                  <a:lnTo>
                    <a:pt x="627706" y="112463"/>
                  </a:lnTo>
                  <a:lnTo>
                    <a:pt x="615027" y="119265"/>
                  </a:lnTo>
                  <a:lnTo>
                    <a:pt x="602468" y="125519"/>
                  </a:lnTo>
                  <a:lnTo>
                    <a:pt x="589045" y="131555"/>
                  </a:lnTo>
                  <a:lnTo>
                    <a:pt x="575632" y="136888"/>
                  </a:lnTo>
                  <a:close/>
                </a:path>
                <a:path w="740410" h="200660">
                  <a:moveTo>
                    <a:pt x="627287" y="112706"/>
                  </a:moveTo>
                  <a:lnTo>
                    <a:pt x="627706" y="112508"/>
                  </a:lnTo>
                  <a:lnTo>
                    <a:pt x="627287" y="112706"/>
                  </a:lnTo>
                  <a:close/>
                </a:path>
                <a:path w="740410" h="200660">
                  <a:moveTo>
                    <a:pt x="615336" y="119101"/>
                  </a:moveTo>
                  <a:close/>
                </a:path>
                <a:path w="740410" h="200660">
                  <a:moveTo>
                    <a:pt x="615027" y="119255"/>
                  </a:moveTo>
                  <a:lnTo>
                    <a:pt x="615336" y="119101"/>
                  </a:lnTo>
                  <a:lnTo>
                    <a:pt x="615027" y="119255"/>
                  </a:lnTo>
                  <a:close/>
                </a:path>
                <a:path w="740410" h="200660">
                  <a:moveTo>
                    <a:pt x="602468" y="125514"/>
                  </a:moveTo>
                  <a:lnTo>
                    <a:pt x="602664" y="125426"/>
                  </a:lnTo>
                  <a:lnTo>
                    <a:pt x="602468" y="125514"/>
                  </a:lnTo>
                  <a:close/>
                </a:path>
                <a:path w="740410" h="200660">
                  <a:moveTo>
                    <a:pt x="602245" y="125615"/>
                  </a:moveTo>
                  <a:lnTo>
                    <a:pt x="602468" y="125514"/>
                  </a:lnTo>
                  <a:lnTo>
                    <a:pt x="602245" y="125615"/>
                  </a:lnTo>
                  <a:close/>
                </a:path>
                <a:path w="740410" h="200660">
                  <a:moveTo>
                    <a:pt x="589461" y="131368"/>
                  </a:moveTo>
                  <a:close/>
                </a:path>
                <a:path w="740410" h="200660">
                  <a:moveTo>
                    <a:pt x="589045" y="131534"/>
                  </a:moveTo>
                  <a:lnTo>
                    <a:pt x="589461" y="131368"/>
                  </a:lnTo>
                  <a:lnTo>
                    <a:pt x="589045" y="131534"/>
                  </a:lnTo>
                  <a:close/>
                </a:path>
                <a:path w="740410" h="200660">
                  <a:moveTo>
                    <a:pt x="487517" y="163638"/>
                  </a:moveTo>
                  <a:lnTo>
                    <a:pt x="492337" y="186709"/>
                  </a:lnTo>
                  <a:lnTo>
                    <a:pt x="505852" y="183869"/>
                  </a:lnTo>
                  <a:lnTo>
                    <a:pt x="538228" y="175131"/>
                  </a:lnTo>
                  <a:lnTo>
                    <a:pt x="561698" y="167356"/>
                  </a:lnTo>
                  <a:lnTo>
                    <a:pt x="554258" y="144976"/>
                  </a:lnTo>
                  <a:lnTo>
                    <a:pt x="531732" y="152438"/>
                  </a:lnTo>
                  <a:lnTo>
                    <a:pt x="500719" y="160858"/>
                  </a:lnTo>
                  <a:lnTo>
                    <a:pt x="487517" y="163638"/>
                  </a:lnTo>
                  <a:close/>
                </a:path>
                <a:path w="740410" h="200660">
                  <a:moveTo>
                    <a:pt x="531396" y="152549"/>
                  </a:moveTo>
                  <a:lnTo>
                    <a:pt x="531732" y="152458"/>
                  </a:lnTo>
                  <a:lnTo>
                    <a:pt x="531396" y="152549"/>
                  </a:lnTo>
                  <a:close/>
                </a:path>
                <a:path w="740410" h="200660">
                  <a:moveTo>
                    <a:pt x="531103" y="152628"/>
                  </a:moveTo>
                  <a:lnTo>
                    <a:pt x="531396" y="152549"/>
                  </a:lnTo>
                  <a:lnTo>
                    <a:pt x="531103" y="152628"/>
                  </a:lnTo>
                  <a:close/>
                </a:path>
                <a:path w="740410" h="200660">
                  <a:moveTo>
                    <a:pt x="500489" y="160920"/>
                  </a:moveTo>
                  <a:lnTo>
                    <a:pt x="500719" y="160872"/>
                  </a:lnTo>
                  <a:lnTo>
                    <a:pt x="500489" y="160920"/>
                  </a:lnTo>
                  <a:close/>
                </a:path>
                <a:path w="740410" h="200660">
                  <a:moveTo>
                    <a:pt x="500090" y="161003"/>
                  </a:moveTo>
                  <a:lnTo>
                    <a:pt x="500489" y="160920"/>
                  </a:lnTo>
                  <a:lnTo>
                    <a:pt x="500090" y="161003"/>
                  </a:lnTo>
                  <a:close/>
                </a:path>
                <a:path w="740410" h="200660">
                  <a:moveTo>
                    <a:pt x="395944" y="176032"/>
                  </a:moveTo>
                  <a:lnTo>
                    <a:pt x="397201" y="199585"/>
                  </a:lnTo>
                  <a:lnTo>
                    <a:pt x="403593" y="199261"/>
                  </a:lnTo>
                  <a:lnTo>
                    <a:pt x="420985" y="197899"/>
                  </a:lnTo>
                  <a:lnTo>
                    <a:pt x="438273" y="196054"/>
                  </a:lnTo>
                  <a:lnTo>
                    <a:pt x="455560" y="193729"/>
                  </a:lnTo>
                  <a:lnTo>
                    <a:pt x="468763" y="191486"/>
                  </a:lnTo>
                  <a:lnTo>
                    <a:pt x="464780" y="168236"/>
                  </a:lnTo>
                  <a:lnTo>
                    <a:pt x="451789" y="170442"/>
                  </a:lnTo>
                  <a:lnTo>
                    <a:pt x="435339" y="172660"/>
                  </a:lnTo>
                  <a:lnTo>
                    <a:pt x="418679" y="174433"/>
                  </a:lnTo>
                  <a:lnTo>
                    <a:pt x="401915" y="175734"/>
                  </a:lnTo>
                  <a:lnTo>
                    <a:pt x="395944" y="176032"/>
                  </a:lnTo>
                  <a:close/>
                </a:path>
                <a:path w="740410" h="200660">
                  <a:moveTo>
                    <a:pt x="451952" y="170420"/>
                  </a:moveTo>
                  <a:lnTo>
                    <a:pt x="452207" y="170385"/>
                  </a:lnTo>
                  <a:lnTo>
                    <a:pt x="451952" y="170420"/>
                  </a:lnTo>
                  <a:close/>
                </a:path>
                <a:path w="740410" h="200660">
                  <a:moveTo>
                    <a:pt x="451789" y="170442"/>
                  </a:moveTo>
                  <a:lnTo>
                    <a:pt x="451952" y="170420"/>
                  </a:lnTo>
                  <a:lnTo>
                    <a:pt x="451789" y="170442"/>
                  </a:lnTo>
                  <a:close/>
                </a:path>
                <a:path w="740410" h="200660">
                  <a:moveTo>
                    <a:pt x="435633" y="172629"/>
                  </a:moveTo>
                  <a:close/>
                </a:path>
                <a:path w="740410" h="200660">
                  <a:moveTo>
                    <a:pt x="435339" y="172660"/>
                  </a:moveTo>
                  <a:lnTo>
                    <a:pt x="435633" y="172629"/>
                  </a:lnTo>
                  <a:lnTo>
                    <a:pt x="435339" y="172660"/>
                  </a:lnTo>
                  <a:close/>
                </a:path>
                <a:path w="740410" h="200660">
                  <a:moveTo>
                    <a:pt x="418885" y="174417"/>
                  </a:moveTo>
                  <a:close/>
                </a:path>
                <a:path w="740410" h="200660">
                  <a:moveTo>
                    <a:pt x="418679" y="174433"/>
                  </a:moveTo>
                  <a:lnTo>
                    <a:pt x="418885" y="174417"/>
                  </a:lnTo>
                  <a:lnTo>
                    <a:pt x="418679" y="174433"/>
                  </a:lnTo>
                  <a:close/>
                </a:path>
                <a:path w="740410" h="200660">
                  <a:moveTo>
                    <a:pt x="402080" y="175725"/>
                  </a:moveTo>
                  <a:lnTo>
                    <a:pt x="402230" y="175718"/>
                  </a:lnTo>
                  <a:lnTo>
                    <a:pt x="402080" y="175725"/>
                  </a:lnTo>
                  <a:close/>
                </a:path>
                <a:path w="740410" h="200660">
                  <a:moveTo>
                    <a:pt x="401915" y="175734"/>
                  </a:moveTo>
                  <a:lnTo>
                    <a:pt x="402080" y="175725"/>
                  </a:lnTo>
                  <a:lnTo>
                    <a:pt x="401915" y="175734"/>
                  </a:lnTo>
                  <a:close/>
                </a:path>
                <a:path w="740410" h="200660">
                  <a:moveTo>
                    <a:pt x="301227" y="196537"/>
                  </a:moveTo>
                  <a:lnTo>
                    <a:pt x="316105" y="198056"/>
                  </a:lnTo>
                  <a:lnTo>
                    <a:pt x="333498" y="199334"/>
                  </a:lnTo>
                  <a:lnTo>
                    <a:pt x="350994" y="200141"/>
                  </a:lnTo>
                  <a:lnTo>
                    <a:pt x="368387" y="200380"/>
                  </a:lnTo>
                  <a:lnTo>
                    <a:pt x="373208" y="200319"/>
                  </a:lnTo>
                  <a:lnTo>
                    <a:pt x="372789" y="176744"/>
                  </a:lnTo>
                  <a:lnTo>
                    <a:pt x="368387" y="176803"/>
                  </a:lnTo>
                  <a:lnTo>
                    <a:pt x="351833" y="176571"/>
                  </a:lnTo>
                  <a:lnTo>
                    <a:pt x="335069" y="175806"/>
                  </a:lnTo>
                  <a:lnTo>
                    <a:pt x="318305" y="174578"/>
                  </a:lnTo>
                  <a:lnTo>
                    <a:pt x="303636" y="173088"/>
                  </a:lnTo>
                  <a:lnTo>
                    <a:pt x="301227" y="196537"/>
                  </a:lnTo>
                  <a:close/>
                </a:path>
                <a:path w="740410" h="200660">
                  <a:moveTo>
                    <a:pt x="207034" y="178610"/>
                  </a:moveTo>
                  <a:lnTo>
                    <a:pt x="231343" y="184771"/>
                  </a:lnTo>
                  <a:lnTo>
                    <a:pt x="264660" y="191413"/>
                  </a:lnTo>
                  <a:lnTo>
                    <a:pt x="277442" y="193236"/>
                  </a:lnTo>
                  <a:lnTo>
                    <a:pt x="280691" y="169903"/>
                  </a:lnTo>
                  <a:lnTo>
                    <a:pt x="268956" y="168227"/>
                  </a:lnTo>
                  <a:lnTo>
                    <a:pt x="268222" y="168122"/>
                  </a:lnTo>
                  <a:lnTo>
                    <a:pt x="236790" y="161814"/>
                  </a:lnTo>
                  <a:lnTo>
                    <a:pt x="212797" y="155759"/>
                  </a:lnTo>
                  <a:lnTo>
                    <a:pt x="207034" y="178610"/>
                  </a:lnTo>
                  <a:close/>
                </a:path>
                <a:path w="740410" h="200660">
                  <a:moveTo>
                    <a:pt x="268222" y="168090"/>
                  </a:moveTo>
                  <a:lnTo>
                    <a:pt x="268790" y="168203"/>
                  </a:lnTo>
                  <a:lnTo>
                    <a:pt x="268222" y="168090"/>
                  </a:lnTo>
                  <a:close/>
                </a:path>
                <a:path w="740410" h="200660">
                  <a:moveTo>
                    <a:pt x="236266" y="161710"/>
                  </a:moveTo>
                  <a:lnTo>
                    <a:pt x="236790" y="161846"/>
                  </a:lnTo>
                  <a:lnTo>
                    <a:pt x="236266" y="161710"/>
                  </a:lnTo>
                  <a:close/>
                </a:path>
                <a:path w="740410" h="200660">
                  <a:moveTo>
                    <a:pt x="116298" y="145910"/>
                  </a:moveTo>
                  <a:lnTo>
                    <a:pt x="124786" y="149849"/>
                  </a:lnTo>
                  <a:lnTo>
                    <a:pt x="138826" y="155842"/>
                  </a:lnTo>
                  <a:lnTo>
                    <a:pt x="168057" y="166895"/>
                  </a:lnTo>
                  <a:lnTo>
                    <a:pt x="183774" y="171810"/>
                  </a:lnTo>
                  <a:lnTo>
                    <a:pt x="190794" y="149315"/>
                  </a:lnTo>
                  <a:lnTo>
                    <a:pt x="175392" y="144495"/>
                  </a:lnTo>
                  <a:lnTo>
                    <a:pt x="147836" y="134029"/>
                  </a:lnTo>
                  <a:lnTo>
                    <a:pt x="134529" y="128378"/>
                  </a:lnTo>
                  <a:lnTo>
                    <a:pt x="126253" y="124546"/>
                  </a:lnTo>
                  <a:lnTo>
                    <a:pt x="116298" y="145910"/>
                  </a:lnTo>
                  <a:close/>
                </a:path>
                <a:path w="740410" h="200660">
                  <a:moveTo>
                    <a:pt x="175392" y="144437"/>
                  </a:moveTo>
                  <a:lnTo>
                    <a:pt x="176126" y="144715"/>
                  </a:lnTo>
                  <a:lnTo>
                    <a:pt x="175392" y="144437"/>
                  </a:lnTo>
                  <a:close/>
                </a:path>
                <a:path w="740410" h="200660">
                  <a:moveTo>
                    <a:pt x="147417" y="133870"/>
                  </a:moveTo>
                  <a:lnTo>
                    <a:pt x="147836" y="134059"/>
                  </a:lnTo>
                  <a:lnTo>
                    <a:pt x="147417" y="133870"/>
                  </a:lnTo>
                  <a:close/>
                </a:path>
                <a:path w="740410" h="200660">
                  <a:moveTo>
                    <a:pt x="134216" y="128244"/>
                  </a:moveTo>
                  <a:lnTo>
                    <a:pt x="134529" y="128412"/>
                  </a:lnTo>
                  <a:lnTo>
                    <a:pt x="134216" y="128244"/>
                  </a:lnTo>
                  <a:close/>
                </a:path>
                <a:path w="740410" h="200660">
                  <a:moveTo>
                    <a:pt x="34470" y="93417"/>
                  </a:moveTo>
                  <a:lnTo>
                    <a:pt x="74075" y="123079"/>
                  </a:lnTo>
                  <a:lnTo>
                    <a:pt x="94505" y="134929"/>
                  </a:lnTo>
                  <a:lnTo>
                    <a:pt x="105926" y="114320"/>
                  </a:lnTo>
                  <a:lnTo>
                    <a:pt x="97754" y="109779"/>
                  </a:lnTo>
                  <a:lnTo>
                    <a:pt x="86752" y="103202"/>
                  </a:lnTo>
                  <a:lnTo>
                    <a:pt x="86334" y="102952"/>
                  </a:lnTo>
                  <a:lnTo>
                    <a:pt x="75857" y="96131"/>
                  </a:lnTo>
                  <a:lnTo>
                    <a:pt x="66636" y="89433"/>
                  </a:lnTo>
                  <a:lnTo>
                    <a:pt x="57624" y="82318"/>
                  </a:lnTo>
                  <a:lnTo>
                    <a:pt x="49977" y="75647"/>
                  </a:lnTo>
                  <a:lnTo>
                    <a:pt x="34470" y="93417"/>
                  </a:lnTo>
                  <a:close/>
                </a:path>
                <a:path w="740410" h="200660">
                  <a:moveTo>
                    <a:pt x="86334" y="102932"/>
                  </a:moveTo>
                  <a:lnTo>
                    <a:pt x="86722" y="103184"/>
                  </a:lnTo>
                  <a:lnTo>
                    <a:pt x="86334" y="102932"/>
                  </a:lnTo>
                  <a:close/>
                </a:path>
                <a:path w="740410" h="200660">
                  <a:moveTo>
                    <a:pt x="75857" y="96068"/>
                  </a:moveTo>
                  <a:lnTo>
                    <a:pt x="76380" y="96445"/>
                  </a:lnTo>
                  <a:lnTo>
                    <a:pt x="75857" y="96068"/>
                  </a:lnTo>
                  <a:close/>
                </a:path>
                <a:path w="740410" h="200660">
                  <a:moveTo>
                    <a:pt x="66312" y="89200"/>
                  </a:moveTo>
                  <a:lnTo>
                    <a:pt x="66636" y="89457"/>
                  </a:lnTo>
                  <a:lnTo>
                    <a:pt x="66312" y="89200"/>
                  </a:lnTo>
                  <a:close/>
                </a:path>
                <a:path w="740410" h="200660">
                  <a:moveTo>
                    <a:pt x="0" y="89583"/>
                  </a:moveTo>
                  <a:lnTo>
                    <a:pt x="63911" y="59376"/>
                  </a:lnTo>
                  <a:lnTo>
                    <a:pt x="38557" y="39443"/>
                  </a:lnTo>
                  <a:lnTo>
                    <a:pt x="38557" y="60539"/>
                  </a:lnTo>
                  <a:lnTo>
                    <a:pt x="17706" y="71478"/>
                  </a:lnTo>
                  <a:lnTo>
                    <a:pt x="16553" y="69287"/>
                  </a:lnTo>
                  <a:lnTo>
                    <a:pt x="16553" y="22143"/>
                  </a:lnTo>
                  <a:lnTo>
                    <a:pt x="1780" y="10529"/>
                  </a:lnTo>
                  <a:lnTo>
                    <a:pt x="0" y="89583"/>
                  </a:lnTo>
                  <a:close/>
                </a:path>
                <a:path w="740410" h="200660">
                  <a:moveTo>
                    <a:pt x="57210" y="81990"/>
                  </a:moveTo>
                  <a:lnTo>
                    <a:pt x="57624" y="82353"/>
                  </a:lnTo>
                  <a:lnTo>
                    <a:pt x="57210" y="81990"/>
                  </a:lnTo>
                  <a:close/>
                </a:path>
                <a:path w="740410" h="200660">
                  <a:moveTo>
                    <a:pt x="16553" y="69287"/>
                  </a:moveTo>
                  <a:lnTo>
                    <a:pt x="17706" y="71478"/>
                  </a:lnTo>
                  <a:lnTo>
                    <a:pt x="38557" y="60539"/>
                  </a:lnTo>
                  <a:lnTo>
                    <a:pt x="37404" y="58348"/>
                  </a:lnTo>
                  <a:lnTo>
                    <a:pt x="16553" y="69287"/>
                  </a:lnTo>
                  <a:close/>
                </a:path>
                <a:path w="740410" h="200660">
                  <a:moveTo>
                    <a:pt x="16553" y="22143"/>
                  </a:moveTo>
                  <a:lnTo>
                    <a:pt x="16553" y="69287"/>
                  </a:lnTo>
                  <a:lnTo>
                    <a:pt x="37404" y="58348"/>
                  </a:lnTo>
                  <a:lnTo>
                    <a:pt x="38557" y="60539"/>
                  </a:lnTo>
                  <a:lnTo>
                    <a:pt x="38557" y="39443"/>
                  </a:lnTo>
                  <a:lnTo>
                    <a:pt x="16553" y="2214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70615" y="5966409"/>
              <a:ext cx="4754880" cy="605155"/>
            </a:xfrm>
            <a:custGeom>
              <a:avLst/>
              <a:gdLst/>
              <a:ahLst/>
              <a:cxnLst/>
              <a:rect l="l" t="t" r="r" b="b"/>
              <a:pathLst>
                <a:path w="4754880" h="605154">
                  <a:moveTo>
                    <a:pt x="153809" y="140970"/>
                  </a:moveTo>
                  <a:lnTo>
                    <a:pt x="147408" y="137807"/>
                  </a:lnTo>
                  <a:lnTo>
                    <a:pt x="147205" y="137706"/>
                  </a:lnTo>
                  <a:lnTo>
                    <a:pt x="147408" y="137833"/>
                  </a:lnTo>
                  <a:lnTo>
                    <a:pt x="135572" y="131622"/>
                  </a:lnTo>
                  <a:lnTo>
                    <a:pt x="124256" y="125450"/>
                  </a:lnTo>
                  <a:lnTo>
                    <a:pt x="124574" y="125577"/>
                  </a:lnTo>
                  <a:lnTo>
                    <a:pt x="124256" y="125399"/>
                  </a:lnTo>
                  <a:lnTo>
                    <a:pt x="113677" y="119291"/>
                  </a:lnTo>
                  <a:lnTo>
                    <a:pt x="113995" y="119456"/>
                  </a:lnTo>
                  <a:lnTo>
                    <a:pt x="113677" y="119265"/>
                  </a:lnTo>
                  <a:lnTo>
                    <a:pt x="103822" y="113207"/>
                  </a:lnTo>
                  <a:lnTo>
                    <a:pt x="103619" y="113080"/>
                  </a:lnTo>
                  <a:lnTo>
                    <a:pt x="103822" y="113284"/>
                  </a:lnTo>
                  <a:lnTo>
                    <a:pt x="94399" y="107048"/>
                  </a:lnTo>
                  <a:lnTo>
                    <a:pt x="93980" y="106794"/>
                  </a:lnTo>
                  <a:lnTo>
                    <a:pt x="82359" y="123380"/>
                  </a:lnTo>
                  <a:lnTo>
                    <a:pt x="74599" y="115874"/>
                  </a:lnTo>
                  <a:lnTo>
                    <a:pt x="74066" y="115354"/>
                  </a:lnTo>
                  <a:lnTo>
                    <a:pt x="74549" y="115824"/>
                  </a:lnTo>
                  <a:lnTo>
                    <a:pt x="74066" y="115303"/>
                  </a:lnTo>
                  <a:lnTo>
                    <a:pt x="65481" y="105956"/>
                  </a:lnTo>
                  <a:lnTo>
                    <a:pt x="75539" y="93319"/>
                  </a:lnTo>
                  <a:lnTo>
                    <a:pt x="69151" y="88252"/>
                  </a:lnTo>
                  <a:lnTo>
                    <a:pt x="68732" y="87909"/>
                  </a:lnTo>
                  <a:lnTo>
                    <a:pt x="68999" y="88125"/>
                  </a:lnTo>
                  <a:lnTo>
                    <a:pt x="68732" y="87884"/>
                  </a:lnTo>
                  <a:lnTo>
                    <a:pt x="62026" y="82016"/>
                  </a:lnTo>
                  <a:lnTo>
                    <a:pt x="61671" y="81724"/>
                  </a:lnTo>
                  <a:lnTo>
                    <a:pt x="57099" y="77292"/>
                  </a:lnTo>
                  <a:lnTo>
                    <a:pt x="56591" y="76809"/>
                  </a:lnTo>
                  <a:lnTo>
                    <a:pt x="67576" y="73393"/>
                  </a:lnTo>
                  <a:lnTo>
                    <a:pt x="67398" y="73228"/>
                  </a:lnTo>
                  <a:lnTo>
                    <a:pt x="67576" y="73164"/>
                  </a:lnTo>
                  <a:lnTo>
                    <a:pt x="64376" y="69850"/>
                  </a:lnTo>
                  <a:lnTo>
                    <a:pt x="75120" y="64706"/>
                  </a:lnTo>
                  <a:lnTo>
                    <a:pt x="28079" y="28028"/>
                  </a:lnTo>
                  <a:lnTo>
                    <a:pt x="12776" y="16103"/>
                  </a:lnTo>
                  <a:lnTo>
                    <a:pt x="12763" y="16230"/>
                  </a:lnTo>
                  <a:lnTo>
                    <a:pt x="10363" y="31026"/>
                  </a:lnTo>
                  <a:lnTo>
                    <a:pt x="0" y="94373"/>
                  </a:lnTo>
                  <a:lnTo>
                    <a:pt x="11391" y="90843"/>
                  </a:lnTo>
                  <a:lnTo>
                    <a:pt x="11315" y="95161"/>
                  </a:lnTo>
                  <a:lnTo>
                    <a:pt x="25146" y="88557"/>
                  </a:lnTo>
                  <a:lnTo>
                    <a:pt x="28498" y="95148"/>
                  </a:lnTo>
                  <a:lnTo>
                    <a:pt x="37338" y="90652"/>
                  </a:lnTo>
                  <a:lnTo>
                    <a:pt x="37719" y="91262"/>
                  </a:lnTo>
                  <a:lnTo>
                    <a:pt x="45377" y="98717"/>
                  </a:lnTo>
                  <a:lnTo>
                    <a:pt x="35509" y="106641"/>
                  </a:lnTo>
                  <a:lnTo>
                    <a:pt x="43370" y="116471"/>
                  </a:lnTo>
                  <a:lnTo>
                    <a:pt x="42951" y="116814"/>
                  </a:lnTo>
                  <a:lnTo>
                    <a:pt x="52590" y="128371"/>
                  </a:lnTo>
                  <a:lnTo>
                    <a:pt x="73863" y="149453"/>
                  </a:lnTo>
                  <a:lnTo>
                    <a:pt x="95135" y="167373"/>
                  </a:lnTo>
                  <a:lnTo>
                    <a:pt x="110324" y="149364"/>
                  </a:lnTo>
                  <a:lnTo>
                    <a:pt x="101104" y="141579"/>
                  </a:lnTo>
                  <a:lnTo>
                    <a:pt x="101841" y="140728"/>
                  </a:lnTo>
                  <a:lnTo>
                    <a:pt x="97751" y="137198"/>
                  </a:lnTo>
                  <a:lnTo>
                    <a:pt x="101727" y="139623"/>
                  </a:lnTo>
                  <a:lnTo>
                    <a:pt x="112839" y="146050"/>
                  </a:lnTo>
                  <a:lnTo>
                    <a:pt x="124574" y="152463"/>
                  </a:lnTo>
                  <a:lnTo>
                    <a:pt x="136626" y="158788"/>
                  </a:lnTo>
                  <a:lnTo>
                    <a:pt x="143332" y="162102"/>
                  </a:lnTo>
                  <a:lnTo>
                    <a:pt x="153809" y="140970"/>
                  </a:lnTo>
                  <a:close/>
                </a:path>
                <a:path w="4754880" h="605154">
                  <a:moveTo>
                    <a:pt x="187020" y="200418"/>
                  </a:moveTo>
                  <a:lnTo>
                    <a:pt x="176631" y="194424"/>
                  </a:lnTo>
                  <a:lnTo>
                    <a:pt x="177380" y="193116"/>
                  </a:lnTo>
                  <a:lnTo>
                    <a:pt x="176022" y="192290"/>
                  </a:lnTo>
                  <a:lnTo>
                    <a:pt x="155371" y="179578"/>
                  </a:lnTo>
                  <a:lnTo>
                    <a:pt x="155790" y="179819"/>
                  </a:lnTo>
                  <a:lnTo>
                    <a:pt x="155371" y="179539"/>
                  </a:lnTo>
                  <a:lnTo>
                    <a:pt x="136626" y="166979"/>
                  </a:lnTo>
                  <a:lnTo>
                    <a:pt x="136309" y="166763"/>
                  </a:lnTo>
                  <a:lnTo>
                    <a:pt x="136626" y="167005"/>
                  </a:lnTo>
                  <a:lnTo>
                    <a:pt x="119443" y="154698"/>
                  </a:lnTo>
                  <a:lnTo>
                    <a:pt x="105714" y="173837"/>
                  </a:lnTo>
                  <a:lnTo>
                    <a:pt x="115468" y="180860"/>
                  </a:lnTo>
                  <a:lnTo>
                    <a:pt x="114617" y="182016"/>
                  </a:lnTo>
                  <a:lnTo>
                    <a:pt x="126149" y="190373"/>
                  </a:lnTo>
                  <a:lnTo>
                    <a:pt x="156845" y="210210"/>
                  </a:lnTo>
                  <a:lnTo>
                    <a:pt x="175183" y="220827"/>
                  </a:lnTo>
                  <a:lnTo>
                    <a:pt x="187020" y="200418"/>
                  </a:lnTo>
                  <a:close/>
                </a:path>
                <a:path w="4754880" h="605154">
                  <a:moveTo>
                    <a:pt x="239407" y="177215"/>
                  </a:moveTo>
                  <a:lnTo>
                    <a:pt x="227876" y="173012"/>
                  </a:lnTo>
                  <a:lnTo>
                    <a:pt x="199174" y="161480"/>
                  </a:lnTo>
                  <a:lnTo>
                    <a:pt x="185343" y="155587"/>
                  </a:lnTo>
                  <a:lnTo>
                    <a:pt x="174650" y="150837"/>
                  </a:lnTo>
                  <a:lnTo>
                    <a:pt x="165125" y="172351"/>
                  </a:lnTo>
                  <a:lnTo>
                    <a:pt x="176022" y="177241"/>
                  </a:lnTo>
                  <a:lnTo>
                    <a:pt x="190055" y="183222"/>
                  </a:lnTo>
                  <a:lnTo>
                    <a:pt x="219290" y="194970"/>
                  </a:lnTo>
                  <a:lnTo>
                    <a:pt x="231343" y="199351"/>
                  </a:lnTo>
                  <a:lnTo>
                    <a:pt x="239407" y="177215"/>
                  </a:lnTo>
                  <a:close/>
                </a:path>
                <a:path w="4754880" h="605154">
                  <a:moveTo>
                    <a:pt x="270002" y="242976"/>
                  </a:moveTo>
                  <a:lnTo>
                    <a:pt x="259372" y="237947"/>
                  </a:lnTo>
                  <a:lnTo>
                    <a:pt x="259943" y="236766"/>
                  </a:lnTo>
                  <a:lnTo>
                    <a:pt x="246214" y="230174"/>
                  </a:lnTo>
                  <a:lnTo>
                    <a:pt x="221284" y="217601"/>
                  </a:lnTo>
                  <a:lnTo>
                    <a:pt x="221589" y="217741"/>
                  </a:lnTo>
                  <a:lnTo>
                    <a:pt x="221284" y="217576"/>
                  </a:lnTo>
                  <a:lnTo>
                    <a:pt x="197815" y="204901"/>
                  </a:lnTo>
                  <a:lnTo>
                    <a:pt x="186080" y="225323"/>
                  </a:lnTo>
                  <a:lnTo>
                    <a:pt x="186702" y="225679"/>
                  </a:lnTo>
                  <a:lnTo>
                    <a:pt x="196951" y="231241"/>
                  </a:lnTo>
                  <a:lnTo>
                    <a:pt x="196240" y="232625"/>
                  </a:lnTo>
                  <a:lnTo>
                    <a:pt x="226733" y="248488"/>
                  </a:lnTo>
                  <a:lnTo>
                    <a:pt x="259943" y="264274"/>
                  </a:lnTo>
                  <a:lnTo>
                    <a:pt x="270002" y="242976"/>
                  </a:lnTo>
                  <a:close/>
                </a:path>
                <a:path w="4754880" h="605154">
                  <a:moveTo>
                    <a:pt x="323964" y="205206"/>
                  </a:moveTo>
                  <a:lnTo>
                    <a:pt x="323748" y="205143"/>
                  </a:lnTo>
                  <a:lnTo>
                    <a:pt x="323964" y="205219"/>
                  </a:lnTo>
                  <a:close/>
                </a:path>
                <a:path w="4754880" h="605154">
                  <a:moveTo>
                    <a:pt x="328155" y="206387"/>
                  </a:moveTo>
                  <a:lnTo>
                    <a:pt x="323964" y="205219"/>
                  </a:lnTo>
                  <a:lnTo>
                    <a:pt x="290436" y="194868"/>
                  </a:lnTo>
                  <a:lnTo>
                    <a:pt x="290296" y="194830"/>
                  </a:lnTo>
                  <a:lnTo>
                    <a:pt x="290118" y="194767"/>
                  </a:lnTo>
                  <a:lnTo>
                    <a:pt x="261302" y="185115"/>
                  </a:lnTo>
                  <a:lnTo>
                    <a:pt x="253758" y="207467"/>
                  </a:lnTo>
                  <a:lnTo>
                    <a:pt x="282994" y="217258"/>
                  </a:lnTo>
                  <a:lnTo>
                    <a:pt x="317144" y="227787"/>
                  </a:lnTo>
                  <a:lnTo>
                    <a:pt x="321754" y="229082"/>
                  </a:lnTo>
                  <a:lnTo>
                    <a:pt x="328155" y="206387"/>
                  </a:lnTo>
                  <a:close/>
                </a:path>
                <a:path w="4754880" h="605154">
                  <a:moveTo>
                    <a:pt x="356336" y="278968"/>
                  </a:moveTo>
                  <a:lnTo>
                    <a:pt x="345351" y="274637"/>
                  </a:lnTo>
                  <a:lnTo>
                    <a:pt x="345541" y="274180"/>
                  </a:lnTo>
                  <a:lnTo>
                    <a:pt x="327837" y="267157"/>
                  </a:lnTo>
                  <a:lnTo>
                    <a:pt x="327418" y="266966"/>
                  </a:lnTo>
                  <a:lnTo>
                    <a:pt x="281000" y="246519"/>
                  </a:lnTo>
                  <a:lnTo>
                    <a:pt x="271462" y="268084"/>
                  </a:lnTo>
                  <a:lnTo>
                    <a:pt x="282321" y="272872"/>
                  </a:lnTo>
                  <a:lnTo>
                    <a:pt x="281838" y="273989"/>
                  </a:lnTo>
                  <a:lnTo>
                    <a:pt x="307086" y="284899"/>
                  </a:lnTo>
                  <a:lnTo>
                    <a:pt x="347637" y="300901"/>
                  </a:lnTo>
                  <a:lnTo>
                    <a:pt x="356336" y="278968"/>
                  </a:lnTo>
                  <a:close/>
                </a:path>
                <a:path w="4754880" h="605154">
                  <a:moveTo>
                    <a:pt x="418884" y="230263"/>
                  </a:moveTo>
                  <a:lnTo>
                    <a:pt x="395516" y="224675"/>
                  </a:lnTo>
                  <a:lnTo>
                    <a:pt x="395389" y="224637"/>
                  </a:lnTo>
                  <a:lnTo>
                    <a:pt x="395516" y="224650"/>
                  </a:lnTo>
                  <a:lnTo>
                    <a:pt x="395211" y="224561"/>
                  </a:lnTo>
                  <a:lnTo>
                    <a:pt x="359054" y="215125"/>
                  </a:lnTo>
                  <a:lnTo>
                    <a:pt x="350786" y="212801"/>
                  </a:lnTo>
                  <a:lnTo>
                    <a:pt x="344385" y="235483"/>
                  </a:lnTo>
                  <a:lnTo>
                    <a:pt x="352767" y="237832"/>
                  </a:lnTo>
                  <a:lnTo>
                    <a:pt x="389648" y="247484"/>
                  </a:lnTo>
                  <a:lnTo>
                    <a:pt x="413334" y="253187"/>
                  </a:lnTo>
                  <a:lnTo>
                    <a:pt x="418884" y="230263"/>
                  </a:lnTo>
                  <a:close/>
                </a:path>
                <a:path w="4754880" h="605154">
                  <a:moveTo>
                    <a:pt x="444665" y="310057"/>
                  </a:moveTo>
                  <a:lnTo>
                    <a:pt x="404850" y="296697"/>
                  </a:lnTo>
                  <a:lnTo>
                    <a:pt x="378129" y="286994"/>
                  </a:lnTo>
                  <a:lnTo>
                    <a:pt x="367550" y="282892"/>
                  </a:lnTo>
                  <a:lnTo>
                    <a:pt x="358749" y="304800"/>
                  </a:lnTo>
                  <a:lnTo>
                    <a:pt x="379704" y="313093"/>
                  </a:lnTo>
                  <a:lnTo>
                    <a:pt x="425386" y="329590"/>
                  </a:lnTo>
                  <a:lnTo>
                    <a:pt x="425754" y="328574"/>
                  </a:lnTo>
                  <a:lnTo>
                    <a:pt x="437222" y="332409"/>
                  </a:lnTo>
                  <a:lnTo>
                    <a:pt x="444665" y="310057"/>
                  </a:lnTo>
                  <a:close/>
                </a:path>
                <a:path w="4754880" h="605154">
                  <a:moveTo>
                    <a:pt x="510667" y="249986"/>
                  </a:moveTo>
                  <a:lnTo>
                    <a:pt x="471906" y="242176"/>
                  </a:lnTo>
                  <a:lnTo>
                    <a:pt x="441617" y="235546"/>
                  </a:lnTo>
                  <a:lnTo>
                    <a:pt x="436587" y="258572"/>
                  </a:lnTo>
                  <a:lnTo>
                    <a:pt x="467182" y="265264"/>
                  </a:lnTo>
                  <a:lnTo>
                    <a:pt x="505955" y="273100"/>
                  </a:lnTo>
                  <a:lnTo>
                    <a:pt x="510667" y="249986"/>
                  </a:lnTo>
                  <a:close/>
                </a:path>
                <a:path w="4754880" h="605154">
                  <a:moveTo>
                    <a:pt x="534454" y="337096"/>
                  </a:moveTo>
                  <a:lnTo>
                    <a:pt x="502704" y="328142"/>
                  </a:lnTo>
                  <a:lnTo>
                    <a:pt x="502539" y="328091"/>
                  </a:lnTo>
                  <a:lnTo>
                    <a:pt x="502704" y="328117"/>
                  </a:lnTo>
                  <a:lnTo>
                    <a:pt x="502386" y="328028"/>
                  </a:lnTo>
                  <a:lnTo>
                    <a:pt x="466877" y="317106"/>
                  </a:lnTo>
                  <a:lnTo>
                    <a:pt x="466344" y="318846"/>
                  </a:lnTo>
                  <a:lnTo>
                    <a:pt x="455345" y="315226"/>
                  </a:lnTo>
                  <a:lnTo>
                    <a:pt x="447903" y="337629"/>
                  </a:lnTo>
                  <a:lnTo>
                    <a:pt x="515175" y="359689"/>
                  </a:lnTo>
                  <a:lnTo>
                    <a:pt x="516229" y="356463"/>
                  </a:lnTo>
                  <a:lnTo>
                    <a:pt x="527951" y="359778"/>
                  </a:lnTo>
                  <a:lnTo>
                    <a:pt x="534454" y="337096"/>
                  </a:lnTo>
                  <a:close/>
                </a:path>
                <a:path w="4754880" h="605154">
                  <a:moveTo>
                    <a:pt x="602970" y="265747"/>
                  </a:moveTo>
                  <a:lnTo>
                    <a:pt x="594906" y="264579"/>
                  </a:lnTo>
                  <a:lnTo>
                    <a:pt x="552894" y="257657"/>
                  </a:lnTo>
                  <a:lnTo>
                    <a:pt x="533615" y="254165"/>
                  </a:lnTo>
                  <a:lnTo>
                    <a:pt x="529424" y="277355"/>
                  </a:lnTo>
                  <a:lnTo>
                    <a:pt x="549021" y="280911"/>
                  </a:lnTo>
                  <a:lnTo>
                    <a:pt x="591235" y="287858"/>
                  </a:lnTo>
                  <a:lnTo>
                    <a:pt x="599516" y="289077"/>
                  </a:lnTo>
                  <a:lnTo>
                    <a:pt x="602970" y="265747"/>
                  </a:lnTo>
                  <a:close/>
                </a:path>
                <a:path w="4754880" h="605154">
                  <a:moveTo>
                    <a:pt x="625182" y="360680"/>
                  </a:moveTo>
                  <a:lnTo>
                    <a:pt x="607999" y="356577"/>
                  </a:lnTo>
                  <a:lnTo>
                    <a:pt x="556869" y="343369"/>
                  </a:lnTo>
                  <a:lnTo>
                    <a:pt x="555840" y="347345"/>
                  </a:lnTo>
                  <a:lnTo>
                    <a:pt x="544830" y="344017"/>
                  </a:lnTo>
                  <a:lnTo>
                    <a:pt x="538010" y="366585"/>
                  </a:lnTo>
                  <a:lnTo>
                    <a:pt x="589356" y="382066"/>
                  </a:lnTo>
                  <a:lnTo>
                    <a:pt x="606018" y="386689"/>
                  </a:lnTo>
                  <a:lnTo>
                    <a:pt x="607682" y="380746"/>
                  </a:lnTo>
                  <a:lnTo>
                    <a:pt x="619734" y="383603"/>
                  </a:lnTo>
                  <a:lnTo>
                    <a:pt x="625182" y="360680"/>
                  </a:lnTo>
                  <a:close/>
                </a:path>
                <a:path w="4754880" h="605154">
                  <a:moveTo>
                    <a:pt x="696010" y="278168"/>
                  </a:moveTo>
                  <a:lnTo>
                    <a:pt x="681037" y="276466"/>
                  </a:lnTo>
                  <a:lnTo>
                    <a:pt x="637451" y="270802"/>
                  </a:lnTo>
                  <a:lnTo>
                    <a:pt x="626237" y="269163"/>
                  </a:lnTo>
                  <a:lnTo>
                    <a:pt x="622884" y="292493"/>
                  </a:lnTo>
                  <a:lnTo>
                    <a:pt x="634301" y="294170"/>
                  </a:lnTo>
                  <a:lnTo>
                    <a:pt x="678103" y="299859"/>
                  </a:lnTo>
                  <a:lnTo>
                    <a:pt x="693394" y="301586"/>
                  </a:lnTo>
                  <a:lnTo>
                    <a:pt x="696010" y="278168"/>
                  </a:lnTo>
                  <a:close/>
                </a:path>
                <a:path w="4754880" h="605154">
                  <a:moveTo>
                    <a:pt x="716965" y="381355"/>
                  </a:moveTo>
                  <a:lnTo>
                    <a:pt x="663219" y="369735"/>
                  </a:lnTo>
                  <a:lnTo>
                    <a:pt x="648131" y="366128"/>
                  </a:lnTo>
                  <a:lnTo>
                    <a:pt x="646391" y="373418"/>
                  </a:lnTo>
                  <a:lnTo>
                    <a:pt x="635038" y="370268"/>
                  </a:lnTo>
                  <a:lnTo>
                    <a:pt x="628751" y="392988"/>
                  </a:lnTo>
                  <a:lnTo>
                    <a:pt x="667308" y="403669"/>
                  </a:lnTo>
                  <a:lnTo>
                    <a:pt x="697382" y="411327"/>
                  </a:lnTo>
                  <a:lnTo>
                    <a:pt x="699782" y="401777"/>
                  </a:lnTo>
                  <a:lnTo>
                    <a:pt x="711936" y="404393"/>
                  </a:lnTo>
                  <a:lnTo>
                    <a:pt x="716965" y="381355"/>
                  </a:lnTo>
                  <a:close/>
                </a:path>
                <a:path w="4754880" h="605154">
                  <a:moveTo>
                    <a:pt x="789470" y="287274"/>
                  </a:moveTo>
                  <a:lnTo>
                    <a:pt x="769467" y="285673"/>
                  </a:lnTo>
                  <a:lnTo>
                    <a:pt x="725144" y="281470"/>
                  </a:lnTo>
                  <a:lnTo>
                    <a:pt x="719480" y="280822"/>
                  </a:lnTo>
                  <a:lnTo>
                    <a:pt x="716762" y="304253"/>
                  </a:lnTo>
                  <a:lnTo>
                    <a:pt x="722528" y="304901"/>
                  </a:lnTo>
                  <a:lnTo>
                    <a:pt x="767575" y="309168"/>
                  </a:lnTo>
                  <a:lnTo>
                    <a:pt x="787590" y="310769"/>
                  </a:lnTo>
                  <a:lnTo>
                    <a:pt x="789470" y="287274"/>
                  </a:lnTo>
                  <a:close/>
                </a:path>
                <a:path w="4754880" h="605154">
                  <a:moveTo>
                    <a:pt x="809066" y="399008"/>
                  </a:moveTo>
                  <a:lnTo>
                    <a:pt x="778154" y="393522"/>
                  </a:lnTo>
                  <a:lnTo>
                    <a:pt x="739813" y="385940"/>
                  </a:lnTo>
                  <a:lnTo>
                    <a:pt x="737603" y="397281"/>
                  </a:lnTo>
                  <a:lnTo>
                    <a:pt x="725982" y="394309"/>
                  </a:lnTo>
                  <a:lnTo>
                    <a:pt x="720217" y="417156"/>
                  </a:lnTo>
                  <a:lnTo>
                    <a:pt x="748931" y="424472"/>
                  </a:lnTo>
                  <a:lnTo>
                    <a:pt x="789165" y="433870"/>
                  </a:lnTo>
                  <a:lnTo>
                    <a:pt x="792378" y="420001"/>
                  </a:lnTo>
                  <a:lnTo>
                    <a:pt x="804976" y="422236"/>
                  </a:lnTo>
                  <a:lnTo>
                    <a:pt x="809066" y="399008"/>
                  </a:lnTo>
                  <a:close/>
                </a:path>
                <a:path w="4754880" h="605154">
                  <a:moveTo>
                    <a:pt x="883145" y="293128"/>
                  </a:moveTo>
                  <a:lnTo>
                    <a:pt x="860094" y="292100"/>
                  </a:lnTo>
                  <a:lnTo>
                    <a:pt x="814730" y="289293"/>
                  </a:lnTo>
                  <a:lnTo>
                    <a:pt x="812939" y="289140"/>
                  </a:lnTo>
                  <a:lnTo>
                    <a:pt x="811060" y="312648"/>
                  </a:lnTo>
                  <a:lnTo>
                    <a:pt x="814730" y="312902"/>
                  </a:lnTo>
                  <a:lnTo>
                    <a:pt x="858837" y="315645"/>
                  </a:lnTo>
                  <a:lnTo>
                    <a:pt x="882091" y="316687"/>
                  </a:lnTo>
                  <a:lnTo>
                    <a:pt x="883145" y="293128"/>
                  </a:lnTo>
                  <a:close/>
                </a:path>
                <a:path w="4754880" h="605154">
                  <a:moveTo>
                    <a:pt x="901687" y="414159"/>
                  </a:moveTo>
                  <a:lnTo>
                    <a:pt x="897915" y="413664"/>
                  </a:lnTo>
                  <a:lnTo>
                    <a:pt x="837463" y="404050"/>
                  </a:lnTo>
                  <a:lnTo>
                    <a:pt x="832332" y="403136"/>
                  </a:lnTo>
                  <a:lnTo>
                    <a:pt x="829513" y="419112"/>
                  </a:lnTo>
                  <a:lnTo>
                    <a:pt x="817448" y="416280"/>
                  </a:lnTo>
                  <a:lnTo>
                    <a:pt x="812101" y="439242"/>
                  </a:lnTo>
                  <a:lnTo>
                    <a:pt x="833894" y="444322"/>
                  </a:lnTo>
                  <a:lnTo>
                    <a:pt x="881367" y="454571"/>
                  </a:lnTo>
                  <a:lnTo>
                    <a:pt x="885418" y="435546"/>
                  </a:lnTo>
                  <a:lnTo>
                    <a:pt x="894778" y="437032"/>
                  </a:lnTo>
                  <a:lnTo>
                    <a:pt x="898550" y="437527"/>
                  </a:lnTo>
                  <a:lnTo>
                    <a:pt x="901687" y="414159"/>
                  </a:lnTo>
                  <a:close/>
                </a:path>
                <a:path w="4754880" h="605154">
                  <a:moveTo>
                    <a:pt x="977023" y="295605"/>
                  </a:moveTo>
                  <a:lnTo>
                    <a:pt x="951661" y="295389"/>
                  </a:lnTo>
                  <a:lnTo>
                    <a:pt x="906513" y="294157"/>
                  </a:lnTo>
                  <a:lnTo>
                    <a:pt x="905878" y="317715"/>
                  </a:lnTo>
                  <a:lnTo>
                    <a:pt x="951661" y="318960"/>
                  </a:lnTo>
                  <a:lnTo>
                    <a:pt x="976807" y="319176"/>
                  </a:lnTo>
                  <a:lnTo>
                    <a:pt x="977023" y="295605"/>
                  </a:lnTo>
                  <a:close/>
                </a:path>
                <a:path w="4754880" h="605154">
                  <a:moveTo>
                    <a:pt x="995146" y="426364"/>
                  </a:moveTo>
                  <a:lnTo>
                    <a:pt x="925055" y="417207"/>
                  </a:lnTo>
                  <a:lnTo>
                    <a:pt x="922083" y="439254"/>
                  </a:lnTo>
                  <a:lnTo>
                    <a:pt x="909332" y="436486"/>
                  </a:lnTo>
                  <a:lnTo>
                    <a:pt x="904417" y="459536"/>
                  </a:lnTo>
                  <a:lnTo>
                    <a:pt x="922223" y="463384"/>
                  </a:lnTo>
                  <a:lnTo>
                    <a:pt x="973874" y="473608"/>
                  </a:lnTo>
                  <a:lnTo>
                    <a:pt x="978484" y="450481"/>
                  </a:lnTo>
                  <a:lnTo>
                    <a:pt x="940828" y="443052"/>
                  </a:lnTo>
                  <a:lnTo>
                    <a:pt x="992111" y="449732"/>
                  </a:lnTo>
                  <a:lnTo>
                    <a:pt x="995146" y="426364"/>
                  </a:lnTo>
                  <a:close/>
                </a:path>
                <a:path w="4754880" h="605154">
                  <a:moveTo>
                    <a:pt x="1070902" y="467855"/>
                  </a:moveTo>
                  <a:lnTo>
                    <a:pt x="1017879" y="458254"/>
                  </a:lnTo>
                  <a:lnTo>
                    <a:pt x="1001649" y="455053"/>
                  </a:lnTo>
                  <a:lnTo>
                    <a:pt x="997038" y="478167"/>
                  </a:lnTo>
                  <a:lnTo>
                    <a:pt x="1013485" y="481418"/>
                  </a:lnTo>
                  <a:lnTo>
                    <a:pt x="1066812" y="491045"/>
                  </a:lnTo>
                  <a:lnTo>
                    <a:pt x="1070902" y="467855"/>
                  </a:lnTo>
                  <a:close/>
                </a:path>
                <a:path w="4754880" h="605154">
                  <a:moveTo>
                    <a:pt x="1071524" y="318058"/>
                  </a:moveTo>
                  <a:lnTo>
                    <a:pt x="1070800" y="294500"/>
                  </a:lnTo>
                  <a:lnTo>
                    <a:pt x="1043139" y="295313"/>
                  </a:lnTo>
                  <a:lnTo>
                    <a:pt x="1000391" y="295744"/>
                  </a:lnTo>
                  <a:lnTo>
                    <a:pt x="1000594" y="319316"/>
                  </a:lnTo>
                  <a:lnTo>
                    <a:pt x="1043660" y="318884"/>
                  </a:lnTo>
                  <a:lnTo>
                    <a:pt x="1071524" y="318058"/>
                  </a:lnTo>
                  <a:close/>
                </a:path>
                <a:path w="4754880" h="605154">
                  <a:moveTo>
                    <a:pt x="1088504" y="436194"/>
                  </a:moveTo>
                  <a:lnTo>
                    <a:pt x="1022489" y="429933"/>
                  </a:lnTo>
                  <a:lnTo>
                    <a:pt x="1018514" y="429425"/>
                  </a:lnTo>
                  <a:lnTo>
                    <a:pt x="1015479" y="452793"/>
                  </a:lnTo>
                  <a:lnTo>
                    <a:pt x="1019670" y="453339"/>
                  </a:lnTo>
                  <a:lnTo>
                    <a:pt x="1086307" y="459663"/>
                  </a:lnTo>
                  <a:lnTo>
                    <a:pt x="1088504" y="436194"/>
                  </a:lnTo>
                  <a:close/>
                </a:path>
                <a:path w="4754880" h="605154">
                  <a:moveTo>
                    <a:pt x="1163726" y="483793"/>
                  </a:moveTo>
                  <a:lnTo>
                    <a:pt x="1111554" y="475170"/>
                  </a:lnTo>
                  <a:lnTo>
                    <a:pt x="1094155" y="472033"/>
                  </a:lnTo>
                  <a:lnTo>
                    <a:pt x="1089964" y="495236"/>
                  </a:lnTo>
                  <a:lnTo>
                    <a:pt x="1107567" y="498424"/>
                  </a:lnTo>
                  <a:lnTo>
                    <a:pt x="1159852" y="507060"/>
                  </a:lnTo>
                  <a:lnTo>
                    <a:pt x="1163726" y="483793"/>
                  </a:lnTo>
                  <a:close/>
                </a:path>
                <a:path w="4754880" h="605154">
                  <a:moveTo>
                    <a:pt x="1166139" y="313436"/>
                  </a:moveTo>
                  <a:lnTo>
                    <a:pt x="1164564" y="289915"/>
                  </a:lnTo>
                  <a:lnTo>
                    <a:pt x="1134808" y="291858"/>
                  </a:lnTo>
                  <a:lnTo>
                    <a:pt x="1134630" y="291871"/>
                  </a:lnTo>
                  <a:lnTo>
                    <a:pt x="1094155" y="293738"/>
                  </a:lnTo>
                  <a:lnTo>
                    <a:pt x="1095311" y="317284"/>
                  </a:lnTo>
                  <a:lnTo>
                    <a:pt x="1136065" y="315404"/>
                  </a:lnTo>
                  <a:lnTo>
                    <a:pt x="1166139" y="313436"/>
                  </a:lnTo>
                  <a:close/>
                </a:path>
                <a:path w="4754880" h="605154">
                  <a:moveTo>
                    <a:pt x="1182065" y="443839"/>
                  </a:moveTo>
                  <a:lnTo>
                    <a:pt x="1149794" y="441998"/>
                  </a:lnTo>
                  <a:lnTo>
                    <a:pt x="1111973" y="438404"/>
                  </a:lnTo>
                  <a:lnTo>
                    <a:pt x="1109776" y="461873"/>
                  </a:lnTo>
                  <a:lnTo>
                    <a:pt x="1147800" y="465480"/>
                  </a:lnTo>
                  <a:lnTo>
                    <a:pt x="1180706" y="467385"/>
                  </a:lnTo>
                  <a:lnTo>
                    <a:pt x="1182065" y="443839"/>
                  </a:lnTo>
                  <a:close/>
                </a:path>
                <a:path w="4754880" h="605154">
                  <a:moveTo>
                    <a:pt x="1256665" y="498436"/>
                  </a:moveTo>
                  <a:lnTo>
                    <a:pt x="1208049" y="491134"/>
                  </a:lnTo>
                  <a:lnTo>
                    <a:pt x="1186992" y="487641"/>
                  </a:lnTo>
                  <a:lnTo>
                    <a:pt x="1183119" y="510908"/>
                  </a:lnTo>
                  <a:lnTo>
                    <a:pt x="1204277" y="514400"/>
                  </a:lnTo>
                  <a:lnTo>
                    <a:pt x="1253210" y="521741"/>
                  </a:lnTo>
                  <a:lnTo>
                    <a:pt x="1256665" y="498436"/>
                  </a:lnTo>
                  <a:close/>
                </a:path>
                <a:path w="4754880" h="605154">
                  <a:moveTo>
                    <a:pt x="1260538" y="305257"/>
                  </a:moveTo>
                  <a:lnTo>
                    <a:pt x="1258138" y="281787"/>
                  </a:lnTo>
                  <a:lnTo>
                    <a:pt x="1225334" y="285140"/>
                  </a:lnTo>
                  <a:lnTo>
                    <a:pt x="1225130" y="285153"/>
                  </a:lnTo>
                  <a:lnTo>
                    <a:pt x="1187932" y="288251"/>
                  </a:lnTo>
                  <a:lnTo>
                    <a:pt x="1189824" y="311746"/>
                  </a:lnTo>
                  <a:lnTo>
                    <a:pt x="1227429" y="308610"/>
                  </a:lnTo>
                  <a:lnTo>
                    <a:pt x="1260538" y="305257"/>
                  </a:lnTo>
                  <a:close/>
                </a:path>
                <a:path w="4754880" h="605154">
                  <a:moveTo>
                    <a:pt x="1276159" y="449262"/>
                  </a:moveTo>
                  <a:lnTo>
                    <a:pt x="1205534" y="445198"/>
                  </a:lnTo>
                  <a:lnTo>
                    <a:pt x="1204175" y="468731"/>
                  </a:lnTo>
                  <a:lnTo>
                    <a:pt x="1274787" y="472795"/>
                  </a:lnTo>
                  <a:lnTo>
                    <a:pt x="1276159" y="449262"/>
                  </a:lnTo>
                  <a:close/>
                </a:path>
                <a:path w="4754880" h="605154">
                  <a:moveTo>
                    <a:pt x="1349806" y="511797"/>
                  </a:moveTo>
                  <a:lnTo>
                    <a:pt x="1306753" y="505955"/>
                  </a:lnTo>
                  <a:lnTo>
                    <a:pt x="1280033" y="501942"/>
                  </a:lnTo>
                  <a:lnTo>
                    <a:pt x="1276464" y="525259"/>
                  </a:lnTo>
                  <a:lnTo>
                    <a:pt x="1303286" y="529285"/>
                  </a:lnTo>
                  <a:lnTo>
                    <a:pt x="1346669" y="535152"/>
                  </a:lnTo>
                  <a:lnTo>
                    <a:pt x="1349806" y="511797"/>
                  </a:lnTo>
                  <a:close/>
                </a:path>
                <a:path w="4754880" h="605154">
                  <a:moveTo>
                    <a:pt x="1354531" y="293585"/>
                  </a:moveTo>
                  <a:lnTo>
                    <a:pt x="1351280" y="270230"/>
                  </a:lnTo>
                  <a:lnTo>
                    <a:pt x="1313980" y="275348"/>
                  </a:lnTo>
                  <a:lnTo>
                    <a:pt x="1313764" y="275374"/>
                  </a:lnTo>
                  <a:lnTo>
                    <a:pt x="1281290" y="279234"/>
                  </a:lnTo>
                  <a:lnTo>
                    <a:pt x="1284122" y="302641"/>
                  </a:lnTo>
                  <a:lnTo>
                    <a:pt x="1316812" y="298742"/>
                  </a:lnTo>
                  <a:lnTo>
                    <a:pt x="1354531" y="293585"/>
                  </a:lnTo>
                  <a:close/>
                </a:path>
                <a:path w="4754880" h="605154">
                  <a:moveTo>
                    <a:pt x="1369822" y="451624"/>
                  </a:moveTo>
                  <a:lnTo>
                    <a:pt x="1343939" y="451370"/>
                  </a:lnTo>
                  <a:lnTo>
                    <a:pt x="1343736" y="451370"/>
                  </a:lnTo>
                  <a:lnTo>
                    <a:pt x="1343418" y="451358"/>
                  </a:lnTo>
                  <a:lnTo>
                    <a:pt x="1299413" y="450037"/>
                  </a:lnTo>
                  <a:lnTo>
                    <a:pt x="1298676" y="473608"/>
                  </a:lnTo>
                  <a:lnTo>
                    <a:pt x="1343939" y="474954"/>
                  </a:lnTo>
                  <a:lnTo>
                    <a:pt x="1369618" y="475195"/>
                  </a:lnTo>
                  <a:lnTo>
                    <a:pt x="1369822" y="451624"/>
                  </a:lnTo>
                  <a:close/>
                </a:path>
                <a:path w="4754880" h="605154">
                  <a:moveTo>
                    <a:pt x="1443164" y="523913"/>
                  </a:moveTo>
                  <a:lnTo>
                    <a:pt x="1407439" y="519569"/>
                  </a:lnTo>
                  <a:lnTo>
                    <a:pt x="1373174" y="514946"/>
                  </a:lnTo>
                  <a:lnTo>
                    <a:pt x="1370037" y="538314"/>
                  </a:lnTo>
                  <a:lnTo>
                    <a:pt x="1404505" y="542975"/>
                  </a:lnTo>
                  <a:lnTo>
                    <a:pt x="1440332" y="547319"/>
                  </a:lnTo>
                  <a:lnTo>
                    <a:pt x="1443164" y="523913"/>
                  </a:lnTo>
                  <a:close/>
                </a:path>
                <a:path w="4754880" h="605154">
                  <a:moveTo>
                    <a:pt x="1448193" y="278371"/>
                  </a:moveTo>
                  <a:lnTo>
                    <a:pt x="1443685" y="255219"/>
                  </a:lnTo>
                  <a:lnTo>
                    <a:pt x="1441805" y="255587"/>
                  </a:lnTo>
                  <a:lnTo>
                    <a:pt x="1399895" y="262864"/>
                  </a:lnTo>
                  <a:lnTo>
                    <a:pt x="1374432" y="266776"/>
                  </a:lnTo>
                  <a:lnTo>
                    <a:pt x="1378000" y="290080"/>
                  </a:lnTo>
                  <a:lnTo>
                    <a:pt x="1403769" y="286118"/>
                  </a:lnTo>
                  <a:lnTo>
                    <a:pt x="1446098" y="278777"/>
                  </a:lnTo>
                  <a:lnTo>
                    <a:pt x="1448193" y="278371"/>
                  </a:lnTo>
                  <a:close/>
                </a:path>
                <a:path w="4754880" h="605154">
                  <a:moveTo>
                    <a:pt x="1464119" y="475043"/>
                  </a:moveTo>
                  <a:lnTo>
                    <a:pt x="1463916" y="451472"/>
                  </a:lnTo>
                  <a:lnTo>
                    <a:pt x="1409014" y="451993"/>
                  </a:lnTo>
                  <a:lnTo>
                    <a:pt x="1393393" y="451853"/>
                  </a:lnTo>
                  <a:lnTo>
                    <a:pt x="1393190" y="475411"/>
                  </a:lnTo>
                  <a:lnTo>
                    <a:pt x="1409217" y="475576"/>
                  </a:lnTo>
                  <a:lnTo>
                    <a:pt x="1464119" y="475043"/>
                  </a:lnTo>
                  <a:close/>
                </a:path>
                <a:path w="4754880" h="605154">
                  <a:moveTo>
                    <a:pt x="1536725" y="534860"/>
                  </a:moveTo>
                  <a:lnTo>
                    <a:pt x="1510436" y="532079"/>
                  </a:lnTo>
                  <a:lnTo>
                    <a:pt x="1466634" y="526757"/>
                  </a:lnTo>
                  <a:lnTo>
                    <a:pt x="1463802" y="550164"/>
                  </a:lnTo>
                  <a:lnTo>
                    <a:pt x="1507705" y="555485"/>
                  </a:lnTo>
                  <a:lnTo>
                    <a:pt x="1534210" y="558317"/>
                  </a:lnTo>
                  <a:lnTo>
                    <a:pt x="1536725" y="534860"/>
                  </a:lnTo>
                  <a:close/>
                </a:path>
                <a:path w="4754880" h="605154">
                  <a:moveTo>
                    <a:pt x="1540916" y="259257"/>
                  </a:moveTo>
                  <a:lnTo>
                    <a:pt x="1535684" y="236283"/>
                  </a:lnTo>
                  <a:lnTo>
                    <a:pt x="1522691" y="239268"/>
                  </a:lnTo>
                  <a:lnTo>
                    <a:pt x="1482979" y="247713"/>
                  </a:lnTo>
                  <a:lnTo>
                    <a:pt x="1482661" y="247777"/>
                  </a:lnTo>
                  <a:lnTo>
                    <a:pt x="1482979" y="247738"/>
                  </a:lnTo>
                  <a:lnTo>
                    <a:pt x="1466850" y="250799"/>
                  </a:lnTo>
                  <a:lnTo>
                    <a:pt x="1471345" y="273951"/>
                  </a:lnTo>
                  <a:lnTo>
                    <a:pt x="1487487" y="270878"/>
                  </a:lnTo>
                  <a:lnTo>
                    <a:pt x="1527924" y="262255"/>
                  </a:lnTo>
                  <a:lnTo>
                    <a:pt x="1540916" y="259257"/>
                  </a:lnTo>
                  <a:close/>
                </a:path>
                <a:path w="4754880" h="605154">
                  <a:moveTo>
                    <a:pt x="1558937" y="471995"/>
                  </a:moveTo>
                  <a:lnTo>
                    <a:pt x="1557578" y="448462"/>
                  </a:lnTo>
                  <a:lnTo>
                    <a:pt x="1539557" y="449478"/>
                  </a:lnTo>
                  <a:lnTo>
                    <a:pt x="1539138" y="449491"/>
                  </a:lnTo>
                  <a:lnTo>
                    <a:pt x="1487271" y="450989"/>
                  </a:lnTo>
                  <a:lnTo>
                    <a:pt x="1487906" y="474560"/>
                  </a:lnTo>
                  <a:lnTo>
                    <a:pt x="1540395" y="473049"/>
                  </a:lnTo>
                  <a:lnTo>
                    <a:pt x="1558937" y="471995"/>
                  </a:lnTo>
                  <a:close/>
                </a:path>
                <a:path w="4754880" h="605154">
                  <a:moveTo>
                    <a:pt x="1630299" y="544639"/>
                  </a:moveTo>
                  <a:lnTo>
                    <a:pt x="1614995" y="543217"/>
                  </a:lnTo>
                  <a:lnTo>
                    <a:pt x="1560093" y="537375"/>
                  </a:lnTo>
                  <a:lnTo>
                    <a:pt x="1557680" y="560806"/>
                  </a:lnTo>
                  <a:lnTo>
                    <a:pt x="1612582" y="566661"/>
                  </a:lnTo>
                  <a:lnTo>
                    <a:pt x="1628089" y="568109"/>
                  </a:lnTo>
                  <a:lnTo>
                    <a:pt x="1630299" y="544639"/>
                  </a:lnTo>
                  <a:close/>
                </a:path>
                <a:path w="4754880" h="605154">
                  <a:moveTo>
                    <a:pt x="1632813" y="235953"/>
                  </a:moveTo>
                  <a:lnTo>
                    <a:pt x="1626527" y="213233"/>
                  </a:lnTo>
                  <a:lnTo>
                    <a:pt x="1599590" y="220713"/>
                  </a:lnTo>
                  <a:lnTo>
                    <a:pt x="1599387" y="220751"/>
                  </a:lnTo>
                  <a:lnTo>
                    <a:pt x="1561833" y="230238"/>
                  </a:lnTo>
                  <a:lnTo>
                    <a:pt x="1561668" y="230276"/>
                  </a:lnTo>
                  <a:lnTo>
                    <a:pt x="1558632" y="230974"/>
                  </a:lnTo>
                  <a:lnTo>
                    <a:pt x="1563865" y="253949"/>
                  </a:lnTo>
                  <a:lnTo>
                    <a:pt x="1567319" y="253161"/>
                  </a:lnTo>
                  <a:lnTo>
                    <a:pt x="1605457" y="243522"/>
                  </a:lnTo>
                  <a:lnTo>
                    <a:pt x="1632813" y="235953"/>
                  </a:lnTo>
                  <a:close/>
                </a:path>
                <a:path w="4754880" h="605154">
                  <a:moveTo>
                    <a:pt x="1653133" y="466623"/>
                  </a:moveTo>
                  <a:lnTo>
                    <a:pt x="1651774" y="443090"/>
                  </a:lnTo>
                  <a:lnTo>
                    <a:pt x="1581150" y="447116"/>
                  </a:lnTo>
                  <a:lnTo>
                    <a:pt x="1582521" y="470649"/>
                  </a:lnTo>
                  <a:lnTo>
                    <a:pt x="1653133" y="466623"/>
                  </a:lnTo>
                  <a:close/>
                </a:path>
                <a:path w="4754880" h="605154">
                  <a:moveTo>
                    <a:pt x="1723542" y="207518"/>
                  </a:moveTo>
                  <a:lnTo>
                    <a:pt x="1715681" y="185267"/>
                  </a:lnTo>
                  <a:lnTo>
                    <a:pt x="1704682" y="189153"/>
                  </a:lnTo>
                  <a:lnTo>
                    <a:pt x="1704365" y="189268"/>
                  </a:lnTo>
                  <a:lnTo>
                    <a:pt x="1704682" y="189179"/>
                  </a:lnTo>
                  <a:lnTo>
                    <a:pt x="1671053" y="200190"/>
                  </a:lnTo>
                  <a:lnTo>
                    <a:pt x="1670837" y="200228"/>
                  </a:lnTo>
                  <a:lnTo>
                    <a:pt x="1648942" y="206756"/>
                  </a:lnTo>
                  <a:lnTo>
                    <a:pt x="1655648" y="229336"/>
                  </a:lnTo>
                  <a:lnTo>
                    <a:pt x="1677962" y="222707"/>
                  </a:lnTo>
                  <a:lnTo>
                    <a:pt x="1712125" y="211543"/>
                  </a:lnTo>
                  <a:lnTo>
                    <a:pt x="1723542" y="207518"/>
                  </a:lnTo>
                  <a:close/>
                </a:path>
                <a:path w="4754880" h="605154">
                  <a:moveTo>
                    <a:pt x="1724063" y="553326"/>
                  </a:moveTo>
                  <a:lnTo>
                    <a:pt x="1720926" y="553085"/>
                  </a:lnTo>
                  <a:lnTo>
                    <a:pt x="1653768" y="546836"/>
                  </a:lnTo>
                  <a:lnTo>
                    <a:pt x="1651558" y="570306"/>
                  </a:lnTo>
                  <a:lnTo>
                    <a:pt x="1719033" y="576592"/>
                  </a:lnTo>
                  <a:lnTo>
                    <a:pt x="1722183" y="576834"/>
                  </a:lnTo>
                  <a:lnTo>
                    <a:pt x="1724063" y="553326"/>
                  </a:lnTo>
                  <a:close/>
                </a:path>
                <a:path w="4754880" h="605154">
                  <a:moveTo>
                    <a:pt x="1747431" y="458482"/>
                  </a:moveTo>
                  <a:lnTo>
                    <a:pt x="1745234" y="435000"/>
                  </a:lnTo>
                  <a:lnTo>
                    <a:pt x="1674825" y="441553"/>
                  </a:lnTo>
                  <a:lnTo>
                    <a:pt x="1677022" y="465023"/>
                  </a:lnTo>
                  <a:lnTo>
                    <a:pt x="1747431" y="458482"/>
                  </a:lnTo>
                  <a:close/>
                </a:path>
                <a:path w="4754880" h="605154">
                  <a:moveTo>
                    <a:pt x="1812188" y="172516"/>
                  </a:moveTo>
                  <a:lnTo>
                    <a:pt x="1802549" y="151015"/>
                  </a:lnTo>
                  <a:lnTo>
                    <a:pt x="1795843" y="154012"/>
                  </a:lnTo>
                  <a:lnTo>
                    <a:pt x="1795627" y="154101"/>
                  </a:lnTo>
                  <a:lnTo>
                    <a:pt x="1766811" y="166268"/>
                  </a:lnTo>
                  <a:lnTo>
                    <a:pt x="1767128" y="166116"/>
                  </a:lnTo>
                  <a:lnTo>
                    <a:pt x="1766811" y="166243"/>
                  </a:lnTo>
                  <a:lnTo>
                    <a:pt x="1737588" y="177546"/>
                  </a:lnTo>
                  <a:lnTo>
                    <a:pt x="1746072" y="199529"/>
                  </a:lnTo>
                  <a:lnTo>
                    <a:pt x="1775828" y="188048"/>
                  </a:lnTo>
                  <a:lnTo>
                    <a:pt x="1805165" y="175666"/>
                  </a:lnTo>
                  <a:lnTo>
                    <a:pt x="1812188" y="172516"/>
                  </a:lnTo>
                  <a:close/>
                </a:path>
                <a:path w="4754880" h="605154">
                  <a:moveTo>
                    <a:pt x="1818055" y="560755"/>
                  </a:moveTo>
                  <a:lnTo>
                    <a:pt x="1747532" y="555180"/>
                  </a:lnTo>
                  <a:lnTo>
                    <a:pt x="1745653" y="578688"/>
                  </a:lnTo>
                  <a:lnTo>
                    <a:pt x="1816163" y="584250"/>
                  </a:lnTo>
                  <a:lnTo>
                    <a:pt x="1818055" y="560755"/>
                  </a:lnTo>
                  <a:close/>
                </a:path>
                <a:path w="4754880" h="605154">
                  <a:moveTo>
                    <a:pt x="1841627" y="448195"/>
                  </a:moveTo>
                  <a:lnTo>
                    <a:pt x="1838591" y="424815"/>
                  </a:lnTo>
                  <a:lnTo>
                    <a:pt x="1796148" y="430276"/>
                  </a:lnTo>
                  <a:lnTo>
                    <a:pt x="1795754" y="430314"/>
                  </a:lnTo>
                  <a:lnTo>
                    <a:pt x="1768703" y="432828"/>
                  </a:lnTo>
                  <a:lnTo>
                    <a:pt x="1770900" y="456298"/>
                  </a:lnTo>
                  <a:lnTo>
                    <a:pt x="1798459" y="453732"/>
                  </a:lnTo>
                  <a:lnTo>
                    <a:pt x="1841627" y="448195"/>
                  </a:lnTo>
                  <a:close/>
                </a:path>
                <a:path w="4754880" h="605154">
                  <a:moveTo>
                    <a:pt x="1896948" y="127393"/>
                  </a:moveTo>
                  <a:lnTo>
                    <a:pt x="1884057" y="107645"/>
                  </a:lnTo>
                  <a:lnTo>
                    <a:pt x="1881022" y="109601"/>
                  </a:lnTo>
                  <a:lnTo>
                    <a:pt x="1880704" y="109804"/>
                  </a:lnTo>
                  <a:lnTo>
                    <a:pt x="1881022" y="109639"/>
                  </a:lnTo>
                  <a:lnTo>
                    <a:pt x="1870443" y="116128"/>
                  </a:lnTo>
                  <a:lnTo>
                    <a:pt x="1870125" y="116319"/>
                  </a:lnTo>
                  <a:lnTo>
                    <a:pt x="1859229" y="122618"/>
                  </a:lnTo>
                  <a:lnTo>
                    <a:pt x="1859089" y="122707"/>
                  </a:lnTo>
                  <a:lnTo>
                    <a:pt x="1847596" y="128968"/>
                  </a:lnTo>
                  <a:lnTo>
                    <a:pt x="1847278" y="129146"/>
                  </a:lnTo>
                  <a:lnTo>
                    <a:pt x="1847596" y="129019"/>
                  </a:lnTo>
                  <a:lnTo>
                    <a:pt x="1835340" y="135356"/>
                  </a:lnTo>
                  <a:lnTo>
                    <a:pt x="1835124" y="135458"/>
                  </a:lnTo>
                  <a:lnTo>
                    <a:pt x="1823504" y="141262"/>
                  </a:lnTo>
                  <a:lnTo>
                    <a:pt x="1833981" y="162382"/>
                  </a:lnTo>
                  <a:lnTo>
                    <a:pt x="1845919" y="156425"/>
                  </a:lnTo>
                  <a:lnTo>
                    <a:pt x="1858594" y="149885"/>
                  </a:lnTo>
                  <a:lnTo>
                    <a:pt x="1870646" y="143230"/>
                  </a:lnTo>
                  <a:lnTo>
                    <a:pt x="1882381" y="136474"/>
                  </a:lnTo>
                  <a:lnTo>
                    <a:pt x="1893493" y="129641"/>
                  </a:lnTo>
                  <a:lnTo>
                    <a:pt x="1896948" y="127393"/>
                  </a:lnTo>
                  <a:close/>
                </a:path>
                <a:path w="4754880" h="605154">
                  <a:moveTo>
                    <a:pt x="1911934" y="567016"/>
                  </a:moveTo>
                  <a:lnTo>
                    <a:pt x="1841411" y="562406"/>
                  </a:lnTo>
                  <a:lnTo>
                    <a:pt x="1839849" y="585939"/>
                  </a:lnTo>
                  <a:lnTo>
                    <a:pt x="1910461" y="590537"/>
                  </a:lnTo>
                  <a:lnTo>
                    <a:pt x="1911934" y="567016"/>
                  </a:lnTo>
                  <a:close/>
                </a:path>
                <a:path w="4754880" h="605154">
                  <a:moveTo>
                    <a:pt x="1935403" y="435800"/>
                  </a:moveTo>
                  <a:lnTo>
                    <a:pt x="1931733" y="412508"/>
                  </a:lnTo>
                  <a:lnTo>
                    <a:pt x="1920316" y="414299"/>
                  </a:lnTo>
                  <a:lnTo>
                    <a:pt x="1920049" y="414337"/>
                  </a:lnTo>
                  <a:lnTo>
                    <a:pt x="1861947" y="421805"/>
                  </a:lnTo>
                  <a:lnTo>
                    <a:pt x="1864995" y="445185"/>
                  </a:lnTo>
                  <a:lnTo>
                    <a:pt x="1923453" y="437654"/>
                  </a:lnTo>
                  <a:lnTo>
                    <a:pt x="1935403" y="435800"/>
                  </a:lnTo>
                  <a:close/>
                </a:path>
                <a:path w="4754880" h="605154">
                  <a:moveTo>
                    <a:pt x="1986419" y="78955"/>
                  </a:moveTo>
                  <a:lnTo>
                    <a:pt x="1982228" y="0"/>
                  </a:lnTo>
                  <a:lnTo>
                    <a:pt x="1968715" y="11315"/>
                  </a:lnTo>
                  <a:lnTo>
                    <a:pt x="1921573" y="50761"/>
                  </a:lnTo>
                  <a:lnTo>
                    <a:pt x="1941537" y="59448"/>
                  </a:lnTo>
                  <a:lnTo>
                    <a:pt x="1939594" y="62623"/>
                  </a:lnTo>
                  <a:lnTo>
                    <a:pt x="1938616" y="64198"/>
                  </a:lnTo>
                  <a:lnTo>
                    <a:pt x="1937918" y="64909"/>
                  </a:lnTo>
                  <a:lnTo>
                    <a:pt x="1933092" y="69786"/>
                  </a:lnTo>
                  <a:lnTo>
                    <a:pt x="1932673" y="70205"/>
                  </a:lnTo>
                  <a:lnTo>
                    <a:pt x="1933092" y="69850"/>
                  </a:lnTo>
                  <a:lnTo>
                    <a:pt x="1925967" y="76466"/>
                  </a:lnTo>
                  <a:lnTo>
                    <a:pt x="1925574" y="76822"/>
                  </a:lnTo>
                  <a:lnTo>
                    <a:pt x="1917801" y="83413"/>
                  </a:lnTo>
                  <a:lnTo>
                    <a:pt x="1918004" y="83172"/>
                  </a:lnTo>
                  <a:lnTo>
                    <a:pt x="1917801" y="83337"/>
                  </a:lnTo>
                  <a:lnTo>
                    <a:pt x="1909622" y="89839"/>
                  </a:lnTo>
                  <a:lnTo>
                    <a:pt x="1909470" y="89954"/>
                  </a:lnTo>
                  <a:lnTo>
                    <a:pt x="1909305" y="90068"/>
                  </a:lnTo>
                  <a:lnTo>
                    <a:pt x="1903018" y="94754"/>
                  </a:lnTo>
                  <a:lnTo>
                    <a:pt x="1916963" y="113728"/>
                  </a:lnTo>
                  <a:lnTo>
                    <a:pt x="1923770" y="108699"/>
                  </a:lnTo>
                  <a:lnTo>
                    <a:pt x="1932889" y="101523"/>
                  </a:lnTo>
                  <a:lnTo>
                    <a:pt x="1941372" y="94322"/>
                  </a:lnTo>
                  <a:lnTo>
                    <a:pt x="1949335" y="86969"/>
                  </a:lnTo>
                  <a:lnTo>
                    <a:pt x="1957298" y="78816"/>
                  </a:lnTo>
                  <a:lnTo>
                    <a:pt x="1963356" y="68935"/>
                  </a:lnTo>
                  <a:lnTo>
                    <a:pt x="1986419" y="78955"/>
                  </a:lnTo>
                  <a:close/>
                </a:path>
                <a:path w="4754880" h="605154">
                  <a:moveTo>
                    <a:pt x="2006015" y="572160"/>
                  </a:moveTo>
                  <a:lnTo>
                    <a:pt x="1936965" y="568629"/>
                  </a:lnTo>
                  <a:lnTo>
                    <a:pt x="1935505" y="568540"/>
                  </a:lnTo>
                  <a:lnTo>
                    <a:pt x="1933930" y="592061"/>
                  </a:lnTo>
                  <a:lnTo>
                    <a:pt x="1936965" y="592239"/>
                  </a:lnTo>
                  <a:lnTo>
                    <a:pt x="2004758" y="595693"/>
                  </a:lnTo>
                  <a:lnTo>
                    <a:pt x="2006015" y="572160"/>
                  </a:lnTo>
                  <a:close/>
                </a:path>
                <a:path w="4754880" h="605154">
                  <a:moveTo>
                    <a:pt x="2028647" y="420382"/>
                  </a:moveTo>
                  <a:lnTo>
                    <a:pt x="2024557" y="397167"/>
                  </a:lnTo>
                  <a:lnTo>
                    <a:pt x="1980831" y="404837"/>
                  </a:lnTo>
                  <a:lnTo>
                    <a:pt x="1980666" y="404863"/>
                  </a:lnTo>
                  <a:lnTo>
                    <a:pt x="1955101" y="408863"/>
                  </a:lnTo>
                  <a:lnTo>
                    <a:pt x="1958657" y="432155"/>
                  </a:lnTo>
                  <a:lnTo>
                    <a:pt x="1984540" y="428104"/>
                  </a:lnTo>
                  <a:lnTo>
                    <a:pt x="2028647" y="420382"/>
                  </a:lnTo>
                  <a:close/>
                </a:path>
                <a:path w="4754880" h="605154">
                  <a:moveTo>
                    <a:pt x="2099995" y="576199"/>
                  </a:moveTo>
                  <a:lnTo>
                    <a:pt x="2046249" y="574205"/>
                  </a:lnTo>
                  <a:lnTo>
                    <a:pt x="2029485" y="573354"/>
                  </a:lnTo>
                  <a:lnTo>
                    <a:pt x="2028329" y="596887"/>
                  </a:lnTo>
                  <a:lnTo>
                    <a:pt x="2045208" y="597750"/>
                  </a:lnTo>
                  <a:lnTo>
                    <a:pt x="2099157" y="599757"/>
                  </a:lnTo>
                  <a:lnTo>
                    <a:pt x="2099995" y="576199"/>
                  </a:lnTo>
                  <a:close/>
                </a:path>
                <a:path w="4754880" h="605154">
                  <a:moveTo>
                    <a:pt x="2121585" y="402297"/>
                  </a:moveTo>
                  <a:lnTo>
                    <a:pt x="2116658" y="379247"/>
                  </a:lnTo>
                  <a:lnTo>
                    <a:pt x="2098433" y="383146"/>
                  </a:lnTo>
                  <a:lnTo>
                    <a:pt x="2098294" y="383171"/>
                  </a:lnTo>
                  <a:lnTo>
                    <a:pt x="2047608" y="393001"/>
                  </a:lnTo>
                  <a:lnTo>
                    <a:pt x="2052015" y="416140"/>
                  </a:lnTo>
                  <a:lnTo>
                    <a:pt x="2103043" y="406260"/>
                  </a:lnTo>
                  <a:lnTo>
                    <a:pt x="2121585" y="402297"/>
                  </a:lnTo>
                  <a:close/>
                </a:path>
                <a:path w="4754880" h="605154">
                  <a:moveTo>
                    <a:pt x="2194090" y="579107"/>
                  </a:moveTo>
                  <a:lnTo>
                    <a:pt x="2156269" y="578281"/>
                  </a:lnTo>
                  <a:lnTo>
                    <a:pt x="2123579" y="577075"/>
                  </a:lnTo>
                  <a:lnTo>
                    <a:pt x="2122741" y="600633"/>
                  </a:lnTo>
                  <a:lnTo>
                    <a:pt x="2156269" y="601865"/>
                  </a:lnTo>
                  <a:lnTo>
                    <a:pt x="2193569" y="602691"/>
                  </a:lnTo>
                  <a:lnTo>
                    <a:pt x="2194090" y="579107"/>
                  </a:lnTo>
                  <a:close/>
                </a:path>
                <a:path w="4754880" h="605154">
                  <a:moveTo>
                    <a:pt x="2213787" y="381533"/>
                  </a:moveTo>
                  <a:lnTo>
                    <a:pt x="2208441" y="358571"/>
                  </a:lnTo>
                  <a:lnTo>
                    <a:pt x="2155317" y="370992"/>
                  </a:lnTo>
                  <a:lnTo>
                    <a:pt x="2155012" y="371055"/>
                  </a:lnTo>
                  <a:lnTo>
                    <a:pt x="2155317" y="371005"/>
                  </a:lnTo>
                  <a:lnTo>
                    <a:pt x="2139708" y="374319"/>
                  </a:lnTo>
                  <a:lnTo>
                    <a:pt x="2144636" y="397370"/>
                  </a:lnTo>
                  <a:lnTo>
                    <a:pt x="2160346" y="394042"/>
                  </a:lnTo>
                  <a:lnTo>
                    <a:pt x="2213787" y="381533"/>
                  </a:lnTo>
                  <a:close/>
                </a:path>
                <a:path w="4754880" h="605154">
                  <a:moveTo>
                    <a:pt x="2288171" y="580885"/>
                  </a:moveTo>
                  <a:lnTo>
                    <a:pt x="2266696" y="580720"/>
                  </a:lnTo>
                  <a:lnTo>
                    <a:pt x="2266518" y="580720"/>
                  </a:lnTo>
                  <a:lnTo>
                    <a:pt x="2266277" y="580707"/>
                  </a:lnTo>
                  <a:lnTo>
                    <a:pt x="2217661" y="579640"/>
                  </a:lnTo>
                  <a:lnTo>
                    <a:pt x="2217140" y="603199"/>
                  </a:lnTo>
                  <a:lnTo>
                    <a:pt x="2266696" y="604291"/>
                  </a:lnTo>
                  <a:lnTo>
                    <a:pt x="2287968" y="604456"/>
                  </a:lnTo>
                  <a:lnTo>
                    <a:pt x="2288171" y="580885"/>
                  </a:lnTo>
                  <a:close/>
                </a:path>
                <a:path w="4754880" h="605154">
                  <a:moveTo>
                    <a:pt x="2305469" y="357416"/>
                  </a:moveTo>
                  <a:lnTo>
                    <a:pt x="2299182" y="334708"/>
                  </a:lnTo>
                  <a:lnTo>
                    <a:pt x="2264079" y="344449"/>
                  </a:lnTo>
                  <a:lnTo>
                    <a:pt x="2263762" y="344538"/>
                  </a:lnTo>
                  <a:lnTo>
                    <a:pt x="2264079" y="344462"/>
                  </a:lnTo>
                  <a:lnTo>
                    <a:pt x="2231072" y="352844"/>
                  </a:lnTo>
                  <a:lnTo>
                    <a:pt x="2236940" y="375704"/>
                  </a:lnTo>
                  <a:lnTo>
                    <a:pt x="2269947" y="367284"/>
                  </a:lnTo>
                  <a:lnTo>
                    <a:pt x="2305469" y="357416"/>
                  </a:lnTo>
                  <a:close/>
                </a:path>
                <a:path w="4754880" h="605154">
                  <a:moveTo>
                    <a:pt x="2382469" y="605104"/>
                  </a:moveTo>
                  <a:lnTo>
                    <a:pt x="2382266" y="581533"/>
                  </a:lnTo>
                  <a:lnTo>
                    <a:pt x="2377135" y="581571"/>
                  </a:lnTo>
                  <a:lnTo>
                    <a:pt x="2311755" y="581063"/>
                  </a:lnTo>
                  <a:lnTo>
                    <a:pt x="2311539" y="604634"/>
                  </a:lnTo>
                  <a:lnTo>
                    <a:pt x="2377135" y="605142"/>
                  </a:lnTo>
                  <a:lnTo>
                    <a:pt x="2382469" y="605104"/>
                  </a:lnTo>
                  <a:close/>
                </a:path>
                <a:path w="4754880" h="605154">
                  <a:moveTo>
                    <a:pt x="2396198" y="329755"/>
                  </a:moveTo>
                  <a:lnTo>
                    <a:pt x="2388870" y="307352"/>
                  </a:lnTo>
                  <a:lnTo>
                    <a:pt x="2365603" y="314998"/>
                  </a:lnTo>
                  <a:lnTo>
                    <a:pt x="2365400" y="315048"/>
                  </a:lnTo>
                  <a:lnTo>
                    <a:pt x="2321598" y="328320"/>
                  </a:lnTo>
                  <a:lnTo>
                    <a:pt x="2328405" y="350888"/>
                  </a:lnTo>
                  <a:lnTo>
                    <a:pt x="2372626" y="337515"/>
                  </a:lnTo>
                  <a:lnTo>
                    <a:pt x="2396198" y="329755"/>
                  </a:lnTo>
                  <a:close/>
                </a:path>
                <a:path w="4754880" h="605154">
                  <a:moveTo>
                    <a:pt x="2476766" y="604367"/>
                  </a:moveTo>
                  <a:lnTo>
                    <a:pt x="2476563" y="580796"/>
                  </a:lnTo>
                  <a:lnTo>
                    <a:pt x="2405837" y="581355"/>
                  </a:lnTo>
                  <a:lnTo>
                    <a:pt x="2406053" y="604926"/>
                  </a:lnTo>
                  <a:lnTo>
                    <a:pt x="2476766" y="604367"/>
                  </a:lnTo>
                  <a:close/>
                </a:path>
                <a:path w="4754880" h="605154">
                  <a:moveTo>
                    <a:pt x="2485682" y="297954"/>
                  </a:moveTo>
                  <a:lnTo>
                    <a:pt x="2477084" y="275996"/>
                  </a:lnTo>
                  <a:lnTo>
                    <a:pt x="2459063" y="283019"/>
                  </a:lnTo>
                  <a:lnTo>
                    <a:pt x="2458859" y="283095"/>
                  </a:lnTo>
                  <a:lnTo>
                    <a:pt x="2413482" y="299262"/>
                  </a:lnTo>
                  <a:lnTo>
                    <a:pt x="2413203" y="299377"/>
                  </a:lnTo>
                  <a:lnTo>
                    <a:pt x="2411285" y="299999"/>
                  </a:lnTo>
                  <a:lnTo>
                    <a:pt x="2418626" y="322389"/>
                  </a:lnTo>
                  <a:lnTo>
                    <a:pt x="2420924" y="321627"/>
                  </a:lnTo>
                  <a:lnTo>
                    <a:pt x="2467127" y="305181"/>
                  </a:lnTo>
                  <a:lnTo>
                    <a:pt x="2485682" y="297954"/>
                  </a:lnTo>
                  <a:close/>
                </a:path>
                <a:path w="4754880" h="605154">
                  <a:moveTo>
                    <a:pt x="2571280" y="602399"/>
                  </a:moveTo>
                  <a:lnTo>
                    <a:pt x="2570759" y="578827"/>
                  </a:lnTo>
                  <a:lnTo>
                    <a:pt x="2500033" y="580428"/>
                  </a:lnTo>
                  <a:lnTo>
                    <a:pt x="2500553" y="604012"/>
                  </a:lnTo>
                  <a:lnTo>
                    <a:pt x="2571280" y="602399"/>
                  </a:lnTo>
                  <a:close/>
                </a:path>
                <a:path w="4754880" h="605154">
                  <a:moveTo>
                    <a:pt x="2573058" y="260845"/>
                  </a:moveTo>
                  <a:lnTo>
                    <a:pt x="2563215" y="239458"/>
                  </a:lnTo>
                  <a:lnTo>
                    <a:pt x="2543098" y="248793"/>
                  </a:lnTo>
                  <a:lnTo>
                    <a:pt x="2542781" y="248920"/>
                  </a:lnTo>
                  <a:lnTo>
                    <a:pt x="2502230" y="266166"/>
                  </a:lnTo>
                  <a:lnTo>
                    <a:pt x="2501912" y="266293"/>
                  </a:lnTo>
                  <a:lnTo>
                    <a:pt x="2499093" y="267436"/>
                  </a:lnTo>
                  <a:lnTo>
                    <a:pt x="2507577" y="289394"/>
                  </a:lnTo>
                  <a:lnTo>
                    <a:pt x="2511031" y="288074"/>
                  </a:lnTo>
                  <a:lnTo>
                    <a:pt x="2552522" y="270408"/>
                  </a:lnTo>
                  <a:lnTo>
                    <a:pt x="2573058" y="260845"/>
                  </a:lnTo>
                  <a:close/>
                </a:path>
                <a:path w="4754880" h="605154">
                  <a:moveTo>
                    <a:pt x="2657513" y="216738"/>
                  </a:moveTo>
                  <a:lnTo>
                    <a:pt x="2645880" y="196253"/>
                  </a:lnTo>
                  <a:lnTo>
                    <a:pt x="2616327" y="213093"/>
                  </a:lnTo>
                  <a:lnTo>
                    <a:pt x="2616746" y="212839"/>
                  </a:lnTo>
                  <a:lnTo>
                    <a:pt x="2616327" y="213055"/>
                  </a:lnTo>
                  <a:lnTo>
                    <a:pt x="2584056" y="229616"/>
                  </a:lnTo>
                  <a:lnTo>
                    <a:pt x="2594851" y="250583"/>
                  </a:lnTo>
                  <a:lnTo>
                    <a:pt x="2627757" y="233705"/>
                  </a:lnTo>
                  <a:lnTo>
                    <a:pt x="2657513" y="216738"/>
                  </a:lnTo>
                  <a:close/>
                </a:path>
                <a:path w="4754880" h="605154">
                  <a:moveTo>
                    <a:pt x="2665679" y="599287"/>
                  </a:moveTo>
                  <a:lnTo>
                    <a:pt x="2664739" y="575741"/>
                  </a:lnTo>
                  <a:lnTo>
                    <a:pt x="2598305" y="578205"/>
                  </a:lnTo>
                  <a:lnTo>
                    <a:pt x="2594229" y="578294"/>
                  </a:lnTo>
                  <a:lnTo>
                    <a:pt x="2594851" y="601853"/>
                  </a:lnTo>
                  <a:lnTo>
                    <a:pt x="2598940" y="601764"/>
                  </a:lnTo>
                  <a:lnTo>
                    <a:pt x="2665679" y="599287"/>
                  </a:lnTo>
                  <a:close/>
                </a:path>
                <a:path w="4754880" h="605154">
                  <a:moveTo>
                    <a:pt x="2736304" y="161480"/>
                  </a:moveTo>
                  <a:lnTo>
                    <a:pt x="2721216" y="143294"/>
                  </a:lnTo>
                  <a:lnTo>
                    <a:pt x="2705595" y="156197"/>
                  </a:lnTo>
                  <a:lnTo>
                    <a:pt x="2705163" y="156552"/>
                  </a:lnTo>
                  <a:lnTo>
                    <a:pt x="2704973" y="156692"/>
                  </a:lnTo>
                  <a:lnTo>
                    <a:pt x="2678569" y="175729"/>
                  </a:lnTo>
                  <a:lnTo>
                    <a:pt x="2679090" y="175336"/>
                  </a:lnTo>
                  <a:lnTo>
                    <a:pt x="2678569" y="175679"/>
                  </a:lnTo>
                  <a:lnTo>
                    <a:pt x="2665361" y="184073"/>
                  </a:lnTo>
                  <a:lnTo>
                    <a:pt x="2678049" y="203962"/>
                  </a:lnTo>
                  <a:lnTo>
                    <a:pt x="2691981" y="195059"/>
                  </a:lnTo>
                  <a:lnTo>
                    <a:pt x="2719743" y="175145"/>
                  </a:lnTo>
                  <a:lnTo>
                    <a:pt x="2736304" y="161480"/>
                  </a:lnTo>
                  <a:close/>
                </a:path>
                <a:path w="4754880" h="605154">
                  <a:moveTo>
                    <a:pt x="2759976" y="595045"/>
                  </a:moveTo>
                  <a:lnTo>
                    <a:pt x="2758821" y="571500"/>
                  </a:lnTo>
                  <a:lnTo>
                    <a:pt x="2708325" y="574116"/>
                  </a:lnTo>
                  <a:lnTo>
                    <a:pt x="2708110" y="574116"/>
                  </a:lnTo>
                  <a:lnTo>
                    <a:pt x="2688310" y="574852"/>
                  </a:lnTo>
                  <a:lnTo>
                    <a:pt x="2689250" y="598424"/>
                  </a:lnTo>
                  <a:lnTo>
                    <a:pt x="2709265" y="597674"/>
                  </a:lnTo>
                  <a:lnTo>
                    <a:pt x="2759976" y="595045"/>
                  </a:lnTo>
                  <a:close/>
                </a:path>
                <a:path w="4754880" h="605154">
                  <a:moveTo>
                    <a:pt x="2817495" y="101866"/>
                  </a:moveTo>
                  <a:lnTo>
                    <a:pt x="2805455" y="23736"/>
                  </a:lnTo>
                  <a:lnTo>
                    <a:pt x="2797911" y="31445"/>
                  </a:lnTo>
                  <a:lnTo>
                    <a:pt x="2750134" y="80289"/>
                  </a:lnTo>
                  <a:lnTo>
                    <a:pt x="2770568" y="86842"/>
                  </a:lnTo>
                  <a:lnTo>
                    <a:pt x="2765006" y="97612"/>
                  </a:lnTo>
                  <a:lnTo>
                    <a:pt x="2747924" y="118325"/>
                  </a:lnTo>
                  <a:lnTo>
                    <a:pt x="2737980" y="128104"/>
                  </a:lnTo>
                  <a:lnTo>
                    <a:pt x="2754426" y="144970"/>
                  </a:lnTo>
                  <a:lnTo>
                    <a:pt x="2765526" y="134086"/>
                  </a:lnTo>
                  <a:lnTo>
                    <a:pt x="2783865" y="112445"/>
                  </a:lnTo>
                  <a:lnTo>
                    <a:pt x="2793314" y="94132"/>
                  </a:lnTo>
                  <a:lnTo>
                    <a:pt x="2817495" y="101866"/>
                  </a:lnTo>
                  <a:close/>
                </a:path>
                <a:path w="4754880" h="605154">
                  <a:moveTo>
                    <a:pt x="2854375" y="589673"/>
                  </a:moveTo>
                  <a:lnTo>
                    <a:pt x="2852813" y="566153"/>
                  </a:lnTo>
                  <a:lnTo>
                    <a:pt x="2817609" y="568464"/>
                  </a:lnTo>
                  <a:lnTo>
                    <a:pt x="2817393" y="568477"/>
                  </a:lnTo>
                  <a:lnTo>
                    <a:pt x="2782405" y="570293"/>
                  </a:lnTo>
                  <a:lnTo>
                    <a:pt x="2783548" y="593839"/>
                  </a:lnTo>
                  <a:lnTo>
                    <a:pt x="2818866" y="592010"/>
                  </a:lnTo>
                  <a:lnTo>
                    <a:pt x="2854375" y="589673"/>
                  </a:lnTo>
                  <a:close/>
                </a:path>
                <a:path w="4754880" h="605154">
                  <a:moveTo>
                    <a:pt x="2948571" y="583171"/>
                  </a:moveTo>
                  <a:lnTo>
                    <a:pt x="2946692" y="559676"/>
                  </a:lnTo>
                  <a:lnTo>
                    <a:pt x="2926156" y="561327"/>
                  </a:lnTo>
                  <a:lnTo>
                    <a:pt x="2925940" y="561340"/>
                  </a:lnTo>
                  <a:lnTo>
                    <a:pt x="2876283" y="564603"/>
                  </a:lnTo>
                  <a:lnTo>
                    <a:pt x="2877845" y="588137"/>
                  </a:lnTo>
                  <a:lnTo>
                    <a:pt x="2927718" y="584847"/>
                  </a:lnTo>
                  <a:lnTo>
                    <a:pt x="2948571" y="583171"/>
                  </a:lnTo>
                  <a:close/>
                </a:path>
                <a:path w="4754880" h="605154">
                  <a:moveTo>
                    <a:pt x="3042767" y="575513"/>
                  </a:moveTo>
                  <a:lnTo>
                    <a:pt x="3040570" y="552043"/>
                  </a:lnTo>
                  <a:lnTo>
                    <a:pt x="3033547" y="552704"/>
                  </a:lnTo>
                  <a:lnTo>
                    <a:pt x="3033331" y="552716"/>
                  </a:lnTo>
                  <a:lnTo>
                    <a:pt x="2970161" y="557796"/>
                  </a:lnTo>
                  <a:lnTo>
                    <a:pt x="2972041" y="581279"/>
                  </a:lnTo>
                  <a:lnTo>
                    <a:pt x="3035541" y="576186"/>
                  </a:lnTo>
                  <a:lnTo>
                    <a:pt x="3042767" y="575513"/>
                  </a:lnTo>
                  <a:close/>
                </a:path>
                <a:path w="4754880" h="605154">
                  <a:moveTo>
                    <a:pt x="3136646" y="566686"/>
                  </a:moveTo>
                  <a:lnTo>
                    <a:pt x="3134449" y="543217"/>
                  </a:lnTo>
                  <a:lnTo>
                    <a:pt x="3064040" y="549833"/>
                  </a:lnTo>
                  <a:lnTo>
                    <a:pt x="3066237" y="573303"/>
                  </a:lnTo>
                  <a:lnTo>
                    <a:pt x="3136646" y="566686"/>
                  </a:lnTo>
                  <a:close/>
                </a:path>
                <a:path w="4754880" h="605154">
                  <a:moveTo>
                    <a:pt x="3230524" y="556615"/>
                  </a:moveTo>
                  <a:lnTo>
                    <a:pt x="3228009" y="533184"/>
                  </a:lnTo>
                  <a:lnTo>
                    <a:pt x="3157702" y="540778"/>
                  </a:lnTo>
                  <a:lnTo>
                    <a:pt x="3160217" y="564210"/>
                  </a:lnTo>
                  <a:lnTo>
                    <a:pt x="3230524" y="556615"/>
                  </a:lnTo>
                  <a:close/>
                </a:path>
                <a:path w="4754880" h="605154">
                  <a:moveTo>
                    <a:pt x="3324301" y="545338"/>
                  </a:moveTo>
                  <a:lnTo>
                    <a:pt x="3321469" y="521931"/>
                  </a:lnTo>
                  <a:lnTo>
                    <a:pt x="3251263" y="530555"/>
                  </a:lnTo>
                  <a:lnTo>
                    <a:pt x="3254095" y="553961"/>
                  </a:lnTo>
                  <a:lnTo>
                    <a:pt x="3324301" y="545338"/>
                  </a:lnTo>
                  <a:close/>
                </a:path>
                <a:path w="4754880" h="605154">
                  <a:moveTo>
                    <a:pt x="3417963" y="532879"/>
                  </a:moveTo>
                  <a:lnTo>
                    <a:pt x="3414712" y="509524"/>
                  </a:lnTo>
                  <a:lnTo>
                    <a:pt x="3346932" y="518807"/>
                  </a:lnTo>
                  <a:lnTo>
                    <a:pt x="3344837" y="519049"/>
                  </a:lnTo>
                  <a:lnTo>
                    <a:pt x="3347770" y="542467"/>
                  </a:lnTo>
                  <a:lnTo>
                    <a:pt x="3349968" y="542188"/>
                  </a:lnTo>
                  <a:lnTo>
                    <a:pt x="3417963" y="532879"/>
                  </a:lnTo>
                  <a:close/>
                </a:path>
                <a:path w="4754880" h="605154">
                  <a:moveTo>
                    <a:pt x="3511423" y="519188"/>
                  </a:moveTo>
                  <a:lnTo>
                    <a:pt x="3507867" y="495884"/>
                  </a:lnTo>
                  <a:lnTo>
                    <a:pt x="3447719" y="505015"/>
                  </a:lnTo>
                  <a:lnTo>
                    <a:pt x="3438080" y="506323"/>
                  </a:lnTo>
                  <a:lnTo>
                    <a:pt x="3441331" y="529678"/>
                  </a:lnTo>
                  <a:lnTo>
                    <a:pt x="3451174" y="528332"/>
                  </a:lnTo>
                  <a:lnTo>
                    <a:pt x="3511423" y="519188"/>
                  </a:lnTo>
                  <a:close/>
                </a:path>
                <a:path w="4754880" h="605154">
                  <a:moveTo>
                    <a:pt x="3604679" y="504164"/>
                  </a:moveTo>
                  <a:lnTo>
                    <a:pt x="3600793" y="480910"/>
                  </a:lnTo>
                  <a:lnTo>
                    <a:pt x="3546627" y="490004"/>
                  </a:lnTo>
                  <a:lnTo>
                    <a:pt x="3546424" y="490029"/>
                  </a:lnTo>
                  <a:lnTo>
                    <a:pt x="3531222" y="492353"/>
                  </a:lnTo>
                  <a:lnTo>
                    <a:pt x="3534689" y="515645"/>
                  </a:lnTo>
                  <a:lnTo>
                    <a:pt x="3550297" y="513308"/>
                  </a:lnTo>
                  <a:lnTo>
                    <a:pt x="3604679" y="504164"/>
                  </a:lnTo>
                  <a:close/>
                </a:path>
                <a:path w="4754880" h="605154">
                  <a:moveTo>
                    <a:pt x="3642918" y="473849"/>
                  </a:moveTo>
                  <a:close/>
                </a:path>
                <a:path w="4754880" h="605154">
                  <a:moveTo>
                    <a:pt x="3697719" y="487768"/>
                  </a:moveTo>
                  <a:lnTo>
                    <a:pt x="3693528" y="464578"/>
                  </a:lnTo>
                  <a:lnTo>
                    <a:pt x="3642918" y="473862"/>
                  </a:lnTo>
                  <a:lnTo>
                    <a:pt x="3624059" y="477024"/>
                  </a:lnTo>
                  <a:lnTo>
                    <a:pt x="3627932" y="500265"/>
                  </a:lnTo>
                  <a:lnTo>
                    <a:pt x="3646894" y="497078"/>
                  </a:lnTo>
                  <a:lnTo>
                    <a:pt x="3697719" y="487768"/>
                  </a:lnTo>
                  <a:close/>
                </a:path>
                <a:path w="4754880" h="605154">
                  <a:moveTo>
                    <a:pt x="3790543" y="469925"/>
                  </a:moveTo>
                  <a:lnTo>
                    <a:pt x="3785933" y="446811"/>
                  </a:lnTo>
                  <a:lnTo>
                    <a:pt x="3736479" y="456717"/>
                  </a:lnTo>
                  <a:lnTo>
                    <a:pt x="3716680" y="460324"/>
                  </a:lnTo>
                  <a:lnTo>
                    <a:pt x="3720973" y="483514"/>
                  </a:lnTo>
                  <a:lnTo>
                    <a:pt x="3740988" y="479831"/>
                  </a:lnTo>
                  <a:lnTo>
                    <a:pt x="3790543" y="469925"/>
                  </a:lnTo>
                  <a:close/>
                </a:path>
                <a:path w="4754880" h="605154">
                  <a:moveTo>
                    <a:pt x="3882961" y="450481"/>
                  </a:moveTo>
                  <a:lnTo>
                    <a:pt x="3877932" y="427443"/>
                  </a:lnTo>
                  <a:lnTo>
                    <a:pt x="3827322" y="438518"/>
                  </a:lnTo>
                  <a:lnTo>
                    <a:pt x="3808984" y="442175"/>
                  </a:lnTo>
                  <a:lnTo>
                    <a:pt x="3813594" y="465302"/>
                  </a:lnTo>
                  <a:lnTo>
                    <a:pt x="3832250" y="461568"/>
                  </a:lnTo>
                  <a:lnTo>
                    <a:pt x="3882961" y="450481"/>
                  </a:lnTo>
                  <a:close/>
                </a:path>
                <a:path w="4754880" h="605154">
                  <a:moveTo>
                    <a:pt x="3975163" y="429387"/>
                  </a:moveTo>
                  <a:lnTo>
                    <a:pt x="3969715" y="406438"/>
                  </a:lnTo>
                  <a:lnTo>
                    <a:pt x="3915435" y="419265"/>
                  </a:lnTo>
                  <a:lnTo>
                    <a:pt x="3915232" y="419315"/>
                  </a:lnTo>
                  <a:lnTo>
                    <a:pt x="3900982" y="422414"/>
                  </a:lnTo>
                  <a:lnTo>
                    <a:pt x="3906012" y="445452"/>
                  </a:lnTo>
                  <a:lnTo>
                    <a:pt x="3920566" y="442277"/>
                  </a:lnTo>
                  <a:lnTo>
                    <a:pt x="3975163" y="429387"/>
                  </a:lnTo>
                  <a:close/>
                </a:path>
                <a:path w="4754880" h="605154">
                  <a:moveTo>
                    <a:pt x="4066832" y="406400"/>
                  </a:moveTo>
                  <a:lnTo>
                    <a:pt x="4060964" y="383565"/>
                  </a:lnTo>
                  <a:lnTo>
                    <a:pt x="3999992" y="399262"/>
                  </a:lnTo>
                  <a:lnTo>
                    <a:pt x="3999776" y="399313"/>
                  </a:lnTo>
                  <a:lnTo>
                    <a:pt x="3992651" y="401015"/>
                  </a:lnTo>
                  <a:lnTo>
                    <a:pt x="3998099" y="423964"/>
                  </a:lnTo>
                  <a:lnTo>
                    <a:pt x="4005542" y="422173"/>
                  </a:lnTo>
                  <a:lnTo>
                    <a:pt x="4066832" y="406400"/>
                  </a:lnTo>
                  <a:close/>
                </a:path>
                <a:path w="4754880" h="605154">
                  <a:moveTo>
                    <a:pt x="4157992" y="381304"/>
                  </a:moveTo>
                  <a:lnTo>
                    <a:pt x="4151604" y="358609"/>
                  </a:lnTo>
                  <a:lnTo>
                    <a:pt x="4083494" y="377698"/>
                  </a:lnTo>
                  <a:lnTo>
                    <a:pt x="4089882" y="400392"/>
                  </a:lnTo>
                  <a:lnTo>
                    <a:pt x="4157992" y="381304"/>
                  </a:lnTo>
                  <a:close/>
                </a:path>
                <a:path w="4754880" h="605154">
                  <a:moveTo>
                    <a:pt x="4248620" y="353517"/>
                  </a:moveTo>
                  <a:lnTo>
                    <a:pt x="4241177" y="331139"/>
                  </a:lnTo>
                  <a:lnTo>
                    <a:pt x="4232173" y="334149"/>
                  </a:lnTo>
                  <a:lnTo>
                    <a:pt x="4231856" y="334251"/>
                  </a:lnTo>
                  <a:lnTo>
                    <a:pt x="4232173" y="334162"/>
                  </a:lnTo>
                  <a:lnTo>
                    <a:pt x="4173918" y="351955"/>
                  </a:lnTo>
                  <a:lnTo>
                    <a:pt x="4180827" y="374510"/>
                  </a:lnTo>
                  <a:lnTo>
                    <a:pt x="4239196" y="356679"/>
                  </a:lnTo>
                  <a:lnTo>
                    <a:pt x="4248620" y="353517"/>
                  </a:lnTo>
                  <a:close/>
                </a:path>
                <a:path w="4754880" h="605154">
                  <a:moveTo>
                    <a:pt x="4338205" y="322783"/>
                  </a:moveTo>
                  <a:lnTo>
                    <a:pt x="4330027" y="300647"/>
                  </a:lnTo>
                  <a:lnTo>
                    <a:pt x="4301528" y="311073"/>
                  </a:lnTo>
                  <a:lnTo>
                    <a:pt x="4301223" y="311175"/>
                  </a:lnTo>
                  <a:lnTo>
                    <a:pt x="4263606" y="323697"/>
                  </a:lnTo>
                  <a:lnTo>
                    <a:pt x="4271048" y="346075"/>
                  </a:lnTo>
                  <a:lnTo>
                    <a:pt x="4309186" y="333387"/>
                  </a:lnTo>
                  <a:lnTo>
                    <a:pt x="4338205" y="322783"/>
                  </a:lnTo>
                  <a:close/>
                </a:path>
                <a:path w="4754880" h="605154">
                  <a:moveTo>
                    <a:pt x="4426420" y="288632"/>
                  </a:moveTo>
                  <a:lnTo>
                    <a:pt x="4417619" y="266750"/>
                  </a:lnTo>
                  <a:lnTo>
                    <a:pt x="4366488" y="287299"/>
                  </a:lnTo>
                  <a:lnTo>
                    <a:pt x="4366184" y="287413"/>
                  </a:lnTo>
                  <a:lnTo>
                    <a:pt x="4352239" y="292544"/>
                  </a:lnTo>
                  <a:lnTo>
                    <a:pt x="4360316" y="314680"/>
                  </a:lnTo>
                  <a:lnTo>
                    <a:pt x="4374769" y="309384"/>
                  </a:lnTo>
                  <a:lnTo>
                    <a:pt x="4426420" y="288632"/>
                  </a:lnTo>
                  <a:close/>
                </a:path>
                <a:path w="4754880" h="605154">
                  <a:moveTo>
                    <a:pt x="4513173" y="249542"/>
                  </a:moveTo>
                  <a:lnTo>
                    <a:pt x="4502810" y="228346"/>
                  </a:lnTo>
                  <a:lnTo>
                    <a:pt x="4482274" y="238340"/>
                  </a:lnTo>
                  <a:lnTo>
                    <a:pt x="4482579" y="238175"/>
                  </a:lnTo>
                  <a:lnTo>
                    <a:pt x="4482274" y="238315"/>
                  </a:lnTo>
                  <a:lnTo>
                    <a:pt x="4438891" y="257670"/>
                  </a:lnTo>
                  <a:lnTo>
                    <a:pt x="4448530" y="279209"/>
                  </a:lnTo>
                  <a:lnTo>
                    <a:pt x="4492434" y="259626"/>
                  </a:lnTo>
                  <a:lnTo>
                    <a:pt x="4513173" y="249542"/>
                  </a:lnTo>
                  <a:close/>
                </a:path>
                <a:path w="4754880" h="605154">
                  <a:moveTo>
                    <a:pt x="4596892" y="203606"/>
                  </a:moveTo>
                  <a:lnTo>
                    <a:pt x="4584420" y="183616"/>
                  </a:lnTo>
                  <a:lnTo>
                    <a:pt x="4578350" y="187350"/>
                  </a:lnTo>
                  <a:lnTo>
                    <a:pt x="4578032" y="187540"/>
                  </a:lnTo>
                  <a:lnTo>
                    <a:pt x="4578350" y="187363"/>
                  </a:lnTo>
                  <a:lnTo>
                    <a:pt x="4556341" y="200228"/>
                  </a:lnTo>
                  <a:lnTo>
                    <a:pt x="4556036" y="200418"/>
                  </a:lnTo>
                  <a:lnTo>
                    <a:pt x="4533087" y="212966"/>
                  </a:lnTo>
                  <a:lnTo>
                    <a:pt x="4532769" y="213144"/>
                  </a:lnTo>
                  <a:lnTo>
                    <a:pt x="4533087" y="212991"/>
                  </a:lnTo>
                  <a:lnTo>
                    <a:pt x="4523651" y="217817"/>
                  </a:lnTo>
                  <a:lnTo>
                    <a:pt x="4534446" y="238798"/>
                  </a:lnTo>
                  <a:lnTo>
                    <a:pt x="4543984" y="233895"/>
                  </a:lnTo>
                  <a:lnTo>
                    <a:pt x="4567771" y="220853"/>
                  </a:lnTo>
                  <a:lnTo>
                    <a:pt x="4590402" y="207645"/>
                  </a:lnTo>
                  <a:lnTo>
                    <a:pt x="4596892" y="203606"/>
                  </a:lnTo>
                  <a:close/>
                </a:path>
                <a:path w="4754880" h="605154">
                  <a:moveTo>
                    <a:pt x="4674641" y="147129"/>
                  </a:moveTo>
                  <a:lnTo>
                    <a:pt x="4659020" y="129438"/>
                  </a:lnTo>
                  <a:lnTo>
                    <a:pt x="4652213" y="135445"/>
                  </a:lnTo>
                  <a:lnTo>
                    <a:pt x="4651794" y="135788"/>
                  </a:lnTo>
                  <a:lnTo>
                    <a:pt x="4635551" y="148805"/>
                  </a:lnTo>
                  <a:lnTo>
                    <a:pt x="4635868" y="148501"/>
                  </a:lnTo>
                  <a:lnTo>
                    <a:pt x="4635551" y="148742"/>
                  </a:lnTo>
                  <a:lnTo>
                    <a:pt x="4617745" y="161798"/>
                  </a:lnTo>
                  <a:lnTo>
                    <a:pt x="4618063" y="161544"/>
                  </a:lnTo>
                  <a:lnTo>
                    <a:pt x="4617745" y="161759"/>
                  </a:lnTo>
                  <a:lnTo>
                    <a:pt x="4603915" y="171170"/>
                  </a:lnTo>
                  <a:lnTo>
                    <a:pt x="4617110" y="190690"/>
                  </a:lnTo>
                  <a:lnTo>
                    <a:pt x="4631474" y="180949"/>
                  </a:lnTo>
                  <a:lnTo>
                    <a:pt x="4650016" y="167386"/>
                  </a:lnTo>
                  <a:lnTo>
                    <a:pt x="4667199" y="153695"/>
                  </a:lnTo>
                  <a:lnTo>
                    <a:pt x="4674641" y="147129"/>
                  </a:lnTo>
                  <a:close/>
                </a:path>
                <a:path w="4754880" h="605154">
                  <a:moveTo>
                    <a:pt x="4754791" y="86766"/>
                  </a:moveTo>
                  <a:lnTo>
                    <a:pt x="4741697" y="8801"/>
                  </a:lnTo>
                  <a:lnTo>
                    <a:pt x="4735614" y="15189"/>
                  </a:lnTo>
                  <a:lnTo>
                    <a:pt x="4687214" y="66103"/>
                  </a:lnTo>
                  <a:lnTo>
                    <a:pt x="4709274" y="72847"/>
                  </a:lnTo>
                  <a:lnTo>
                    <a:pt x="4702187" y="83413"/>
                  </a:lnTo>
                  <a:lnTo>
                    <a:pt x="4701921" y="83820"/>
                  </a:lnTo>
                  <a:lnTo>
                    <a:pt x="4701667" y="84137"/>
                  </a:lnTo>
                  <a:lnTo>
                    <a:pt x="4692027" y="96393"/>
                  </a:lnTo>
                  <a:lnTo>
                    <a:pt x="4691812" y="96685"/>
                  </a:lnTo>
                  <a:lnTo>
                    <a:pt x="4691507" y="97015"/>
                  </a:lnTo>
                  <a:lnTo>
                    <a:pt x="4680293" y="109372"/>
                  </a:lnTo>
                  <a:lnTo>
                    <a:pt x="4679810" y="109918"/>
                  </a:lnTo>
                  <a:lnTo>
                    <a:pt x="4675898" y="113779"/>
                  </a:lnTo>
                  <a:lnTo>
                    <a:pt x="4692345" y="130644"/>
                  </a:lnTo>
                  <a:lnTo>
                    <a:pt x="4721047" y="97688"/>
                  </a:lnTo>
                  <a:lnTo>
                    <a:pt x="4732109" y="79832"/>
                  </a:lnTo>
                  <a:lnTo>
                    <a:pt x="4754791" y="867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1988515"/>
            <a:ext cx="116395" cy="116300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27265" y="1896500"/>
            <a:ext cx="308737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Internal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cross-check</a:t>
            </a:r>
            <a:r>
              <a:rPr sz="165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ensure </a:t>
            </a: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linearization</a:t>
            </a:r>
            <a:r>
              <a:rPr sz="165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165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 detect </a:t>
            </a:r>
            <a:r>
              <a:rPr sz="1650" spc="-3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Rogue</a:t>
            </a:r>
            <a:r>
              <a:rPr sz="165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TC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44514" y="6444364"/>
            <a:ext cx="13144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14692" y="2780696"/>
            <a:ext cx="3159760" cy="427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0" marR="5080" indent="-375285">
              <a:lnSpc>
                <a:spcPct val="101499"/>
              </a:lnSpc>
              <a:spcBef>
                <a:spcPts val="9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Checking only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OC in the same 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rack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might </a:t>
            </a:r>
            <a:r>
              <a:rPr sz="1300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result</a:t>
            </a:r>
            <a:r>
              <a:rPr sz="1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3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OK</a:t>
            </a:r>
            <a:r>
              <a:rPr sz="1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value.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4692" y="3308762"/>
            <a:ext cx="3009265" cy="427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0" marR="5080" indent="-375285">
              <a:lnSpc>
                <a:spcPct val="101499"/>
              </a:lnSpc>
              <a:spcBef>
                <a:spcPts val="9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1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find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where</a:t>
            </a:r>
            <a:r>
              <a:rPr sz="13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r>
              <a:rPr sz="1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start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1300" spc="-2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Calibri"/>
                <a:cs typeface="Calibri"/>
              </a:rPr>
              <a:t>diverge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4692" y="3837038"/>
            <a:ext cx="3150235" cy="427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0" marR="5080" indent="-375285">
              <a:lnSpc>
                <a:spcPct val="101499"/>
              </a:lnSpc>
              <a:spcBef>
                <a:spcPts val="90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Consuming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network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bandwidth and CPU </a:t>
            </a:r>
            <a:r>
              <a:rPr sz="1300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cycles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1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13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0000"/>
                </a:solidFill>
                <a:latin typeface="Calibri"/>
                <a:cs typeface="Calibri"/>
              </a:rPr>
              <a:t>checking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2320" y="5219544"/>
            <a:ext cx="330200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u="sng" spc="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Windows</a:t>
            </a:r>
            <a:r>
              <a:rPr sz="95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of</a:t>
            </a:r>
            <a:r>
              <a:rPr sz="95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uncertainty,</a:t>
            </a:r>
            <a:r>
              <a:rPr sz="950" u="sng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Ahmad</a:t>
            </a:r>
            <a:r>
              <a:rPr sz="95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Byagowi</a:t>
            </a:r>
            <a:r>
              <a:rPr sz="950" u="sng" spc="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(Meta),</a:t>
            </a:r>
            <a:r>
              <a:rPr sz="95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950" u="sng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OCP-TAP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3923" y="2784462"/>
            <a:ext cx="5583555" cy="3516629"/>
            <a:chOff x="3963923" y="2784462"/>
            <a:chExt cx="5583555" cy="3516629"/>
          </a:xfrm>
        </p:grpSpPr>
        <p:sp>
          <p:nvSpPr>
            <p:cNvPr id="3" name="object 3"/>
            <p:cNvSpPr/>
            <p:nvPr/>
          </p:nvSpPr>
          <p:spPr>
            <a:xfrm>
              <a:off x="6804507" y="2787319"/>
              <a:ext cx="2740025" cy="3510915"/>
            </a:xfrm>
            <a:custGeom>
              <a:avLst/>
              <a:gdLst/>
              <a:ahLst/>
              <a:cxnLst/>
              <a:rect l="l" t="t" r="r" b="b"/>
              <a:pathLst>
                <a:path w="2740025" h="3510915">
                  <a:moveTo>
                    <a:pt x="0" y="0"/>
                  </a:moveTo>
                  <a:lnTo>
                    <a:pt x="0" y="3510381"/>
                  </a:lnTo>
                  <a:lnTo>
                    <a:pt x="2739656" y="3510381"/>
                  </a:lnTo>
                  <a:lnTo>
                    <a:pt x="2739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507" y="2787319"/>
              <a:ext cx="2740025" cy="3510915"/>
            </a:xfrm>
            <a:custGeom>
              <a:avLst/>
              <a:gdLst/>
              <a:ahLst/>
              <a:cxnLst/>
              <a:rect l="l" t="t" r="r" b="b"/>
              <a:pathLst>
                <a:path w="2740025" h="3510915">
                  <a:moveTo>
                    <a:pt x="0" y="3510381"/>
                  </a:moveTo>
                  <a:lnTo>
                    <a:pt x="2739656" y="3510381"/>
                  </a:lnTo>
                  <a:lnTo>
                    <a:pt x="2739656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6781" y="2787319"/>
              <a:ext cx="2795270" cy="3510915"/>
            </a:xfrm>
            <a:custGeom>
              <a:avLst/>
              <a:gdLst/>
              <a:ahLst/>
              <a:cxnLst/>
              <a:rect l="l" t="t" r="r" b="b"/>
              <a:pathLst>
                <a:path w="2795270" h="3510915">
                  <a:moveTo>
                    <a:pt x="0" y="0"/>
                  </a:moveTo>
                  <a:lnTo>
                    <a:pt x="0" y="3510381"/>
                  </a:lnTo>
                  <a:lnTo>
                    <a:pt x="2794977" y="3510381"/>
                  </a:lnTo>
                  <a:lnTo>
                    <a:pt x="2794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6781" y="2787319"/>
              <a:ext cx="2795270" cy="3510915"/>
            </a:xfrm>
            <a:custGeom>
              <a:avLst/>
              <a:gdLst/>
              <a:ahLst/>
              <a:cxnLst/>
              <a:rect l="l" t="t" r="r" b="b"/>
              <a:pathLst>
                <a:path w="2795270" h="3510915">
                  <a:moveTo>
                    <a:pt x="0" y="3510381"/>
                  </a:moveTo>
                  <a:lnTo>
                    <a:pt x="2794977" y="3510381"/>
                  </a:lnTo>
                  <a:lnTo>
                    <a:pt x="2794977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5139" y="4628635"/>
              <a:ext cx="808990" cy="1007110"/>
            </a:xfrm>
            <a:custGeom>
              <a:avLst/>
              <a:gdLst/>
              <a:ahLst/>
              <a:cxnLst/>
              <a:rect l="l" t="t" r="r" b="b"/>
              <a:pathLst>
                <a:path w="808990" h="1007110">
                  <a:moveTo>
                    <a:pt x="808443" y="747464"/>
                  </a:moveTo>
                  <a:lnTo>
                    <a:pt x="808443" y="1006573"/>
                  </a:lnTo>
                </a:path>
                <a:path w="808990" h="1007110">
                  <a:moveTo>
                    <a:pt x="808443" y="374046"/>
                  </a:moveTo>
                  <a:lnTo>
                    <a:pt x="808443" y="400450"/>
                  </a:lnTo>
                </a:path>
                <a:path w="808990" h="1007110">
                  <a:moveTo>
                    <a:pt x="808443" y="0"/>
                  </a:moveTo>
                  <a:lnTo>
                    <a:pt x="808443" y="27031"/>
                  </a:lnTo>
                </a:path>
                <a:path w="808990" h="1007110">
                  <a:moveTo>
                    <a:pt x="0" y="723576"/>
                  </a:moveTo>
                  <a:lnTo>
                    <a:pt x="0" y="983942"/>
                  </a:lnTo>
                </a:path>
                <a:path w="808990" h="1007110">
                  <a:moveTo>
                    <a:pt x="0" y="350158"/>
                  </a:moveTo>
                  <a:lnTo>
                    <a:pt x="0" y="377818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5139" y="4606004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774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7289" y="4609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308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911" y="1238681"/>
            <a:ext cx="546798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UC-E:</a:t>
            </a:r>
            <a:r>
              <a:rPr sz="2650" spc="-3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SURVEY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WITH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WR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20" dirty="0">
                <a:solidFill>
                  <a:srgbClr val="363648"/>
                </a:solidFill>
              </a:rPr>
              <a:t>SUPPORT</a:t>
            </a:r>
            <a:endParaRPr sz="265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08" y="4427677"/>
            <a:ext cx="116384" cy="116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908" y="5307787"/>
            <a:ext cx="116384" cy="1163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6407" y="1902787"/>
            <a:ext cx="320357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65" indent="1270" algn="ctr">
              <a:lnSpc>
                <a:spcPct val="100200"/>
              </a:lnSpc>
              <a:spcBef>
                <a:spcPts val="100"/>
              </a:spcBef>
            </a:pP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Add few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strategically </a:t>
            </a: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placed </a:t>
            </a: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WR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devices </a:t>
            </a: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to act </a:t>
            </a:r>
            <a:r>
              <a:rPr sz="2300" i="1" spc="-6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as ground-truth for </a:t>
            </a:r>
            <a:r>
              <a:rPr sz="2300" i="1" spc="-25" dirty="0">
                <a:solidFill>
                  <a:srgbClr val="363648"/>
                </a:solidFill>
                <a:latin typeface="Segoe UI"/>
                <a:cs typeface="Segoe UI"/>
              </a:rPr>
              <a:t>PTP </a:t>
            </a:r>
            <a:r>
              <a:rPr sz="2300" i="1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dirty="0">
                <a:solidFill>
                  <a:srgbClr val="363648"/>
                </a:solidFill>
                <a:latin typeface="Segoe UI"/>
                <a:cs typeface="Segoe UI"/>
              </a:rPr>
              <a:t>OC</a:t>
            </a:r>
            <a:r>
              <a:rPr sz="2300" i="1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clients</a:t>
            </a:r>
            <a:r>
              <a:rPr sz="2650" i="1" spc="-5" dirty="0">
                <a:solidFill>
                  <a:srgbClr val="363648"/>
                </a:solidFill>
                <a:latin typeface="Segoe UI"/>
                <a:cs typeface="Segoe UI"/>
              </a:rPr>
              <a:t>.</a:t>
            </a:r>
            <a:endParaRPr sz="2650">
              <a:latin typeface="Segoe UI"/>
              <a:cs typeface="Segoe UI"/>
            </a:endParaRPr>
          </a:p>
          <a:p>
            <a:pPr marR="49530" algn="ctr">
              <a:lnSpc>
                <a:spcPct val="100000"/>
              </a:lnSpc>
              <a:spcBef>
                <a:spcPts val="780"/>
              </a:spcBef>
            </a:pPr>
            <a:r>
              <a:rPr sz="4750" b="1" spc="2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4750">
              <a:latin typeface="Calibri"/>
              <a:cs typeface="Calibri"/>
            </a:endParaRPr>
          </a:p>
          <a:p>
            <a:pPr marL="304165" marR="350520">
              <a:lnSpc>
                <a:spcPct val="100000"/>
              </a:lnSpc>
              <a:spcBef>
                <a:spcPts val="120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Ground-truth devices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are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disciplined by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WR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with sub-ns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endParaRPr sz="1650">
              <a:latin typeface="Calibri"/>
              <a:cs typeface="Calibri"/>
            </a:endParaRPr>
          </a:p>
          <a:p>
            <a:pPr marL="304165" marR="5080" algn="just">
              <a:lnSpc>
                <a:spcPct val="100000"/>
              </a:lnSpc>
              <a:spcBef>
                <a:spcPts val="995"/>
              </a:spcBef>
            </a:pP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Mainly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used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as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monitoring device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by measuring PTP communication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from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OC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4978" y="1777079"/>
            <a:ext cx="636270" cy="347345"/>
          </a:xfrm>
          <a:prstGeom prst="rect">
            <a:avLst/>
          </a:prstGeom>
          <a:solidFill>
            <a:srgbClr val="E4C9FF"/>
          </a:solidFill>
          <a:ln w="15716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69065" y="2351925"/>
            <a:ext cx="647065" cy="356870"/>
            <a:chOff x="5069065" y="2351925"/>
            <a:chExt cx="647065" cy="356870"/>
          </a:xfrm>
        </p:grpSpPr>
        <p:sp>
          <p:nvSpPr>
            <p:cNvPr id="16" name="object 16"/>
            <p:cNvSpPr/>
            <p:nvPr/>
          </p:nvSpPr>
          <p:spPr>
            <a:xfrm>
              <a:off x="5074462" y="235732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4462" y="235732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86086" y="2392190"/>
            <a:ext cx="2108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58757" y="1773567"/>
            <a:ext cx="2317750" cy="4704715"/>
            <a:chOff x="3858757" y="1773567"/>
            <a:chExt cx="2317750" cy="4704715"/>
          </a:xfrm>
        </p:grpSpPr>
        <p:sp>
          <p:nvSpPr>
            <p:cNvPr id="20" name="object 20"/>
            <p:cNvSpPr/>
            <p:nvPr/>
          </p:nvSpPr>
          <p:spPr>
            <a:xfrm>
              <a:off x="3858757" y="5190648"/>
              <a:ext cx="963294" cy="1287780"/>
            </a:xfrm>
            <a:custGeom>
              <a:avLst/>
              <a:gdLst/>
              <a:ahLst/>
              <a:cxnLst/>
              <a:rect l="l" t="t" r="r" b="b"/>
              <a:pathLst>
                <a:path w="963295" h="1287779">
                  <a:moveTo>
                    <a:pt x="938450" y="1153966"/>
                  </a:moveTo>
                  <a:lnTo>
                    <a:pt x="960786" y="1165904"/>
                  </a:lnTo>
                  <a:lnTo>
                    <a:pt x="962882" y="1086862"/>
                  </a:lnTo>
                  <a:lnTo>
                    <a:pt x="944547" y="1099872"/>
                  </a:lnTo>
                  <a:lnTo>
                    <a:pt x="944547" y="1145976"/>
                  </a:lnTo>
                  <a:lnTo>
                    <a:pt x="938450" y="1153966"/>
                  </a:lnTo>
                  <a:close/>
                </a:path>
                <a:path w="963295" h="1287779">
                  <a:moveTo>
                    <a:pt x="917424" y="1142729"/>
                  </a:moveTo>
                  <a:lnTo>
                    <a:pt x="938450" y="1153966"/>
                  </a:lnTo>
                  <a:lnTo>
                    <a:pt x="944547" y="1145976"/>
                  </a:lnTo>
                  <a:lnTo>
                    <a:pt x="925791" y="1131717"/>
                  </a:lnTo>
                  <a:lnTo>
                    <a:pt x="917424" y="1142729"/>
                  </a:lnTo>
                  <a:close/>
                </a:path>
                <a:path w="963295" h="1287779">
                  <a:moveTo>
                    <a:pt x="898446" y="1132585"/>
                  </a:moveTo>
                  <a:lnTo>
                    <a:pt x="917424" y="1142729"/>
                  </a:lnTo>
                  <a:lnTo>
                    <a:pt x="925791" y="1131717"/>
                  </a:lnTo>
                  <a:lnTo>
                    <a:pt x="944547" y="1145976"/>
                  </a:lnTo>
                  <a:lnTo>
                    <a:pt x="944547" y="1099872"/>
                  </a:lnTo>
                  <a:lnTo>
                    <a:pt x="898446" y="1132585"/>
                  </a:lnTo>
                  <a:close/>
                </a:path>
                <a:path w="963295" h="1287779">
                  <a:moveTo>
                    <a:pt x="875814" y="1173899"/>
                  </a:moveTo>
                  <a:lnTo>
                    <a:pt x="887759" y="1194235"/>
                  </a:lnTo>
                  <a:lnTo>
                    <a:pt x="894464" y="1190327"/>
                  </a:lnTo>
                  <a:lnTo>
                    <a:pt x="907141" y="1182103"/>
                  </a:lnTo>
                  <a:lnTo>
                    <a:pt x="918878" y="1173741"/>
                  </a:lnTo>
                  <a:lnTo>
                    <a:pt x="930507" y="1164375"/>
                  </a:lnTo>
                  <a:lnTo>
                    <a:pt x="938450" y="1153966"/>
                  </a:lnTo>
                  <a:lnTo>
                    <a:pt x="917424" y="1142729"/>
                  </a:lnTo>
                  <a:lnTo>
                    <a:pt x="914687" y="1146331"/>
                  </a:lnTo>
                  <a:lnTo>
                    <a:pt x="914687" y="1146888"/>
                  </a:lnTo>
                  <a:lnTo>
                    <a:pt x="912695" y="1148952"/>
                  </a:lnTo>
                  <a:lnTo>
                    <a:pt x="912695" y="1148489"/>
                  </a:lnTo>
                  <a:lnTo>
                    <a:pt x="904942" y="1154723"/>
                  </a:lnTo>
                  <a:lnTo>
                    <a:pt x="904417" y="1155145"/>
                  </a:lnTo>
                  <a:lnTo>
                    <a:pt x="894149" y="1162390"/>
                  </a:lnTo>
                  <a:lnTo>
                    <a:pt x="881891" y="1170400"/>
                  </a:lnTo>
                  <a:lnTo>
                    <a:pt x="875814" y="1173899"/>
                  </a:lnTo>
                  <a:close/>
                </a:path>
                <a:path w="963295" h="1287779">
                  <a:moveTo>
                    <a:pt x="912695" y="1148952"/>
                  </a:moveTo>
                  <a:lnTo>
                    <a:pt x="914687" y="1146888"/>
                  </a:lnTo>
                  <a:lnTo>
                    <a:pt x="913599" y="1147763"/>
                  </a:lnTo>
                  <a:lnTo>
                    <a:pt x="912695" y="1148952"/>
                  </a:lnTo>
                  <a:close/>
                </a:path>
                <a:path w="963295" h="1287779">
                  <a:moveTo>
                    <a:pt x="913599" y="1147763"/>
                  </a:moveTo>
                  <a:lnTo>
                    <a:pt x="914687" y="1146888"/>
                  </a:lnTo>
                  <a:lnTo>
                    <a:pt x="914687" y="1146331"/>
                  </a:lnTo>
                  <a:lnTo>
                    <a:pt x="913599" y="1147763"/>
                  </a:lnTo>
                  <a:close/>
                </a:path>
                <a:path w="963295" h="1287779">
                  <a:moveTo>
                    <a:pt x="912695" y="1148489"/>
                  </a:moveTo>
                  <a:lnTo>
                    <a:pt x="912695" y="1148952"/>
                  </a:lnTo>
                  <a:lnTo>
                    <a:pt x="913599" y="1147763"/>
                  </a:lnTo>
                  <a:lnTo>
                    <a:pt x="912695" y="1148489"/>
                  </a:lnTo>
                  <a:close/>
                </a:path>
                <a:path w="963295" h="1287779">
                  <a:moveTo>
                    <a:pt x="904702" y="1154915"/>
                  </a:moveTo>
                  <a:lnTo>
                    <a:pt x="904942" y="1154746"/>
                  </a:lnTo>
                  <a:lnTo>
                    <a:pt x="904702" y="1154915"/>
                  </a:lnTo>
                  <a:close/>
                </a:path>
                <a:path w="963295" h="1287779">
                  <a:moveTo>
                    <a:pt x="904417" y="1155117"/>
                  </a:moveTo>
                  <a:lnTo>
                    <a:pt x="904702" y="1154915"/>
                  </a:lnTo>
                  <a:lnTo>
                    <a:pt x="904417" y="1155117"/>
                  </a:lnTo>
                  <a:close/>
                </a:path>
                <a:path w="963295" h="1287779">
                  <a:moveTo>
                    <a:pt x="893626" y="1162761"/>
                  </a:moveTo>
                  <a:lnTo>
                    <a:pt x="894149" y="1162457"/>
                  </a:lnTo>
                  <a:lnTo>
                    <a:pt x="893626" y="1162761"/>
                  </a:lnTo>
                  <a:close/>
                </a:path>
                <a:path w="963295" h="1287779">
                  <a:moveTo>
                    <a:pt x="881891" y="1170370"/>
                  </a:moveTo>
                  <a:lnTo>
                    <a:pt x="882310" y="1170127"/>
                  </a:lnTo>
                  <a:lnTo>
                    <a:pt x="881891" y="1170370"/>
                  </a:lnTo>
                  <a:close/>
                </a:path>
                <a:path w="963295" h="1287779">
                  <a:moveTo>
                    <a:pt x="792413" y="1212246"/>
                  </a:moveTo>
                  <a:lnTo>
                    <a:pt x="800063" y="1234532"/>
                  </a:lnTo>
                  <a:lnTo>
                    <a:pt x="801319" y="1234113"/>
                  </a:lnTo>
                  <a:lnTo>
                    <a:pt x="818713" y="1227470"/>
                  </a:lnTo>
                  <a:lnTo>
                    <a:pt x="835266" y="1220586"/>
                  </a:lnTo>
                  <a:lnTo>
                    <a:pt x="851297" y="1213441"/>
                  </a:lnTo>
                  <a:lnTo>
                    <a:pt x="866698" y="1205844"/>
                  </a:lnTo>
                  <a:lnTo>
                    <a:pt x="855592" y="1185035"/>
                  </a:lnTo>
                  <a:lnTo>
                    <a:pt x="841133" y="1192193"/>
                  </a:lnTo>
                  <a:lnTo>
                    <a:pt x="825836" y="1198997"/>
                  </a:lnTo>
                  <a:lnTo>
                    <a:pt x="810120" y="1205495"/>
                  </a:lnTo>
                  <a:lnTo>
                    <a:pt x="793461" y="1211867"/>
                  </a:lnTo>
                  <a:lnTo>
                    <a:pt x="792413" y="1212246"/>
                  </a:lnTo>
                  <a:close/>
                </a:path>
                <a:path w="963295" h="1287779">
                  <a:moveTo>
                    <a:pt x="855592" y="1185035"/>
                  </a:moveTo>
                  <a:lnTo>
                    <a:pt x="855907" y="1184879"/>
                  </a:lnTo>
                  <a:lnTo>
                    <a:pt x="855592" y="1185035"/>
                  </a:lnTo>
                  <a:close/>
                </a:path>
                <a:path w="963295" h="1287779">
                  <a:moveTo>
                    <a:pt x="841133" y="1192145"/>
                  </a:moveTo>
                  <a:lnTo>
                    <a:pt x="841448" y="1192004"/>
                  </a:lnTo>
                  <a:lnTo>
                    <a:pt x="841133" y="1192145"/>
                  </a:lnTo>
                  <a:close/>
                </a:path>
                <a:path w="963295" h="1287779">
                  <a:moveTo>
                    <a:pt x="825999" y="1198930"/>
                  </a:moveTo>
                  <a:lnTo>
                    <a:pt x="826151" y="1198867"/>
                  </a:lnTo>
                  <a:lnTo>
                    <a:pt x="825999" y="1198930"/>
                  </a:lnTo>
                  <a:close/>
                </a:path>
                <a:path w="963295" h="1287779">
                  <a:moveTo>
                    <a:pt x="825836" y="1198997"/>
                  </a:moveTo>
                  <a:lnTo>
                    <a:pt x="825999" y="1198930"/>
                  </a:lnTo>
                  <a:lnTo>
                    <a:pt x="825836" y="1198997"/>
                  </a:lnTo>
                  <a:close/>
                </a:path>
                <a:path w="963295" h="1287779">
                  <a:moveTo>
                    <a:pt x="809806" y="1205624"/>
                  </a:moveTo>
                  <a:lnTo>
                    <a:pt x="810120" y="1205509"/>
                  </a:lnTo>
                  <a:lnTo>
                    <a:pt x="809806" y="1205624"/>
                  </a:lnTo>
                  <a:close/>
                </a:path>
                <a:path w="963295" h="1287779">
                  <a:moveTo>
                    <a:pt x="793042" y="1212027"/>
                  </a:moveTo>
                  <a:lnTo>
                    <a:pt x="793461" y="1211891"/>
                  </a:lnTo>
                  <a:lnTo>
                    <a:pt x="793042" y="1212027"/>
                  </a:lnTo>
                  <a:close/>
                </a:path>
                <a:path w="963295" h="1287779">
                  <a:moveTo>
                    <a:pt x="703040" y="1238566"/>
                  </a:moveTo>
                  <a:lnTo>
                    <a:pt x="708593" y="1261459"/>
                  </a:lnTo>
                  <a:lnTo>
                    <a:pt x="725881" y="1257247"/>
                  </a:lnTo>
                  <a:lnTo>
                    <a:pt x="745474" y="1251987"/>
                  </a:lnTo>
                  <a:lnTo>
                    <a:pt x="764647" y="1246319"/>
                  </a:lnTo>
                  <a:lnTo>
                    <a:pt x="777535" y="1242180"/>
                  </a:lnTo>
                  <a:lnTo>
                    <a:pt x="770305" y="1219738"/>
                  </a:lnTo>
                  <a:lnTo>
                    <a:pt x="757838" y="1223777"/>
                  </a:lnTo>
                  <a:lnTo>
                    <a:pt x="757628" y="1223823"/>
                  </a:lnTo>
                  <a:lnTo>
                    <a:pt x="738978" y="1229335"/>
                  </a:lnTo>
                  <a:lnTo>
                    <a:pt x="719909" y="1234426"/>
                  </a:lnTo>
                  <a:lnTo>
                    <a:pt x="703040" y="1238566"/>
                  </a:lnTo>
                  <a:close/>
                </a:path>
                <a:path w="963295" h="1287779">
                  <a:moveTo>
                    <a:pt x="757628" y="1223823"/>
                  </a:moveTo>
                  <a:lnTo>
                    <a:pt x="757838" y="1223761"/>
                  </a:lnTo>
                  <a:lnTo>
                    <a:pt x="757628" y="1223823"/>
                  </a:lnTo>
                  <a:close/>
                </a:path>
                <a:path w="963295" h="1287779">
                  <a:moveTo>
                    <a:pt x="738978" y="1229335"/>
                  </a:moveTo>
                  <a:lnTo>
                    <a:pt x="739292" y="1229252"/>
                  </a:lnTo>
                  <a:lnTo>
                    <a:pt x="738978" y="1229335"/>
                  </a:lnTo>
                  <a:close/>
                </a:path>
                <a:path w="963295" h="1287779">
                  <a:moveTo>
                    <a:pt x="719909" y="1234426"/>
                  </a:moveTo>
                  <a:lnTo>
                    <a:pt x="720119" y="1234375"/>
                  </a:lnTo>
                  <a:lnTo>
                    <a:pt x="719909" y="1234426"/>
                  </a:lnTo>
                  <a:close/>
                </a:path>
                <a:path w="963295" h="1287779">
                  <a:moveTo>
                    <a:pt x="611572" y="1255256"/>
                  </a:moveTo>
                  <a:lnTo>
                    <a:pt x="614610" y="1278632"/>
                  </a:lnTo>
                  <a:lnTo>
                    <a:pt x="621317" y="1277762"/>
                  </a:lnTo>
                  <a:lnTo>
                    <a:pt x="664169" y="1270858"/>
                  </a:lnTo>
                  <a:lnTo>
                    <a:pt x="685228" y="1266468"/>
                  </a:lnTo>
                  <a:lnTo>
                    <a:pt x="680408" y="1243385"/>
                  </a:lnTo>
                  <a:lnTo>
                    <a:pt x="660187" y="1247614"/>
                  </a:lnTo>
                  <a:lnTo>
                    <a:pt x="617753" y="1254449"/>
                  </a:lnTo>
                  <a:lnTo>
                    <a:pt x="611572" y="1255256"/>
                  </a:lnTo>
                  <a:close/>
                </a:path>
                <a:path w="963295" h="1287779">
                  <a:moveTo>
                    <a:pt x="659888" y="1247677"/>
                  </a:moveTo>
                  <a:lnTo>
                    <a:pt x="660187" y="1247628"/>
                  </a:lnTo>
                  <a:lnTo>
                    <a:pt x="659888" y="1247677"/>
                  </a:lnTo>
                  <a:close/>
                </a:path>
                <a:path w="963295" h="1287779">
                  <a:moveTo>
                    <a:pt x="659663" y="1247713"/>
                  </a:moveTo>
                  <a:lnTo>
                    <a:pt x="659888" y="1247677"/>
                  </a:lnTo>
                  <a:lnTo>
                    <a:pt x="659663" y="1247713"/>
                  </a:lnTo>
                  <a:close/>
                </a:path>
                <a:path w="963295" h="1287779">
                  <a:moveTo>
                    <a:pt x="617753" y="1254449"/>
                  </a:moveTo>
                  <a:lnTo>
                    <a:pt x="618068" y="1254408"/>
                  </a:lnTo>
                  <a:lnTo>
                    <a:pt x="617753" y="1254449"/>
                  </a:lnTo>
                  <a:close/>
                </a:path>
                <a:path w="963295" h="1287779">
                  <a:moveTo>
                    <a:pt x="518741" y="1263063"/>
                  </a:moveTo>
                  <a:lnTo>
                    <a:pt x="519684" y="1286626"/>
                  </a:lnTo>
                  <a:lnTo>
                    <a:pt x="532466" y="1286123"/>
                  </a:lnTo>
                  <a:lnTo>
                    <a:pt x="554888" y="1284772"/>
                  </a:lnTo>
                  <a:lnTo>
                    <a:pt x="577100" y="1282948"/>
                  </a:lnTo>
                  <a:lnTo>
                    <a:pt x="590930" y="1281503"/>
                  </a:lnTo>
                  <a:lnTo>
                    <a:pt x="588521" y="1258064"/>
                  </a:lnTo>
                  <a:lnTo>
                    <a:pt x="574795" y="1259484"/>
                  </a:lnTo>
                  <a:lnTo>
                    <a:pt x="553107" y="1261262"/>
                  </a:lnTo>
                  <a:lnTo>
                    <a:pt x="531209" y="1262578"/>
                  </a:lnTo>
                  <a:lnTo>
                    <a:pt x="518741" y="1263063"/>
                  </a:lnTo>
                  <a:close/>
                </a:path>
                <a:path w="963295" h="1287779">
                  <a:moveTo>
                    <a:pt x="575007" y="1259467"/>
                  </a:moveTo>
                  <a:close/>
                </a:path>
                <a:path w="963295" h="1287779">
                  <a:moveTo>
                    <a:pt x="574795" y="1259484"/>
                  </a:moveTo>
                  <a:lnTo>
                    <a:pt x="575007" y="1259467"/>
                  </a:lnTo>
                  <a:lnTo>
                    <a:pt x="574795" y="1259484"/>
                  </a:lnTo>
                  <a:close/>
                </a:path>
                <a:path w="963295" h="1287779">
                  <a:moveTo>
                    <a:pt x="553107" y="1261262"/>
                  </a:moveTo>
                  <a:lnTo>
                    <a:pt x="553317" y="1261249"/>
                  </a:lnTo>
                  <a:lnTo>
                    <a:pt x="553107" y="1261262"/>
                  </a:lnTo>
                  <a:close/>
                </a:path>
                <a:path w="963295" h="1287779">
                  <a:moveTo>
                    <a:pt x="531209" y="1262578"/>
                  </a:moveTo>
                  <a:lnTo>
                    <a:pt x="531418" y="1262570"/>
                  </a:lnTo>
                  <a:lnTo>
                    <a:pt x="531209" y="1262578"/>
                  </a:lnTo>
                  <a:close/>
                </a:path>
                <a:path w="963295" h="1287779">
                  <a:moveTo>
                    <a:pt x="423081" y="1279795"/>
                  </a:moveTo>
                  <a:lnTo>
                    <a:pt x="440998" y="1283399"/>
                  </a:lnTo>
                  <a:lnTo>
                    <a:pt x="464154" y="1286269"/>
                  </a:lnTo>
                  <a:lnTo>
                    <a:pt x="487205" y="1287245"/>
                  </a:lnTo>
                  <a:lnTo>
                    <a:pt x="495795" y="1287150"/>
                  </a:lnTo>
                  <a:lnTo>
                    <a:pt x="495481" y="1263576"/>
                  </a:lnTo>
                  <a:lnTo>
                    <a:pt x="487937" y="1263680"/>
                  </a:lnTo>
                  <a:lnTo>
                    <a:pt x="466563" y="1262768"/>
                  </a:lnTo>
                  <a:lnTo>
                    <a:pt x="445189" y="1260159"/>
                  </a:lnTo>
                  <a:lnTo>
                    <a:pt x="444652" y="1260108"/>
                  </a:lnTo>
                  <a:lnTo>
                    <a:pt x="444351" y="1260032"/>
                  </a:lnTo>
                  <a:lnTo>
                    <a:pt x="427796" y="1256681"/>
                  </a:lnTo>
                  <a:lnTo>
                    <a:pt x="423081" y="1279795"/>
                  </a:lnTo>
                  <a:close/>
                </a:path>
                <a:path w="963295" h="1287779">
                  <a:moveTo>
                    <a:pt x="487616" y="1263666"/>
                  </a:moveTo>
                  <a:lnTo>
                    <a:pt x="487937" y="1263680"/>
                  </a:lnTo>
                  <a:lnTo>
                    <a:pt x="487616" y="1263666"/>
                  </a:lnTo>
                  <a:close/>
                </a:path>
                <a:path w="963295" h="1287779">
                  <a:moveTo>
                    <a:pt x="487309" y="1263653"/>
                  </a:moveTo>
                  <a:lnTo>
                    <a:pt x="487616" y="1263666"/>
                  </a:lnTo>
                  <a:lnTo>
                    <a:pt x="487309" y="1263653"/>
                  </a:lnTo>
                  <a:close/>
                </a:path>
                <a:path w="963295" h="1287779">
                  <a:moveTo>
                    <a:pt x="466028" y="1262745"/>
                  </a:moveTo>
                  <a:lnTo>
                    <a:pt x="466563" y="1262811"/>
                  </a:lnTo>
                  <a:lnTo>
                    <a:pt x="466028" y="1262745"/>
                  </a:lnTo>
                  <a:close/>
                </a:path>
                <a:path w="963295" h="1287779">
                  <a:moveTo>
                    <a:pt x="465621" y="1262694"/>
                  </a:moveTo>
                  <a:lnTo>
                    <a:pt x="466028" y="1262745"/>
                  </a:lnTo>
                  <a:lnTo>
                    <a:pt x="465621" y="1262694"/>
                  </a:lnTo>
                  <a:close/>
                </a:path>
                <a:path w="963295" h="1287779">
                  <a:moveTo>
                    <a:pt x="444351" y="1260055"/>
                  </a:moveTo>
                  <a:lnTo>
                    <a:pt x="445189" y="1260201"/>
                  </a:lnTo>
                  <a:lnTo>
                    <a:pt x="444652" y="1260093"/>
                  </a:lnTo>
                  <a:lnTo>
                    <a:pt x="444351" y="1260055"/>
                  </a:lnTo>
                  <a:close/>
                </a:path>
                <a:path w="963295" h="1287779">
                  <a:moveTo>
                    <a:pt x="444652" y="1260093"/>
                  </a:moveTo>
                  <a:lnTo>
                    <a:pt x="445189" y="1260201"/>
                  </a:lnTo>
                  <a:lnTo>
                    <a:pt x="444652" y="1260093"/>
                  </a:lnTo>
                  <a:close/>
                </a:path>
                <a:path w="963295" h="1287779">
                  <a:moveTo>
                    <a:pt x="444351" y="1260032"/>
                  </a:moveTo>
                  <a:lnTo>
                    <a:pt x="444652" y="1260093"/>
                  </a:lnTo>
                  <a:lnTo>
                    <a:pt x="444351" y="1260032"/>
                  </a:lnTo>
                  <a:close/>
                </a:path>
                <a:path w="963295" h="1287779">
                  <a:moveTo>
                    <a:pt x="332242" y="1245397"/>
                  </a:moveTo>
                  <a:lnTo>
                    <a:pt x="350263" y="1254607"/>
                  </a:lnTo>
                  <a:lnTo>
                    <a:pt x="372475" y="1264257"/>
                  </a:lnTo>
                  <a:lnTo>
                    <a:pt x="395107" y="1272387"/>
                  </a:lnTo>
                  <a:lnTo>
                    <a:pt x="399507" y="1273602"/>
                  </a:lnTo>
                  <a:lnTo>
                    <a:pt x="405794" y="1250897"/>
                  </a:lnTo>
                  <a:lnTo>
                    <a:pt x="402650" y="1250029"/>
                  </a:lnTo>
                  <a:lnTo>
                    <a:pt x="401812" y="1249798"/>
                  </a:lnTo>
                  <a:lnTo>
                    <a:pt x="381486" y="1242428"/>
                  </a:lnTo>
                  <a:lnTo>
                    <a:pt x="359902" y="1233128"/>
                  </a:lnTo>
                  <a:lnTo>
                    <a:pt x="342929" y="1224410"/>
                  </a:lnTo>
                  <a:lnTo>
                    <a:pt x="332242" y="1245397"/>
                  </a:lnTo>
                  <a:close/>
                </a:path>
                <a:path w="963295" h="1287779">
                  <a:moveTo>
                    <a:pt x="401812" y="1249798"/>
                  </a:moveTo>
                  <a:lnTo>
                    <a:pt x="402650" y="1250059"/>
                  </a:lnTo>
                  <a:lnTo>
                    <a:pt x="402294" y="1249931"/>
                  </a:lnTo>
                  <a:lnTo>
                    <a:pt x="401812" y="1249798"/>
                  </a:lnTo>
                  <a:close/>
                </a:path>
                <a:path w="963295" h="1287779">
                  <a:moveTo>
                    <a:pt x="402294" y="1249931"/>
                  </a:moveTo>
                  <a:lnTo>
                    <a:pt x="402650" y="1250059"/>
                  </a:lnTo>
                  <a:lnTo>
                    <a:pt x="402294" y="1249931"/>
                  </a:lnTo>
                  <a:close/>
                </a:path>
                <a:path w="963295" h="1287779">
                  <a:moveTo>
                    <a:pt x="401812" y="1249757"/>
                  </a:moveTo>
                  <a:lnTo>
                    <a:pt x="402294" y="1249931"/>
                  </a:lnTo>
                  <a:lnTo>
                    <a:pt x="401812" y="1249757"/>
                  </a:lnTo>
                  <a:close/>
                </a:path>
                <a:path w="963295" h="1287779">
                  <a:moveTo>
                    <a:pt x="380863" y="1242204"/>
                  </a:moveTo>
                  <a:lnTo>
                    <a:pt x="381486" y="1242474"/>
                  </a:lnTo>
                  <a:lnTo>
                    <a:pt x="380863" y="1242204"/>
                  </a:lnTo>
                  <a:close/>
                </a:path>
                <a:path w="963295" h="1287779">
                  <a:moveTo>
                    <a:pt x="359902" y="1233069"/>
                  </a:moveTo>
                  <a:lnTo>
                    <a:pt x="360635" y="1233443"/>
                  </a:lnTo>
                  <a:lnTo>
                    <a:pt x="359902" y="1233069"/>
                  </a:lnTo>
                  <a:close/>
                </a:path>
                <a:path w="963295" h="1287779">
                  <a:moveTo>
                    <a:pt x="252298" y="1190998"/>
                  </a:moveTo>
                  <a:lnTo>
                    <a:pt x="264453" y="1201046"/>
                  </a:lnTo>
                  <a:lnTo>
                    <a:pt x="285302" y="1216489"/>
                  </a:lnTo>
                  <a:lnTo>
                    <a:pt x="306571" y="1230676"/>
                  </a:lnTo>
                  <a:lnTo>
                    <a:pt x="311181" y="1233369"/>
                  </a:lnTo>
                  <a:lnTo>
                    <a:pt x="323021" y="1213022"/>
                  </a:lnTo>
                  <a:lnTo>
                    <a:pt x="318725" y="1210508"/>
                  </a:lnTo>
                  <a:lnTo>
                    <a:pt x="299027" y="1197322"/>
                  </a:lnTo>
                  <a:lnTo>
                    <a:pt x="278701" y="1182291"/>
                  </a:lnTo>
                  <a:lnTo>
                    <a:pt x="267281" y="1172819"/>
                  </a:lnTo>
                  <a:lnTo>
                    <a:pt x="252298" y="1190998"/>
                  </a:lnTo>
                  <a:close/>
                </a:path>
                <a:path w="963295" h="1287779">
                  <a:moveTo>
                    <a:pt x="318725" y="1210454"/>
                  </a:moveTo>
                  <a:lnTo>
                    <a:pt x="319354" y="1210873"/>
                  </a:lnTo>
                  <a:lnTo>
                    <a:pt x="318725" y="1210454"/>
                  </a:lnTo>
                  <a:close/>
                </a:path>
                <a:path w="963295" h="1287779">
                  <a:moveTo>
                    <a:pt x="298608" y="1197043"/>
                  </a:moveTo>
                  <a:lnTo>
                    <a:pt x="299027" y="1197378"/>
                  </a:lnTo>
                  <a:lnTo>
                    <a:pt x="298608" y="1197043"/>
                  </a:lnTo>
                  <a:close/>
                </a:path>
                <a:path w="963295" h="1287779">
                  <a:moveTo>
                    <a:pt x="278701" y="1182246"/>
                  </a:moveTo>
                  <a:lnTo>
                    <a:pt x="279226" y="1182679"/>
                  </a:lnTo>
                  <a:lnTo>
                    <a:pt x="278701" y="1182246"/>
                  </a:lnTo>
                  <a:close/>
                </a:path>
                <a:path w="963295" h="1287779">
                  <a:moveTo>
                    <a:pt x="183567" y="1123533"/>
                  </a:moveTo>
                  <a:lnTo>
                    <a:pt x="186395" y="1126876"/>
                  </a:lnTo>
                  <a:lnTo>
                    <a:pt x="205045" y="1147128"/>
                  </a:lnTo>
                  <a:lnTo>
                    <a:pt x="224323" y="1166281"/>
                  </a:lnTo>
                  <a:lnTo>
                    <a:pt x="234067" y="1175156"/>
                  </a:lnTo>
                  <a:lnTo>
                    <a:pt x="249889" y="1157701"/>
                  </a:lnTo>
                  <a:lnTo>
                    <a:pt x="240353" y="1149004"/>
                  </a:lnTo>
                  <a:lnTo>
                    <a:pt x="222228" y="1130919"/>
                  </a:lnTo>
                  <a:lnTo>
                    <a:pt x="204207" y="1111427"/>
                  </a:lnTo>
                  <a:lnTo>
                    <a:pt x="201587" y="1108299"/>
                  </a:lnTo>
                  <a:lnTo>
                    <a:pt x="183567" y="1123533"/>
                  </a:lnTo>
                  <a:close/>
                </a:path>
                <a:path w="963295" h="1287779">
                  <a:moveTo>
                    <a:pt x="240353" y="1148964"/>
                  </a:moveTo>
                  <a:lnTo>
                    <a:pt x="240772" y="1149381"/>
                  </a:lnTo>
                  <a:lnTo>
                    <a:pt x="240353" y="1148964"/>
                  </a:lnTo>
                  <a:close/>
                </a:path>
                <a:path w="963295" h="1287779">
                  <a:moveTo>
                    <a:pt x="221913" y="1130606"/>
                  </a:moveTo>
                  <a:lnTo>
                    <a:pt x="222228" y="1130973"/>
                  </a:lnTo>
                  <a:lnTo>
                    <a:pt x="221913" y="1130606"/>
                  </a:lnTo>
                  <a:close/>
                </a:path>
                <a:path w="963295" h="1287779">
                  <a:moveTo>
                    <a:pt x="203917" y="1111113"/>
                  </a:moveTo>
                  <a:lnTo>
                    <a:pt x="204207" y="1111463"/>
                  </a:lnTo>
                  <a:lnTo>
                    <a:pt x="203917" y="1111113"/>
                  </a:lnTo>
                  <a:close/>
                </a:path>
                <a:path w="963295" h="1287779">
                  <a:moveTo>
                    <a:pt x="125939" y="1047184"/>
                  </a:moveTo>
                  <a:lnTo>
                    <a:pt x="134322" y="1059967"/>
                  </a:lnTo>
                  <a:lnTo>
                    <a:pt x="150981" y="1083216"/>
                  </a:lnTo>
                  <a:lnTo>
                    <a:pt x="168059" y="1105156"/>
                  </a:lnTo>
                  <a:lnTo>
                    <a:pt x="186604" y="1090675"/>
                  </a:lnTo>
                  <a:lnTo>
                    <a:pt x="169736" y="1068936"/>
                  </a:lnTo>
                  <a:lnTo>
                    <a:pt x="153915" y="1046743"/>
                  </a:lnTo>
                  <a:lnTo>
                    <a:pt x="145637" y="1034234"/>
                  </a:lnTo>
                  <a:lnTo>
                    <a:pt x="125939" y="1047184"/>
                  </a:lnTo>
                  <a:close/>
                </a:path>
                <a:path w="963295" h="1287779">
                  <a:moveTo>
                    <a:pt x="169736" y="1068874"/>
                  </a:moveTo>
                  <a:lnTo>
                    <a:pt x="170050" y="1069313"/>
                  </a:lnTo>
                  <a:lnTo>
                    <a:pt x="169736" y="1068874"/>
                  </a:lnTo>
                  <a:close/>
                </a:path>
                <a:path w="963295" h="1287779">
                  <a:moveTo>
                    <a:pt x="153705" y="1046450"/>
                  </a:moveTo>
                  <a:lnTo>
                    <a:pt x="153915" y="1046827"/>
                  </a:lnTo>
                  <a:lnTo>
                    <a:pt x="153705" y="1046450"/>
                  </a:lnTo>
                  <a:close/>
                </a:path>
                <a:path w="963295" h="1287779">
                  <a:moveTo>
                    <a:pt x="78581" y="964161"/>
                  </a:moveTo>
                  <a:lnTo>
                    <a:pt x="89164" y="985094"/>
                  </a:lnTo>
                  <a:lnTo>
                    <a:pt x="103413" y="1010879"/>
                  </a:lnTo>
                  <a:lnTo>
                    <a:pt x="113158" y="1026910"/>
                  </a:lnTo>
                  <a:lnTo>
                    <a:pt x="133273" y="1014704"/>
                  </a:lnTo>
                  <a:lnTo>
                    <a:pt x="123635" y="998872"/>
                  </a:lnTo>
                  <a:lnTo>
                    <a:pt x="123635" y="998724"/>
                  </a:lnTo>
                  <a:lnTo>
                    <a:pt x="109909" y="973904"/>
                  </a:lnTo>
                  <a:lnTo>
                    <a:pt x="99641" y="953546"/>
                  </a:lnTo>
                  <a:lnTo>
                    <a:pt x="78581" y="964161"/>
                  </a:lnTo>
                  <a:close/>
                </a:path>
                <a:path w="963295" h="1287779">
                  <a:moveTo>
                    <a:pt x="123635" y="998724"/>
                  </a:moveTo>
                  <a:lnTo>
                    <a:pt x="123635" y="998872"/>
                  </a:lnTo>
                  <a:lnTo>
                    <a:pt x="123949" y="999291"/>
                  </a:lnTo>
                  <a:lnTo>
                    <a:pt x="123635" y="998724"/>
                  </a:lnTo>
                  <a:close/>
                </a:path>
                <a:path w="963295" h="1287779">
                  <a:moveTo>
                    <a:pt x="109909" y="973867"/>
                  </a:moveTo>
                  <a:lnTo>
                    <a:pt x="110119" y="974281"/>
                  </a:lnTo>
                  <a:lnTo>
                    <a:pt x="109909" y="973867"/>
                  </a:lnTo>
                  <a:close/>
                </a:path>
                <a:path w="963295" h="1287779">
                  <a:moveTo>
                    <a:pt x="41700" y="876024"/>
                  </a:moveTo>
                  <a:lnTo>
                    <a:pt x="51968" y="903966"/>
                  </a:lnTo>
                  <a:lnTo>
                    <a:pt x="63389" y="931659"/>
                  </a:lnTo>
                  <a:lnTo>
                    <a:pt x="68418" y="942451"/>
                  </a:lnTo>
                  <a:lnTo>
                    <a:pt x="89792" y="932602"/>
                  </a:lnTo>
                  <a:lnTo>
                    <a:pt x="84973" y="922019"/>
                  </a:lnTo>
                  <a:lnTo>
                    <a:pt x="73867" y="895187"/>
                  </a:lnTo>
                  <a:lnTo>
                    <a:pt x="73867" y="895018"/>
                  </a:lnTo>
                  <a:lnTo>
                    <a:pt x="63808" y="867840"/>
                  </a:lnTo>
                  <a:lnTo>
                    <a:pt x="41700" y="876024"/>
                  </a:lnTo>
                  <a:close/>
                </a:path>
                <a:path w="963295" h="1287779">
                  <a:moveTo>
                    <a:pt x="84973" y="921944"/>
                  </a:moveTo>
                  <a:lnTo>
                    <a:pt x="85182" y="922449"/>
                  </a:lnTo>
                  <a:lnTo>
                    <a:pt x="84973" y="921944"/>
                  </a:lnTo>
                  <a:close/>
                </a:path>
                <a:path w="963295" h="1287779">
                  <a:moveTo>
                    <a:pt x="73867" y="895018"/>
                  </a:moveTo>
                  <a:lnTo>
                    <a:pt x="73867" y="895187"/>
                  </a:lnTo>
                  <a:lnTo>
                    <a:pt x="74076" y="895584"/>
                  </a:lnTo>
                  <a:lnTo>
                    <a:pt x="73867" y="895018"/>
                  </a:lnTo>
                  <a:close/>
                </a:path>
                <a:path w="963295" h="1287779">
                  <a:moveTo>
                    <a:pt x="15821" y="783465"/>
                  </a:moveTo>
                  <a:lnTo>
                    <a:pt x="16869" y="788494"/>
                  </a:lnTo>
                  <a:lnTo>
                    <a:pt x="23888" y="817967"/>
                  </a:lnTo>
                  <a:lnTo>
                    <a:pt x="32270" y="847095"/>
                  </a:lnTo>
                  <a:lnTo>
                    <a:pt x="34262" y="853172"/>
                  </a:lnTo>
                  <a:lnTo>
                    <a:pt x="56578" y="845869"/>
                  </a:lnTo>
                  <a:lnTo>
                    <a:pt x="54797" y="840320"/>
                  </a:lnTo>
                  <a:lnTo>
                    <a:pt x="46625" y="811734"/>
                  </a:lnTo>
                  <a:lnTo>
                    <a:pt x="46625" y="811339"/>
                  </a:lnTo>
                  <a:lnTo>
                    <a:pt x="39919" y="783639"/>
                  </a:lnTo>
                  <a:lnTo>
                    <a:pt x="38976" y="778877"/>
                  </a:lnTo>
                  <a:lnTo>
                    <a:pt x="15821" y="783465"/>
                  </a:lnTo>
                  <a:close/>
                </a:path>
                <a:path w="963295" h="1287779">
                  <a:moveTo>
                    <a:pt x="54692" y="839991"/>
                  </a:moveTo>
                  <a:lnTo>
                    <a:pt x="54797" y="840421"/>
                  </a:lnTo>
                  <a:lnTo>
                    <a:pt x="54692" y="839991"/>
                  </a:lnTo>
                  <a:close/>
                </a:path>
                <a:path w="963295" h="1287779">
                  <a:moveTo>
                    <a:pt x="46625" y="811339"/>
                  </a:moveTo>
                  <a:lnTo>
                    <a:pt x="46625" y="811734"/>
                  </a:lnTo>
                  <a:lnTo>
                    <a:pt x="46835" y="812205"/>
                  </a:lnTo>
                  <a:lnTo>
                    <a:pt x="46625" y="811339"/>
                  </a:lnTo>
                  <a:close/>
                </a:path>
                <a:path w="963295" h="1287779">
                  <a:moveTo>
                    <a:pt x="2200" y="688717"/>
                  </a:moveTo>
                  <a:lnTo>
                    <a:pt x="2829" y="698461"/>
                  </a:lnTo>
                  <a:lnTo>
                    <a:pt x="6182" y="728679"/>
                  </a:lnTo>
                  <a:lnTo>
                    <a:pt x="10896" y="758718"/>
                  </a:lnTo>
                  <a:lnTo>
                    <a:pt x="11211" y="760341"/>
                  </a:lnTo>
                  <a:lnTo>
                    <a:pt x="34366" y="755752"/>
                  </a:lnTo>
                  <a:lnTo>
                    <a:pt x="34052" y="754369"/>
                  </a:lnTo>
                  <a:lnTo>
                    <a:pt x="34052" y="754155"/>
                  </a:lnTo>
                  <a:lnTo>
                    <a:pt x="29547" y="725284"/>
                  </a:lnTo>
                  <a:lnTo>
                    <a:pt x="29547" y="724884"/>
                  </a:lnTo>
                  <a:lnTo>
                    <a:pt x="26299" y="696104"/>
                  </a:lnTo>
                  <a:lnTo>
                    <a:pt x="26299" y="696607"/>
                  </a:lnTo>
                  <a:lnTo>
                    <a:pt x="25670" y="687114"/>
                  </a:lnTo>
                  <a:lnTo>
                    <a:pt x="2200" y="688717"/>
                  </a:lnTo>
                  <a:close/>
                </a:path>
                <a:path w="963295" h="1287779">
                  <a:moveTo>
                    <a:pt x="34052" y="754155"/>
                  </a:moveTo>
                  <a:lnTo>
                    <a:pt x="34052" y="754369"/>
                  </a:lnTo>
                  <a:lnTo>
                    <a:pt x="34157" y="754830"/>
                  </a:lnTo>
                  <a:lnTo>
                    <a:pt x="34052" y="754155"/>
                  </a:lnTo>
                  <a:close/>
                </a:path>
                <a:path w="963295" h="1287779">
                  <a:moveTo>
                    <a:pt x="29547" y="724884"/>
                  </a:moveTo>
                  <a:lnTo>
                    <a:pt x="29547" y="725284"/>
                  </a:lnTo>
                  <a:lnTo>
                    <a:pt x="29651" y="725807"/>
                  </a:lnTo>
                  <a:lnTo>
                    <a:pt x="29547" y="724884"/>
                  </a:lnTo>
                  <a:close/>
                </a:path>
                <a:path w="963295" h="1287779">
                  <a:moveTo>
                    <a:pt x="23575" y="594001"/>
                  </a:moveTo>
                  <a:lnTo>
                    <a:pt x="23577" y="637599"/>
                  </a:lnTo>
                  <a:lnTo>
                    <a:pt x="23888" y="607998"/>
                  </a:lnTo>
                  <a:lnTo>
                    <a:pt x="23888" y="608249"/>
                  </a:lnTo>
                  <a:lnTo>
                    <a:pt x="24307" y="594022"/>
                  </a:lnTo>
                  <a:lnTo>
                    <a:pt x="23575" y="594001"/>
                  </a:lnTo>
                  <a:close/>
                </a:path>
                <a:path w="963295" h="1287779">
                  <a:moveTo>
                    <a:pt x="0" y="637860"/>
                  </a:moveTo>
                  <a:lnTo>
                    <a:pt x="734" y="664672"/>
                  </a:lnTo>
                  <a:lnTo>
                    <a:pt x="24203" y="664116"/>
                  </a:lnTo>
                  <a:lnTo>
                    <a:pt x="23577" y="637599"/>
                  </a:lnTo>
                  <a:lnTo>
                    <a:pt x="23575" y="637860"/>
                  </a:lnTo>
                  <a:lnTo>
                    <a:pt x="23575" y="594001"/>
                  </a:lnTo>
                  <a:lnTo>
                    <a:pt x="734" y="593341"/>
                  </a:lnTo>
                  <a:lnTo>
                    <a:pt x="314" y="607684"/>
                  </a:lnTo>
                  <a:lnTo>
                    <a:pt x="0" y="637860"/>
                  </a:lnTo>
                  <a:close/>
                </a:path>
                <a:path w="963295" h="1287779">
                  <a:moveTo>
                    <a:pt x="1572" y="569588"/>
                  </a:moveTo>
                  <a:lnTo>
                    <a:pt x="25041" y="570646"/>
                  </a:lnTo>
                  <a:lnTo>
                    <a:pt x="26089" y="548874"/>
                  </a:lnTo>
                  <a:lnTo>
                    <a:pt x="26089" y="549062"/>
                  </a:lnTo>
                  <a:lnTo>
                    <a:pt x="27870" y="519516"/>
                  </a:lnTo>
                  <a:lnTo>
                    <a:pt x="27870" y="519705"/>
                  </a:lnTo>
                  <a:lnTo>
                    <a:pt x="29336" y="500447"/>
                  </a:lnTo>
                  <a:lnTo>
                    <a:pt x="5867" y="498624"/>
                  </a:lnTo>
                  <a:lnTo>
                    <a:pt x="4296" y="517975"/>
                  </a:lnTo>
                  <a:lnTo>
                    <a:pt x="2515" y="547711"/>
                  </a:lnTo>
                  <a:lnTo>
                    <a:pt x="1572" y="569588"/>
                  </a:lnTo>
                  <a:close/>
                </a:path>
                <a:path w="963295" h="1287779">
                  <a:moveTo>
                    <a:pt x="7964" y="474945"/>
                  </a:moveTo>
                  <a:lnTo>
                    <a:pt x="31433" y="477197"/>
                  </a:lnTo>
                  <a:lnTo>
                    <a:pt x="32900" y="461638"/>
                  </a:lnTo>
                  <a:lnTo>
                    <a:pt x="32900" y="461848"/>
                  </a:lnTo>
                  <a:lnTo>
                    <a:pt x="39500" y="407155"/>
                  </a:lnTo>
                  <a:lnTo>
                    <a:pt x="16031" y="404431"/>
                  </a:lnTo>
                  <a:lnTo>
                    <a:pt x="9429" y="459229"/>
                  </a:lnTo>
                  <a:lnTo>
                    <a:pt x="7964" y="474945"/>
                  </a:lnTo>
                  <a:close/>
                </a:path>
                <a:path w="963295" h="1287779">
                  <a:moveTo>
                    <a:pt x="19489" y="380752"/>
                  </a:moveTo>
                  <a:lnTo>
                    <a:pt x="42748" y="384210"/>
                  </a:lnTo>
                  <a:lnTo>
                    <a:pt x="43797" y="377504"/>
                  </a:lnTo>
                  <a:lnTo>
                    <a:pt x="43797" y="377714"/>
                  </a:lnTo>
                  <a:lnTo>
                    <a:pt x="48196" y="350367"/>
                  </a:lnTo>
                  <a:lnTo>
                    <a:pt x="48196" y="350577"/>
                  </a:lnTo>
                  <a:lnTo>
                    <a:pt x="53017" y="323964"/>
                  </a:lnTo>
                  <a:lnTo>
                    <a:pt x="53017" y="324173"/>
                  </a:lnTo>
                  <a:lnTo>
                    <a:pt x="54797" y="315059"/>
                  </a:lnTo>
                  <a:lnTo>
                    <a:pt x="31747" y="310448"/>
                  </a:lnTo>
                  <a:lnTo>
                    <a:pt x="29861" y="319669"/>
                  </a:lnTo>
                  <a:lnTo>
                    <a:pt x="24937" y="346491"/>
                  </a:lnTo>
                  <a:lnTo>
                    <a:pt x="20431" y="373942"/>
                  </a:lnTo>
                  <a:lnTo>
                    <a:pt x="19489" y="380752"/>
                  </a:lnTo>
                  <a:close/>
                </a:path>
                <a:path w="963295" h="1287779">
                  <a:moveTo>
                    <a:pt x="75543" y="224098"/>
                  </a:moveTo>
                  <a:lnTo>
                    <a:pt x="75543" y="225371"/>
                  </a:lnTo>
                  <a:lnTo>
                    <a:pt x="75647" y="225056"/>
                  </a:lnTo>
                  <a:lnTo>
                    <a:pt x="75962" y="224218"/>
                  </a:lnTo>
                  <a:lnTo>
                    <a:pt x="75543" y="224098"/>
                  </a:lnTo>
                  <a:close/>
                </a:path>
                <a:path w="963295" h="1287779">
                  <a:moveTo>
                    <a:pt x="75623" y="225151"/>
                  </a:moveTo>
                  <a:close/>
                </a:path>
                <a:path w="963295" h="1287779">
                  <a:moveTo>
                    <a:pt x="36461" y="287188"/>
                  </a:moveTo>
                  <a:lnTo>
                    <a:pt x="59513" y="292218"/>
                  </a:lnTo>
                  <a:lnTo>
                    <a:pt x="63704" y="273043"/>
                  </a:lnTo>
                  <a:lnTo>
                    <a:pt x="63704" y="273253"/>
                  </a:lnTo>
                  <a:lnTo>
                    <a:pt x="69571" y="248735"/>
                  </a:lnTo>
                  <a:lnTo>
                    <a:pt x="69571" y="248945"/>
                  </a:lnTo>
                  <a:lnTo>
                    <a:pt x="75623" y="225151"/>
                  </a:lnTo>
                  <a:lnTo>
                    <a:pt x="75543" y="225371"/>
                  </a:lnTo>
                  <a:lnTo>
                    <a:pt x="75543" y="224098"/>
                  </a:lnTo>
                  <a:lnTo>
                    <a:pt x="53225" y="217722"/>
                  </a:lnTo>
                  <a:lnTo>
                    <a:pt x="52912" y="219085"/>
                  </a:lnTo>
                  <a:lnTo>
                    <a:pt x="46730" y="243077"/>
                  </a:lnTo>
                  <a:lnTo>
                    <a:pt x="40758" y="267804"/>
                  </a:lnTo>
                  <a:lnTo>
                    <a:pt x="36461" y="287188"/>
                  </a:lnTo>
                  <a:close/>
                </a:path>
                <a:path w="963295" h="1287779">
                  <a:moveTo>
                    <a:pt x="102784" y="134893"/>
                  </a:moveTo>
                  <a:lnTo>
                    <a:pt x="102784" y="140817"/>
                  </a:lnTo>
                  <a:lnTo>
                    <a:pt x="104774" y="135684"/>
                  </a:lnTo>
                  <a:lnTo>
                    <a:pt x="102784" y="134893"/>
                  </a:lnTo>
                  <a:close/>
                </a:path>
                <a:path w="963295" h="1287779">
                  <a:moveTo>
                    <a:pt x="95554" y="132022"/>
                  </a:moveTo>
                  <a:lnTo>
                    <a:pt x="95554" y="160411"/>
                  </a:lnTo>
                  <a:lnTo>
                    <a:pt x="95660" y="160096"/>
                  </a:lnTo>
                  <a:lnTo>
                    <a:pt x="102889" y="140608"/>
                  </a:lnTo>
                  <a:lnTo>
                    <a:pt x="102784" y="140817"/>
                  </a:lnTo>
                  <a:lnTo>
                    <a:pt x="102784" y="134893"/>
                  </a:lnTo>
                  <a:lnTo>
                    <a:pt x="95554" y="132022"/>
                  </a:lnTo>
                  <a:close/>
                </a:path>
                <a:path w="963295" h="1287779">
                  <a:moveTo>
                    <a:pt x="95568" y="160374"/>
                  </a:moveTo>
                  <a:lnTo>
                    <a:pt x="95660" y="160126"/>
                  </a:lnTo>
                  <a:lnTo>
                    <a:pt x="95568" y="160374"/>
                  </a:lnTo>
                  <a:close/>
                </a:path>
                <a:path w="963295" h="1287779">
                  <a:moveTo>
                    <a:pt x="88745" y="129317"/>
                  </a:moveTo>
                  <a:lnTo>
                    <a:pt x="88745" y="181051"/>
                  </a:lnTo>
                  <a:lnTo>
                    <a:pt x="95568" y="160374"/>
                  </a:lnTo>
                  <a:lnTo>
                    <a:pt x="95554" y="132022"/>
                  </a:lnTo>
                  <a:lnTo>
                    <a:pt x="88745" y="129317"/>
                  </a:lnTo>
                  <a:close/>
                </a:path>
                <a:path w="963295" h="1287779">
                  <a:moveTo>
                    <a:pt x="59827" y="194777"/>
                  </a:moveTo>
                  <a:lnTo>
                    <a:pt x="82354" y="201796"/>
                  </a:lnTo>
                  <a:lnTo>
                    <a:pt x="88849" y="180841"/>
                  </a:lnTo>
                  <a:lnTo>
                    <a:pt x="88745" y="181051"/>
                  </a:lnTo>
                  <a:lnTo>
                    <a:pt x="88745" y="129317"/>
                  </a:lnTo>
                  <a:lnTo>
                    <a:pt x="82877" y="126987"/>
                  </a:lnTo>
                  <a:lnTo>
                    <a:pt x="80782" y="132331"/>
                  </a:lnTo>
                  <a:lnTo>
                    <a:pt x="73447" y="152448"/>
                  </a:lnTo>
                  <a:lnTo>
                    <a:pt x="66323" y="173716"/>
                  </a:lnTo>
                  <a:lnTo>
                    <a:pt x="59827" y="194777"/>
                  </a:lnTo>
                  <a:close/>
                </a:path>
                <a:path w="963295" h="1287779">
                  <a:moveTo>
                    <a:pt x="122063" y="10163"/>
                  </a:moveTo>
                  <a:lnTo>
                    <a:pt x="161564" y="68837"/>
                  </a:lnTo>
                  <a:lnTo>
                    <a:pt x="200435" y="0"/>
                  </a:lnTo>
                  <a:lnTo>
                    <a:pt x="122063" y="10163"/>
                  </a:lnTo>
                  <a:close/>
                </a:path>
                <a:path w="963295" h="1287779">
                  <a:moveTo>
                    <a:pt x="140923" y="50552"/>
                  </a:moveTo>
                  <a:lnTo>
                    <a:pt x="140923" y="61398"/>
                  </a:lnTo>
                  <a:lnTo>
                    <a:pt x="141342" y="60769"/>
                  </a:lnTo>
                  <a:lnTo>
                    <a:pt x="145952" y="53959"/>
                  </a:lnTo>
                  <a:lnTo>
                    <a:pt x="140923" y="50552"/>
                  </a:lnTo>
                  <a:close/>
                </a:path>
                <a:path w="963295" h="1287779">
                  <a:moveTo>
                    <a:pt x="141296" y="60845"/>
                  </a:moveTo>
                  <a:close/>
                </a:path>
                <a:path w="963295" h="1287779">
                  <a:moveTo>
                    <a:pt x="133065" y="45230"/>
                  </a:moveTo>
                  <a:lnTo>
                    <a:pt x="133065" y="74599"/>
                  </a:lnTo>
                  <a:lnTo>
                    <a:pt x="141296" y="60845"/>
                  </a:lnTo>
                  <a:lnTo>
                    <a:pt x="140923" y="61398"/>
                  </a:lnTo>
                  <a:lnTo>
                    <a:pt x="140923" y="50552"/>
                  </a:lnTo>
                  <a:lnTo>
                    <a:pt x="133065" y="45230"/>
                  </a:lnTo>
                  <a:close/>
                </a:path>
                <a:path w="963295" h="1287779">
                  <a:moveTo>
                    <a:pt x="125312" y="42439"/>
                  </a:moveTo>
                  <a:lnTo>
                    <a:pt x="125312" y="89268"/>
                  </a:lnTo>
                  <a:lnTo>
                    <a:pt x="125520" y="88849"/>
                  </a:lnTo>
                  <a:lnTo>
                    <a:pt x="133379" y="74180"/>
                  </a:lnTo>
                  <a:lnTo>
                    <a:pt x="133065" y="74599"/>
                  </a:lnTo>
                  <a:lnTo>
                    <a:pt x="133065" y="45230"/>
                  </a:lnTo>
                  <a:lnTo>
                    <a:pt x="126464" y="40758"/>
                  </a:lnTo>
                  <a:lnTo>
                    <a:pt x="125312" y="42439"/>
                  </a:lnTo>
                  <a:close/>
                </a:path>
                <a:path w="963295" h="1287779">
                  <a:moveTo>
                    <a:pt x="125379" y="89142"/>
                  </a:moveTo>
                  <a:lnTo>
                    <a:pt x="125520" y="88878"/>
                  </a:lnTo>
                  <a:lnTo>
                    <a:pt x="125379" y="89142"/>
                  </a:lnTo>
                  <a:close/>
                </a:path>
                <a:path w="963295" h="1287779">
                  <a:moveTo>
                    <a:pt x="92097" y="104880"/>
                  </a:moveTo>
                  <a:lnTo>
                    <a:pt x="113681" y="114310"/>
                  </a:lnTo>
                  <a:lnTo>
                    <a:pt x="117768" y="104880"/>
                  </a:lnTo>
                  <a:lnTo>
                    <a:pt x="125379" y="89142"/>
                  </a:lnTo>
                  <a:lnTo>
                    <a:pt x="125312" y="42439"/>
                  </a:lnTo>
                  <a:lnTo>
                    <a:pt x="121225" y="48406"/>
                  </a:lnTo>
                  <a:lnTo>
                    <a:pt x="112633" y="62864"/>
                  </a:lnTo>
                  <a:lnTo>
                    <a:pt x="104461" y="78371"/>
                  </a:lnTo>
                  <a:lnTo>
                    <a:pt x="96288" y="95135"/>
                  </a:lnTo>
                  <a:lnTo>
                    <a:pt x="92097" y="104880"/>
                  </a:lnTo>
                  <a:close/>
                </a:path>
                <a:path w="963295" h="1287779">
                  <a:moveTo>
                    <a:pt x="117662" y="105194"/>
                  </a:moveTo>
                  <a:lnTo>
                    <a:pt x="117768" y="104974"/>
                  </a:lnTo>
                  <a:lnTo>
                    <a:pt x="117662" y="1051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4634" y="1778965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4634" y="1778965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39873" y="1814252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40332" y="1782368"/>
            <a:ext cx="645795" cy="358140"/>
            <a:chOff x="7440332" y="1782368"/>
            <a:chExt cx="645795" cy="358140"/>
          </a:xfrm>
        </p:grpSpPr>
        <p:sp>
          <p:nvSpPr>
            <p:cNvPr id="25" name="object 25"/>
            <p:cNvSpPr/>
            <p:nvPr/>
          </p:nvSpPr>
          <p:spPr>
            <a:xfrm>
              <a:off x="7445730" y="178776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45730" y="178776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50969" y="1823367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0753" y="1787766"/>
            <a:ext cx="63627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1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39408" y="2117074"/>
            <a:ext cx="3592195" cy="566420"/>
            <a:chOff x="4939408" y="2117074"/>
            <a:chExt cx="3592195" cy="566420"/>
          </a:xfrm>
        </p:grpSpPr>
        <p:sp>
          <p:nvSpPr>
            <p:cNvPr id="30" name="object 30"/>
            <p:cNvSpPr/>
            <p:nvPr/>
          </p:nvSpPr>
          <p:spPr>
            <a:xfrm>
              <a:off x="5393188" y="2119589"/>
              <a:ext cx="463550" cy="238125"/>
            </a:xfrm>
            <a:custGeom>
              <a:avLst/>
              <a:gdLst/>
              <a:ahLst/>
              <a:cxnLst/>
              <a:rect l="l" t="t" r="r" b="b"/>
              <a:pathLst>
                <a:path w="463550" h="238125">
                  <a:moveTo>
                    <a:pt x="442360" y="7019"/>
                  </a:moveTo>
                  <a:lnTo>
                    <a:pt x="449379" y="21059"/>
                  </a:lnTo>
                  <a:lnTo>
                    <a:pt x="463524" y="14039"/>
                  </a:lnTo>
                  <a:lnTo>
                    <a:pt x="456399" y="0"/>
                  </a:lnTo>
                  <a:lnTo>
                    <a:pt x="442360" y="7019"/>
                  </a:lnTo>
                  <a:close/>
                </a:path>
                <a:path w="463550" h="238125">
                  <a:moveTo>
                    <a:pt x="414280" y="21164"/>
                  </a:moveTo>
                  <a:lnTo>
                    <a:pt x="421300" y="35204"/>
                  </a:lnTo>
                  <a:lnTo>
                    <a:pt x="435339" y="28183"/>
                  </a:lnTo>
                  <a:lnTo>
                    <a:pt x="428320" y="14039"/>
                  </a:lnTo>
                  <a:lnTo>
                    <a:pt x="414280" y="21164"/>
                  </a:lnTo>
                  <a:close/>
                </a:path>
                <a:path w="463550" h="238125">
                  <a:moveTo>
                    <a:pt x="386200" y="35204"/>
                  </a:moveTo>
                  <a:lnTo>
                    <a:pt x="393219" y="49244"/>
                  </a:lnTo>
                  <a:lnTo>
                    <a:pt x="407261" y="42223"/>
                  </a:lnTo>
                  <a:lnTo>
                    <a:pt x="400240" y="28183"/>
                  </a:lnTo>
                  <a:lnTo>
                    <a:pt x="386200" y="35204"/>
                  </a:lnTo>
                  <a:close/>
                </a:path>
                <a:path w="463550" h="238125">
                  <a:moveTo>
                    <a:pt x="358120" y="49348"/>
                  </a:moveTo>
                  <a:lnTo>
                    <a:pt x="365140" y="63388"/>
                  </a:lnTo>
                  <a:lnTo>
                    <a:pt x="379181" y="56368"/>
                  </a:lnTo>
                  <a:lnTo>
                    <a:pt x="372160" y="42223"/>
                  </a:lnTo>
                  <a:lnTo>
                    <a:pt x="358120" y="49348"/>
                  </a:lnTo>
                  <a:close/>
                </a:path>
                <a:path w="463550" h="238125">
                  <a:moveTo>
                    <a:pt x="330041" y="63388"/>
                  </a:moveTo>
                  <a:lnTo>
                    <a:pt x="337060" y="77428"/>
                  </a:lnTo>
                  <a:lnTo>
                    <a:pt x="351100" y="70408"/>
                  </a:lnTo>
                  <a:lnTo>
                    <a:pt x="344081" y="56368"/>
                  </a:lnTo>
                  <a:lnTo>
                    <a:pt x="330041" y="63388"/>
                  </a:lnTo>
                  <a:close/>
                </a:path>
                <a:path w="463550" h="238125">
                  <a:moveTo>
                    <a:pt x="301856" y="77533"/>
                  </a:moveTo>
                  <a:lnTo>
                    <a:pt x="308982" y="91573"/>
                  </a:lnTo>
                  <a:lnTo>
                    <a:pt x="323021" y="84552"/>
                  </a:lnTo>
                  <a:lnTo>
                    <a:pt x="315895" y="70408"/>
                  </a:lnTo>
                  <a:lnTo>
                    <a:pt x="301856" y="77533"/>
                  </a:lnTo>
                  <a:close/>
                </a:path>
                <a:path w="463550" h="238125">
                  <a:moveTo>
                    <a:pt x="273776" y="91573"/>
                  </a:moveTo>
                  <a:lnTo>
                    <a:pt x="280797" y="105613"/>
                  </a:lnTo>
                  <a:lnTo>
                    <a:pt x="294940" y="98592"/>
                  </a:lnTo>
                  <a:lnTo>
                    <a:pt x="287817" y="84552"/>
                  </a:lnTo>
                  <a:lnTo>
                    <a:pt x="273776" y="91573"/>
                  </a:lnTo>
                  <a:close/>
                </a:path>
                <a:path w="463550" h="238125">
                  <a:moveTo>
                    <a:pt x="245698" y="105717"/>
                  </a:moveTo>
                  <a:lnTo>
                    <a:pt x="252717" y="119757"/>
                  </a:lnTo>
                  <a:lnTo>
                    <a:pt x="266757" y="112737"/>
                  </a:lnTo>
                  <a:lnTo>
                    <a:pt x="259736" y="98592"/>
                  </a:lnTo>
                  <a:lnTo>
                    <a:pt x="245698" y="105717"/>
                  </a:lnTo>
                  <a:close/>
                </a:path>
                <a:path w="463550" h="238125">
                  <a:moveTo>
                    <a:pt x="217617" y="119757"/>
                  </a:moveTo>
                  <a:lnTo>
                    <a:pt x="224637" y="133797"/>
                  </a:lnTo>
                  <a:lnTo>
                    <a:pt x="238677" y="126777"/>
                  </a:lnTo>
                  <a:lnTo>
                    <a:pt x="231658" y="112737"/>
                  </a:lnTo>
                  <a:lnTo>
                    <a:pt x="217617" y="119757"/>
                  </a:lnTo>
                  <a:close/>
                </a:path>
                <a:path w="463550" h="238125">
                  <a:moveTo>
                    <a:pt x="189537" y="133902"/>
                  </a:moveTo>
                  <a:lnTo>
                    <a:pt x="196557" y="147942"/>
                  </a:lnTo>
                  <a:lnTo>
                    <a:pt x="210597" y="140921"/>
                  </a:lnTo>
                  <a:lnTo>
                    <a:pt x="203577" y="126777"/>
                  </a:lnTo>
                  <a:lnTo>
                    <a:pt x="189537" y="133902"/>
                  </a:lnTo>
                  <a:close/>
                </a:path>
                <a:path w="463550" h="238125">
                  <a:moveTo>
                    <a:pt x="161457" y="147942"/>
                  </a:moveTo>
                  <a:lnTo>
                    <a:pt x="168478" y="161982"/>
                  </a:lnTo>
                  <a:lnTo>
                    <a:pt x="182518" y="154961"/>
                  </a:lnTo>
                  <a:lnTo>
                    <a:pt x="175497" y="140921"/>
                  </a:lnTo>
                  <a:lnTo>
                    <a:pt x="161457" y="147942"/>
                  </a:lnTo>
                  <a:close/>
                </a:path>
                <a:path w="463550" h="238125">
                  <a:moveTo>
                    <a:pt x="133273" y="162086"/>
                  </a:moveTo>
                  <a:lnTo>
                    <a:pt x="140398" y="176126"/>
                  </a:lnTo>
                  <a:lnTo>
                    <a:pt x="154438" y="169106"/>
                  </a:lnTo>
                  <a:lnTo>
                    <a:pt x="147419" y="155067"/>
                  </a:lnTo>
                  <a:lnTo>
                    <a:pt x="133273" y="162086"/>
                  </a:lnTo>
                  <a:close/>
                </a:path>
                <a:path w="463550" h="238125">
                  <a:moveTo>
                    <a:pt x="105194" y="176126"/>
                  </a:moveTo>
                  <a:lnTo>
                    <a:pt x="112318" y="190165"/>
                  </a:lnTo>
                  <a:lnTo>
                    <a:pt x="126358" y="183146"/>
                  </a:lnTo>
                  <a:lnTo>
                    <a:pt x="119233" y="169106"/>
                  </a:lnTo>
                  <a:lnTo>
                    <a:pt x="105194" y="176126"/>
                  </a:lnTo>
                  <a:close/>
                </a:path>
                <a:path w="463550" h="238125">
                  <a:moveTo>
                    <a:pt x="77114" y="190271"/>
                  </a:moveTo>
                  <a:lnTo>
                    <a:pt x="84133" y="204311"/>
                  </a:lnTo>
                  <a:lnTo>
                    <a:pt x="98173" y="197290"/>
                  </a:lnTo>
                  <a:lnTo>
                    <a:pt x="91154" y="183250"/>
                  </a:lnTo>
                  <a:lnTo>
                    <a:pt x="77114" y="190271"/>
                  </a:lnTo>
                  <a:close/>
                </a:path>
                <a:path w="463550" h="238125">
                  <a:moveTo>
                    <a:pt x="0" y="237733"/>
                  </a:moveTo>
                  <a:lnTo>
                    <a:pt x="91050" y="231343"/>
                  </a:lnTo>
                  <a:lnTo>
                    <a:pt x="94297" y="227571"/>
                  </a:lnTo>
                  <a:lnTo>
                    <a:pt x="94087" y="223274"/>
                  </a:lnTo>
                  <a:lnTo>
                    <a:pt x="93774" y="218874"/>
                  </a:lnTo>
                  <a:lnTo>
                    <a:pt x="90002" y="215626"/>
                  </a:lnTo>
                  <a:lnTo>
                    <a:pt x="56786" y="217985"/>
                  </a:lnTo>
                  <a:lnTo>
                    <a:pt x="56055" y="218351"/>
                  </a:lnTo>
                  <a:lnTo>
                    <a:pt x="55903" y="218048"/>
                  </a:lnTo>
                  <a:lnTo>
                    <a:pt x="42015" y="219034"/>
                  </a:lnTo>
                  <a:lnTo>
                    <a:pt x="42015" y="225475"/>
                  </a:lnTo>
                  <a:lnTo>
                    <a:pt x="27974" y="232495"/>
                  </a:lnTo>
                  <a:lnTo>
                    <a:pt x="26954" y="230454"/>
                  </a:lnTo>
                  <a:lnTo>
                    <a:pt x="24202" y="233648"/>
                  </a:lnTo>
                  <a:lnTo>
                    <a:pt x="17707" y="220760"/>
                  </a:lnTo>
                  <a:lnTo>
                    <a:pt x="17707" y="217184"/>
                  </a:lnTo>
                  <a:lnTo>
                    <a:pt x="0" y="237733"/>
                  </a:lnTo>
                  <a:close/>
                </a:path>
                <a:path w="463550" h="238125">
                  <a:moveTo>
                    <a:pt x="49034" y="180828"/>
                  </a:moveTo>
                  <a:lnTo>
                    <a:pt x="49034" y="204311"/>
                  </a:lnTo>
                  <a:lnTo>
                    <a:pt x="49825" y="203915"/>
                  </a:lnTo>
                  <a:lnTo>
                    <a:pt x="71456" y="178850"/>
                  </a:lnTo>
                  <a:lnTo>
                    <a:pt x="71141" y="173821"/>
                  </a:lnTo>
                  <a:lnTo>
                    <a:pt x="67788" y="170992"/>
                  </a:lnTo>
                  <a:lnTo>
                    <a:pt x="64541" y="168163"/>
                  </a:lnTo>
                  <a:lnTo>
                    <a:pt x="59617" y="168582"/>
                  </a:lnTo>
                  <a:lnTo>
                    <a:pt x="56786" y="171832"/>
                  </a:lnTo>
                  <a:lnTo>
                    <a:pt x="49034" y="180828"/>
                  </a:lnTo>
                  <a:close/>
                </a:path>
                <a:path w="463550" h="238125">
                  <a:moveTo>
                    <a:pt x="49199" y="204641"/>
                  </a:moveTo>
                  <a:lnTo>
                    <a:pt x="55903" y="218048"/>
                  </a:lnTo>
                  <a:lnTo>
                    <a:pt x="56788" y="217984"/>
                  </a:lnTo>
                  <a:lnTo>
                    <a:pt x="70095" y="211330"/>
                  </a:lnTo>
                  <a:lnTo>
                    <a:pt x="63074" y="197290"/>
                  </a:lnTo>
                  <a:lnTo>
                    <a:pt x="49825" y="203915"/>
                  </a:lnTo>
                  <a:lnTo>
                    <a:pt x="49199" y="204641"/>
                  </a:lnTo>
                  <a:close/>
                </a:path>
                <a:path w="463550" h="238125">
                  <a:moveTo>
                    <a:pt x="55903" y="218048"/>
                  </a:moveTo>
                  <a:lnTo>
                    <a:pt x="56055" y="218351"/>
                  </a:lnTo>
                  <a:lnTo>
                    <a:pt x="56786" y="217985"/>
                  </a:lnTo>
                  <a:lnTo>
                    <a:pt x="55903" y="218048"/>
                  </a:lnTo>
                  <a:close/>
                </a:path>
                <a:path w="463550" h="238125">
                  <a:moveTo>
                    <a:pt x="49034" y="204311"/>
                  </a:moveTo>
                  <a:lnTo>
                    <a:pt x="49199" y="204641"/>
                  </a:lnTo>
                  <a:lnTo>
                    <a:pt x="49825" y="203915"/>
                  </a:lnTo>
                  <a:lnTo>
                    <a:pt x="49034" y="204311"/>
                  </a:lnTo>
                  <a:close/>
                </a:path>
                <a:path w="463550" h="238125">
                  <a:moveTo>
                    <a:pt x="20954" y="213415"/>
                  </a:moveTo>
                  <a:lnTo>
                    <a:pt x="20954" y="218455"/>
                  </a:lnTo>
                  <a:lnTo>
                    <a:pt x="34994" y="211435"/>
                  </a:lnTo>
                  <a:lnTo>
                    <a:pt x="38060" y="217567"/>
                  </a:lnTo>
                  <a:lnTo>
                    <a:pt x="49199" y="204641"/>
                  </a:lnTo>
                  <a:lnTo>
                    <a:pt x="49034" y="204311"/>
                  </a:lnTo>
                  <a:lnTo>
                    <a:pt x="49034" y="180828"/>
                  </a:lnTo>
                  <a:lnTo>
                    <a:pt x="20954" y="213415"/>
                  </a:lnTo>
                  <a:close/>
                </a:path>
                <a:path w="463550" h="238125">
                  <a:moveTo>
                    <a:pt x="26954" y="230454"/>
                  </a:moveTo>
                  <a:lnTo>
                    <a:pt x="27974" y="232495"/>
                  </a:lnTo>
                  <a:lnTo>
                    <a:pt x="42015" y="225475"/>
                  </a:lnTo>
                  <a:lnTo>
                    <a:pt x="38904" y="219255"/>
                  </a:lnTo>
                  <a:lnTo>
                    <a:pt x="36456" y="219429"/>
                  </a:lnTo>
                  <a:lnTo>
                    <a:pt x="26954" y="230454"/>
                  </a:lnTo>
                  <a:close/>
                </a:path>
                <a:path w="463550" h="238125">
                  <a:moveTo>
                    <a:pt x="38904" y="219255"/>
                  </a:moveTo>
                  <a:lnTo>
                    <a:pt x="42015" y="225475"/>
                  </a:lnTo>
                  <a:lnTo>
                    <a:pt x="42015" y="219034"/>
                  </a:lnTo>
                  <a:lnTo>
                    <a:pt x="38904" y="219255"/>
                  </a:lnTo>
                  <a:close/>
                </a:path>
                <a:path w="463550" h="238125">
                  <a:moveTo>
                    <a:pt x="36456" y="219429"/>
                  </a:moveTo>
                  <a:lnTo>
                    <a:pt x="38904" y="219255"/>
                  </a:lnTo>
                  <a:lnTo>
                    <a:pt x="38060" y="217567"/>
                  </a:lnTo>
                  <a:lnTo>
                    <a:pt x="36456" y="219429"/>
                  </a:lnTo>
                  <a:close/>
                </a:path>
                <a:path w="463550" h="238125">
                  <a:moveTo>
                    <a:pt x="20954" y="218455"/>
                  </a:moveTo>
                  <a:lnTo>
                    <a:pt x="21956" y="220458"/>
                  </a:lnTo>
                  <a:lnTo>
                    <a:pt x="36456" y="219429"/>
                  </a:lnTo>
                  <a:lnTo>
                    <a:pt x="38060" y="217567"/>
                  </a:lnTo>
                  <a:lnTo>
                    <a:pt x="34994" y="211435"/>
                  </a:lnTo>
                  <a:lnTo>
                    <a:pt x="20954" y="218455"/>
                  </a:lnTo>
                  <a:close/>
                </a:path>
                <a:path w="463550" h="238125">
                  <a:moveTo>
                    <a:pt x="21956" y="220458"/>
                  </a:moveTo>
                  <a:lnTo>
                    <a:pt x="26954" y="230454"/>
                  </a:lnTo>
                  <a:lnTo>
                    <a:pt x="36456" y="219429"/>
                  </a:lnTo>
                  <a:lnTo>
                    <a:pt x="21956" y="220458"/>
                  </a:lnTo>
                  <a:close/>
                </a:path>
                <a:path w="463550" h="238125">
                  <a:moveTo>
                    <a:pt x="17707" y="220760"/>
                  </a:moveTo>
                  <a:lnTo>
                    <a:pt x="24202" y="233648"/>
                  </a:lnTo>
                  <a:lnTo>
                    <a:pt x="26954" y="230454"/>
                  </a:lnTo>
                  <a:lnTo>
                    <a:pt x="21956" y="220458"/>
                  </a:lnTo>
                  <a:lnTo>
                    <a:pt x="17707" y="220760"/>
                  </a:lnTo>
                  <a:close/>
                </a:path>
                <a:path w="463550" h="238125">
                  <a:moveTo>
                    <a:pt x="17707" y="217184"/>
                  </a:moveTo>
                  <a:lnTo>
                    <a:pt x="17707" y="220760"/>
                  </a:lnTo>
                  <a:lnTo>
                    <a:pt x="21956" y="220458"/>
                  </a:lnTo>
                  <a:lnTo>
                    <a:pt x="20954" y="218455"/>
                  </a:lnTo>
                  <a:lnTo>
                    <a:pt x="20954" y="213415"/>
                  </a:lnTo>
                  <a:lnTo>
                    <a:pt x="17707" y="21718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39408" y="2117074"/>
              <a:ext cx="454025" cy="240665"/>
            </a:xfrm>
            <a:custGeom>
              <a:avLst/>
              <a:gdLst/>
              <a:ahLst/>
              <a:cxnLst/>
              <a:rect l="l" t="t" r="r" b="b"/>
              <a:pathLst>
                <a:path w="454025" h="240664">
                  <a:moveTo>
                    <a:pt x="359586" y="228828"/>
                  </a:moveTo>
                  <a:lnTo>
                    <a:pt x="362835" y="232600"/>
                  </a:lnTo>
                  <a:lnTo>
                    <a:pt x="368493" y="233027"/>
                  </a:lnTo>
                  <a:lnTo>
                    <a:pt x="453779" y="240144"/>
                  </a:lnTo>
                  <a:lnTo>
                    <a:pt x="439320" y="222891"/>
                  </a:lnTo>
                  <a:lnTo>
                    <a:pt x="439320" y="223799"/>
                  </a:lnTo>
                  <a:lnTo>
                    <a:pt x="432090" y="237733"/>
                  </a:lnTo>
                  <a:lnTo>
                    <a:pt x="397265" y="219704"/>
                  </a:lnTo>
                  <a:lnTo>
                    <a:pt x="368493" y="217303"/>
                  </a:lnTo>
                  <a:lnTo>
                    <a:pt x="364092" y="216884"/>
                  </a:lnTo>
                  <a:lnTo>
                    <a:pt x="360320" y="220131"/>
                  </a:lnTo>
                  <a:lnTo>
                    <a:pt x="360005" y="224428"/>
                  </a:lnTo>
                  <a:lnTo>
                    <a:pt x="359586" y="228828"/>
                  </a:lnTo>
                  <a:close/>
                </a:path>
                <a:path w="454025" h="240664">
                  <a:moveTo>
                    <a:pt x="397265" y="219704"/>
                  </a:moveTo>
                  <a:lnTo>
                    <a:pt x="432090" y="237733"/>
                  </a:lnTo>
                  <a:lnTo>
                    <a:pt x="439320" y="223799"/>
                  </a:lnTo>
                  <a:lnTo>
                    <a:pt x="436283" y="222225"/>
                  </a:lnTo>
                  <a:lnTo>
                    <a:pt x="436283" y="222961"/>
                  </a:lnTo>
                  <a:lnTo>
                    <a:pt x="429681" y="235847"/>
                  </a:lnTo>
                  <a:lnTo>
                    <a:pt x="417548" y="221397"/>
                  </a:lnTo>
                  <a:lnTo>
                    <a:pt x="397265" y="219704"/>
                  </a:lnTo>
                  <a:close/>
                </a:path>
                <a:path w="454025" h="240664">
                  <a:moveTo>
                    <a:pt x="383056" y="180317"/>
                  </a:moveTo>
                  <a:lnTo>
                    <a:pt x="404362" y="205692"/>
                  </a:lnTo>
                  <a:lnTo>
                    <a:pt x="439320" y="223799"/>
                  </a:lnTo>
                  <a:lnTo>
                    <a:pt x="439320" y="222891"/>
                  </a:lnTo>
                  <a:lnTo>
                    <a:pt x="397934" y="173507"/>
                  </a:lnTo>
                  <a:lnTo>
                    <a:pt x="395105" y="170258"/>
                  </a:lnTo>
                  <a:lnTo>
                    <a:pt x="390180" y="169839"/>
                  </a:lnTo>
                  <a:lnTo>
                    <a:pt x="386829" y="172563"/>
                  </a:lnTo>
                  <a:lnTo>
                    <a:pt x="383476" y="175393"/>
                  </a:lnTo>
                  <a:lnTo>
                    <a:pt x="383056" y="180317"/>
                  </a:lnTo>
                  <a:close/>
                </a:path>
                <a:path w="454025" h="240664">
                  <a:moveTo>
                    <a:pt x="417548" y="221397"/>
                  </a:moveTo>
                  <a:lnTo>
                    <a:pt x="429681" y="235847"/>
                  </a:lnTo>
                  <a:lnTo>
                    <a:pt x="436283" y="222961"/>
                  </a:lnTo>
                  <a:lnTo>
                    <a:pt x="417548" y="221397"/>
                  </a:lnTo>
                  <a:close/>
                </a:path>
                <a:path w="454025" h="240664">
                  <a:moveTo>
                    <a:pt x="404362" y="205692"/>
                  </a:moveTo>
                  <a:lnTo>
                    <a:pt x="417548" y="221397"/>
                  </a:lnTo>
                  <a:lnTo>
                    <a:pt x="436283" y="222961"/>
                  </a:lnTo>
                  <a:lnTo>
                    <a:pt x="436283" y="222225"/>
                  </a:lnTo>
                  <a:lnTo>
                    <a:pt x="404362" y="205692"/>
                  </a:lnTo>
                  <a:close/>
                </a:path>
                <a:path w="454025" h="240664">
                  <a:moveTo>
                    <a:pt x="0" y="14039"/>
                  </a:moveTo>
                  <a:lnTo>
                    <a:pt x="397265" y="219704"/>
                  </a:lnTo>
                  <a:lnTo>
                    <a:pt x="417548" y="221397"/>
                  </a:lnTo>
                  <a:lnTo>
                    <a:pt x="404362" y="205692"/>
                  </a:lnTo>
                  <a:lnTo>
                    <a:pt x="7228" y="0"/>
                  </a:lnTo>
                  <a:lnTo>
                    <a:pt x="0" y="14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90814" y="233091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0814" y="233092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96053" y="2365955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98924" y="2128180"/>
            <a:ext cx="4234815" cy="1185545"/>
            <a:chOff x="4398924" y="2128180"/>
            <a:chExt cx="4234815" cy="1185545"/>
          </a:xfrm>
        </p:grpSpPr>
        <p:sp>
          <p:nvSpPr>
            <p:cNvPr id="36" name="object 36"/>
            <p:cNvSpPr/>
            <p:nvPr/>
          </p:nvSpPr>
          <p:spPr>
            <a:xfrm>
              <a:off x="4404322" y="2962084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04322" y="2962084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60056" y="2128189"/>
              <a:ext cx="873760" cy="203200"/>
            </a:xfrm>
            <a:custGeom>
              <a:avLst/>
              <a:gdLst/>
              <a:ahLst/>
              <a:cxnLst/>
              <a:rect l="l" t="t" r="r" b="b"/>
              <a:pathLst>
                <a:path w="873759" h="203200">
                  <a:moveTo>
                    <a:pt x="20637" y="6388"/>
                  </a:moveTo>
                  <a:lnTo>
                    <a:pt x="6286" y="0"/>
                  </a:lnTo>
                  <a:lnTo>
                    <a:pt x="0" y="14452"/>
                  </a:lnTo>
                  <a:lnTo>
                    <a:pt x="14351" y="20739"/>
                  </a:lnTo>
                  <a:lnTo>
                    <a:pt x="20637" y="6388"/>
                  </a:lnTo>
                  <a:close/>
                </a:path>
                <a:path w="873759" h="203200">
                  <a:moveTo>
                    <a:pt x="49453" y="18961"/>
                  </a:moveTo>
                  <a:lnTo>
                    <a:pt x="35090" y="12674"/>
                  </a:lnTo>
                  <a:lnTo>
                    <a:pt x="28702" y="27025"/>
                  </a:lnTo>
                  <a:lnTo>
                    <a:pt x="43167" y="33413"/>
                  </a:lnTo>
                  <a:lnTo>
                    <a:pt x="49453" y="18961"/>
                  </a:lnTo>
                  <a:close/>
                </a:path>
                <a:path w="873759" h="203200">
                  <a:moveTo>
                    <a:pt x="78257" y="31635"/>
                  </a:moveTo>
                  <a:lnTo>
                    <a:pt x="63804" y="25349"/>
                  </a:lnTo>
                  <a:lnTo>
                    <a:pt x="57518" y="39700"/>
                  </a:lnTo>
                  <a:lnTo>
                    <a:pt x="71869" y="46101"/>
                  </a:lnTo>
                  <a:lnTo>
                    <a:pt x="78257" y="31635"/>
                  </a:lnTo>
                  <a:close/>
                </a:path>
                <a:path w="873759" h="203200">
                  <a:moveTo>
                    <a:pt x="106972" y="44310"/>
                  </a:moveTo>
                  <a:lnTo>
                    <a:pt x="92621" y="38023"/>
                  </a:lnTo>
                  <a:lnTo>
                    <a:pt x="86334" y="52387"/>
                  </a:lnTo>
                  <a:lnTo>
                    <a:pt x="100685" y="58674"/>
                  </a:lnTo>
                  <a:lnTo>
                    <a:pt x="106972" y="44310"/>
                  </a:lnTo>
                  <a:close/>
                </a:path>
                <a:path w="873759" h="203200">
                  <a:moveTo>
                    <a:pt x="135788" y="56997"/>
                  </a:moveTo>
                  <a:lnTo>
                    <a:pt x="121424" y="50596"/>
                  </a:lnTo>
                  <a:lnTo>
                    <a:pt x="115036" y="65062"/>
                  </a:lnTo>
                  <a:lnTo>
                    <a:pt x="129501" y="71348"/>
                  </a:lnTo>
                  <a:lnTo>
                    <a:pt x="135788" y="56997"/>
                  </a:lnTo>
                  <a:close/>
                </a:path>
                <a:path w="873759" h="203200">
                  <a:moveTo>
                    <a:pt x="164592" y="69570"/>
                  </a:moveTo>
                  <a:lnTo>
                    <a:pt x="150139" y="63284"/>
                  </a:lnTo>
                  <a:lnTo>
                    <a:pt x="143852" y="77635"/>
                  </a:lnTo>
                  <a:lnTo>
                    <a:pt x="158203" y="84023"/>
                  </a:lnTo>
                  <a:lnTo>
                    <a:pt x="164592" y="69570"/>
                  </a:lnTo>
                  <a:close/>
                </a:path>
                <a:path w="873759" h="203200">
                  <a:moveTo>
                    <a:pt x="193306" y="82245"/>
                  </a:moveTo>
                  <a:lnTo>
                    <a:pt x="178955" y="75958"/>
                  </a:lnTo>
                  <a:lnTo>
                    <a:pt x="172669" y="90309"/>
                  </a:lnTo>
                  <a:lnTo>
                    <a:pt x="187020" y="96697"/>
                  </a:lnTo>
                  <a:lnTo>
                    <a:pt x="193306" y="82245"/>
                  </a:lnTo>
                  <a:close/>
                </a:path>
                <a:path w="873759" h="203200">
                  <a:moveTo>
                    <a:pt x="222123" y="94919"/>
                  </a:moveTo>
                  <a:lnTo>
                    <a:pt x="207759" y="88633"/>
                  </a:lnTo>
                  <a:lnTo>
                    <a:pt x="201371" y="102984"/>
                  </a:lnTo>
                  <a:lnTo>
                    <a:pt x="215722" y="109270"/>
                  </a:lnTo>
                  <a:lnTo>
                    <a:pt x="222123" y="94919"/>
                  </a:lnTo>
                  <a:close/>
                </a:path>
                <a:path w="873759" h="203200">
                  <a:moveTo>
                    <a:pt x="250825" y="107594"/>
                  </a:moveTo>
                  <a:lnTo>
                    <a:pt x="236474" y="101206"/>
                  </a:lnTo>
                  <a:lnTo>
                    <a:pt x="230187" y="115671"/>
                  </a:lnTo>
                  <a:lnTo>
                    <a:pt x="244538" y="121958"/>
                  </a:lnTo>
                  <a:lnTo>
                    <a:pt x="250825" y="107594"/>
                  </a:lnTo>
                  <a:close/>
                </a:path>
                <a:path w="873759" h="203200">
                  <a:moveTo>
                    <a:pt x="279641" y="120167"/>
                  </a:moveTo>
                  <a:lnTo>
                    <a:pt x="265290" y="113880"/>
                  </a:lnTo>
                  <a:lnTo>
                    <a:pt x="258889" y="128244"/>
                  </a:lnTo>
                  <a:lnTo>
                    <a:pt x="273354" y="134632"/>
                  </a:lnTo>
                  <a:lnTo>
                    <a:pt x="279641" y="120167"/>
                  </a:lnTo>
                  <a:close/>
                </a:path>
                <a:path w="873759" h="203200">
                  <a:moveTo>
                    <a:pt x="308457" y="132854"/>
                  </a:moveTo>
                  <a:lnTo>
                    <a:pt x="293992" y="126568"/>
                  </a:lnTo>
                  <a:lnTo>
                    <a:pt x="287705" y="140919"/>
                  </a:lnTo>
                  <a:lnTo>
                    <a:pt x="302056" y="147307"/>
                  </a:lnTo>
                  <a:lnTo>
                    <a:pt x="308457" y="132854"/>
                  </a:lnTo>
                  <a:close/>
                </a:path>
                <a:path w="873759" h="203200">
                  <a:moveTo>
                    <a:pt x="337159" y="145529"/>
                  </a:moveTo>
                  <a:lnTo>
                    <a:pt x="322808" y="139242"/>
                  </a:lnTo>
                  <a:lnTo>
                    <a:pt x="316522" y="153593"/>
                  </a:lnTo>
                  <a:lnTo>
                    <a:pt x="330873" y="159880"/>
                  </a:lnTo>
                  <a:lnTo>
                    <a:pt x="337159" y="145529"/>
                  </a:lnTo>
                  <a:close/>
                </a:path>
                <a:path w="873759" h="203200">
                  <a:moveTo>
                    <a:pt x="365975" y="158203"/>
                  </a:moveTo>
                  <a:lnTo>
                    <a:pt x="351624" y="151815"/>
                  </a:lnTo>
                  <a:lnTo>
                    <a:pt x="345224" y="166268"/>
                  </a:lnTo>
                  <a:lnTo>
                    <a:pt x="359689" y="172554"/>
                  </a:lnTo>
                  <a:lnTo>
                    <a:pt x="365975" y="158203"/>
                  </a:lnTo>
                  <a:close/>
                </a:path>
                <a:path w="873759" h="203200">
                  <a:moveTo>
                    <a:pt x="394792" y="170776"/>
                  </a:moveTo>
                  <a:lnTo>
                    <a:pt x="380326" y="164490"/>
                  </a:lnTo>
                  <a:lnTo>
                    <a:pt x="374040" y="178841"/>
                  </a:lnTo>
                  <a:lnTo>
                    <a:pt x="388391" y="185242"/>
                  </a:lnTo>
                  <a:lnTo>
                    <a:pt x="394792" y="170776"/>
                  </a:lnTo>
                  <a:close/>
                </a:path>
                <a:path w="873759" h="203200">
                  <a:moveTo>
                    <a:pt x="448741" y="203149"/>
                  </a:moveTo>
                  <a:lnTo>
                    <a:pt x="430199" y="183730"/>
                  </a:lnTo>
                  <a:lnTo>
                    <a:pt x="423494" y="176720"/>
                  </a:lnTo>
                  <a:lnTo>
                    <a:pt x="388708" y="140284"/>
                  </a:lnTo>
                  <a:lnTo>
                    <a:pt x="385775" y="137147"/>
                  </a:lnTo>
                  <a:lnTo>
                    <a:pt x="380746" y="136931"/>
                  </a:lnTo>
                  <a:lnTo>
                    <a:pt x="374459" y="143014"/>
                  </a:lnTo>
                  <a:lnTo>
                    <a:pt x="374357" y="147942"/>
                  </a:lnTo>
                  <a:lnTo>
                    <a:pt x="377393" y="151079"/>
                  </a:lnTo>
                  <a:lnTo>
                    <a:pt x="406996" y="182067"/>
                  </a:lnTo>
                  <a:lnTo>
                    <a:pt x="405003" y="186626"/>
                  </a:lnTo>
                  <a:lnTo>
                    <a:pt x="402856" y="186575"/>
                  </a:lnTo>
                  <a:lnTo>
                    <a:pt x="361784" y="185750"/>
                  </a:lnTo>
                  <a:lnTo>
                    <a:pt x="357797" y="185661"/>
                  </a:lnTo>
                  <a:lnTo>
                    <a:pt x="354241" y="189115"/>
                  </a:lnTo>
                  <a:lnTo>
                    <a:pt x="354025" y="197815"/>
                  </a:lnTo>
                  <a:lnTo>
                    <a:pt x="357492" y="201371"/>
                  </a:lnTo>
                  <a:lnTo>
                    <a:pt x="448741" y="203149"/>
                  </a:lnTo>
                  <a:close/>
                </a:path>
                <a:path w="873759" h="203200">
                  <a:moveTo>
                    <a:pt x="531418" y="173609"/>
                  </a:moveTo>
                  <a:lnTo>
                    <a:pt x="524814" y="159359"/>
                  </a:lnTo>
                  <a:lnTo>
                    <a:pt x="510565" y="166065"/>
                  </a:lnTo>
                  <a:lnTo>
                    <a:pt x="517169" y="180314"/>
                  </a:lnTo>
                  <a:lnTo>
                    <a:pt x="531418" y="173609"/>
                  </a:lnTo>
                  <a:close/>
                </a:path>
                <a:path w="873759" h="203200">
                  <a:moveTo>
                    <a:pt x="544093" y="195719"/>
                  </a:moveTo>
                  <a:lnTo>
                    <a:pt x="543674" y="187121"/>
                  </a:lnTo>
                  <a:lnTo>
                    <a:pt x="540105" y="183667"/>
                  </a:lnTo>
                  <a:lnTo>
                    <a:pt x="535711" y="183870"/>
                  </a:lnTo>
                  <a:lnTo>
                    <a:pt x="502920" y="185242"/>
                  </a:lnTo>
                  <a:lnTo>
                    <a:pt x="502158" y="185267"/>
                  </a:lnTo>
                  <a:lnTo>
                    <a:pt x="497065" y="174294"/>
                  </a:lnTo>
                  <a:lnTo>
                    <a:pt x="519684" y="149504"/>
                  </a:lnTo>
                  <a:lnTo>
                    <a:pt x="522617" y="146367"/>
                  </a:lnTo>
                  <a:lnTo>
                    <a:pt x="522401" y="141338"/>
                  </a:lnTo>
                  <a:lnTo>
                    <a:pt x="519264" y="138404"/>
                  </a:lnTo>
                  <a:lnTo>
                    <a:pt x="516013" y="135470"/>
                  </a:lnTo>
                  <a:lnTo>
                    <a:pt x="511086" y="135788"/>
                  </a:lnTo>
                  <a:lnTo>
                    <a:pt x="508152" y="138925"/>
                  </a:lnTo>
                  <a:lnTo>
                    <a:pt x="482066" y="167487"/>
                  </a:lnTo>
                  <a:lnTo>
                    <a:pt x="464667" y="186524"/>
                  </a:lnTo>
                  <a:lnTo>
                    <a:pt x="449478" y="203149"/>
                  </a:lnTo>
                  <a:lnTo>
                    <a:pt x="536333" y="199593"/>
                  </a:lnTo>
                  <a:lnTo>
                    <a:pt x="540740" y="199377"/>
                  </a:lnTo>
                  <a:lnTo>
                    <a:pt x="544093" y="195719"/>
                  </a:lnTo>
                  <a:close/>
                </a:path>
                <a:path w="873759" h="203200">
                  <a:moveTo>
                    <a:pt x="559917" y="160401"/>
                  </a:moveTo>
                  <a:lnTo>
                    <a:pt x="553313" y="146151"/>
                  </a:lnTo>
                  <a:lnTo>
                    <a:pt x="539064" y="152755"/>
                  </a:lnTo>
                  <a:lnTo>
                    <a:pt x="545668" y="167005"/>
                  </a:lnTo>
                  <a:lnTo>
                    <a:pt x="559917" y="160401"/>
                  </a:lnTo>
                  <a:close/>
                </a:path>
                <a:path w="873759" h="203200">
                  <a:moveTo>
                    <a:pt x="588416" y="147104"/>
                  </a:moveTo>
                  <a:lnTo>
                    <a:pt x="581812" y="132854"/>
                  </a:lnTo>
                  <a:lnTo>
                    <a:pt x="567563" y="139446"/>
                  </a:lnTo>
                  <a:lnTo>
                    <a:pt x="574167" y="153695"/>
                  </a:lnTo>
                  <a:lnTo>
                    <a:pt x="588416" y="147104"/>
                  </a:lnTo>
                  <a:close/>
                </a:path>
                <a:path w="873759" h="203200">
                  <a:moveTo>
                    <a:pt x="616915" y="133794"/>
                  </a:moveTo>
                  <a:lnTo>
                    <a:pt x="610311" y="119545"/>
                  </a:lnTo>
                  <a:lnTo>
                    <a:pt x="596061" y="126250"/>
                  </a:lnTo>
                  <a:lnTo>
                    <a:pt x="602665" y="140500"/>
                  </a:lnTo>
                  <a:lnTo>
                    <a:pt x="616915" y="133794"/>
                  </a:lnTo>
                  <a:close/>
                </a:path>
                <a:path w="873759" h="203200">
                  <a:moveTo>
                    <a:pt x="645414" y="120586"/>
                  </a:moveTo>
                  <a:lnTo>
                    <a:pt x="638810" y="106337"/>
                  </a:lnTo>
                  <a:lnTo>
                    <a:pt x="624560" y="112941"/>
                  </a:lnTo>
                  <a:lnTo>
                    <a:pt x="631164" y="127190"/>
                  </a:lnTo>
                  <a:lnTo>
                    <a:pt x="645414" y="120586"/>
                  </a:lnTo>
                  <a:close/>
                </a:path>
                <a:path w="873759" h="203200">
                  <a:moveTo>
                    <a:pt x="673912" y="107289"/>
                  </a:moveTo>
                  <a:lnTo>
                    <a:pt x="667308" y="93040"/>
                  </a:lnTo>
                  <a:lnTo>
                    <a:pt x="653059" y="99631"/>
                  </a:lnTo>
                  <a:lnTo>
                    <a:pt x="659663" y="113880"/>
                  </a:lnTo>
                  <a:lnTo>
                    <a:pt x="673912" y="107289"/>
                  </a:lnTo>
                  <a:close/>
                </a:path>
                <a:path w="873759" h="203200">
                  <a:moveTo>
                    <a:pt x="702411" y="93980"/>
                  </a:moveTo>
                  <a:lnTo>
                    <a:pt x="695706" y="79730"/>
                  </a:lnTo>
                  <a:lnTo>
                    <a:pt x="681456" y="86436"/>
                  </a:lnTo>
                  <a:lnTo>
                    <a:pt x="688162" y="100685"/>
                  </a:lnTo>
                  <a:lnTo>
                    <a:pt x="702411" y="93980"/>
                  </a:lnTo>
                  <a:close/>
                </a:path>
                <a:path w="873759" h="203200">
                  <a:moveTo>
                    <a:pt x="730910" y="80772"/>
                  </a:moveTo>
                  <a:lnTo>
                    <a:pt x="724204" y="66522"/>
                  </a:lnTo>
                  <a:lnTo>
                    <a:pt x="709955" y="73126"/>
                  </a:lnTo>
                  <a:lnTo>
                    <a:pt x="716661" y="87376"/>
                  </a:lnTo>
                  <a:lnTo>
                    <a:pt x="730910" y="80772"/>
                  </a:lnTo>
                  <a:close/>
                </a:path>
                <a:path w="873759" h="203200">
                  <a:moveTo>
                    <a:pt x="759409" y="67475"/>
                  </a:moveTo>
                  <a:lnTo>
                    <a:pt x="752703" y="53225"/>
                  </a:lnTo>
                  <a:lnTo>
                    <a:pt x="738454" y="59817"/>
                  </a:lnTo>
                  <a:lnTo>
                    <a:pt x="745159" y="74066"/>
                  </a:lnTo>
                  <a:lnTo>
                    <a:pt x="759409" y="67475"/>
                  </a:lnTo>
                  <a:close/>
                </a:path>
                <a:path w="873759" h="203200">
                  <a:moveTo>
                    <a:pt x="787908" y="54165"/>
                  </a:moveTo>
                  <a:lnTo>
                    <a:pt x="781202" y="39916"/>
                  </a:lnTo>
                  <a:lnTo>
                    <a:pt x="766953" y="46520"/>
                  </a:lnTo>
                  <a:lnTo>
                    <a:pt x="773658" y="60769"/>
                  </a:lnTo>
                  <a:lnTo>
                    <a:pt x="787908" y="54165"/>
                  </a:lnTo>
                  <a:close/>
                </a:path>
                <a:path w="873759" h="203200">
                  <a:moveTo>
                    <a:pt x="816406" y="40855"/>
                  </a:moveTo>
                  <a:lnTo>
                    <a:pt x="809701" y="26606"/>
                  </a:lnTo>
                  <a:lnTo>
                    <a:pt x="795451" y="33312"/>
                  </a:lnTo>
                  <a:lnTo>
                    <a:pt x="802157" y="47561"/>
                  </a:lnTo>
                  <a:lnTo>
                    <a:pt x="816406" y="40855"/>
                  </a:lnTo>
                  <a:close/>
                </a:path>
                <a:path w="873759" h="203200">
                  <a:moveTo>
                    <a:pt x="844791" y="27660"/>
                  </a:moveTo>
                  <a:lnTo>
                    <a:pt x="838200" y="13411"/>
                  </a:lnTo>
                  <a:lnTo>
                    <a:pt x="823950" y="20002"/>
                  </a:lnTo>
                  <a:lnTo>
                    <a:pt x="830541" y="34251"/>
                  </a:lnTo>
                  <a:lnTo>
                    <a:pt x="844791" y="27660"/>
                  </a:lnTo>
                  <a:close/>
                </a:path>
                <a:path w="873759" h="203200">
                  <a:moveTo>
                    <a:pt x="873290" y="14351"/>
                  </a:moveTo>
                  <a:lnTo>
                    <a:pt x="866698" y="101"/>
                  </a:lnTo>
                  <a:lnTo>
                    <a:pt x="852449" y="6705"/>
                  </a:lnTo>
                  <a:lnTo>
                    <a:pt x="859040" y="20955"/>
                  </a:lnTo>
                  <a:lnTo>
                    <a:pt x="873290" y="1435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09560" y="2996952"/>
            <a:ext cx="63119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23047" y="2670705"/>
            <a:ext cx="3487420" cy="642620"/>
            <a:chOff x="4723047" y="2670705"/>
            <a:chExt cx="3487420" cy="642620"/>
          </a:xfrm>
        </p:grpSpPr>
        <p:sp>
          <p:nvSpPr>
            <p:cNvPr id="41" name="object 41"/>
            <p:cNvSpPr/>
            <p:nvPr/>
          </p:nvSpPr>
          <p:spPr>
            <a:xfrm>
              <a:off x="4723047" y="2696375"/>
              <a:ext cx="673100" cy="267970"/>
            </a:xfrm>
            <a:custGeom>
              <a:avLst/>
              <a:gdLst/>
              <a:ahLst/>
              <a:cxnLst/>
              <a:rect l="l" t="t" r="r" b="b"/>
              <a:pathLst>
                <a:path w="673100" h="267969">
                  <a:moveTo>
                    <a:pt x="38119" y="250724"/>
                  </a:moveTo>
                  <a:lnTo>
                    <a:pt x="58522" y="251289"/>
                  </a:lnTo>
                  <a:lnTo>
                    <a:pt x="672865" y="14668"/>
                  </a:lnTo>
                  <a:lnTo>
                    <a:pt x="667207" y="0"/>
                  </a:lnTo>
                  <a:lnTo>
                    <a:pt x="52895" y="236608"/>
                  </a:lnTo>
                  <a:lnTo>
                    <a:pt x="38119" y="250724"/>
                  </a:lnTo>
                  <a:close/>
                </a:path>
                <a:path w="673100" h="267969">
                  <a:moveTo>
                    <a:pt x="0" y="265395"/>
                  </a:moveTo>
                  <a:lnTo>
                    <a:pt x="87382" y="267721"/>
                  </a:lnTo>
                  <a:lnTo>
                    <a:pt x="91259" y="267910"/>
                  </a:lnTo>
                  <a:lnTo>
                    <a:pt x="94926" y="264452"/>
                  </a:lnTo>
                  <a:lnTo>
                    <a:pt x="95135" y="255756"/>
                  </a:lnTo>
                  <a:lnTo>
                    <a:pt x="91678" y="252194"/>
                  </a:lnTo>
                  <a:lnTo>
                    <a:pt x="58522" y="251289"/>
                  </a:lnTo>
                  <a:lnTo>
                    <a:pt x="21898" y="265395"/>
                  </a:lnTo>
                  <a:lnTo>
                    <a:pt x="16239" y="250727"/>
                  </a:lnTo>
                  <a:lnTo>
                    <a:pt x="16239" y="249886"/>
                  </a:lnTo>
                  <a:lnTo>
                    <a:pt x="0" y="265395"/>
                  </a:lnTo>
                  <a:close/>
                </a:path>
                <a:path w="673100" h="267969">
                  <a:moveTo>
                    <a:pt x="16239" y="249886"/>
                  </a:moveTo>
                  <a:lnTo>
                    <a:pt x="16239" y="250727"/>
                  </a:lnTo>
                  <a:lnTo>
                    <a:pt x="52895" y="236608"/>
                  </a:lnTo>
                  <a:lnTo>
                    <a:pt x="73761" y="216674"/>
                  </a:lnTo>
                  <a:lnTo>
                    <a:pt x="76904" y="213740"/>
                  </a:lnTo>
                  <a:lnTo>
                    <a:pt x="77008" y="208711"/>
                  </a:lnTo>
                  <a:lnTo>
                    <a:pt x="73971" y="205568"/>
                  </a:lnTo>
                  <a:lnTo>
                    <a:pt x="71037" y="202425"/>
                  </a:lnTo>
                  <a:lnTo>
                    <a:pt x="66008" y="202321"/>
                  </a:lnTo>
                  <a:lnTo>
                    <a:pt x="62864" y="205359"/>
                  </a:lnTo>
                  <a:lnTo>
                    <a:pt x="16239" y="249886"/>
                  </a:lnTo>
                  <a:close/>
                </a:path>
                <a:path w="673100" h="267969">
                  <a:moveTo>
                    <a:pt x="16239" y="250727"/>
                  </a:moveTo>
                  <a:lnTo>
                    <a:pt x="21898" y="265395"/>
                  </a:lnTo>
                  <a:lnTo>
                    <a:pt x="58522" y="251289"/>
                  </a:lnTo>
                  <a:lnTo>
                    <a:pt x="38119" y="250724"/>
                  </a:lnTo>
                  <a:lnTo>
                    <a:pt x="24517" y="263719"/>
                  </a:lnTo>
                  <a:lnTo>
                    <a:pt x="19278" y="250202"/>
                  </a:lnTo>
                  <a:lnTo>
                    <a:pt x="19278" y="249556"/>
                  </a:lnTo>
                  <a:lnTo>
                    <a:pt x="16239" y="250727"/>
                  </a:lnTo>
                  <a:close/>
                </a:path>
                <a:path w="673100" h="267969">
                  <a:moveTo>
                    <a:pt x="19278" y="249556"/>
                  </a:moveTo>
                  <a:lnTo>
                    <a:pt x="19278" y="250202"/>
                  </a:lnTo>
                  <a:lnTo>
                    <a:pt x="38119" y="250724"/>
                  </a:lnTo>
                  <a:lnTo>
                    <a:pt x="52895" y="236608"/>
                  </a:lnTo>
                  <a:lnTo>
                    <a:pt x="19278" y="249556"/>
                  </a:lnTo>
                  <a:close/>
                </a:path>
                <a:path w="673100" h="267969">
                  <a:moveTo>
                    <a:pt x="19278" y="250202"/>
                  </a:moveTo>
                  <a:lnTo>
                    <a:pt x="24517" y="263719"/>
                  </a:lnTo>
                  <a:lnTo>
                    <a:pt x="38119" y="250724"/>
                  </a:lnTo>
                  <a:lnTo>
                    <a:pt x="19278" y="250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3047" y="2670705"/>
              <a:ext cx="3487420" cy="320040"/>
            </a:xfrm>
            <a:custGeom>
              <a:avLst/>
              <a:gdLst/>
              <a:ahLst/>
              <a:cxnLst/>
              <a:rect l="l" t="t" r="r" b="b"/>
              <a:pathLst>
                <a:path w="3487420" h="320039">
                  <a:moveTo>
                    <a:pt x="3469938" y="1257"/>
                  </a:moveTo>
                  <a:lnTo>
                    <a:pt x="3471195" y="16973"/>
                  </a:lnTo>
                  <a:lnTo>
                    <a:pt x="3486806" y="15716"/>
                  </a:lnTo>
                  <a:lnTo>
                    <a:pt x="3485550" y="0"/>
                  </a:lnTo>
                  <a:lnTo>
                    <a:pt x="3469938" y="1257"/>
                  </a:lnTo>
                  <a:close/>
                </a:path>
                <a:path w="3487420" h="320039">
                  <a:moveTo>
                    <a:pt x="3438611" y="3876"/>
                  </a:moveTo>
                  <a:lnTo>
                    <a:pt x="3439867" y="19488"/>
                  </a:lnTo>
                  <a:lnTo>
                    <a:pt x="3455479" y="18230"/>
                  </a:lnTo>
                  <a:lnTo>
                    <a:pt x="3454222" y="2618"/>
                  </a:lnTo>
                  <a:lnTo>
                    <a:pt x="3438611" y="3876"/>
                  </a:lnTo>
                  <a:close/>
                </a:path>
                <a:path w="3487420" h="320039">
                  <a:moveTo>
                    <a:pt x="3407282" y="6390"/>
                  </a:moveTo>
                  <a:lnTo>
                    <a:pt x="3408540" y="22106"/>
                  </a:lnTo>
                  <a:lnTo>
                    <a:pt x="3424152" y="20745"/>
                  </a:lnTo>
                  <a:lnTo>
                    <a:pt x="3422893" y="5133"/>
                  </a:lnTo>
                  <a:lnTo>
                    <a:pt x="3407282" y="6390"/>
                  </a:lnTo>
                  <a:close/>
                </a:path>
                <a:path w="3487420" h="320039">
                  <a:moveTo>
                    <a:pt x="3375954" y="8905"/>
                  </a:moveTo>
                  <a:lnTo>
                    <a:pt x="3377211" y="24621"/>
                  </a:lnTo>
                  <a:lnTo>
                    <a:pt x="3392824" y="23364"/>
                  </a:lnTo>
                  <a:lnTo>
                    <a:pt x="3391566" y="7647"/>
                  </a:lnTo>
                  <a:lnTo>
                    <a:pt x="3375954" y="8905"/>
                  </a:lnTo>
                  <a:close/>
                </a:path>
                <a:path w="3487420" h="320039">
                  <a:moveTo>
                    <a:pt x="3344627" y="11525"/>
                  </a:moveTo>
                  <a:lnTo>
                    <a:pt x="3345884" y="27136"/>
                  </a:lnTo>
                  <a:lnTo>
                    <a:pt x="3361496" y="25878"/>
                  </a:lnTo>
                  <a:lnTo>
                    <a:pt x="3360238" y="10267"/>
                  </a:lnTo>
                  <a:lnTo>
                    <a:pt x="3344627" y="11525"/>
                  </a:lnTo>
                  <a:close/>
                </a:path>
                <a:path w="3487420" h="320039">
                  <a:moveTo>
                    <a:pt x="3313299" y="14038"/>
                  </a:moveTo>
                  <a:lnTo>
                    <a:pt x="3314556" y="29754"/>
                  </a:lnTo>
                  <a:lnTo>
                    <a:pt x="3330168" y="28393"/>
                  </a:lnTo>
                  <a:lnTo>
                    <a:pt x="3328911" y="12781"/>
                  </a:lnTo>
                  <a:lnTo>
                    <a:pt x="3313299" y="14038"/>
                  </a:lnTo>
                  <a:close/>
                </a:path>
                <a:path w="3487420" h="320039">
                  <a:moveTo>
                    <a:pt x="3281972" y="16554"/>
                  </a:moveTo>
                  <a:lnTo>
                    <a:pt x="3283229" y="32270"/>
                  </a:lnTo>
                  <a:lnTo>
                    <a:pt x="3298840" y="31012"/>
                  </a:lnTo>
                  <a:lnTo>
                    <a:pt x="3297582" y="15297"/>
                  </a:lnTo>
                  <a:lnTo>
                    <a:pt x="3281972" y="16554"/>
                  </a:lnTo>
                  <a:close/>
                </a:path>
                <a:path w="3487420" h="320039">
                  <a:moveTo>
                    <a:pt x="3250643" y="19173"/>
                  </a:moveTo>
                  <a:lnTo>
                    <a:pt x="3251901" y="34785"/>
                  </a:lnTo>
                  <a:lnTo>
                    <a:pt x="3267513" y="33528"/>
                  </a:lnTo>
                  <a:lnTo>
                    <a:pt x="3266255" y="17915"/>
                  </a:lnTo>
                  <a:lnTo>
                    <a:pt x="3250643" y="19173"/>
                  </a:lnTo>
                  <a:close/>
                </a:path>
                <a:path w="3487420" h="320039">
                  <a:moveTo>
                    <a:pt x="3219316" y="21687"/>
                  </a:moveTo>
                  <a:lnTo>
                    <a:pt x="3220573" y="37404"/>
                  </a:lnTo>
                  <a:lnTo>
                    <a:pt x="3236184" y="36146"/>
                  </a:lnTo>
                  <a:lnTo>
                    <a:pt x="3234927" y="20430"/>
                  </a:lnTo>
                  <a:lnTo>
                    <a:pt x="3219316" y="21687"/>
                  </a:lnTo>
                  <a:close/>
                </a:path>
                <a:path w="3487420" h="320039">
                  <a:moveTo>
                    <a:pt x="3187988" y="24307"/>
                  </a:moveTo>
                  <a:lnTo>
                    <a:pt x="3189245" y="39918"/>
                  </a:lnTo>
                  <a:lnTo>
                    <a:pt x="3204857" y="38661"/>
                  </a:lnTo>
                  <a:lnTo>
                    <a:pt x="3203600" y="22945"/>
                  </a:lnTo>
                  <a:lnTo>
                    <a:pt x="3187988" y="24307"/>
                  </a:lnTo>
                  <a:close/>
                </a:path>
                <a:path w="3487420" h="320039">
                  <a:moveTo>
                    <a:pt x="3156661" y="26822"/>
                  </a:moveTo>
                  <a:lnTo>
                    <a:pt x="3157918" y="42433"/>
                  </a:lnTo>
                  <a:lnTo>
                    <a:pt x="3173529" y="41175"/>
                  </a:lnTo>
                  <a:lnTo>
                    <a:pt x="3172273" y="25565"/>
                  </a:lnTo>
                  <a:lnTo>
                    <a:pt x="3156661" y="26822"/>
                  </a:lnTo>
                  <a:close/>
                </a:path>
                <a:path w="3487420" h="320039">
                  <a:moveTo>
                    <a:pt x="3125334" y="29335"/>
                  </a:moveTo>
                  <a:lnTo>
                    <a:pt x="3126591" y="45053"/>
                  </a:lnTo>
                  <a:lnTo>
                    <a:pt x="3142202" y="43795"/>
                  </a:lnTo>
                  <a:lnTo>
                    <a:pt x="3140944" y="28079"/>
                  </a:lnTo>
                  <a:lnTo>
                    <a:pt x="3125334" y="29335"/>
                  </a:lnTo>
                  <a:close/>
                </a:path>
                <a:path w="3487420" h="320039">
                  <a:moveTo>
                    <a:pt x="3094005" y="31955"/>
                  </a:moveTo>
                  <a:lnTo>
                    <a:pt x="3095263" y="47566"/>
                  </a:lnTo>
                  <a:lnTo>
                    <a:pt x="3110873" y="46309"/>
                  </a:lnTo>
                  <a:lnTo>
                    <a:pt x="3109617" y="30593"/>
                  </a:lnTo>
                  <a:lnTo>
                    <a:pt x="3094005" y="31955"/>
                  </a:lnTo>
                  <a:close/>
                </a:path>
                <a:path w="3487420" h="320039">
                  <a:moveTo>
                    <a:pt x="3062573" y="34470"/>
                  </a:moveTo>
                  <a:lnTo>
                    <a:pt x="3063934" y="50082"/>
                  </a:lnTo>
                  <a:lnTo>
                    <a:pt x="3079546" y="48825"/>
                  </a:lnTo>
                  <a:lnTo>
                    <a:pt x="3078289" y="33213"/>
                  </a:lnTo>
                  <a:lnTo>
                    <a:pt x="3062573" y="34470"/>
                  </a:lnTo>
                  <a:close/>
                </a:path>
                <a:path w="3487420" h="320039">
                  <a:moveTo>
                    <a:pt x="3031246" y="36984"/>
                  </a:moveTo>
                  <a:lnTo>
                    <a:pt x="3032607" y="52701"/>
                  </a:lnTo>
                  <a:lnTo>
                    <a:pt x="3048219" y="51443"/>
                  </a:lnTo>
                  <a:lnTo>
                    <a:pt x="3046961" y="35727"/>
                  </a:lnTo>
                  <a:lnTo>
                    <a:pt x="3031246" y="36984"/>
                  </a:lnTo>
                  <a:close/>
                </a:path>
                <a:path w="3487420" h="320039">
                  <a:moveTo>
                    <a:pt x="2999917" y="39604"/>
                  </a:moveTo>
                  <a:lnTo>
                    <a:pt x="3001279" y="55215"/>
                  </a:lnTo>
                  <a:lnTo>
                    <a:pt x="3016891" y="53958"/>
                  </a:lnTo>
                  <a:lnTo>
                    <a:pt x="3015634" y="38242"/>
                  </a:lnTo>
                  <a:lnTo>
                    <a:pt x="2999917" y="39604"/>
                  </a:lnTo>
                  <a:close/>
                </a:path>
                <a:path w="3487420" h="320039">
                  <a:moveTo>
                    <a:pt x="2968590" y="42118"/>
                  </a:moveTo>
                  <a:lnTo>
                    <a:pt x="2969952" y="57730"/>
                  </a:lnTo>
                  <a:lnTo>
                    <a:pt x="2985564" y="56473"/>
                  </a:lnTo>
                  <a:lnTo>
                    <a:pt x="2984305" y="40862"/>
                  </a:lnTo>
                  <a:lnTo>
                    <a:pt x="2968590" y="42118"/>
                  </a:lnTo>
                  <a:close/>
                </a:path>
                <a:path w="3487420" h="320039">
                  <a:moveTo>
                    <a:pt x="2937262" y="44634"/>
                  </a:moveTo>
                  <a:lnTo>
                    <a:pt x="2938623" y="60349"/>
                  </a:lnTo>
                  <a:lnTo>
                    <a:pt x="2954235" y="59091"/>
                  </a:lnTo>
                  <a:lnTo>
                    <a:pt x="2952978" y="43375"/>
                  </a:lnTo>
                  <a:lnTo>
                    <a:pt x="2937262" y="44634"/>
                  </a:lnTo>
                  <a:close/>
                </a:path>
                <a:path w="3487420" h="320039">
                  <a:moveTo>
                    <a:pt x="2905933" y="47252"/>
                  </a:moveTo>
                  <a:lnTo>
                    <a:pt x="2907296" y="62865"/>
                  </a:lnTo>
                  <a:lnTo>
                    <a:pt x="2922907" y="61607"/>
                  </a:lnTo>
                  <a:lnTo>
                    <a:pt x="2921650" y="45891"/>
                  </a:lnTo>
                  <a:lnTo>
                    <a:pt x="2905933" y="47252"/>
                  </a:lnTo>
                  <a:close/>
                </a:path>
                <a:path w="3487420" h="320039">
                  <a:moveTo>
                    <a:pt x="2874606" y="49767"/>
                  </a:moveTo>
                  <a:lnTo>
                    <a:pt x="2875968" y="65483"/>
                  </a:lnTo>
                  <a:lnTo>
                    <a:pt x="2891580" y="64122"/>
                  </a:lnTo>
                  <a:lnTo>
                    <a:pt x="2890323" y="48510"/>
                  </a:lnTo>
                  <a:lnTo>
                    <a:pt x="2874606" y="49767"/>
                  </a:lnTo>
                  <a:close/>
                </a:path>
                <a:path w="3487420" h="320039">
                  <a:moveTo>
                    <a:pt x="2843278" y="52282"/>
                  </a:moveTo>
                  <a:lnTo>
                    <a:pt x="2844641" y="67998"/>
                  </a:lnTo>
                  <a:lnTo>
                    <a:pt x="2860252" y="66741"/>
                  </a:lnTo>
                  <a:lnTo>
                    <a:pt x="2858994" y="51024"/>
                  </a:lnTo>
                  <a:lnTo>
                    <a:pt x="2843278" y="52282"/>
                  </a:lnTo>
                  <a:close/>
                </a:path>
                <a:path w="3487420" h="320039">
                  <a:moveTo>
                    <a:pt x="2811951" y="54902"/>
                  </a:moveTo>
                  <a:lnTo>
                    <a:pt x="2813312" y="70512"/>
                  </a:lnTo>
                  <a:lnTo>
                    <a:pt x="2828924" y="69255"/>
                  </a:lnTo>
                  <a:lnTo>
                    <a:pt x="2827667" y="53644"/>
                  </a:lnTo>
                  <a:lnTo>
                    <a:pt x="2811951" y="54902"/>
                  </a:lnTo>
                  <a:close/>
                </a:path>
                <a:path w="3487420" h="320039">
                  <a:moveTo>
                    <a:pt x="2780623" y="57415"/>
                  </a:moveTo>
                  <a:lnTo>
                    <a:pt x="2781985" y="73132"/>
                  </a:lnTo>
                  <a:lnTo>
                    <a:pt x="2797596" y="71770"/>
                  </a:lnTo>
                  <a:lnTo>
                    <a:pt x="2796339" y="56159"/>
                  </a:lnTo>
                  <a:lnTo>
                    <a:pt x="2780623" y="57415"/>
                  </a:lnTo>
                  <a:close/>
                </a:path>
                <a:path w="3487420" h="320039">
                  <a:moveTo>
                    <a:pt x="2749295" y="59930"/>
                  </a:moveTo>
                  <a:lnTo>
                    <a:pt x="2750658" y="75646"/>
                  </a:lnTo>
                  <a:lnTo>
                    <a:pt x="2766269" y="74388"/>
                  </a:lnTo>
                  <a:lnTo>
                    <a:pt x="2765012" y="58672"/>
                  </a:lnTo>
                  <a:lnTo>
                    <a:pt x="2749295" y="59930"/>
                  </a:lnTo>
                  <a:close/>
                </a:path>
                <a:path w="3487420" h="320039">
                  <a:moveTo>
                    <a:pt x="2717967" y="62550"/>
                  </a:moveTo>
                  <a:lnTo>
                    <a:pt x="2719330" y="78162"/>
                  </a:lnTo>
                  <a:lnTo>
                    <a:pt x="2734941" y="76904"/>
                  </a:lnTo>
                  <a:lnTo>
                    <a:pt x="2733685" y="61292"/>
                  </a:lnTo>
                  <a:lnTo>
                    <a:pt x="2717967" y="62550"/>
                  </a:lnTo>
                  <a:close/>
                </a:path>
                <a:path w="3487420" h="320039">
                  <a:moveTo>
                    <a:pt x="2686640" y="65064"/>
                  </a:moveTo>
                  <a:lnTo>
                    <a:pt x="2688001" y="80780"/>
                  </a:lnTo>
                  <a:lnTo>
                    <a:pt x="2703614" y="79419"/>
                  </a:lnTo>
                  <a:lnTo>
                    <a:pt x="2702356" y="63807"/>
                  </a:lnTo>
                  <a:lnTo>
                    <a:pt x="2686640" y="65064"/>
                  </a:lnTo>
                  <a:close/>
                </a:path>
                <a:path w="3487420" h="320039">
                  <a:moveTo>
                    <a:pt x="2655313" y="67579"/>
                  </a:moveTo>
                  <a:lnTo>
                    <a:pt x="2656674" y="83295"/>
                  </a:lnTo>
                  <a:lnTo>
                    <a:pt x="2672287" y="82038"/>
                  </a:lnTo>
                  <a:lnTo>
                    <a:pt x="2671028" y="66321"/>
                  </a:lnTo>
                  <a:lnTo>
                    <a:pt x="2655313" y="67579"/>
                  </a:lnTo>
                  <a:close/>
                </a:path>
                <a:path w="3487420" h="320039">
                  <a:moveTo>
                    <a:pt x="2623985" y="70199"/>
                  </a:moveTo>
                  <a:lnTo>
                    <a:pt x="2625346" y="85810"/>
                  </a:lnTo>
                  <a:lnTo>
                    <a:pt x="2640958" y="84552"/>
                  </a:lnTo>
                  <a:lnTo>
                    <a:pt x="2639701" y="68941"/>
                  </a:lnTo>
                  <a:lnTo>
                    <a:pt x="2623985" y="70199"/>
                  </a:lnTo>
                  <a:close/>
                </a:path>
                <a:path w="3487420" h="320039">
                  <a:moveTo>
                    <a:pt x="2592658" y="72713"/>
                  </a:moveTo>
                  <a:lnTo>
                    <a:pt x="2594019" y="88430"/>
                  </a:lnTo>
                  <a:lnTo>
                    <a:pt x="2609631" y="87067"/>
                  </a:lnTo>
                  <a:lnTo>
                    <a:pt x="2608372" y="71456"/>
                  </a:lnTo>
                  <a:lnTo>
                    <a:pt x="2592658" y="72713"/>
                  </a:lnTo>
                  <a:close/>
                </a:path>
                <a:path w="3487420" h="320039">
                  <a:moveTo>
                    <a:pt x="2561329" y="75228"/>
                  </a:moveTo>
                  <a:lnTo>
                    <a:pt x="2562692" y="90944"/>
                  </a:lnTo>
                  <a:lnTo>
                    <a:pt x="2578303" y="89687"/>
                  </a:lnTo>
                  <a:lnTo>
                    <a:pt x="2577045" y="73971"/>
                  </a:lnTo>
                  <a:lnTo>
                    <a:pt x="2561329" y="75228"/>
                  </a:lnTo>
                  <a:close/>
                </a:path>
                <a:path w="3487420" h="320039">
                  <a:moveTo>
                    <a:pt x="2530001" y="77847"/>
                  </a:moveTo>
                  <a:lnTo>
                    <a:pt x="2531363" y="93459"/>
                  </a:lnTo>
                  <a:lnTo>
                    <a:pt x="2546974" y="92202"/>
                  </a:lnTo>
                  <a:lnTo>
                    <a:pt x="2545718" y="76589"/>
                  </a:lnTo>
                  <a:lnTo>
                    <a:pt x="2530001" y="77847"/>
                  </a:lnTo>
                  <a:close/>
                </a:path>
                <a:path w="3487420" h="320039">
                  <a:moveTo>
                    <a:pt x="2498674" y="80361"/>
                  </a:moveTo>
                  <a:lnTo>
                    <a:pt x="2499931" y="96078"/>
                  </a:lnTo>
                  <a:lnTo>
                    <a:pt x="2515647" y="94716"/>
                  </a:lnTo>
                  <a:lnTo>
                    <a:pt x="2514390" y="79104"/>
                  </a:lnTo>
                  <a:lnTo>
                    <a:pt x="2498674" y="80361"/>
                  </a:lnTo>
                  <a:close/>
                </a:path>
                <a:path w="3487420" h="320039">
                  <a:moveTo>
                    <a:pt x="2467345" y="82980"/>
                  </a:moveTo>
                  <a:lnTo>
                    <a:pt x="2468603" y="98592"/>
                  </a:lnTo>
                  <a:lnTo>
                    <a:pt x="2484319" y="97335"/>
                  </a:lnTo>
                  <a:lnTo>
                    <a:pt x="2483062" y="81619"/>
                  </a:lnTo>
                  <a:lnTo>
                    <a:pt x="2467345" y="82980"/>
                  </a:lnTo>
                  <a:close/>
                </a:path>
                <a:path w="3487420" h="320039">
                  <a:moveTo>
                    <a:pt x="2436018" y="85496"/>
                  </a:moveTo>
                  <a:lnTo>
                    <a:pt x="2437276" y="101107"/>
                  </a:lnTo>
                  <a:lnTo>
                    <a:pt x="2452992" y="99849"/>
                  </a:lnTo>
                  <a:lnTo>
                    <a:pt x="2451734" y="84239"/>
                  </a:lnTo>
                  <a:lnTo>
                    <a:pt x="2436018" y="85496"/>
                  </a:lnTo>
                  <a:close/>
                </a:path>
                <a:path w="3487420" h="320039">
                  <a:moveTo>
                    <a:pt x="2404690" y="88009"/>
                  </a:moveTo>
                  <a:lnTo>
                    <a:pt x="2405947" y="103725"/>
                  </a:lnTo>
                  <a:lnTo>
                    <a:pt x="2421663" y="102469"/>
                  </a:lnTo>
                  <a:lnTo>
                    <a:pt x="2420406" y="86752"/>
                  </a:lnTo>
                  <a:lnTo>
                    <a:pt x="2404690" y="88009"/>
                  </a:lnTo>
                  <a:close/>
                </a:path>
                <a:path w="3487420" h="320039">
                  <a:moveTo>
                    <a:pt x="2373363" y="90629"/>
                  </a:moveTo>
                  <a:lnTo>
                    <a:pt x="2374620" y="106241"/>
                  </a:lnTo>
                  <a:lnTo>
                    <a:pt x="2390336" y="104983"/>
                  </a:lnTo>
                  <a:lnTo>
                    <a:pt x="2389079" y="89268"/>
                  </a:lnTo>
                  <a:lnTo>
                    <a:pt x="2373363" y="90629"/>
                  </a:lnTo>
                  <a:close/>
                </a:path>
                <a:path w="3487420" h="320039">
                  <a:moveTo>
                    <a:pt x="2342034" y="93144"/>
                  </a:moveTo>
                  <a:lnTo>
                    <a:pt x="2343293" y="108756"/>
                  </a:lnTo>
                  <a:lnTo>
                    <a:pt x="2359008" y="107499"/>
                  </a:lnTo>
                  <a:lnTo>
                    <a:pt x="2357752" y="91887"/>
                  </a:lnTo>
                  <a:lnTo>
                    <a:pt x="2342034" y="93144"/>
                  </a:lnTo>
                  <a:close/>
                </a:path>
                <a:path w="3487420" h="320039">
                  <a:moveTo>
                    <a:pt x="2310707" y="95658"/>
                  </a:moveTo>
                  <a:lnTo>
                    <a:pt x="2311965" y="111375"/>
                  </a:lnTo>
                  <a:lnTo>
                    <a:pt x="2327681" y="110117"/>
                  </a:lnTo>
                  <a:lnTo>
                    <a:pt x="2326424" y="94401"/>
                  </a:lnTo>
                  <a:lnTo>
                    <a:pt x="2310707" y="95658"/>
                  </a:lnTo>
                  <a:close/>
                </a:path>
                <a:path w="3487420" h="320039">
                  <a:moveTo>
                    <a:pt x="2279380" y="98278"/>
                  </a:moveTo>
                  <a:lnTo>
                    <a:pt x="2280638" y="113889"/>
                  </a:lnTo>
                  <a:lnTo>
                    <a:pt x="2296354" y="112632"/>
                  </a:lnTo>
                  <a:lnTo>
                    <a:pt x="2295095" y="96916"/>
                  </a:lnTo>
                  <a:lnTo>
                    <a:pt x="2279380" y="98278"/>
                  </a:lnTo>
                  <a:close/>
                </a:path>
                <a:path w="3487420" h="320039">
                  <a:moveTo>
                    <a:pt x="2248052" y="100793"/>
                  </a:moveTo>
                  <a:lnTo>
                    <a:pt x="2249309" y="116404"/>
                  </a:lnTo>
                  <a:lnTo>
                    <a:pt x="2265025" y="115147"/>
                  </a:lnTo>
                  <a:lnTo>
                    <a:pt x="2263768" y="99536"/>
                  </a:lnTo>
                  <a:lnTo>
                    <a:pt x="2248052" y="100793"/>
                  </a:lnTo>
                  <a:close/>
                </a:path>
                <a:path w="3487420" h="320039">
                  <a:moveTo>
                    <a:pt x="2216725" y="103306"/>
                  </a:moveTo>
                  <a:lnTo>
                    <a:pt x="2217981" y="119023"/>
                  </a:lnTo>
                  <a:lnTo>
                    <a:pt x="2233698" y="117767"/>
                  </a:lnTo>
                  <a:lnTo>
                    <a:pt x="2232440" y="102050"/>
                  </a:lnTo>
                  <a:lnTo>
                    <a:pt x="2216725" y="103306"/>
                  </a:lnTo>
                  <a:close/>
                </a:path>
                <a:path w="3487420" h="320039">
                  <a:moveTo>
                    <a:pt x="2185396" y="105926"/>
                  </a:moveTo>
                  <a:lnTo>
                    <a:pt x="2186654" y="121537"/>
                  </a:lnTo>
                  <a:lnTo>
                    <a:pt x="2202370" y="120280"/>
                  </a:lnTo>
                  <a:lnTo>
                    <a:pt x="2201113" y="104564"/>
                  </a:lnTo>
                  <a:lnTo>
                    <a:pt x="2185396" y="105926"/>
                  </a:lnTo>
                  <a:close/>
                </a:path>
                <a:path w="3487420" h="320039">
                  <a:moveTo>
                    <a:pt x="2154068" y="108441"/>
                  </a:moveTo>
                  <a:lnTo>
                    <a:pt x="2155325" y="124053"/>
                  </a:lnTo>
                  <a:lnTo>
                    <a:pt x="2171042" y="122796"/>
                  </a:lnTo>
                  <a:lnTo>
                    <a:pt x="2169786" y="107184"/>
                  </a:lnTo>
                  <a:lnTo>
                    <a:pt x="2154068" y="108441"/>
                  </a:lnTo>
                  <a:close/>
                </a:path>
                <a:path w="3487420" h="320039">
                  <a:moveTo>
                    <a:pt x="2122741" y="110956"/>
                  </a:moveTo>
                  <a:lnTo>
                    <a:pt x="2123998" y="126672"/>
                  </a:lnTo>
                  <a:lnTo>
                    <a:pt x="2139715" y="125415"/>
                  </a:lnTo>
                  <a:lnTo>
                    <a:pt x="2138457" y="109698"/>
                  </a:lnTo>
                  <a:lnTo>
                    <a:pt x="2122741" y="110956"/>
                  </a:lnTo>
                  <a:close/>
                </a:path>
                <a:path w="3487420" h="320039">
                  <a:moveTo>
                    <a:pt x="2091413" y="113576"/>
                  </a:moveTo>
                  <a:lnTo>
                    <a:pt x="2092670" y="129186"/>
                  </a:lnTo>
                  <a:lnTo>
                    <a:pt x="2108386" y="127929"/>
                  </a:lnTo>
                  <a:lnTo>
                    <a:pt x="2107129" y="112213"/>
                  </a:lnTo>
                  <a:lnTo>
                    <a:pt x="2091413" y="113576"/>
                  </a:lnTo>
                  <a:close/>
                </a:path>
                <a:path w="3487420" h="320039">
                  <a:moveTo>
                    <a:pt x="2060086" y="116089"/>
                  </a:moveTo>
                  <a:lnTo>
                    <a:pt x="2061343" y="131806"/>
                  </a:lnTo>
                  <a:lnTo>
                    <a:pt x="2077059" y="130444"/>
                  </a:lnTo>
                  <a:lnTo>
                    <a:pt x="2075802" y="114833"/>
                  </a:lnTo>
                  <a:lnTo>
                    <a:pt x="2060086" y="116089"/>
                  </a:lnTo>
                  <a:close/>
                </a:path>
                <a:path w="3487420" h="320039">
                  <a:moveTo>
                    <a:pt x="2028757" y="118605"/>
                  </a:moveTo>
                  <a:lnTo>
                    <a:pt x="2030014" y="134321"/>
                  </a:lnTo>
                  <a:lnTo>
                    <a:pt x="2045731" y="133062"/>
                  </a:lnTo>
                  <a:lnTo>
                    <a:pt x="2044473" y="117346"/>
                  </a:lnTo>
                  <a:lnTo>
                    <a:pt x="2028757" y="118605"/>
                  </a:lnTo>
                  <a:close/>
                </a:path>
                <a:path w="3487420" h="320039">
                  <a:moveTo>
                    <a:pt x="1997430" y="121224"/>
                  </a:moveTo>
                  <a:lnTo>
                    <a:pt x="1998687" y="136836"/>
                  </a:lnTo>
                  <a:lnTo>
                    <a:pt x="2014404" y="135578"/>
                  </a:lnTo>
                  <a:lnTo>
                    <a:pt x="2013146" y="119966"/>
                  </a:lnTo>
                  <a:lnTo>
                    <a:pt x="1997430" y="121224"/>
                  </a:lnTo>
                  <a:close/>
                </a:path>
                <a:path w="3487420" h="320039">
                  <a:moveTo>
                    <a:pt x="1966102" y="123738"/>
                  </a:moveTo>
                  <a:lnTo>
                    <a:pt x="1967360" y="139454"/>
                  </a:lnTo>
                  <a:lnTo>
                    <a:pt x="1983075" y="138093"/>
                  </a:lnTo>
                  <a:lnTo>
                    <a:pt x="1981819" y="122481"/>
                  </a:lnTo>
                  <a:lnTo>
                    <a:pt x="1966102" y="123738"/>
                  </a:lnTo>
                  <a:close/>
                </a:path>
                <a:path w="3487420" h="320039">
                  <a:moveTo>
                    <a:pt x="1934775" y="126253"/>
                  </a:moveTo>
                  <a:lnTo>
                    <a:pt x="1936032" y="141969"/>
                  </a:lnTo>
                  <a:lnTo>
                    <a:pt x="1951748" y="140712"/>
                  </a:lnTo>
                  <a:lnTo>
                    <a:pt x="1950491" y="124995"/>
                  </a:lnTo>
                  <a:lnTo>
                    <a:pt x="1934775" y="126253"/>
                  </a:lnTo>
                  <a:close/>
                </a:path>
                <a:path w="3487420" h="320039">
                  <a:moveTo>
                    <a:pt x="1903448" y="128873"/>
                  </a:moveTo>
                  <a:lnTo>
                    <a:pt x="1904705" y="144484"/>
                  </a:lnTo>
                  <a:lnTo>
                    <a:pt x="1920421" y="143226"/>
                  </a:lnTo>
                  <a:lnTo>
                    <a:pt x="1919163" y="127615"/>
                  </a:lnTo>
                  <a:lnTo>
                    <a:pt x="1903448" y="128873"/>
                  </a:lnTo>
                  <a:close/>
                </a:path>
                <a:path w="3487420" h="320039">
                  <a:moveTo>
                    <a:pt x="1872119" y="131386"/>
                  </a:moveTo>
                  <a:lnTo>
                    <a:pt x="1873377" y="147104"/>
                  </a:lnTo>
                  <a:lnTo>
                    <a:pt x="1889093" y="145741"/>
                  </a:lnTo>
                  <a:lnTo>
                    <a:pt x="1887835" y="130130"/>
                  </a:lnTo>
                  <a:lnTo>
                    <a:pt x="1872119" y="131386"/>
                  </a:lnTo>
                  <a:close/>
                </a:path>
                <a:path w="3487420" h="320039">
                  <a:moveTo>
                    <a:pt x="1840792" y="133901"/>
                  </a:moveTo>
                  <a:lnTo>
                    <a:pt x="1842048" y="149617"/>
                  </a:lnTo>
                  <a:lnTo>
                    <a:pt x="1857766" y="148360"/>
                  </a:lnTo>
                  <a:lnTo>
                    <a:pt x="1856507" y="132643"/>
                  </a:lnTo>
                  <a:lnTo>
                    <a:pt x="1840792" y="133901"/>
                  </a:lnTo>
                  <a:close/>
                </a:path>
                <a:path w="3487420" h="320039">
                  <a:moveTo>
                    <a:pt x="1809464" y="136521"/>
                  </a:moveTo>
                  <a:lnTo>
                    <a:pt x="1810721" y="152133"/>
                  </a:lnTo>
                  <a:lnTo>
                    <a:pt x="1826437" y="150876"/>
                  </a:lnTo>
                  <a:lnTo>
                    <a:pt x="1825180" y="135263"/>
                  </a:lnTo>
                  <a:lnTo>
                    <a:pt x="1809464" y="136521"/>
                  </a:lnTo>
                  <a:close/>
                </a:path>
                <a:path w="3487420" h="320039">
                  <a:moveTo>
                    <a:pt x="1778135" y="139035"/>
                  </a:moveTo>
                  <a:lnTo>
                    <a:pt x="1779393" y="154752"/>
                  </a:lnTo>
                  <a:lnTo>
                    <a:pt x="1795109" y="153390"/>
                  </a:lnTo>
                  <a:lnTo>
                    <a:pt x="1793853" y="137778"/>
                  </a:lnTo>
                  <a:lnTo>
                    <a:pt x="1778135" y="139035"/>
                  </a:lnTo>
                  <a:close/>
                </a:path>
                <a:path w="3487420" h="320039">
                  <a:moveTo>
                    <a:pt x="1746808" y="141550"/>
                  </a:moveTo>
                  <a:lnTo>
                    <a:pt x="1748066" y="157266"/>
                  </a:lnTo>
                  <a:lnTo>
                    <a:pt x="1763782" y="156009"/>
                  </a:lnTo>
                  <a:lnTo>
                    <a:pt x="1762525" y="140293"/>
                  </a:lnTo>
                  <a:lnTo>
                    <a:pt x="1746808" y="141550"/>
                  </a:lnTo>
                  <a:close/>
                </a:path>
                <a:path w="3487420" h="320039">
                  <a:moveTo>
                    <a:pt x="1715480" y="144170"/>
                  </a:moveTo>
                  <a:lnTo>
                    <a:pt x="1716737" y="159781"/>
                  </a:lnTo>
                  <a:lnTo>
                    <a:pt x="1732453" y="158523"/>
                  </a:lnTo>
                  <a:lnTo>
                    <a:pt x="1731196" y="142913"/>
                  </a:lnTo>
                  <a:lnTo>
                    <a:pt x="1715480" y="144170"/>
                  </a:lnTo>
                  <a:close/>
                </a:path>
                <a:path w="3487420" h="320039">
                  <a:moveTo>
                    <a:pt x="1684153" y="146685"/>
                  </a:moveTo>
                  <a:lnTo>
                    <a:pt x="1685410" y="162401"/>
                  </a:lnTo>
                  <a:lnTo>
                    <a:pt x="1701126" y="161143"/>
                  </a:lnTo>
                  <a:lnTo>
                    <a:pt x="1699869" y="145427"/>
                  </a:lnTo>
                  <a:lnTo>
                    <a:pt x="1684153" y="146685"/>
                  </a:lnTo>
                  <a:close/>
                </a:path>
                <a:path w="3487420" h="320039">
                  <a:moveTo>
                    <a:pt x="1652824" y="149303"/>
                  </a:moveTo>
                  <a:lnTo>
                    <a:pt x="1654082" y="164915"/>
                  </a:lnTo>
                  <a:lnTo>
                    <a:pt x="1669798" y="163658"/>
                  </a:lnTo>
                  <a:lnTo>
                    <a:pt x="1668541" y="147942"/>
                  </a:lnTo>
                  <a:lnTo>
                    <a:pt x="1652824" y="149303"/>
                  </a:lnTo>
                  <a:close/>
                </a:path>
                <a:path w="3487420" h="320039">
                  <a:moveTo>
                    <a:pt x="1621497" y="151818"/>
                  </a:moveTo>
                  <a:lnTo>
                    <a:pt x="1622755" y="167430"/>
                  </a:lnTo>
                  <a:lnTo>
                    <a:pt x="1638471" y="166171"/>
                  </a:lnTo>
                  <a:lnTo>
                    <a:pt x="1637214" y="150561"/>
                  </a:lnTo>
                  <a:lnTo>
                    <a:pt x="1621497" y="151818"/>
                  </a:lnTo>
                  <a:close/>
                </a:path>
                <a:path w="3487420" h="320039">
                  <a:moveTo>
                    <a:pt x="1590170" y="154332"/>
                  </a:moveTo>
                  <a:lnTo>
                    <a:pt x="1591426" y="170049"/>
                  </a:lnTo>
                  <a:lnTo>
                    <a:pt x="1607143" y="168791"/>
                  </a:lnTo>
                  <a:lnTo>
                    <a:pt x="1605887" y="153075"/>
                  </a:lnTo>
                  <a:lnTo>
                    <a:pt x="1590170" y="154332"/>
                  </a:lnTo>
                  <a:close/>
                </a:path>
                <a:path w="3487420" h="320039">
                  <a:moveTo>
                    <a:pt x="1558842" y="156951"/>
                  </a:moveTo>
                  <a:lnTo>
                    <a:pt x="1560099" y="172563"/>
                  </a:lnTo>
                  <a:lnTo>
                    <a:pt x="1575815" y="171306"/>
                  </a:lnTo>
                  <a:lnTo>
                    <a:pt x="1574558" y="155590"/>
                  </a:lnTo>
                  <a:lnTo>
                    <a:pt x="1558842" y="156951"/>
                  </a:lnTo>
                  <a:close/>
                </a:path>
                <a:path w="3487420" h="320039">
                  <a:moveTo>
                    <a:pt x="1527515" y="159467"/>
                  </a:moveTo>
                  <a:lnTo>
                    <a:pt x="1528771" y="175078"/>
                  </a:lnTo>
                  <a:lnTo>
                    <a:pt x="1544488" y="173821"/>
                  </a:lnTo>
                  <a:lnTo>
                    <a:pt x="1543231" y="158210"/>
                  </a:lnTo>
                  <a:lnTo>
                    <a:pt x="1527515" y="159467"/>
                  </a:lnTo>
                  <a:close/>
                </a:path>
                <a:path w="3487420" h="320039">
                  <a:moveTo>
                    <a:pt x="1496187" y="161980"/>
                  </a:moveTo>
                  <a:lnTo>
                    <a:pt x="1497444" y="177697"/>
                  </a:lnTo>
                  <a:lnTo>
                    <a:pt x="1513160" y="176441"/>
                  </a:lnTo>
                  <a:lnTo>
                    <a:pt x="1511903" y="160723"/>
                  </a:lnTo>
                  <a:lnTo>
                    <a:pt x="1496187" y="161980"/>
                  </a:lnTo>
                  <a:close/>
                </a:path>
                <a:path w="3487420" h="320039">
                  <a:moveTo>
                    <a:pt x="1464858" y="164600"/>
                  </a:moveTo>
                  <a:lnTo>
                    <a:pt x="1466117" y="180213"/>
                  </a:lnTo>
                  <a:lnTo>
                    <a:pt x="1481833" y="178954"/>
                  </a:lnTo>
                  <a:lnTo>
                    <a:pt x="1480574" y="163239"/>
                  </a:lnTo>
                  <a:lnTo>
                    <a:pt x="1464858" y="164600"/>
                  </a:lnTo>
                  <a:close/>
                </a:path>
                <a:path w="3487420" h="320039">
                  <a:moveTo>
                    <a:pt x="1433531" y="167115"/>
                  </a:moveTo>
                  <a:lnTo>
                    <a:pt x="1434788" y="182727"/>
                  </a:lnTo>
                  <a:lnTo>
                    <a:pt x="1450505" y="181470"/>
                  </a:lnTo>
                  <a:lnTo>
                    <a:pt x="1449247" y="165858"/>
                  </a:lnTo>
                  <a:lnTo>
                    <a:pt x="1433531" y="167115"/>
                  </a:lnTo>
                  <a:close/>
                </a:path>
                <a:path w="3487420" h="320039">
                  <a:moveTo>
                    <a:pt x="1402203" y="169630"/>
                  </a:moveTo>
                  <a:lnTo>
                    <a:pt x="1403460" y="185346"/>
                  </a:lnTo>
                  <a:lnTo>
                    <a:pt x="1419176" y="184089"/>
                  </a:lnTo>
                  <a:lnTo>
                    <a:pt x="1417815" y="168372"/>
                  </a:lnTo>
                  <a:lnTo>
                    <a:pt x="1402203" y="169630"/>
                  </a:lnTo>
                  <a:close/>
                </a:path>
                <a:path w="3487420" h="320039">
                  <a:moveTo>
                    <a:pt x="1370876" y="172250"/>
                  </a:moveTo>
                  <a:lnTo>
                    <a:pt x="1372133" y="187860"/>
                  </a:lnTo>
                  <a:lnTo>
                    <a:pt x="1387849" y="186603"/>
                  </a:lnTo>
                  <a:lnTo>
                    <a:pt x="1386486" y="170887"/>
                  </a:lnTo>
                  <a:lnTo>
                    <a:pt x="1370876" y="172250"/>
                  </a:lnTo>
                  <a:close/>
                </a:path>
                <a:path w="3487420" h="320039">
                  <a:moveTo>
                    <a:pt x="1339547" y="174764"/>
                  </a:moveTo>
                  <a:lnTo>
                    <a:pt x="1340806" y="190375"/>
                  </a:lnTo>
                  <a:lnTo>
                    <a:pt x="1356521" y="189118"/>
                  </a:lnTo>
                  <a:lnTo>
                    <a:pt x="1355159" y="173507"/>
                  </a:lnTo>
                  <a:lnTo>
                    <a:pt x="1339547" y="174764"/>
                  </a:lnTo>
                  <a:close/>
                </a:path>
                <a:path w="3487420" h="320039">
                  <a:moveTo>
                    <a:pt x="1308220" y="177278"/>
                  </a:moveTo>
                  <a:lnTo>
                    <a:pt x="1309477" y="192994"/>
                  </a:lnTo>
                  <a:lnTo>
                    <a:pt x="1325194" y="191738"/>
                  </a:lnTo>
                  <a:lnTo>
                    <a:pt x="1323831" y="176022"/>
                  </a:lnTo>
                  <a:lnTo>
                    <a:pt x="1308220" y="177278"/>
                  </a:lnTo>
                  <a:close/>
                </a:path>
                <a:path w="3487420" h="320039">
                  <a:moveTo>
                    <a:pt x="1276892" y="179898"/>
                  </a:moveTo>
                  <a:lnTo>
                    <a:pt x="1278149" y="195508"/>
                  </a:lnTo>
                  <a:lnTo>
                    <a:pt x="1293865" y="194251"/>
                  </a:lnTo>
                  <a:lnTo>
                    <a:pt x="1292504" y="178640"/>
                  </a:lnTo>
                  <a:lnTo>
                    <a:pt x="1276892" y="179898"/>
                  </a:lnTo>
                  <a:close/>
                </a:path>
                <a:path w="3487420" h="320039">
                  <a:moveTo>
                    <a:pt x="1245565" y="182412"/>
                  </a:moveTo>
                  <a:lnTo>
                    <a:pt x="1246822" y="198128"/>
                  </a:lnTo>
                  <a:lnTo>
                    <a:pt x="1262538" y="196767"/>
                  </a:lnTo>
                  <a:lnTo>
                    <a:pt x="1261176" y="181155"/>
                  </a:lnTo>
                  <a:lnTo>
                    <a:pt x="1245565" y="182412"/>
                  </a:lnTo>
                  <a:close/>
                </a:path>
                <a:path w="3487420" h="320039">
                  <a:moveTo>
                    <a:pt x="1214236" y="184927"/>
                  </a:moveTo>
                  <a:lnTo>
                    <a:pt x="1215494" y="200643"/>
                  </a:lnTo>
                  <a:lnTo>
                    <a:pt x="1231210" y="199386"/>
                  </a:lnTo>
                  <a:lnTo>
                    <a:pt x="1229848" y="183669"/>
                  </a:lnTo>
                  <a:lnTo>
                    <a:pt x="1214236" y="184927"/>
                  </a:lnTo>
                  <a:close/>
                </a:path>
                <a:path w="3487420" h="320039">
                  <a:moveTo>
                    <a:pt x="1182909" y="187547"/>
                  </a:moveTo>
                  <a:lnTo>
                    <a:pt x="1184167" y="203158"/>
                  </a:lnTo>
                  <a:lnTo>
                    <a:pt x="1199883" y="201900"/>
                  </a:lnTo>
                  <a:lnTo>
                    <a:pt x="1198520" y="186288"/>
                  </a:lnTo>
                  <a:lnTo>
                    <a:pt x="1182909" y="187547"/>
                  </a:lnTo>
                  <a:close/>
                </a:path>
                <a:path w="3487420" h="320039">
                  <a:moveTo>
                    <a:pt x="1151582" y="190061"/>
                  </a:moveTo>
                  <a:lnTo>
                    <a:pt x="1152839" y="205778"/>
                  </a:lnTo>
                  <a:lnTo>
                    <a:pt x="1168556" y="204415"/>
                  </a:lnTo>
                  <a:lnTo>
                    <a:pt x="1167193" y="188804"/>
                  </a:lnTo>
                  <a:lnTo>
                    <a:pt x="1151582" y="190061"/>
                  </a:lnTo>
                  <a:close/>
                </a:path>
                <a:path w="3487420" h="320039">
                  <a:moveTo>
                    <a:pt x="1120254" y="192576"/>
                  </a:moveTo>
                  <a:lnTo>
                    <a:pt x="1121511" y="208292"/>
                  </a:lnTo>
                  <a:lnTo>
                    <a:pt x="1137227" y="207035"/>
                  </a:lnTo>
                  <a:lnTo>
                    <a:pt x="1135865" y="191319"/>
                  </a:lnTo>
                  <a:lnTo>
                    <a:pt x="1120254" y="192576"/>
                  </a:lnTo>
                  <a:close/>
                </a:path>
                <a:path w="3487420" h="320039">
                  <a:moveTo>
                    <a:pt x="1088927" y="195195"/>
                  </a:moveTo>
                  <a:lnTo>
                    <a:pt x="1090184" y="210807"/>
                  </a:lnTo>
                  <a:lnTo>
                    <a:pt x="1105900" y="209550"/>
                  </a:lnTo>
                  <a:lnTo>
                    <a:pt x="1104538" y="193937"/>
                  </a:lnTo>
                  <a:lnTo>
                    <a:pt x="1088927" y="195195"/>
                  </a:lnTo>
                  <a:close/>
                </a:path>
                <a:path w="3487420" h="320039">
                  <a:moveTo>
                    <a:pt x="1057598" y="197709"/>
                  </a:moveTo>
                  <a:lnTo>
                    <a:pt x="1058856" y="213426"/>
                  </a:lnTo>
                  <a:lnTo>
                    <a:pt x="1074572" y="212064"/>
                  </a:lnTo>
                  <a:lnTo>
                    <a:pt x="1073210" y="196452"/>
                  </a:lnTo>
                  <a:lnTo>
                    <a:pt x="1057598" y="197709"/>
                  </a:lnTo>
                  <a:close/>
                </a:path>
                <a:path w="3487420" h="320039">
                  <a:moveTo>
                    <a:pt x="1026270" y="200224"/>
                  </a:moveTo>
                  <a:lnTo>
                    <a:pt x="1027527" y="215940"/>
                  </a:lnTo>
                  <a:lnTo>
                    <a:pt x="1043244" y="214683"/>
                  </a:lnTo>
                  <a:lnTo>
                    <a:pt x="1041882" y="198967"/>
                  </a:lnTo>
                  <a:lnTo>
                    <a:pt x="1026270" y="200224"/>
                  </a:lnTo>
                  <a:close/>
                </a:path>
                <a:path w="3487420" h="320039">
                  <a:moveTo>
                    <a:pt x="994943" y="202844"/>
                  </a:moveTo>
                  <a:lnTo>
                    <a:pt x="996200" y="218455"/>
                  </a:lnTo>
                  <a:lnTo>
                    <a:pt x="1011916" y="217197"/>
                  </a:lnTo>
                  <a:lnTo>
                    <a:pt x="1010554" y="201587"/>
                  </a:lnTo>
                  <a:lnTo>
                    <a:pt x="994943" y="202844"/>
                  </a:lnTo>
                  <a:close/>
                </a:path>
                <a:path w="3487420" h="320039">
                  <a:moveTo>
                    <a:pt x="963615" y="205359"/>
                  </a:moveTo>
                  <a:lnTo>
                    <a:pt x="964873" y="221075"/>
                  </a:lnTo>
                  <a:lnTo>
                    <a:pt x="980588" y="219712"/>
                  </a:lnTo>
                  <a:lnTo>
                    <a:pt x="979227" y="204101"/>
                  </a:lnTo>
                  <a:lnTo>
                    <a:pt x="963615" y="205359"/>
                  </a:lnTo>
                  <a:close/>
                </a:path>
                <a:path w="3487420" h="320039">
                  <a:moveTo>
                    <a:pt x="932287" y="207873"/>
                  </a:moveTo>
                  <a:lnTo>
                    <a:pt x="933545" y="223589"/>
                  </a:lnTo>
                  <a:lnTo>
                    <a:pt x="949261" y="222332"/>
                  </a:lnTo>
                  <a:lnTo>
                    <a:pt x="947898" y="206616"/>
                  </a:lnTo>
                  <a:lnTo>
                    <a:pt x="932287" y="207873"/>
                  </a:lnTo>
                  <a:close/>
                </a:path>
                <a:path w="3487420" h="320039">
                  <a:moveTo>
                    <a:pt x="900959" y="210492"/>
                  </a:moveTo>
                  <a:lnTo>
                    <a:pt x="902216" y="226104"/>
                  </a:lnTo>
                  <a:lnTo>
                    <a:pt x="917828" y="224847"/>
                  </a:lnTo>
                  <a:lnTo>
                    <a:pt x="916571" y="209235"/>
                  </a:lnTo>
                  <a:lnTo>
                    <a:pt x="900959" y="210492"/>
                  </a:lnTo>
                  <a:close/>
                </a:path>
                <a:path w="3487420" h="320039">
                  <a:moveTo>
                    <a:pt x="869632" y="213006"/>
                  </a:moveTo>
                  <a:lnTo>
                    <a:pt x="870889" y="228723"/>
                  </a:lnTo>
                  <a:lnTo>
                    <a:pt x="886500" y="227465"/>
                  </a:lnTo>
                  <a:lnTo>
                    <a:pt x="885243" y="211749"/>
                  </a:lnTo>
                  <a:lnTo>
                    <a:pt x="869632" y="213006"/>
                  </a:lnTo>
                  <a:close/>
                </a:path>
                <a:path w="3487420" h="320039">
                  <a:moveTo>
                    <a:pt x="838304" y="215626"/>
                  </a:moveTo>
                  <a:lnTo>
                    <a:pt x="839561" y="231237"/>
                  </a:lnTo>
                  <a:lnTo>
                    <a:pt x="855173" y="229980"/>
                  </a:lnTo>
                  <a:lnTo>
                    <a:pt x="853916" y="214264"/>
                  </a:lnTo>
                  <a:lnTo>
                    <a:pt x="838304" y="215626"/>
                  </a:lnTo>
                  <a:close/>
                </a:path>
                <a:path w="3487420" h="320039">
                  <a:moveTo>
                    <a:pt x="806977" y="218141"/>
                  </a:moveTo>
                  <a:lnTo>
                    <a:pt x="808234" y="233752"/>
                  </a:lnTo>
                  <a:lnTo>
                    <a:pt x="823845" y="232495"/>
                  </a:lnTo>
                  <a:lnTo>
                    <a:pt x="822587" y="216884"/>
                  </a:lnTo>
                  <a:lnTo>
                    <a:pt x="806977" y="218141"/>
                  </a:lnTo>
                  <a:close/>
                </a:path>
                <a:path w="3487420" h="320039">
                  <a:moveTo>
                    <a:pt x="775649" y="220656"/>
                  </a:moveTo>
                  <a:lnTo>
                    <a:pt x="776907" y="236372"/>
                  </a:lnTo>
                  <a:lnTo>
                    <a:pt x="792518" y="235115"/>
                  </a:lnTo>
                  <a:lnTo>
                    <a:pt x="791260" y="219398"/>
                  </a:lnTo>
                  <a:lnTo>
                    <a:pt x="775649" y="220656"/>
                  </a:lnTo>
                  <a:close/>
                </a:path>
                <a:path w="3487420" h="320039">
                  <a:moveTo>
                    <a:pt x="744321" y="223274"/>
                  </a:moveTo>
                  <a:lnTo>
                    <a:pt x="745578" y="238887"/>
                  </a:lnTo>
                  <a:lnTo>
                    <a:pt x="761191" y="237629"/>
                  </a:lnTo>
                  <a:lnTo>
                    <a:pt x="759933" y="221913"/>
                  </a:lnTo>
                  <a:lnTo>
                    <a:pt x="744321" y="223274"/>
                  </a:lnTo>
                  <a:close/>
                </a:path>
                <a:path w="3487420" h="320039">
                  <a:moveTo>
                    <a:pt x="712994" y="225789"/>
                  </a:moveTo>
                  <a:lnTo>
                    <a:pt x="714251" y="241401"/>
                  </a:lnTo>
                  <a:lnTo>
                    <a:pt x="729862" y="240144"/>
                  </a:lnTo>
                  <a:lnTo>
                    <a:pt x="728605" y="224532"/>
                  </a:lnTo>
                  <a:lnTo>
                    <a:pt x="712994" y="225789"/>
                  </a:lnTo>
                  <a:close/>
                </a:path>
                <a:path w="3487420" h="320039">
                  <a:moveTo>
                    <a:pt x="681666" y="228304"/>
                  </a:moveTo>
                  <a:lnTo>
                    <a:pt x="682923" y="244020"/>
                  </a:lnTo>
                  <a:lnTo>
                    <a:pt x="698535" y="242763"/>
                  </a:lnTo>
                  <a:lnTo>
                    <a:pt x="697278" y="227046"/>
                  </a:lnTo>
                  <a:lnTo>
                    <a:pt x="681666" y="228304"/>
                  </a:lnTo>
                  <a:close/>
                </a:path>
                <a:path w="3487420" h="320039">
                  <a:moveTo>
                    <a:pt x="650337" y="230924"/>
                  </a:moveTo>
                  <a:lnTo>
                    <a:pt x="651595" y="246534"/>
                  </a:lnTo>
                  <a:lnTo>
                    <a:pt x="667207" y="245277"/>
                  </a:lnTo>
                  <a:lnTo>
                    <a:pt x="665949" y="229561"/>
                  </a:lnTo>
                  <a:lnTo>
                    <a:pt x="650337" y="230924"/>
                  </a:lnTo>
                  <a:close/>
                </a:path>
                <a:path w="3487420" h="320039">
                  <a:moveTo>
                    <a:pt x="619010" y="233438"/>
                  </a:moveTo>
                  <a:lnTo>
                    <a:pt x="620267" y="249049"/>
                  </a:lnTo>
                  <a:lnTo>
                    <a:pt x="635880" y="247792"/>
                  </a:lnTo>
                  <a:lnTo>
                    <a:pt x="634621" y="232181"/>
                  </a:lnTo>
                  <a:lnTo>
                    <a:pt x="619010" y="233438"/>
                  </a:lnTo>
                  <a:close/>
                </a:path>
                <a:path w="3487420" h="320039">
                  <a:moveTo>
                    <a:pt x="587682" y="235953"/>
                  </a:moveTo>
                  <a:lnTo>
                    <a:pt x="588940" y="251669"/>
                  </a:lnTo>
                  <a:lnTo>
                    <a:pt x="604551" y="250412"/>
                  </a:lnTo>
                  <a:lnTo>
                    <a:pt x="603294" y="234696"/>
                  </a:lnTo>
                  <a:lnTo>
                    <a:pt x="587682" y="235953"/>
                  </a:lnTo>
                  <a:close/>
                </a:path>
                <a:path w="3487420" h="320039">
                  <a:moveTo>
                    <a:pt x="556355" y="238572"/>
                  </a:moveTo>
                  <a:lnTo>
                    <a:pt x="557612" y="254184"/>
                  </a:lnTo>
                  <a:lnTo>
                    <a:pt x="573223" y="252926"/>
                  </a:lnTo>
                  <a:lnTo>
                    <a:pt x="571967" y="237210"/>
                  </a:lnTo>
                  <a:lnTo>
                    <a:pt x="556355" y="238572"/>
                  </a:lnTo>
                  <a:close/>
                </a:path>
                <a:path w="3487420" h="320039">
                  <a:moveTo>
                    <a:pt x="525026" y="241086"/>
                  </a:moveTo>
                  <a:lnTo>
                    <a:pt x="526284" y="256698"/>
                  </a:lnTo>
                  <a:lnTo>
                    <a:pt x="541896" y="255441"/>
                  </a:lnTo>
                  <a:lnTo>
                    <a:pt x="540638" y="239829"/>
                  </a:lnTo>
                  <a:lnTo>
                    <a:pt x="525026" y="241086"/>
                  </a:lnTo>
                  <a:close/>
                </a:path>
                <a:path w="3487420" h="320039">
                  <a:moveTo>
                    <a:pt x="493699" y="243601"/>
                  </a:moveTo>
                  <a:lnTo>
                    <a:pt x="494957" y="259317"/>
                  </a:lnTo>
                  <a:lnTo>
                    <a:pt x="510567" y="258060"/>
                  </a:lnTo>
                  <a:lnTo>
                    <a:pt x="509310" y="242343"/>
                  </a:lnTo>
                  <a:lnTo>
                    <a:pt x="493699" y="243601"/>
                  </a:lnTo>
                  <a:close/>
                </a:path>
                <a:path w="3487420" h="320039">
                  <a:moveTo>
                    <a:pt x="462371" y="246221"/>
                  </a:moveTo>
                  <a:lnTo>
                    <a:pt x="463628" y="261832"/>
                  </a:lnTo>
                  <a:lnTo>
                    <a:pt x="479240" y="260574"/>
                  </a:lnTo>
                  <a:lnTo>
                    <a:pt x="477983" y="244963"/>
                  </a:lnTo>
                  <a:lnTo>
                    <a:pt x="462371" y="246221"/>
                  </a:lnTo>
                  <a:close/>
                </a:path>
                <a:path w="3487420" h="320039">
                  <a:moveTo>
                    <a:pt x="431044" y="248735"/>
                  </a:moveTo>
                  <a:lnTo>
                    <a:pt x="432301" y="264452"/>
                  </a:lnTo>
                  <a:lnTo>
                    <a:pt x="447913" y="263089"/>
                  </a:lnTo>
                  <a:lnTo>
                    <a:pt x="446655" y="247478"/>
                  </a:lnTo>
                  <a:lnTo>
                    <a:pt x="431044" y="248735"/>
                  </a:lnTo>
                  <a:close/>
                </a:path>
                <a:path w="3487420" h="320039">
                  <a:moveTo>
                    <a:pt x="399715" y="251250"/>
                  </a:moveTo>
                  <a:lnTo>
                    <a:pt x="400974" y="266966"/>
                  </a:lnTo>
                  <a:lnTo>
                    <a:pt x="416585" y="265709"/>
                  </a:lnTo>
                  <a:lnTo>
                    <a:pt x="415328" y="249993"/>
                  </a:lnTo>
                  <a:lnTo>
                    <a:pt x="399715" y="251250"/>
                  </a:lnTo>
                  <a:close/>
                </a:path>
                <a:path w="3487420" h="320039">
                  <a:moveTo>
                    <a:pt x="368388" y="253869"/>
                  </a:moveTo>
                  <a:lnTo>
                    <a:pt x="369646" y="269481"/>
                  </a:lnTo>
                  <a:lnTo>
                    <a:pt x="385257" y="268224"/>
                  </a:lnTo>
                  <a:lnTo>
                    <a:pt x="384001" y="252611"/>
                  </a:lnTo>
                  <a:lnTo>
                    <a:pt x="368388" y="253869"/>
                  </a:lnTo>
                  <a:close/>
                </a:path>
                <a:path w="3487420" h="320039">
                  <a:moveTo>
                    <a:pt x="337060" y="256383"/>
                  </a:moveTo>
                  <a:lnTo>
                    <a:pt x="338317" y="272100"/>
                  </a:lnTo>
                  <a:lnTo>
                    <a:pt x="353929" y="270738"/>
                  </a:lnTo>
                  <a:lnTo>
                    <a:pt x="352672" y="255126"/>
                  </a:lnTo>
                  <a:lnTo>
                    <a:pt x="337060" y="256383"/>
                  </a:lnTo>
                  <a:close/>
                </a:path>
                <a:path w="3487420" h="320039">
                  <a:moveTo>
                    <a:pt x="305733" y="258898"/>
                  </a:moveTo>
                  <a:lnTo>
                    <a:pt x="306990" y="274614"/>
                  </a:lnTo>
                  <a:lnTo>
                    <a:pt x="322601" y="273357"/>
                  </a:lnTo>
                  <a:lnTo>
                    <a:pt x="321344" y="257641"/>
                  </a:lnTo>
                  <a:lnTo>
                    <a:pt x="305733" y="258898"/>
                  </a:lnTo>
                  <a:close/>
                </a:path>
                <a:path w="3487420" h="320039">
                  <a:moveTo>
                    <a:pt x="274405" y="261518"/>
                  </a:moveTo>
                  <a:lnTo>
                    <a:pt x="275662" y="277129"/>
                  </a:lnTo>
                  <a:lnTo>
                    <a:pt x="291274" y="275871"/>
                  </a:lnTo>
                  <a:lnTo>
                    <a:pt x="290017" y="260261"/>
                  </a:lnTo>
                  <a:lnTo>
                    <a:pt x="274405" y="261518"/>
                  </a:lnTo>
                  <a:close/>
                </a:path>
                <a:path w="3487420" h="320039">
                  <a:moveTo>
                    <a:pt x="243077" y="264033"/>
                  </a:moveTo>
                  <a:lnTo>
                    <a:pt x="244335" y="279749"/>
                  </a:lnTo>
                  <a:lnTo>
                    <a:pt x="259947" y="278386"/>
                  </a:lnTo>
                  <a:lnTo>
                    <a:pt x="258688" y="262775"/>
                  </a:lnTo>
                  <a:lnTo>
                    <a:pt x="243077" y="264033"/>
                  </a:lnTo>
                  <a:close/>
                </a:path>
                <a:path w="3487420" h="320039">
                  <a:moveTo>
                    <a:pt x="211750" y="266547"/>
                  </a:moveTo>
                  <a:lnTo>
                    <a:pt x="213008" y="282263"/>
                  </a:lnTo>
                  <a:lnTo>
                    <a:pt x="228619" y="281006"/>
                  </a:lnTo>
                  <a:lnTo>
                    <a:pt x="227361" y="265290"/>
                  </a:lnTo>
                  <a:lnTo>
                    <a:pt x="211750" y="266547"/>
                  </a:lnTo>
                  <a:close/>
                </a:path>
                <a:path w="3487420" h="320039">
                  <a:moveTo>
                    <a:pt x="180422" y="269166"/>
                  </a:moveTo>
                  <a:lnTo>
                    <a:pt x="181679" y="284778"/>
                  </a:lnTo>
                  <a:lnTo>
                    <a:pt x="197290" y="283521"/>
                  </a:lnTo>
                  <a:lnTo>
                    <a:pt x="196034" y="267909"/>
                  </a:lnTo>
                  <a:lnTo>
                    <a:pt x="180422" y="269166"/>
                  </a:lnTo>
                  <a:close/>
                </a:path>
                <a:path w="3487420" h="320039">
                  <a:moveTo>
                    <a:pt x="149094" y="271680"/>
                  </a:moveTo>
                  <a:lnTo>
                    <a:pt x="150351" y="287397"/>
                  </a:lnTo>
                  <a:lnTo>
                    <a:pt x="165963" y="286035"/>
                  </a:lnTo>
                  <a:lnTo>
                    <a:pt x="164706" y="270423"/>
                  </a:lnTo>
                  <a:lnTo>
                    <a:pt x="149094" y="271680"/>
                  </a:lnTo>
                  <a:close/>
                </a:path>
                <a:path w="3487420" h="320039">
                  <a:moveTo>
                    <a:pt x="117767" y="274300"/>
                  </a:moveTo>
                  <a:lnTo>
                    <a:pt x="119024" y="289911"/>
                  </a:lnTo>
                  <a:lnTo>
                    <a:pt x="134635" y="288654"/>
                  </a:lnTo>
                  <a:lnTo>
                    <a:pt x="133377" y="272938"/>
                  </a:lnTo>
                  <a:lnTo>
                    <a:pt x="117767" y="274300"/>
                  </a:lnTo>
                  <a:close/>
                </a:path>
                <a:path w="3487420" h="320039">
                  <a:moveTo>
                    <a:pt x="86438" y="276815"/>
                  </a:moveTo>
                  <a:lnTo>
                    <a:pt x="87696" y="292426"/>
                  </a:lnTo>
                  <a:lnTo>
                    <a:pt x="103308" y="291169"/>
                  </a:lnTo>
                  <a:lnTo>
                    <a:pt x="102050" y="275558"/>
                  </a:lnTo>
                  <a:lnTo>
                    <a:pt x="86438" y="276815"/>
                  </a:lnTo>
                  <a:close/>
                </a:path>
                <a:path w="3487420" h="320039">
                  <a:moveTo>
                    <a:pt x="0" y="291693"/>
                  </a:moveTo>
                  <a:lnTo>
                    <a:pt x="82772" y="318516"/>
                  </a:lnTo>
                  <a:lnTo>
                    <a:pt x="86857" y="319877"/>
                  </a:lnTo>
                  <a:lnTo>
                    <a:pt x="91259" y="317572"/>
                  </a:lnTo>
                  <a:lnTo>
                    <a:pt x="93982" y="309399"/>
                  </a:lnTo>
                  <a:lnTo>
                    <a:pt x="91678" y="304895"/>
                  </a:lnTo>
                  <a:lnTo>
                    <a:pt x="87591" y="303637"/>
                  </a:lnTo>
                  <a:lnTo>
                    <a:pt x="60186" y="294738"/>
                  </a:lnTo>
                  <a:lnTo>
                    <a:pt x="56368" y="295046"/>
                  </a:lnTo>
                  <a:lnTo>
                    <a:pt x="56231" y="293454"/>
                  </a:lnTo>
                  <a:lnTo>
                    <a:pt x="40700" y="288411"/>
                  </a:lnTo>
                  <a:lnTo>
                    <a:pt x="40652" y="296303"/>
                  </a:lnTo>
                  <a:lnTo>
                    <a:pt x="25041" y="297561"/>
                  </a:lnTo>
                  <a:lnTo>
                    <a:pt x="24952" y="296540"/>
                  </a:lnTo>
                  <a:lnTo>
                    <a:pt x="23992" y="297036"/>
                  </a:lnTo>
                  <a:lnTo>
                    <a:pt x="22735" y="282577"/>
                  </a:lnTo>
                  <a:lnTo>
                    <a:pt x="22735" y="279986"/>
                  </a:lnTo>
                  <a:lnTo>
                    <a:pt x="0" y="291693"/>
                  </a:lnTo>
                  <a:close/>
                </a:path>
                <a:path w="3487420" h="320039">
                  <a:moveTo>
                    <a:pt x="55007" y="263369"/>
                  </a:moveTo>
                  <a:lnTo>
                    <a:pt x="55007" y="279330"/>
                  </a:lnTo>
                  <a:lnTo>
                    <a:pt x="58891" y="279019"/>
                  </a:lnTo>
                  <a:lnTo>
                    <a:pt x="88325" y="263823"/>
                  </a:lnTo>
                  <a:lnTo>
                    <a:pt x="89896" y="259107"/>
                  </a:lnTo>
                  <a:lnTo>
                    <a:pt x="85915" y="251354"/>
                  </a:lnTo>
                  <a:lnTo>
                    <a:pt x="81201" y="249887"/>
                  </a:lnTo>
                  <a:lnTo>
                    <a:pt x="55007" y="263369"/>
                  </a:lnTo>
                  <a:close/>
                </a:path>
                <a:path w="3487420" h="320039">
                  <a:moveTo>
                    <a:pt x="55148" y="280952"/>
                  </a:moveTo>
                  <a:lnTo>
                    <a:pt x="56231" y="293454"/>
                  </a:lnTo>
                  <a:lnTo>
                    <a:pt x="60186" y="294738"/>
                  </a:lnTo>
                  <a:lnTo>
                    <a:pt x="71981" y="293789"/>
                  </a:lnTo>
                  <a:lnTo>
                    <a:pt x="70722" y="278072"/>
                  </a:lnTo>
                  <a:lnTo>
                    <a:pt x="58891" y="279019"/>
                  </a:lnTo>
                  <a:lnTo>
                    <a:pt x="55148" y="280952"/>
                  </a:lnTo>
                  <a:close/>
                </a:path>
                <a:path w="3487420" h="320039">
                  <a:moveTo>
                    <a:pt x="56231" y="293454"/>
                  </a:moveTo>
                  <a:lnTo>
                    <a:pt x="56368" y="295046"/>
                  </a:lnTo>
                  <a:lnTo>
                    <a:pt x="60186" y="294738"/>
                  </a:lnTo>
                  <a:lnTo>
                    <a:pt x="56231" y="293454"/>
                  </a:lnTo>
                  <a:close/>
                </a:path>
                <a:path w="3487420" h="320039">
                  <a:moveTo>
                    <a:pt x="55007" y="279330"/>
                  </a:moveTo>
                  <a:lnTo>
                    <a:pt x="55148" y="280952"/>
                  </a:lnTo>
                  <a:lnTo>
                    <a:pt x="58891" y="279019"/>
                  </a:lnTo>
                  <a:lnTo>
                    <a:pt x="55007" y="279330"/>
                  </a:lnTo>
                  <a:close/>
                </a:path>
                <a:path w="3487420" h="320039">
                  <a:moveTo>
                    <a:pt x="23679" y="279501"/>
                  </a:moveTo>
                  <a:lnTo>
                    <a:pt x="23679" y="281948"/>
                  </a:lnTo>
                  <a:lnTo>
                    <a:pt x="39395" y="280587"/>
                  </a:lnTo>
                  <a:lnTo>
                    <a:pt x="40003" y="288184"/>
                  </a:lnTo>
                  <a:lnTo>
                    <a:pt x="40700" y="288411"/>
                  </a:lnTo>
                  <a:lnTo>
                    <a:pt x="55148" y="280952"/>
                  </a:lnTo>
                  <a:lnTo>
                    <a:pt x="55007" y="279330"/>
                  </a:lnTo>
                  <a:lnTo>
                    <a:pt x="55007" y="263369"/>
                  </a:lnTo>
                  <a:lnTo>
                    <a:pt x="23679" y="279501"/>
                  </a:lnTo>
                  <a:close/>
                </a:path>
                <a:path w="3487420" h="320039">
                  <a:moveTo>
                    <a:pt x="40003" y="288184"/>
                  </a:moveTo>
                  <a:lnTo>
                    <a:pt x="40048" y="288747"/>
                  </a:lnTo>
                  <a:lnTo>
                    <a:pt x="40700" y="288411"/>
                  </a:lnTo>
                  <a:lnTo>
                    <a:pt x="40003" y="288184"/>
                  </a:lnTo>
                  <a:close/>
                </a:path>
                <a:path w="3487420" h="320039">
                  <a:moveTo>
                    <a:pt x="24952" y="296540"/>
                  </a:moveTo>
                  <a:lnTo>
                    <a:pt x="25041" y="297561"/>
                  </a:lnTo>
                  <a:lnTo>
                    <a:pt x="40652" y="296303"/>
                  </a:lnTo>
                  <a:lnTo>
                    <a:pt x="40048" y="288747"/>
                  </a:lnTo>
                  <a:lnTo>
                    <a:pt x="24952" y="296540"/>
                  </a:lnTo>
                  <a:close/>
                </a:path>
                <a:path w="3487420" h="320039">
                  <a:moveTo>
                    <a:pt x="40048" y="288747"/>
                  </a:moveTo>
                  <a:lnTo>
                    <a:pt x="40652" y="296303"/>
                  </a:lnTo>
                  <a:lnTo>
                    <a:pt x="40652" y="288435"/>
                  </a:lnTo>
                  <a:lnTo>
                    <a:pt x="40048" y="288747"/>
                  </a:lnTo>
                  <a:close/>
                </a:path>
                <a:path w="3487420" h="320039">
                  <a:moveTo>
                    <a:pt x="23763" y="282911"/>
                  </a:moveTo>
                  <a:lnTo>
                    <a:pt x="24952" y="296540"/>
                  </a:lnTo>
                  <a:lnTo>
                    <a:pt x="40048" y="288747"/>
                  </a:lnTo>
                  <a:lnTo>
                    <a:pt x="40003" y="288184"/>
                  </a:lnTo>
                  <a:lnTo>
                    <a:pt x="23763" y="282911"/>
                  </a:lnTo>
                  <a:close/>
                </a:path>
                <a:path w="3487420" h="320039">
                  <a:moveTo>
                    <a:pt x="23679" y="281948"/>
                  </a:moveTo>
                  <a:lnTo>
                    <a:pt x="23763" y="282911"/>
                  </a:lnTo>
                  <a:lnTo>
                    <a:pt x="40003" y="288184"/>
                  </a:lnTo>
                  <a:lnTo>
                    <a:pt x="39395" y="280587"/>
                  </a:lnTo>
                  <a:lnTo>
                    <a:pt x="23679" y="281948"/>
                  </a:lnTo>
                  <a:close/>
                </a:path>
                <a:path w="3487420" h="320039">
                  <a:moveTo>
                    <a:pt x="22735" y="282577"/>
                  </a:moveTo>
                  <a:lnTo>
                    <a:pt x="23992" y="297036"/>
                  </a:lnTo>
                  <a:lnTo>
                    <a:pt x="24952" y="296540"/>
                  </a:lnTo>
                  <a:lnTo>
                    <a:pt x="23763" y="282911"/>
                  </a:lnTo>
                  <a:lnTo>
                    <a:pt x="22735" y="282577"/>
                  </a:lnTo>
                  <a:close/>
                </a:path>
                <a:path w="3487420" h="320039">
                  <a:moveTo>
                    <a:pt x="22735" y="279986"/>
                  </a:moveTo>
                  <a:lnTo>
                    <a:pt x="22735" y="282577"/>
                  </a:lnTo>
                  <a:lnTo>
                    <a:pt x="23763" y="282911"/>
                  </a:lnTo>
                  <a:lnTo>
                    <a:pt x="23679" y="281948"/>
                  </a:lnTo>
                  <a:lnTo>
                    <a:pt x="23679" y="279501"/>
                  </a:lnTo>
                  <a:lnTo>
                    <a:pt x="22735" y="2799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75452" y="296208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5452" y="296208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86551" y="2996952"/>
            <a:ext cx="2108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90045" y="2670810"/>
            <a:ext cx="2820035" cy="638810"/>
            <a:chOff x="5390045" y="2670810"/>
            <a:chExt cx="2820035" cy="638810"/>
          </a:xfrm>
        </p:grpSpPr>
        <p:sp>
          <p:nvSpPr>
            <p:cNvPr id="47" name="object 47"/>
            <p:cNvSpPr/>
            <p:nvPr/>
          </p:nvSpPr>
          <p:spPr>
            <a:xfrm>
              <a:off x="5390045" y="2670809"/>
              <a:ext cx="2820035" cy="316230"/>
            </a:xfrm>
            <a:custGeom>
              <a:avLst/>
              <a:gdLst/>
              <a:ahLst/>
              <a:cxnLst/>
              <a:rect l="l" t="t" r="r" b="b"/>
              <a:pathLst>
                <a:path w="2820034" h="316230">
                  <a:moveTo>
                    <a:pt x="20637" y="31851"/>
                  </a:moveTo>
                  <a:lnTo>
                    <a:pt x="6286" y="25679"/>
                  </a:lnTo>
                  <a:lnTo>
                    <a:pt x="0" y="40132"/>
                  </a:lnTo>
                  <a:lnTo>
                    <a:pt x="14452" y="46316"/>
                  </a:lnTo>
                  <a:lnTo>
                    <a:pt x="20637" y="31851"/>
                  </a:lnTo>
                  <a:close/>
                </a:path>
                <a:path w="2820034" h="316230">
                  <a:moveTo>
                    <a:pt x="49555" y="44323"/>
                  </a:moveTo>
                  <a:lnTo>
                    <a:pt x="35090" y="38138"/>
                  </a:lnTo>
                  <a:lnTo>
                    <a:pt x="28917" y="52501"/>
                  </a:lnTo>
                  <a:lnTo>
                    <a:pt x="43370" y="58788"/>
                  </a:lnTo>
                  <a:lnTo>
                    <a:pt x="49555" y="44323"/>
                  </a:lnTo>
                  <a:close/>
                </a:path>
                <a:path w="2820034" h="316230">
                  <a:moveTo>
                    <a:pt x="78473" y="56692"/>
                  </a:moveTo>
                  <a:lnTo>
                    <a:pt x="64008" y="50507"/>
                  </a:lnTo>
                  <a:lnTo>
                    <a:pt x="57835" y="64960"/>
                  </a:lnTo>
                  <a:lnTo>
                    <a:pt x="72186" y="71145"/>
                  </a:lnTo>
                  <a:lnTo>
                    <a:pt x="78473" y="56692"/>
                  </a:lnTo>
                  <a:close/>
                </a:path>
                <a:path w="2820034" h="316230">
                  <a:moveTo>
                    <a:pt x="107289" y="69151"/>
                  </a:moveTo>
                  <a:lnTo>
                    <a:pt x="92824" y="62865"/>
                  </a:lnTo>
                  <a:lnTo>
                    <a:pt x="86639" y="77330"/>
                  </a:lnTo>
                  <a:lnTo>
                    <a:pt x="101104" y="83515"/>
                  </a:lnTo>
                  <a:lnTo>
                    <a:pt x="107289" y="69151"/>
                  </a:lnTo>
                  <a:close/>
                </a:path>
                <a:path w="2820034" h="316230">
                  <a:moveTo>
                    <a:pt x="136207" y="81521"/>
                  </a:moveTo>
                  <a:lnTo>
                    <a:pt x="121742" y="75336"/>
                  </a:lnTo>
                  <a:lnTo>
                    <a:pt x="115557" y="89801"/>
                  </a:lnTo>
                  <a:lnTo>
                    <a:pt x="130022" y="95973"/>
                  </a:lnTo>
                  <a:lnTo>
                    <a:pt x="136207" y="81521"/>
                  </a:lnTo>
                  <a:close/>
                </a:path>
                <a:path w="2820034" h="316230">
                  <a:moveTo>
                    <a:pt x="165125" y="93992"/>
                  </a:moveTo>
                  <a:lnTo>
                    <a:pt x="150660" y="87706"/>
                  </a:lnTo>
                  <a:lnTo>
                    <a:pt x="144373" y="102158"/>
                  </a:lnTo>
                  <a:lnTo>
                    <a:pt x="158838" y="108343"/>
                  </a:lnTo>
                  <a:lnTo>
                    <a:pt x="165125" y="93992"/>
                  </a:lnTo>
                  <a:close/>
                </a:path>
                <a:path w="2820034" h="316230">
                  <a:moveTo>
                    <a:pt x="193929" y="106349"/>
                  </a:moveTo>
                  <a:lnTo>
                    <a:pt x="179476" y="100164"/>
                  </a:lnTo>
                  <a:lnTo>
                    <a:pt x="173291" y="114630"/>
                  </a:lnTo>
                  <a:lnTo>
                    <a:pt x="187756" y="120815"/>
                  </a:lnTo>
                  <a:lnTo>
                    <a:pt x="193929" y="106349"/>
                  </a:lnTo>
                  <a:close/>
                </a:path>
                <a:path w="2820034" h="316230">
                  <a:moveTo>
                    <a:pt x="222846" y="118719"/>
                  </a:moveTo>
                  <a:lnTo>
                    <a:pt x="208394" y="112534"/>
                  </a:lnTo>
                  <a:lnTo>
                    <a:pt x="202209" y="126987"/>
                  </a:lnTo>
                  <a:lnTo>
                    <a:pt x="216674" y="133172"/>
                  </a:lnTo>
                  <a:lnTo>
                    <a:pt x="222846" y="118719"/>
                  </a:lnTo>
                  <a:close/>
                </a:path>
                <a:path w="2820034" h="316230">
                  <a:moveTo>
                    <a:pt x="251663" y="131178"/>
                  </a:moveTo>
                  <a:lnTo>
                    <a:pt x="237312" y="125006"/>
                  </a:lnTo>
                  <a:lnTo>
                    <a:pt x="231025" y="139458"/>
                  </a:lnTo>
                  <a:lnTo>
                    <a:pt x="245478" y="145643"/>
                  </a:lnTo>
                  <a:lnTo>
                    <a:pt x="251663" y="131178"/>
                  </a:lnTo>
                  <a:close/>
                </a:path>
                <a:path w="2820034" h="316230">
                  <a:moveTo>
                    <a:pt x="280581" y="143548"/>
                  </a:moveTo>
                  <a:lnTo>
                    <a:pt x="266128" y="137363"/>
                  </a:lnTo>
                  <a:lnTo>
                    <a:pt x="259943" y="151828"/>
                  </a:lnTo>
                  <a:lnTo>
                    <a:pt x="274396" y="158000"/>
                  </a:lnTo>
                  <a:lnTo>
                    <a:pt x="280581" y="143548"/>
                  </a:lnTo>
                  <a:close/>
                </a:path>
                <a:path w="2820034" h="316230">
                  <a:moveTo>
                    <a:pt x="309499" y="156019"/>
                  </a:moveTo>
                  <a:lnTo>
                    <a:pt x="295046" y="149834"/>
                  </a:lnTo>
                  <a:lnTo>
                    <a:pt x="288861" y="164185"/>
                  </a:lnTo>
                  <a:lnTo>
                    <a:pt x="303212" y="170472"/>
                  </a:lnTo>
                  <a:lnTo>
                    <a:pt x="309499" y="156019"/>
                  </a:lnTo>
                  <a:close/>
                </a:path>
                <a:path w="2820034" h="316230">
                  <a:moveTo>
                    <a:pt x="338315" y="168376"/>
                  </a:moveTo>
                  <a:lnTo>
                    <a:pt x="323850" y="162191"/>
                  </a:lnTo>
                  <a:lnTo>
                    <a:pt x="317677" y="176657"/>
                  </a:lnTo>
                  <a:lnTo>
                    <a:pt x="332130" y="182841"/>
                  </a:lnTo>
                  <a:lnTo>
                    <a:pt x="338315" y="168376"/>
                  </a:lnTo>
                  <a:close/>
                </a:path>
                <a:path w="2820034" h="316230">
                  <a:moveTo>
                    <a:pt x="367233" y="180848"/>
                  </a:moveTo>
                  <a:lnTo>
                    <a:pt x="352767" y="174663"/>
                  </a:lnTo>
                  <a:lnTo>
                    <a:pt x="346595" y="189014"/>
                  </a:lnTo>
                  <a:lnTo>
                    <a:pt x="361048" y="195300"/>
                  </a:lnTo>
                  <a:lnTo>
                    <a:pt x="367233" y="180848"/>
                  </a:lnTo>
                  <a:close/>
                </a:path>
                <a:path w="2820034" h="316230">
                  <a:moveTo>
                    <a:pt x="396151" y="193205"/>
                  </a:moveTo>
                  <a:lnTo>
                    <a:pt x="381685" y="187032"/>
                  </a:lnTo>
                  <a:lnTo>
                    <a:pt x="375399" y="201485"/>
                  </a:lnTo>
                  <a:lnTo>
                    <a:pt x="389864" y="207670"/>
                  </a:lnTo>
                  <a:lnTo>
                    <a:pt x="396151" y="193205"/>
                  </a:lnTo>
                  <a:close/>
                </a:path>
                <a:path w="2820034" h="316230">
                  <a:moveTo>
                    <a:pt x="424967" y="205676"/>
                  </a:moveTo>
                  <a:lnTo>
                    <a:pt x="410502" y="199390"/>
                  </a:lnTo>
                  <a:lnTo>
                    <a:pt x="404317" y="213855"/>
                  </a:lnTo>
                  <a:lnTo>
                    <a:pt x="418782" y="220027"/>
                  </a:lnTo>
                  <a:lnTo>
                    <a:pt x="424967" y="205676"/>
                  </a:lnTo>
                  <a:close/>
                </a:path>
                <a:path w="2820034" h="316230">
                  <a:moveTo>
                    <a:pt x="453885" y="218046"/>
                  </a:moveTo>
                  <a:lnTo>
                    <a:pt x="439420" y="211861"/>
                  </a:lnTo>
                  <a:lnTo>
                    <a:pt x="433235" y="226314"/>
                  </a:lnTo>
                  <a:lnTo>
                    <a:pt x="447700" y="232498"/>
                  </a:lnTo>
                  <a:lnTo>
                    <a:pt x="453885" y="218046"/>
                  </a:lnTo>
                  <a:close/>
                </a:path>
                <a:path w="2820034" h="316230">
                  <a:moveTo>
                    <a:pt x="482688" y="230505"/>
                  </a:moveTo>
                  <a:lnTo>
                    <a:pt x="468337" y="224218"/>
                  </a:lnTo>
                  <a:lnTo>
                    <a:pt x="462051" y="238683"/>
                  </a:lnTo>
                  <a:lnTo>
                    <a:pt x="476516" y="244868"/>
                  </a:lnTo>
                  <a:lnTo>
                    <a:pt x="482688" y="230505"/>
                  </a:lnTo>
                  <a:close/>
                </a:path>
                <a:path w="2820034" h="316230">
                  <a:moveTo>
                    <a:pt x="511606" y="242874"/>
                  </a:moveTo>
                  <a:lnTo>
                    <a:pt x="497154" y="236689"/>
                  </a:lnTo>
                  <a:lnTo>
                    <a:pt x="490969" y="251155"/>
                  </a:lnTo>
                  <a:lnTo>
                    <a:pt x="505434" y="257327"/>
                  </a:lnTo>
                  <a:lnTo>
                    <a:pt x="511606" y="242874"/>
                  </a:lnTo>
                  <a:close/>
                </a:path>
                <a:path w="2820034" h="316230">
                  <a:moveTo>
                    <a:pt x="540524" y="255231"/>
                  </a:moveTo>
                  <a:lnTo>
                    <a:pt x="526072" y="249059"/>
                  </a:lnTo>
                  <a:lnTo>
                    <a:pt x="519887" y="263512"/>
                  </a:lnTo>
                  <a:lnTo>
                    <a:pt x="534238" y="269697"/>
                  </a:lnTo>
                  <a:lnTo>
                    <a:pt x="540524" y="255231"/>
                  </a:lnTo>
                  <a:close/>
                </a:path>
                <a:path w="2820034" h="316230">
                  <a:moveTo>
                    <a:pt x="603605" y="290969"/>
                  </a:moveTo>
                  <a:lnTo>
                    <a:pt x="587883" y="274764"/>
                  </a:lnTo>
                  <a:lnTo>
                    <a:pt x="569341" y="255638"/>
                  </a:lnTo>
                  <a:lnTo>
                    <a:pt x="540004" y="225374"/>
                  </a:lnTo>
                  <a:lnTo>
                    <a:pt x="535076" y="225374"/>
                  </a:lnTo>
                  <a:lnTo>
                    <a:pt x="531939" y="228307"/>
                  </a:lnTo>
                  <a:lnTo>
                    <a:pt x="528789" y="231343"/>
                  </a:lnTo>
                  <a:lnTo>
                    <a:pt x="528688" y="236372"/>
                  </a:lnTo>
                  <a:lnTo>
                    <a:pt x="554342" y="262775"/>
                  </a:lnTo>
                  <a:lnTo>
                    <a:pt x="549224" y="274650"/>
                  </a:lnTo>
                  <a:lnTo>
                    <a:pt x="548703" y="274650"/>
                  </a:lnTo>
                  <a:lnTo>
                    <a:pt x="516636" y="274307"/>
                  </a:lnTo>
                  <a:lnTo>
                    <a:pt x="512445" y="274205"/>
                  </a:lnTo>
                  <a:lnTo>
                    <a:pt x="508889" y="277660"/>
                  </a:lnTo>
                  <a:lnTo>
                    <a:pt x="508889" y="282054"/>
                  </a:lnTo>
                  <a:lnTo>
                    <a:pt x="508787" y="286359"/>
                  </a:lnTo>
                  <a:lnTo>
                    <a:pt x="512241" y="289915"/>
                  </a:lnTo>
                  <a:lnTo>
                    <a:pt x="516636" y="290017"/>
                  </a:lnTo>
                  <a:lnTo>
                    <a:pt x="603605" y="290969"/>
                  </a:lnTo>
                  <a:close/>
                </a:path>
                <a:path w="2820034" h="316230">
                  <a:moveTo>
                    <a:pt x="697585" y="304901"/>
                  </a:moveTo>
                  <a:lnTo>
                    <a:pt x="695071" y="300609"/>
                  </a:lnTo>
                  <a:lnTo>
                    <a:pt x="663092" y="291833"/>
                  </a:lnTo>
                  <a:lnTo>
                    <a:pt x="668248" y="291172"/>
                  </a:lnTo>
                  <a:lnTo>
                    <a:pt x="666254" y="275564"/>
                  </a:lnTo>
                  <a:lnTo>
                    <a:pt x="661060" y="276225"/>
                  </a:lnTo>
                  <a:lnTo>
                    <a:pt x="686066" y="261835"/>
                  </a:lnTo>
                  <a:lnTo>
                    <a:pt x="689838" y="259740"/>
                  </a:lnTo>
                  <a:lnTo>
                    <a:pt x="691095" y="254927"/>
                  </a:lnTo>
                  <a:lnTo>
                    <a:pt x="689000" y="251155"/>
                  </a:lnTo>
                  <a:lnTo>
                    <a:pt x="686790" y="247383"/>
                  </a:lnTo>
                  <a:lnTo>
                    <a:pt x="681977" y="246126"/>
                  </a:lnTo>
                  <a:lnTo>
                    <a:pt x="678205" y="248221"/>
                  </a:lnTo>
                  <a:lnTo>
                    <a:pt x="652081" y="263258"/>
                  </a:lnTo>
                  <a:lnTo>
                    <a:pt x="652081" y="288810"/>
                  </a:lnTo>
                  <a:lnTo>
                    <a:pt x="643356" y="286410"/>
                  </a:lnTo>
                  <a:lnTo>
                    <a:pt x="637133" y="290004"/>
                  </a:lnTo>
                  <a:lnTo>
                    <a:pt x="636511" y="290347"/>
                  </a:lnTo>
                  <a:lnTo>
                    <a:pt x="643356" y="286410"/>
                  </a:lnTo>
                  <a:lnTo>
                    <a:pt x="651205" y="281901"/>
                  </a:lnTo>
                  <a:lnTo>
                    <a:pt x="652081" y="288810"/>
                  </a:lnTo>
                  <a:lnTo>
                    <a:pt x="652081" y="263258"/>
                  </a:lnTo>
                  <a:lnTo>
                    <a:pt x="650646" y="264083"/>
                  </a:lnTo>
                  <a:lnTo>
                    <a:pt x="622147" y="280492"/>
                  </a:lnTo>
                  <a:lnTo>
                    <a:pt x="602869" y="291592"/>
                  </a:lnTo>
                  <a:lnTo>
                    <a:pt x="686790" y="314642"/>
                  </a:lnTo>
                  <a:lnTo>
                    <a:pt x="690880" y="315696"/>
                  </a:lnTo>
                  <a:lnTo>
                    <a:pt x="695286" y="313283"/>
                  </a:lnTo>
                  <a:lnTo>
                    <a:pt x="697585" y="304901"/>
                  </a:lnTo>
                  <a:close/>
                </a:path>
                <a:path w="2820034" h="316230">
                  <a:moveTo>
                    <a:pt x="699477" y="287197"/>
                  </a:moveTo>
                  <a:lnTo>
                    <a:pt x="697484" y="271576"/>
                  </a:lnTo>
                  <a:lnTo>
                    <a:pt x="681875" y="273570"/>
                  </a:lnTo>
                  <a:lnTo>
                    <a:pt x="683856" y="289179"/>
                  </a:lnTo>
                  <a:lnTo>
                    <a:pt x="699477" y="287197"/>
                  </a:lnTo>
                  <a:close/>
                </a:path>
                <a:path w="2820034" h="316230">
                  <a:moveTo>
                    <a:pt x="730592" y="283210"/>
                  </a:moveTo>
                  <a:lnTo>
                    <a:pt x="728599" y="267601"/>
                  </a:lnTo>
                  <a:lnTo>
                    <a:pt x="713092" y="269595"/>
                  </a:lnTo>
                  <a:lnTo>
                    <a:pt x="715086" y="285203"/>
                  </a:lnTo>
                  <a:lnTo>
                    <a:pt x="730592" y="283210"/>
                  </a:lnTo>
                  <a:close/>
                </a:path>
                <a:path w="2820034" h="316230">
                  <a:moveTo>
                    <a:pt x="761809" y="279234"/>
                  </a:moveTo>
                  <a:lnTo>
                    <a:pt x="759828" y="263613"/>
                  </a:lnTo>
                  <a:lnTo>
                    <a:pt x="744207" y="265607"/>
                  </a:lnTo>
                  <a:lnTo>
                    <a:pt x="746201" y="281216"/>
                  </a:lnTo>
                  <a:lnTo>
                    <a:pt x="761809" y="279234"/>
                  </a:lnTo>
                  <a:close/>
                </a:path>
                <a:path w="2820034" h="316230">
                  <a:moveTo>
                    <a:pt x="793038" y="275145"/>
                  </a:moveTo>
                  <a:lnTo>
                    <a:pt x="790943" y="259638"/>
                  </a:lnTo>
                  <a:lnTo>
                    <a:pt x="775436" y="261632"/>
                  </a:lnTo>
                  <a:lnTo>
                    <a:pt x="777430" y="277139"/>
                  </a:lnTo>
                  <a:lnTo>
                    <a:pt x="793038" y="275145"/>
                  </a:lnTo>
                  <a:close/>
                </a:path>
                <a:path w="2820034" h="316230">
                  <a:moveTo>
                    <a:pt x="824153" y="271157"/>
                  </a:moveTo>
                  <a:lnTo>
                    <a:pt x="822159" y="255549"/>
                  </a:lnTo>
                  <a:lnTo>
                    <a:pt x="806551" y="257644"/>
                  </a:lnTo>
                  <a:lnTo>
                    <a:pt x="808545" y="273151"/>
                  </a:lnTo>
                  <a:lnTo>
                    <a:pt x="824153" y="271157"/>
                  </a:lnTo>
                  <a:close/>
                </a:path>
                <a:path w="2820034" h="316230">
                  <a:moveTo>
                    <a:pt x="855383" y="267182"/>
                  </a:moveTo>
                  <a:lnTo>
                    <a:pt x="853389" y="251574"/>
                  </a:lnTo>
                  <a:lnTo>
                    <a:pt x="837780" y="253555"/>
                  </a:lnTo>
                  <a:lnTo>
                    <a:pt x="839762" y="269176"/>
                  </a:lnTo>
                  <a:lnTo>
                    <a:pt x="855383" y="267182"/>
                  </a:lnTo>
                  <a:close/>
                </a:path>
                <a:path w="2820034" h="316230">
                  <a:moveTo>
                    <a:pt x="886498" y="263194"/>
                  </a:moveTo>
                  <a:lnTo>
                    <a:pt x="884504" y="247586"/>
                  </a:lnTo>
                  <a:lnTo>
                    <a:pt x="868895" y="249580"/>
                  </a:lnTo>
                  <a:lnTo>
                    <a:pt x="870889" y="265188"/>
                  </a:lnTo>
                  <a:lnTo>
                    <a:pt x="886498" y="263194"/>
                  </a:lnTo>
                  <a:close/>
                </a:path>
                <a:path w="2820034" h="316230">
                  <a:moveTo>
                    <a:pt x="917714" y="259219"/>
                  </a:moveTo>
                  <a:lnTo>
                    <a:pt x="915733" y="243611"/>
                  </a:lnTo>
                  <a:lnTo>
                    <a:pt x="900112" y="245592"/>
                  </a:lnTo>
                  <a:lnTo>
                    <a:pt x="902106" y="261213"/>
                  </a:lnTo>
                  <a:lnTo>
                    <a:pt x="917714" y="259219"/>
                  </a:lnTo>
                  <a:close/>
                </a:path>
                <a:path w="2820034" h="316230">
                  <a:moveTo>
                    <a:pt x="948842" y="255231"/>
                  </a:moveTo>
                  <a:lnTo>
                    <a:pt x="946848" y="239623"/>
                  </a:lnTo>
                  <a:lnTo>
                    <a:pt x="931341" y="241617"/>
                  </a:lnTo>
                  <a:lnTo>
                    <a:pt x="933335" y="257225"/>
                  </a:lnTo>
                  <a:lnTo>
                    <a:pt x="948842" y="255231"/>
                  </a:lnTo>
                  <a:close/>
                </a:path>
                <a:path w="2820034" h="316230">
                  <a:moveTo>
                    <a:pt x="980059" y="251256"/>
                  </a:moveTo>
                  <a:lnTo>
                    <a:pt x="978065" y="235648"/>
                  </a:lnTo>
                  <a:lnTo>
                    <a:pt x="962456" y="237629"/>
                  </a:lnTo>
                  <a:lnTo>
                    <a:pt x="964450" y="253250"/>
                  </a:lnTo>
                  <a:lnTo>
                    <a:pt x="980059" y="251256"/>
                  </a:lnTo>
                  <a:close/>
                </a:path>
                <a:path w="2820034" h="316230">
                  <a:moveTo>
                    <a:pt x="1011288" y="247269"/>
                  </a:moveTo>
                  <a:lnTo>
                    <a:pt x="1009192" y="231660"/>
                  </a:lnTo>
                  <a:lnTo>
                    <a:pt x="993686" y="233654"/>
                  </a:lnTo>
                  <a:lnTo>
                    <a:pt x="995667" y="249262"/>
                  </a:lnTo>
                  <a:lnTo>
                    <a:pt x="1011288" y="247269"/>
                  </a:lnTo>
                  <a:close/>
                </a:path>
                <a:path w="2820034" h="316230">
                  <a:moveTo>
                    <a:pt x="1042403" y="243192"/>
                  </a:moveTo>
                  <a:lnTo>
                    <a:pt x="1040409" y="227685"/>
                  </a:lnTo>
                  <a:lnTo>
                    <a:pt x="1024801" y="229666"/>
                  </a:lnTo>
                  <a:lnTo>
                    <a:pt x="1026795" y="245173"/>
                  </a:lnTo>
                  <a:lnTo>
                    <a:pt x="1042403" y="243192"/>
                  </a:lnTo>
                  <a:close/>
                </a:path>
                <a:path w="2820034" h="316230">
                  <a:moveTo>
                    <a:pt x="1073619" y="239204"/>
                  </a:moveTo>
                  <a:lnTo>
                    <a:pt x="1071638" y="223596"/>
                  </a:lnTo>
                  <a:lnTo>
                    <a:pt x="1056017" y="225691"/>
                  </a:lnTo>
                  <a:lnTo>
                    <a:pt x="1058011" y="241198"/>
                  </a:lnTo>
                  <a:lnTo>
                    <a:pt x="1073619" y="239204"/>
                  </a:lnTo>
                  <a:close/>
                </a:path>
                <a:path w="2820034" h="316230">
                  <a:moveTo>
                    <a:pt x="1104747" y="235229"/>
                  </a:moveTo>
                  <a:lnTo>
                    <a:pt x="1102753" y="219608"/>
                  </a:lnTo>
                  <a:lnTo>
                    <a:pt x="1087145" y="221602"/>
                  </a:lnTo>
                  <a:lnTo>
                    <a:pt x="1089126" y="237210"/>
                  </a:lnTo>
                  <a:lnTo>
                    <a:pt x="1104747" y="235229"/>
                  </a:lnTo>
                  <a:close/>
                </a:path>
                <a:path w="2820034" h="316230">
                  <a:moveTo>
                    <a:pt x="1135964" y="231241"/>
                  </a:moveTo>
                  <a:lnTo>
                    <a:pt x="1133970" y="215633"/>
                  </a:lnTo>
                  <a:lnTo>
                    <a:pt x="1118362" y="217627"/>
                  </a:lnTo>
                  <a:lnTo>
                    <a:pt x="1120355" y="233235"/>
                  </a:lnTo>
                  <a:lnTo>
                    <a:pt x="1135964" y="231241"/>
                  </a:lnTo>
                  <a:close/>
                </a:path>
                <a:path w="2820034" h="316230">
                  <a:moveTo>
                    <a:pt x="1167079" y="227266"/>
                  </a:moveTo>
                  <a:lnTo>
                    <a:pt x="1165098" y="211645"/>
                  </a:lnTo>
                  <a:lnTo>
                    <a:pt x="1149477" y="213639"/>
                  </a:lnTo>
                  <a:lnTo>
                    <a:pt x="1151572" y="229247"/>
                  </a:lnTo>
                  <a:lnTo>
                    <a:pt x="1167079" y="227266"/>
                  </a:lnTo>
                  <a:close/>
                </a:path>
                <a:path w="2820034" h="316230">
                  <a:moveTo>
                    <a:pt x="1198308" y="223278"/>
                  </a:moveTo>
                  <a:lnTo>
                    <a:pt x="1196314" y="207670"/>
                  </a:lnTo>
                  <a:lnTo>
                    <a:pt x="1180706" y="209664"/>
                  </a:lnTo>
                  <a:lnTo>
                    <a:pt x="1182700" y="225272"/>
                  </a:lnTo>
                  <a:lnTo>
                    <a:pt x="1198308" y="223278"/>
                  </a:lnTo>
                  <a:close/>
                </a:path>
                <a:path w="2820034" h="316230">
                  <a:moveTo>
                    <a:pt x="1229423" y="219303"/>
                  </a:moveTo>
                  <a:lnTo>
                    <a:pt x="1227429" y="203682"/>
                  </a:lnTo>
                  <a:lnTo>
                    <a:pt x="1211922" y="205676"/>
                  </a:lnTo>
                  <a:lnTo>
                    <a:pt x="1213916" y="221284"/>
                  </a:lnTo>
                  <a:lnTo>
                    <a:pt x="1229423" y="219303"/>
                  </a:lnTo>
                  <a:close/>
                </a:path>
                <a:path w="2820034" h="316230">
                  <a:moveTo>
                    <a:pt x="1260652" y="215315"/>
                  </a:moveTo>
                  <a:lnTo>
                    <a:pt x="1258658" y="199707"/>
                  </a:lnTo>
                  <a:lnTo>
                    <a:pt x="1243050" y="201701"/>
                  </a:lnTo>
                  <a:lnTo>
                    <a:pt x="1245031" y="217309"/>
                  </a:lnTo>
                  <a:lnTo>
                    <a:pt x="1260652" y="215315"/>
                  </a:lnTo>
                  <a:close/>
                </a:path>
                <a:path w="2820034" h="316230">
                  <a:moveTo>
                    <a:pt x="1291869" y="211226"/>
                  </a:moveTo>
                  <a:lnTo>
                    <a:pt x="1289875" y="195719"/>
                  </a:lnTo>
                  <a:lnTo>
                    <a:pt x="1274267" y="197713"/>
                  </a:lnTo>
                  <a:lnTo>
                    <a:pt x="1276261" y="213220"/>
                  </a:lnTo>
                  <a:lnTo>
                    <a:pt x="1291869" y="211226"/>
                  </a:lnTo>
                  <a:close/>
                </a:path>
                <a:path w="2820034" h="316230">
                  <a:moveTo>
                    <a:pt x="1322984" y="207251"/>
                  </a:moveTo>
                  <a:lnTo>
                    <a:pt x="1321003" y="191744"/>
                  </a:lnTo>
                  <a:lnTo>
                    <a:pt x="1305382" y="193738"/>
                  </a:lnTo>
                  <a:lnTo>
                    <a:pt x="1307376" y="209245"/>
                  </a:lnTo>
                  <a:lnTo>
                    <a:pt x="1322984" y="207251"/>
                  </a:lnTo>
                  <a:close/>
                </a:path>
                <a:path w="2820034" h="316230">
                  <a:moveTo>
                    <a:pt x="1354213" y="203263"/>
                  </a:moveTo>
                  <a:lnTo>
                    <a:pt x="1352219" y="187655"/>
                  </a:lnTo>
                  <a:lnTo>
                    <a:pt x="1336611" y="189649"/>
                  </a:lnTo>
                  <a:lnTo>
                    <a:pt x="1338605" y="205257"/>
                  </a:lnTo>
                  <a:lnTo>
                    <a:pt x="1354213" y="203263"/>
                  </a:lnTo>
                  <a:close/>
                </a:path>
                <a:path w="2820034" h="316230">
                  <a:moveTo>
                    <a:pt x="1385328" y="199288"/>
                  </a:moveTo>
                  <a:lnTo>
                    <a:pt x="1383334" y="183680"/>
                  </a:lnTo>
                  <a:lnTo>
                    <a:pt x="1367726" y="185661"/>
                  </a:lnTo>
                  <a:lnTo>
                    <a:pt x="1369822" y="201282"/>
                  </a:lnTo>
                  <a:lnTo>
                    <a:pt x="1385328" y="199288"/>
                  </a:lnTo>
                  <a:close/>
                </a:path>
                <a:path w="2820034" h="316230">
                  <a:moveTo>
                    <a:pt x="1416558" y="195300"/>
                  </a:moveTo>
                  <a:lnTo>
                    <a:pt x="1414564" y="179692"/>
                  </a:lnTo>
                  <a:lnTo>
                    <a:pt x="1398955" y="181686"/>
                  </a:lnTo>
                  <a:lnTo>
                    <a:pt x="1400937" y="197294"/>
                  </a:lnTo>
                  <a:lnTo>
                    <a:pt x="1416558" y="195300"/>
                  </a:lnTo>
                  <a:close/>
                </a:path>
                <a:path w="2820034" h="316230">
                  <a:moveTo>
                    <a:pt x="1447673" y="191325"/>
                  </a:moveTo>
                  <a:lnTo>
                    <a:pt x="1445679" y="175717"/>
                  </a:lnTo>
                  <a:lnTo>
                    <a:pt x="1430172" y="177698"/>
                  </a:lnTo>
                  <a:lnTo>
                    <a:pt x="1432166" y="193319"/>
                  </a:lnTo>
                  <a:lnTo>
                    <a:pt x="1447673" y="191325"/>
                  </a:lnTo>
                  <a:close/>
                </a:path>
                <a:path w="2820034" h="316230">
                  <a:moveTo>
                    <a:pt x="1478889" y="187337"/>
                  </a:moveTo>
                  <a:lnTo>
                    <a:pt x="1476908" y="171729"/>
                  </a:lnTo>
                  <a:lnTo>
                    <a:pt x="1461287" y="173723"/>
                  </a:lnTo>
                  <a:lnTo>
                    <a:pt x="1463281" y="189331"/>
                  </a:lnTo>
                  <a:lnTo>
                    <a:pt x="1478889" y="187337"/>
                  </a:lnTo>
                  <a:close/>
                </a:path>
                <a:path w="2820034" h="316230">
                  <a:moveTo>
                    <a:pt x="1510118" y="183362"/>
                  </a:moveTo>
                  <a:lnTo>
                    <a:pt x="1508125" y="167754"/>
                  </a:lnTo>
                  <a:lnTo>
                    <a:pt x="1492516" y="169735"/>
                  </a:lnTo>
                  <a:lnTo>
                    <a:pt x="1494510" y="185356"/>
                  </a:lnTo>
                  <a:lnTo>
                    <a:pt x="1510118" y="183362"/>
                  </a:lnTo>
                  <a:close/>
                </a:path>
                <a:path w="2820034" h="316230">
                  <a:moveTo>
                    <a:pt x="1541233" y="179273"/>
                  </a:moveTo>
                  <a:lnTo>
                    <a:pt x="1539240" y="163766"/>
                  </a:lnTo>
                  <a:lnTo>
                    <a:pt x="1523631" y="165760"/>
                  </a:lnTo>
                  <a:lnTo>
                    <a:pt x="1525625" y="181267"/>
                  </a:lnTo>
                  <a:lnTo>
                    <a:pt x="1541233" y="179273"/>
                  </a:lnTo>
                  <a:close/>
                </a:path>
                <a:path w="2820034" h="316230">
                  <a:moveTo>
                    <a:pt x="1572463" y="175298"/>
                  </a:moveTo>
                  <a:lnTo>
                    <a:pt x="1570469" y="159791"/>
                  </a:lnTo>
                  <a:lnTo>
                    <a:pt x="1554861" y="161772"/>
                  </a:lnTo>
                  <a:lnTo>
                    <a:pt x="1556842" y="177279"/>
                  </a:lnTo>
                  <a:lnTo>
                    <a:pt x="1572463" y="175298"/>
                  </a:lnTo>
                  <a:close/>
                </a:path>
                <a:path w="2820034" h="316230">
                  <a:moveTo>
                    <a:pt x="1603578" y="171310"/>
                  </a:moveTo>
                  <a:lnTo>
                    <a:pt x="1601584" y="155702"/>
                  </a:lnTo>
                  <a:lnTo>
                    <a:pt x="1585976" y="157695"/>
                  </a:lnTo>
                  <a:lnTo>
                    <a:pt x="1588071" y="173304"/>
                  </a:lnTo>
                  <a:lnTo>
                    <a:pt x="1603578" y="171310"/>
                  </a:lnTo>
                  <a:close/>
                </a:path>
                <a:path w="2820034" h="316230">
                  <a:moveTo>
                    <a:pt x="1634794" y="167335"/>
                  </a:moveTo>
                  <a:lnTo>
                    <a:pt x="1632813" y="151714"/>
                  </a:lnTo>
                  <a:lnTo>
                    <a:pt x="1617192" y="153708"/>
                  </a:lnTo>
                  <a:lnTo>
                    <a:pt x="1619186" y="169316"/>
                  </a:lnTo>
                  <a:lnTo>
                    <a:pt x="1634794" y="167335"/>
                  </a:lnTo>
                  <a:close/>
                </a:path>
                <a:path w="2820034" h="316230">
                  <a:moveTo>
                    <a:pt x="1665922" y="163347"/>
                  </a:moveTo>
                  <a:lnTo>
                    <a:pt x="1663928" y="147739"/>
                  </a:lnTo>
                  <a:lnTo>
                    <a:pt x="1648421" y="149733"/>
                  </a:lnTo>
                  <a:lnTo>
                    <a:pt x="1650415" y="165341"/>
                  </a:lnTo>
                  <a:lnTo>
                    <a:pt x="1665922" y="163347"/>
                  </a:lnTo>
                  <a:close/>
                </a:path>
                <a:path w="2820034" h="316230">
                  <a:moveTo>
                    <a:pt x="1697139" y="159372"/>
                  </a:moveTo>
                  <a:lnTo>
                    <a:pt x="1695145" y="143751"/>
                  </a:lnTo>
                  <a:lnTo>
                    <a:pt x="1679536" y="145745"/>
                  </a:lnTo>
                  <a:lnTo>
                    <a:pt x="1681530" y="161353"/>
                  </a:lnTo>
                  <a:lnTo>
                    <a:pt x="1697139" y="159372"/>
                  </a:lnTo>
                  <a:close/>
                </a:path>
                <a:path w="2820034" h="316230">
                  <a:moveTo>
                    <a:pt x="1728368" y="155384"/>
                  </a:moveTo>
                  <a:lnTo>
                    <a:pt x="1726272" y="139776"/>
                  </a:lnTo>
                  <a:lnTo>
                    <a:pt x="1710766" y="141770"/>
                  </a:lnTo>
                  <a:lnTo>
                    <a:pt x="1712747" y="157378"/>
                  </a:lnTo>
                  <a:lnTo>
                    <a:pt x="1728368" y="155384"/>
                  </a:lnTo>
                  <a:close/>
                </a:path>
                <a:path w="2820034" h="316230">
                  <a:moveTo>
                    <a:pt x="1759483" y="151409"/>
                  </a:moveTo>
                  <a:lnTo>
                    <a:pt x="1757489" y="135788"/>
                  </a:lnTo>
                  <a:lnTo>
                    <a:pt x="1741881" y="137782"/>
                  </a:lnTo>
                  <a:lnTo>
                    <a:pt x="1743875" y="153390"/>
                  </a:lnTo>
                  <a:lnTo>
                    <a:pt x="1759483" y="151409"/>
                  </a:lnTo>
                  <a:close/>
                </a:path>
                <a:path w="2820034" h="316230">
                  <a:moveTo>
                    <a:pt x="1790700" y="147320"/>
                  </a:moveTo>
                  <a:lnTo>
                    <a:pt x="1788718" y="131813"/>
                  </a:lnTo>
                  <a:lnTo>
                    <a:pt x="1773097" y="133807"/>
                  </a:lnTo>
                  <a:lnTo>
                    <a:pt x="1775091" y="149415"/>
                  </a:lnTo>
                  <a:lnTo>
                    <a:pt x="1790700" y="147320"/>
                  </a:lnTo>
                  <a:close/>
                </a:path>
                <a:path w="2820034" h="316230">
                  <a:moveTo>
                    <a:pt x="1821827" y="143332"/>
                  </a:moveTo>
                  <a:lnTo>
                    <a:pt x="1819833" y="127825"/>
                  </a:lnTo>
                  <a:lnTo>
                    <a:pt x="1804225" y="129819"/>
                  </a:lnTo>
                  <a:lnTo>
                    <a:pt x="1806206" y="145326"/>
                  </a:lnTo>
                  <a:lnTo>
                    <a:pt x="1821827" y="143332"/>
                  </a:lnTo>
                  <a:close/>
                </a:path>
                <a:path w="2820034" h="316230">
                  <a:moveTo>
                    <a:pt x="1853044" y="139357"/>
                  </a:moveTo>
                  <a:lnTo>
                    <a:pt x="1851050" y="123748"/>
                  </a:lnTo>
                  <a:lnTo>
                    <a:pt x="1835442" y="125730"/>
                  </a:lnTo>
                  <a:lnTo>
                    <a:pt x="1837436" y="141351"/>
                  </a:lnTo>
                  <a:lnTo>
                    <a:pt x="1853044" y="139357"/>
                  </a:lnTo>
                  <a:close/>
                </a:path>
                <a:path w="2820034" h="316230">
                  <a:moveTo>
                    <a:pt x="1884159" y="135369"/>
                  </a:moveTo>
                  <a:lnTo>
                    <a:pt x="1882178" y="119761"/>
                  </a:lnTo>
                  <a:lnTo>
                    <a:pt x="1866671" y="121754"/>
                  </a:lnTo>
                  <a:lnTo>
                    <a:pt x="1868652" y="137363"/>
                  </a:lnTo>
                  <a:lnTo>
                    <a:pt x="1884159" y="135369"/>
                  </a:lnTo>
                  <a:close/>
                </a:path>
                <a:path w="2820034" h="316230">
                  <a:moveTo>
                    <a:pt x="1915388" y="131394"/>
                  </a:moveTo>
                  <a:lnTo>
                    <a:pt x="1913394" y="115785"/>
                  </a:lnTo>
                  <a:lnTo>
                    <a:pt x="1897786" y="117767"/>
                  </a:lnTo>
                  <a:lnTo>
                    <a:pt x="1899780" y="133388"/>
                  </a:lnTo>
                  <a:lnTo>
                    <a:pt x="1915388" y="131394"/>
                  </a:lnTo>
                  <a:close/>
                </a:path>
                <a:path w="2820034" h="316230">
                  <a:moveTo>
                    <a:pt x="1946605" y="127406"/>
                  </a:moveTo>
                  <a:lnTo>
                    <a:pt x="1944509" y="111798"/>
                  </a:lnTo>
                  <a:lnTo>
                    <a:pt x="1929003" y="113792"/>
                  </a:lnTo>
                  <a:lnTo>
                    <a:pt x="1930996" y="129400"/>
                  </a:lnTo>
                  <a:lnTo>
                    <a:pt x="1946605" y="127406"/>
                  </a:lnTo>
                  <a:close/>
                </a:path>
                <a:path w="2820034" h="316230">
                  <a:moveTo>
                    <a:pt x="1977732" y="123431"/>
                  </a:moveTo>
                  <a:lnTo>
                    <a:pt x="1975739" y="107823"/>
                  </a:lnTo>
                  <a:lnTo>
                    <a:pt x="1960130" y="109804"/>
                  </a:lnTo>
                  <a:lnTo>
                    <a:pt x="1962111" y="125425"/>
                  </a:lnTo>
                  <a:lnTo>
                    <a:pt x="1977732" y="123431"/>
                  </a:lnTo>
                  <a:close/>
                </a:path>
                <a:path w="2820034" h="316230">
                  <a:moveTo>
                    <a:pt x="2008949" y="119443"/>
                  </a:moveTo>
                  <a:lnTo>
                    <a:pt x="2006955" y="103835"/>
                  </a:lnTo>
                  <a:lnTo>
                    <a:pt x="1991347" y="105829"/>
                  </a:lnTo>
                  <a:lnTo>
                    <a:pt x="1993341" y="121437"/>
                  </a:lnTo>
                  <a:lnTo>
                    <a:pt x="2008949" y="119443"/>
                  </a:lnTo>
                  <a:close/>
                </a:path>
                <a:path w="2820034" h="316230">
                  <a:moveTo>
                    <a:pt x="2040064" y="115366"/>
                  </a:moveTo>
                  <a:lnTo>
                    <a:pt x="2038083" y="99860"/>
                  </a:lnTo>
                  <a:lnTo>
                    <a:pt x="2022462" y="101841"/>
                  </a:lnTo>
                  <a:lnTo>
                    <a:pt x="2024456" y="117462"/>
                  </a:lnTo>
                  <a:lnTo>
                    <a:pt x="2040064" y="115366"/>
                  </a:lnTo>
                  <a:close/>
                </a:path>
                <a:path w="2820034" h="316230">
                  <a:moveTo>
                    <a:pt x="2071293" y="111379"/>
                  </a:moveTo>
                  <a:lnTo>
                    <a:pt x="2069299" y="95872"/>
                  </a:lnTo>
                  <a:lnTo>
                    <a:pt x="2053691" y="97866"/>
                  </a:lnTo>
                  <a:lnTo>
                    <a:pt x="2055685" y="113372"/>
                  </a:lnTo>
                  <a:lnTo>
                    <a:pt x="2071293" y="111379"/>
                  </a:lnTo>
                  <a:close/>
                </a:path>
                <a:path w="2820034" h="316230">
                  <a:moveTo>
                    <a:pt x="2102408" y="107403"/>
                  </a:moveTo>
                  <a:lnTo>
                    <a:pt x="2100414" y="91782"/>
                  </a:lnTo>
                  <a:lnTo>
                    <a:pt x="2084908" y="93776"/>
                  </a:lnTo>
                  <a:lnTo>
                    <a:pt x="2086902" y="109385"/>
                  </a:lnTo>
                  <a:lnTo>
                    <a:pt x="2102408" y="107403"/>
                  </a:lnTo>
                  <a:close/>
                </a:path>
                <a:path w="2820034" h="316230">
                  <a:moveTo>
                    <a:pt x="2133638" y="103416"/>
                  </a:moveTo>
                  <a:lnTo>
                    <a:pt x="2131644" y="87807"/>
                  </a:lnTo>
                  <a:lnTo>
                    <a:pt x="2116036" y="89801"/>
                  </a:lnTo>
                  <a:lnTo>
                    <a:pt x="2118017" y="105410"/>
                  </a:lnTo>
                  <a:lnTo>
                    <a:pt x="2133638" y="103416"/>
                  </a:lnTo>
                  <a:close/>
                </a:path>
                <a:path w="2820034" h="316230">
                  <a:moveTo>
                    <a:pt x="2164753" y="99441"/>
                  </a:moveTo>
                  <a:lnTo>
                    <a:pt x="2162759" y="83820"/>
                  </a:lnTo>
                  <a:lnTo>
                    <a:pt x="2147252" y="85813"/>
                  </a:lnTo>
                  <a:lnTo>
                    <a:pt x="2149246" y="101422"/>
                  </a:lnTo>
                  <a:lnTo>
                    <a:pt x="2164753" y="99441"/>
                  </a:lnTo>
                  <a:close/>
                </a:path>
                <a:path w="2820034" h="316230">
                  <a:moveTo>
                    <a:pt x="2195969" y="95453"/>
                  </a:moveTo>
                  <a:lnTo>
                    <a:pt x="2193988" y="79844"/>
                  </a:lnTo>
                  <a:lnTo>
                    <a:pt x="2178367" y="81838"/>
                  </a:lnTo>
                  <a:lnTo>
                    <a:pt x="2180361" y="97447"/>
                  </a:lnTo>
                  <a:lnTo>
                    <a:pt x="2195969" y="95453"/>
                  </a:lnTo>
                  <a:close/>
                </a:path>
                <a:path w="2820034" h="316230">
                  <a:moveTo>
                    <a:pt x="2227199" y="91478"/>
                  </a:moveTo>
                  <a:lnTo>
                    <a:pt x="2225205" y="75857"/>
                  </a:lnTo>
                  <a:lnTo>
                    <a:pt x="2209596" y="77851"/>
                  </a:lnTo>
                  <a:lnTo>
                    <a:pt x="2211590" y="93459"/>
                  </a:lnTo>
                  <a:lnTo>
                    <a:pt x="2227199" y="91478"/>
                  </a:lnTo>
                  <a:close/>
                </a:path>
                <a:path w="2820034" h="316230">
                  <a:moveTo>
                    <a:pt x="2258314" y="87490"/>
                  </a:moveTo>
                  <a:lnTo>
                    <a:pt x="2256320" y="71882"/>
                  </a:lnTo>
                  <a:lnTo>
                    <a:pt x="2240711" y="73875"/>
                  </a:lnTo>
                  <a:lnTo>
                    <a:pt x="2242705" y="89484"/>
                  </a:lnTo>
                  <a:lnTo>
                    <a:pt x="2258314" y="87490"/>
                  </a:lnTo>
                  <a:close/>
                </a:path>
                <a:path w="2820034" h="316230">
                  <a:moveTo>
                    <a:pt x="2289543" y="83400"/>
                  </a:moveTo>
                  <a:lnTo>
                    <a:pt x="2287549" y="67894"/>
                  </a:lnTo>
                  <a:lnTo>
                    <a:pt x="2271941" y="69888"/>
                  </a:lnTo>
                  <a:lnTo>
                    <a:pt x="2273922" y="85496"/>
                  </a:lnTo>
                  <a:lnTo>
                    <a:pt x="2289543" y="83400"/>
                  </a:lnTo>
                  <a:close/>
                </a:path>
                <a:path w="2820034" h="316230">
                  <a:moveTo>
                    <a:pt x="2320658" y="79425"/>
                  </a:moveTo>
                  <a:lnTo>
                    <a:pt x="2318664" y="63919"/>
                  </a:lnTo>
                  <a:lnTo>
                    <a:pt x="2303056" y="65913"/>
                  </a:lnTo>
                  <a:lnTo>
                    <a:pt x="2305151" y="81419"/>
                  </a:lnTo>
                  <a:lnTo>
                    <a:pt x="2320658" y="79425"/>
                  </a:lnTo>
                  <a:close/>
                </a:path>
                <a:path w="2820034" h="316230">
                  <a:moveTo>
                    <a:pt x="2351875" y="75438"/>
                  </a:moveTo>
                  <a:lnTo>
                    <a:pt x="2349893" y="59829"/>
                  </a:lnTo>
                  <a:lnTo>
                    <a:pt x="2334272" y="61925"/>
                  </a:lnTo>
                  <a:lnTo>
                    <a:pt x="2336266" y="77431"/>
                  </a:lnTo>
                  <a:lnTo>
                    <a:pt x="2351875" y="75438"/>
                  </a:lnTo>
                  <a:close/>
                </a:path>
                <a:path w="2820034" h="316230">
                  <a:moveTo>
                    <a:pt x="2383002" y="71462"/>
                  </a:moveTo>
                  <a:lnTo>
                    <a:pt x="2381008" y="55854"/>
                  </a:lnTo>
                  <a:lnTo>
                    <a:pt x="2365502" y="57835"/>
                  </a:lnTo>
                  <a:lnTo>
                    <a:pt x="2367496" y="73456"/>
                  </a:lnTo>
                  <a:lnTo>
                    <a:pt x="2383002" y="71462"/>
                  </a:lnTo>
                  <a:close/>
                </a:path>
                <a:path w="2820034" h="316230">
                  <a:moveTo>
                    <a:pt x="2414219" y="67475"/>
                  </a:moveTo>
                  <a:lnTo>
                    <a:pt x="2412225" y="51866"/>
                  </a:lnTo>
                  <a:lnTo>
                    <a:pt x="2396617" y="53860"/>
                  </a:lnTo>
                  <a:lnTo>
                    <a:pt x="2398611" y="69469"/>
                  </a:lnTo>
                  <a:lnTo>
                    <a:pt x="2414219" y="67475"/>
                  </a:lnTo>
                  <a:close/>
                </a:path>
                <a:path w="2820034" h="316230">
                  <a:moveTo>
                    <a:pt x="2445448" y="63500"/>
                  </a:moveTo>
                  <a:lnTo>
                    <a:pt x="2443454" y="47891"/>
                  </a:lnTo>
                  <a:lnTo>
                    <a:pt x="2427846" y="49872"/>
                  </a:lnTo>
                  <a:lnTo>
                    <a:pt x="2429827" y="65493"/>
                  </a:lnTo>
                  <a:lnTo>
                    <a:pt x="2445448" y="63500"/>
                  </a:lnTo>
                  <a:close/>
                </a:path>
                <a:path w="2820034" h="316230">
                  <a:moveTo>
                    <a:pt x="2476563" y="59512"/>
                  </a:moveTo>
                  <a:lnTo>
                    <a:pt x="2474569" y="43903"/>
                  </a:lnTo>
                  <a:lnTo>
                    <a:pt x="2458961" y="45897"/>
                  </a:lnTo>
                  <a:lnTo>
                    <a:pt x="2460955" y="61506"/>
                  </a:lnTo>
                  <a:lnTo>
                    <a:pt x="2476563" y="59512"/>
                  </a:lnTo>
                  <a:close/>
                </a:path>
                <a:path w="2820034" h="316230">
                  <a:moveTo>
                    <a:pt x="2507780" y="55537"/>
                  </a:moveTo>
                  <a:lnTo>
                    <a:pt x="2505799" y="39928"/>
                  </a:lnTo>
                  <a:lnTo>
                    <a:pt x="2490178" y="41910"/>
                  </a:lnTo>
                  <a:lnTo>
                    <a:pt x="2492171" y="57531"/>
                  </a:lnTo>
                  <a:lnTo>
                    <a:pt x="2507780" y="55537"/>
                  </a:lnTo>
                  <a:close/>
                </a:path>
                <a:path w="2820034" h="316230">
                  <a:moveTo>
                    <a:pt x="2538907" y="51447"/>
                  </a:moveTo>
                  <a:lnTo>
                    <a:pt x="2536914" y="35941"/>
                  </a:lnTo>
                  <a:lnTo>
                    <a:pt x="2521305" y="37934"/>
                  </a:lnTo>
                  <a:lnTo>
                    <a:pt x="2523401" y="53543"/>
                  </a:lnTo>
                  <a:lnTo>
                    <a:pt x="2538907" y="51447"/>
                  </a:lnTo>
                  <a:close/>
                </a:path>
                <a:path w="2820034" h="316230">
                  <a:moveTo>
                    <a:pt x="2570124" y="47472"/>
                  </a:moveTo>
                  <a:lnTo>
                    <a:pt x="2568130" y="31965"/>
                  </a:lnTo>
                  <a:lnTo>
                    <a:pt x="2552522" y="33947"/>
                  </a:lnTo>
                  <a:lnTo>
                    <a:pt x="2554516" y="49453"/>
                  </a:lnTo>
                  <a:lnTo>
                    <a:pt x="2570124" y="47472"/>
                  </a:lnTo>
                  <a:close/>
                </a:path>
                <a:path w="2820034" h="316230">
                  <a:moveTo>
                    <a:pt x="2601239" y="43484"/>
                  </a:moveTo>
                  <a:lnTo>
                    <a:pt x="2599258" y="27876"/>
                  </a:lnTo>
                  <a:lnTo>
                    <a:pt x="2583751" y="29972"/>
                  </a:lnTo>
                  <a:lnTo>
                    <a:pt x="2585732" y="45478"/>
                  </a:lnTo>
                  <a:lnTo>
                    <a:pt x="2601239" y="43484"/>
                  </a:lnTo>
                  <a:close/>
                </a:path>
                <a:path w="2820034" h="316230">
                  <a:moveTo>
                    <a:pt x="2632468" y="39509"/>
                  </a:moveTo>
                  <a:lnTo>
                    <a:pt x="2630474" y="23888"/>
                  </a:lnTo>
                  <a:lnTo>
                    <a:pt x="2614866" y="25882"/>
                  </a:lnTo>
                  <a:lnTo>
                    <a:pt x="2616860" y="41490"/>
                  </a:lnTo>
                  <a:lnTo>
                    <a:pt x="2632468" y="39509"/>
                  </a:lnTo>
                  <a:close/>
                </a:path>
                <a:path w="2820034" h="316230">
                  <a:moveTo>
                    <a:pt x="2663685" y="35521"/>
                  </a:moveTo>
                  <a:lnTo>
                    <a:pt x="2661704" y="19913"/>
                  </a:lnTo>
                  <a:lnTo>
                    <a:pt x="2646083" y="21907"/>
                  </a:lnTo>
                  <a:lnTo>
                    <a:pt x="2648077" y="37515"/>
                  </a:lnTo>
                  <a:lnTo>
                    <a:pt x="2663685" y="35521"/>
                  </a:lnTo>
                  <a:close/>
                </a:path>
                <a:path w="2820034" h="316230">
                  <a:moveTo>
                    <a:pt x="2694813" y="31546"/>
                  </a:moveTo>
                  <a:lnTo>
                    <a:pt x="2692819" y="15925"/>
                  </a:lnTo>
                  <a:lnTo>
                    <a:pt x="2677210" y="17919"/>
                  </a:lnTo>
                  <a:lnTo>
                    <a:pt x="2679192" y="33528"/>
                  </a:lnTo>
                  <a:lnTo>
                    <a:pt x="2694813" y="31546"/>
                  </a:lnTo>
                  <a:close/>
                </a:path>
                <a:path w="2820034" h="316230">
                  <a:moveTo>
                    <a:pt x="2726029" y="27559"/>
                  </a:moveTo>
                  <a:lnTo>
                    <a:pt x="2724035" y="11950"/>
                  </a:lnTo>
                  <a:lnTo>
                    <a:pt x="2708427" y="13944"/>
                  </a:lnTo>
                  <a:lnTo>
                    <a:pt x="2710421" y="29552"/>
                  </a:lnTo>
                  <a:lnTo>
                    <a:pt x="2726029" y="27559"/>
                  </a:lnTo>
                  <a:close/>
                </a:path>
                <a:path w="2820034" h="316230">
                  <a:moveTo>
                    <a:pt x="2757144" y="23583"/>
                  </a:moveTo>
                  <a:lnTo>
                    <a:pt x="2755163" y="7962"/>
                  </a:lnTo>
                  <a:lnTo>
                    <a:pt x="2739542" y="9956"/>
                  </a:lnTo>
                  <a:lnTo>
                    <a:pt x="2741638" y="25565"/>
                  </a:lnTo>
                  <a:lnTo>
                    <a:pt x="2757144" y="23583"/>
                  </a:lnTo>
                  <a:close/>
                </a:path>
                <a:path w="2820034" h="316230">
                  <a:moveTo>
                    <a:pt x="2788374" y="19596"/>
                  </a:moveTo>
                  <a:lnTo>
                    <a:pt x="2786380" y="3987"/>
                  </a:lnTo>
                  <a:lnTo>
                    <a:pt x="2770771" y="5981"/>
                  </a:lnTo>
                  <a:lnTo>
                    <a:pt x="2772765" y="21590"/>
                  </a:lnTo>
                  <a:lnTo>
                    <a:pt x="2788374" y="19596"/>
                  </a:lnTo>
                  <a:close/>
                </a:path>
                <a:path w="2820034" h="316230">
                  <a:moveTo>
                    <a:pt x="2819489" y="15506"/>
                  </a:moveTo>
                  <a:lnTo>
                    <a:pt x="2817495" y="0"/>
                  </a:lnTo>
                  <a:lnTo>
                    <a:pt x="2801988" y="1993"/>
                  </a:lnTo>
                  <a:lnTo>
                    <a:pt x="2803982" y="17500"/>
                  </a:lnTo>
                  <a:lnTo>
                    <a:pt x="2819489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20673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0673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32297" y="2993180"/>
            <a:ext cx="2108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486406" y="2952915"/>
            <a:ext cx="645795" cy="356870"/>
            <a:chOff x="8486406" y="2952915"/>
            <a:chExt cx="645795" cy="356870"/>
          </a:xfrm>
        </p:grpSpPr>
        <p:sp>
          <p:nvSpPr>
            <p:cNvPr id="52" name="object 52"/>
            <p:cNvSpPr/>
            <p:nvPr/>
          </p:nvSpPr>
          <p:spPr>
            <a:xfrm>
              <a:off x="8491804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91804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491804" y="2993180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92244" y="2671334"/>
            <a:ext cx="3418204" cy="315595"/>
            <a:chOff x="5392244" y="2671334"/>
            <a:chExt cx="3418204" cy="315595"/>
          </a:xfrm>
        </p:grpSpPr>
        <p:sp>
          <p:nvSpPr>
            <p:cNvPr id="56" name="object 56"/>
            <p:cNvSpPr/>
            <p:nvPr/>
          </p:nvSpPr>
          <p:spPr>
            <a:xfrm>
              <a:off x="5392244" y="2695955"/>
              <a:ext cx="2147570" cy="287655"/>
            </a:xfrm>
            <a:custGeom>
              <a:avLst/>
              <a:gdLst/>
              <a:ahLst/>
              <a:cxnLst/>
              <a:rect l="l" t="t" r="r" b="b"/>
              <a:pathLst>
                <a:path w="2147570" h="287655">
                  <a:moveTo>
                    <a:pt x="2052438" y="276292"/>
                  </a:moveTo>
                  <a:lnTo>
                    <a:pt x="2053589" y="280483"/>
                  </a:lnTo>
                  <a:lnTo>
                    <a:pt x="2054847" y="284568"/>
                  </a:lnTo>
                  <a:lnTo>
                    <a:pt x="2059143" y="287083"/>
                  </a:lnTo>
                  <a:lnTo>
                    <a:pt x="2063438" y="285796"/>
                  </a:lnTo>
                  <a:lnTo>
                    <a:pt x="2146945" y="262042"/>
                  </a:lnTo>
                  <a:lnTo>
                    <a:pt x="2127666" y="251190"/>
                  </a:lnTo>
                  <a:lnTo>
                    <a:pt x="2127666" y="251879"/>
                  </a:lnTo>
                  <a:lnTo>
                    <a:pt x="2125780" y="267491"/>
                  </a:lnTo>
                  <a:lnTo>
                    <a:pt x="2086704" y="262859"/>
                  </a:lnTo>
                  <a:lnTo>
                    <a:pt x="2059038" y="270738"/>
                  </a:lnTo>
                  <a:lnTo>
                    <a:pt x="2054847" y="271890"/>
                  </a:lnTo>
                  <a:lnTo>
                    <a:pt x="2052438" y="276292"/>
                  </a:lnTo>
                  <a:close/>
                </a:path>
                <a:path w="2147570" h="287655">
                  <a:moveTo>
                    <a:pt x="2086704" y="262859"/>
                  </a:moveTo>
                  <a:lnTo>
                    <a:pt x="2125780" y="267491"/>
                  </a:lnTo>
                  <a:lnTo>
                    <a:pt x="2127666" y="251879"/>
                  </a:lnTo>
                  <a:lnTo>
                    <a:pt x="2124523" y="251506"/>
                  </a:lnTo>
                  <a:lnTo>
                    <a:pt x="2124523" y="252088"/>
                  </a:lnTo>
                  <a:lnTo>
                    <a:pt x="2122846" y="266547"/>
                  </a:lnTo>
                  <a:lnTo>
                    <a:pt x="2106347" y="257265"/>
                  </a:lnTo>
                  <a:lnTo>
                    <a:pt x="2086704" y="262859"/>
                  </a:lnTo>
                  <a:close/>
                </a:path>
                <a:path w="2147570" h="287655">
                  <a:moveTo>
                    <a:pt x="2058410" y="226209"/>
                  </a:moveTo>
                  <a:lnTo>
                    <a:pt x="2059666" y="231028"/>
                  </a:lnTo>
                  <a:lnTo>
                    <a:pt x="2063438" y="233125"/>
                  </a:lnTo>
                  <a:lnTo>
                    <a:pt x="2088531" y="247242"/>
                  </a:lnTo>
                  <a:lnTo>
                    <a:pt x="2127666" y="251879"/>
                  </a:lnTo>
                  <a:lnTo>
                    <a:pt x="2127666" y="251190"/>
                  </a:lnTo>
                  <a:lnTo>
                    <a:pt x="2071192" y="219398"/>
                  </a:lnTo>
                  <a:lnTo>
                    <a:pt x="2067420" y="217303"/>
                  </a:lnTo>
                  <a:lnTo>
                    <a:pt x="2062600" y="218664"/>
                  </a:lnTo>
                  <a:lnTo>
                    <a:pt x="2058410" y="226209"/>
                  </a:lnTo>
                  <a:close/>
                </a:path>
                <a:path w="2147570" h="287655">
                  <a:moveTo>
                    <a:pt x="2106347" y="257265"/>
                  </a:moveTo>
                  <a:lnTo>
                    <a:pt x="2122846" y="266547"/>
                  </a:lnTo>
                  <a:lnTo>
                    <a:pt x="2124523" y="252088"/>
                  </a:lnTo>
                  <a:lnTo>
                    <a:pt x="2106347" y="257265"/>
                  </a:lnTo>
                  <a:close/>
                </a:path>
                <a:path w="2147570" h="287655">
                  <a:moveTo>
                    <a:pt x="2088531" y="247242"/>
                  </a:moveTo>
                  <a:lnTo>
                    <a:pt x="2106347" y="257265"/>
                  </a:lnTo>
                  <a:lnTo>
                    <a:pt x="2124523" y="252088"/>
                  </a:lnTo>
                  <a:lnTo>
                    <a:pt x="2124523" y="251506"/>
                  </a:lnTo>
                  <a:lnTo>
                    <a:pt x="2088531" y="247242"/>
                  </a:lnTo>
                  <a:close/>
                </a:path>
                <a:path w="2147570" h="287655">
                  <a:moveTo>
                    <a:pt x="0" y="15506"/>
                  </a:moveTo>
                  <a:lnTo>
                    <a:pt x="2086704" y="262859"/>
                  </a:lnTo>
                  <a:lnTo>
                    <a:pt x="2106347" y="257265"/>
                  </a:lnTo>
                  <a:lnTo>
                    <a:pt x="2088531" y="247242"/>
                  </a:lnTo>
                  <a:lnTo>
                    <a:pt x="1887" y="0"/>
                  </a:lnTo>
                  <a:lnTo>
                    <a:pt x="0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92559" y="2695851"/>
              <a:ext cx="3417570" cy="291465"/>
            </a:xfrm>
            <a:custGeom>
              <a:avLst/>
              <a:gdLst/>
              <a:ahLst/>
              <a:cxnLst/>
              <a:rect l="l" t="t" r="r" b="b"/>
              <a:pathLst>
                <a:path w="3417570" h="291464">
                  <a:moveTo>
                    <a:pt x="0" y="15716"/>
                  </a:moveTo>
                  <a:lnTo>
                    <a:pt x="15716" y="16868"/>
                  </a:lnTo>
                  <a:lnTo>
                    <a:pt x="16868" y="1151"/>
                  </a:lnTo>
                  <a:lnTo>
                    <a:pt x="1257" y="0"/>
                  </a:lnTo>
                  <a:lnTo>
                    <a:pt x="0" y="15716"/>
                  </a:lnTo>
                  <a:close/>
                </a:path>
                <a:path w="3417570" h="291464">
                  <a:moveTo>
                    <a:pt x="31432" y="18021"/>
                  </a:moveTo>
                  <a:lnTo>
                    <a:pt x="47043" y="19173"/>
                  </a:lnTo>
                  <a:lnTo>
                    <a:pt x="48196" y="3562"/>
                  </a:lnTo>
                  <a:lnTo>
                    <a:pt x="32584" y="2305"/>
                  </a:lnTo>
                  <a:lnTo>
                    <a:pt x="31432" y="18021"/>
                  </a:lnTo>
                  <a:close/>
                </a:path>
                <a:path w="3417570" h="291464">
                  <a:moveTo>
                    <a:pt x="62759" y="20326"/>
                  </a:moveTo>
                  <a:lnTo>
                    <a:pt x="78371" y="21478"/>
                  </a:lnTo>
                  <a:lnTo>
                    <a:pt x="79523" y="5867"/>
                  </a:lnTo>
                  <a:lnTo>
                    <a:pt x="63912" y="4714"/>
                  </a:lnTo>
                  <a:lnTo>
                    <a:pt x="62759" y="20326"/>
                  </a:lnTo>
                  <a:close/>
                </a:path>
                <a:path w="3417570" h="291464">
                  <a:moveTo>
                    <a:pt x="94087" y="22735"/>
                  </a:moveTo>
                  <a:lnTo>
                    <a:pt x="109804" y="23888"/>
                  </a:lnTo>
                  <a:lnTo>
                    <a:pt x="110956" y="8172"/>
                  </a:lnTo>
                  <a:lnTo>
                    <a:pt x="95239" y="7019"/>
                  </a:lnTo>
                  <a:lnTo>
                    <a:pt x="94087" y="22735"/>
                  </a:lnTo>
                  <a:close/>
                </a:path>
                <a:path w="3417570" h="291464">
                  <a:moveTo>
                    <a:pt x="125415" y="25040"/>
                  </a:moveTo>
                  <a:lnTo>
                    <a:pt x="141131" y="26193"/>
                  </a:lnTo>
                  <a:lnTo>
                    <a:pt x="142284" y="10477"/>
                  </a:lnTo>
                  <a:lnTo>
                    <a:pt x="126568" y="9324"/>
                  </a:lnTo>
                  <a:lnTo>
                    <a:pt x="125415" y="25040"/>
                  </a:lnTo>
                  <a:close/>
                </a:path>
                <a:path w="3417570" h="291464">
                  <a:moveTo>
                    <a:pt x="156743" y="27345"/>
                  </a:moveTo>
                  <a:lnTo>
                    <a:pt x="172459" y="28498"/>
                  </a:lnTo>
                  <a:lnTo>
                    <a:pt x="173611" y="12886"/>
                  </a:lnTo>
                  <a:lnTo>
                    <a:pt x="157895" y="11734"/>
                  </a:lnTo>
                  <a:lnTo>
                    <a:pt x="156743" y="27345"/>
                  </a:lnTo>
                  <a:close/>
                </a:path>
                <a:path w="3417570" h="291464">
                  <a:moveTo>
                    <a:pt x="188070" y="29650"/>
                  </a:moveTo>
                  <a:lnTo>
                    <a:pt x="203786" y="30907"/>
                  </a:lnTo>
                  <a:lnTo>
                    <a:pt x="204939" y="15191"/>
                  </a:lnTo>
                  <a:lnTo>
                    <a:pt x="189327" y="14039"/>
                  </a:lnTo>
                  <a:lnTo>
                    <a:pt x="188070" y="29650"/>
                  </a:lnTo>
                  <a:close/>
                </a:path>
                <a:path w="3417570" h="291464">
                  <a:moveTo>
                    <a:pt x="219502" y="32061"/>
                  </a:moveTo>
                  <a:lnTo>
                    <a:pt x="235115" y="33213"/>
                  </a:lnTo>
                  <a:lnTo>
                    <a:pt x="236266" y="17496"/>
                  </a:lnTo>
                  <a:lnTo>
                    <a:pt x="220656" y="16344"/>
                  </a:lnTo>
                  <a:lnTo>
                    <a:pt x="219502" y="32061"/>
                  </a:lnTo>
                  <a:close/>
                </a:path>
                <a:path w="3417570" h="291464">
                  <a:moveTo>
                    <a:pt x="250831" y="34366"/>
                  </a:moveTo>
                  <a:lnTo>
                    <a:pt x="266443" y="35518"/>
                  </a:lnTo>
                  <a:lnTo>
                    <a:pt x="267700" y="19801"/>
                  </a:lnTo>
                  <a:lnTo>
                    <a:pt x="251983" y="18649"/>
                  </a:lnTo>
                  <a:lnTo>
                    <a:pt x="250831" y="34366"/>
                  </a:lnTo>
                  <a:close/>
                </a:path>
                <a:path w="3417570" h="291464">
                  <a:moveTo>
                    <a:pt x="282158" y="36671"/>
                  </a:moveTo>
                  <a:lnTo>
                    <a:pt x="297874" y="37823"/>
                  </a:lnTo>
                  <a:lnTo>
                    <a:pt x="299027" y="22212"/>
                  </a:lnTo>
                  <a:lnTo>
                    <a:pt x="283311" y="21059"/>
                  </a:lnTo>
                  <a:lnTo>
                    <a:pt x="282158" y="36671"/>
                  </a:lnTo>
                  <a:close/>
                </a:path>
                <a:path w="3417570" h="291464">
                  <a:moveTo>
                    <a:pt x="313486" y="38976"/>
                  </a:moveTo>
                  <a:lnTo>
                    <a:pt x="329203" y="40233"/>
                  </a:lnTo>
                  <a:lnTo>
                    <a:pt x="330354" y="24517"/>
                  </a:lnTo>
                  <a:lnTo>
                    <a:pt x="314639" y="23364"/>
                  </a:lnTo>
                  <a:lnTo>
                    <a:pt x="313486" y="38976"/>
                  </a:lnTo>
                  <a:close/>
                </a:path>
                <a:path w="3417570" h="291464">
                  <a:moveTo>
                    <a:pt x="344815" y="41385"/>
                  </a:moveTo>
                  <a:lnTo>
                    <a:pt x="360531" y="42538"/>
                  </a:lnTo>
                  <a:lnTo>
                    <a:pt x="361683" y="26822"/>
                  </a:lnTo>
                  <a:lnTo>
                    <a:pt x="345967" y="25669"/>
                  </a:lnTo>
                  <a:lnTo>
                    <a:pt x="344815" y="41385"/>
                  </a:lnTo>
                  <a:close/>
                </a:path>
                <a:path w="3417570" h="291464">
                  <a:moveTo>
                    <a:pt x="376142" y="43690"/>
                  </a:moveTo>
                  <a:lnTo>
                    <a:pt x="391858" y="44843"/>
                  </a:lnTo>
                  <a:lnTo>
                    <a:pt x="393011" y="29231"/>
                  </a:lnTo>
                  <a:lnTo>
                    <a:pt x="377399" y="27974"/>
                  </a:lnTo>
                  <a:lnTo>
                    <a:pt x="376142" y="43690"/>
                  </a:lnTo>
                  <a:close/>
                </a:path>
                <a:path w="3417570" h="291464">
                  <a:moveTo>
                    <a:pt x="407574" y="45995"/>
                  </a:moveTo>
                  <a:lnTo>
                    <a:pt x="423185" y="47148"/>
                  </a:lnTo>
                  <a:lnTo>
                    <a:pt x="424338" y="31536"/>
                  </a:lnTo>
                  <a:lnTo>
                    <a:pt x="408727" y="30384"/>
                  </a:lnTo>
                  <a:lnTo>
                    <a:pt x="407574" y="45995"/>
                  </a:lnTo>
                  <a:close/>
                </a:path>
                <a:path w="3417570" h="291464">
                  <a:moveTo>
                    <a:pt x="438903" y="48406"/>
                  </a:moveTo>
                  <a:lnTo>
                    <a:pt x="454513" y="49557"/>
                  </a:lnTo>
                  <a:lnTo>
                    <a:pt x="455771" y="33841"/>
                  </a:lnTo>
                  <a:lnTo>
                    <a:pt x="440055" y="32689"/>
                  </a:lnTo>
                  <a:lnTo>
                    <a:pt x="438903" y="48406"/>
                  </a:lnTo>
                  <a:close/>
                </a:path>
                <a:path w="3417570" h="291464">
                  <a:moveTo>
                    <a:pt x="470230" y="50711"/>
                  </a:moveTo>
                  <a:lnTo>
                    <a:pt x="485946" y="51862"/>
                  </a:lnTo>
                  <a:lnTo>
                    <a:pt x="487098" y="36146"/>
                  </a:lnTo>
                  <a:lnTo>
                    <a:pt x="471382" y="34994"/>
                  </a:lnTo>
                  <a:lnTo>
                    <a:pt x="470230" y="50711"/>
                  </a:lnTo>
                  <a:close/>
                </a:path>
                <a:path w="3417570" h="291464">
                  <a:moveTo>
                    <a:pt x="501558" y="53016"/>
                  </a:moveTo>
                  <a:lnTo>
                    <a:pt x="517274" y="54168"/>
                  </a:lnTo>
                  <a:lnTo>
                    <a:pt x="518426" y="38555"/>
                  </a:lnTo>
                  <a:lnTo>
                    <a:pt x="502710" y="37404"/>
                  </a:lnTo>
                  <a:lnTo>
                    <a:pt x="501558" y="53016"/>
                  </a:lnTo>
                  <a:close/>
                </a:path>
                <a:path w="3417570" h="291464">
                  <a:moveTo>
                    <a:pt x="532885" y="55321"/>
                  </a:moveTo>
                  <a:lnTo>
                    <a:pt x="548601" y="56578"/>
                  </a:lnTo>
                  <a:lnTo>
                    <a:pt x="549753" y="40862"/>
                  </a:lnTo>
                  <a:lnTo>
                    <a:pt x="534037" y="39709"/>
                  </a:lnTo>
                  <a:lnTo>
                    <a:pt x="532885" y="55321"/>
                  </a:lnTo>
                  <a:close/>
                </a:path>
                <a:path w="3417570" h="291464">
                  <a:moveTo>
                    <a:pt x="564318" y="57730"/>
                  </a:moveTo>
                  <a:lnTo>
                    <a:pt x="579928" y="58883"/>
                  </a:lnTo>
                  <a:lnTo>
                    <a:pt x="581082" y="43166"/>
                  </a:lnTo>
                  <a:lnTo>
                    <a:pt x="565470" y="42014"/>
                  </a:lnTo>
                  <a:lnTo>
                    <a:pt x="564318" y="57730"/>
                  </a:lnTo>
                  <a:close/>
                </a:path>
                <a:path w="3417570" h="291464">
                  <a:moveTo>
                    <a:pt x="595645" y="60035"/>
                  </a:moveTo>
                  <a:lnTo>
                    <a:pt x="611257" y="61188"/>
                  </a:lnTo>
                  <a:lnTo>
                    <a:pt x="612409" y="45472"/>
                  </a:lnTo>
                  <a:lnTo>
                    <a:pt x="596798" y="44319"/>
                  </a:lnTo>
                  <a:lnTo>
                    <a:pt x="595645" y="60035"/>
                  </a:lnTo>
                  <a:close/>
                </a:path>
                <a:path w="3417570" h="291464">
                  <a:moveTo>
                    <a:pt x="626973" y="62340"/>
                  </a:moveTo>
                  <a:lnTo>
                    <a:pt x="642584" y="63493"/>
                  </a:lnTo>
                  <a:lnTo>
                    <a:pt x="643841" y="47881"/>
                  </a:lnTo>
                  <a:lnTo>
                    <a:pt x="628125" y="46729"/>
                  </a:lnTo>
                  <a:lnTo>
                    <a:pt x="626973" y="62340"/>
                  </a:lnTo>
                  <a:close/>
                </a:path>
                <a:path w="3417570" h="291464">
                  <a:moveTo>
                    <a:pt x="658300" y="64645"/>
                  </a:moveTo>
                  <a:lnTo>
                    <a:pt x="674016" y="65902"/>
                  </a:lnTo>
                  <a:lnTo>
                    <a:pt x="675170" y="50186"/>
                  </a:lnTo>
                  <a:lnTo>
                    <a:pt x="659453" y="49033"/>
                  </a:lnTo>
                  <a:lnTo>
                    <a:pt x="658300" y="64645"/>
                  </a:lnTo>
                  <a:close/>
                </a:path>
                <a:path w="3417570" h="291464">
                  <a:moveTo>
                    <a:pt x="689629" y="67056"/>
                  </a:moveTo>
                  <a:lnTo>
                    <a:pt x="705345" y="68207"/>
                  </a:lnTo>
                  <a:lnTo>
                    <a:pt x="706497" y="52491"/>
                  </a:lnTo>
                  <a:lnTo>
                    <a:pt x="690780" y="51339"/>
                  </a:lnTo>
                  <a:lnTo>
                    <a:pt x="689629" y="67056"/>
                  </a:lnTo>
                  <a:close/>
                </a:path>
                <a:path w="3417570" h="291464">
                  <a:moveTo>
                    <a:pt x="720956" y="69359"/>
                  </a:moveTo>
                  <a:lnTo>
                    <a:pt x="736672" y="70512"/>
                  </a:lnTo>
                  <a:lnTo>
                    <a:pt x="737825" y="54902"/>
                  </a:lnTo>
                  <a:lnTo>
                    <a:pt x="722214" y="53643"/>
                  </a:lnTo>
                  <a:lnTo>
                    <a:pt x="720956" y="69359"/>
                  </a:lnTo>
                  <a:close/>
                </a:path>
                <a:path w="3417570" h="291464">
                  <a:moveTo>
                    <a:pt x="752388" y="71666"/>
                  </a:moveTo>
                  <a:lnTo>
                    <a:pt x="768000" y="72817"/>
                  </a:lnTo>
                  <a:lnTo>
                    <a:pt x="769152" y="57207"/>
                  </a:lnTo>
                  <a:lnTo>
                    <a:pt x="753541" y="56053"/>
                  </a:lnTo>
                  <a:lnTo>
                    <a:pt x="752388" y="71666"/>
                  </a:lnTo>
                  <a:close/>
                </a:path>
                <a:path w="3417570" h="291464">
                  <a:moveTo>
                    <a:pt x="783717" y="74075"/>
                  </a:moveTo>
                  <a:lnTo>
                    <a:pt x="799329" y="75227"/>
                  </a:lnTo>
                  <a:lnTo>
                    <a:pt x="800481" y="59512"/>
                  </a:lnTo>
                  <a:lnTo>
                    <a:pt x="784868" y="58359"/>
                  </a:lnTo>
                  <a:lnTo>
                    <a:pt x="783717" y="74075"/>
                  </a:lnTo>
                  <a:close/>
                </a:path>
                <a:path w="3417570" h="291464">
                  <a:moveTo>
                    <a:pt x="815045" y="76380"/>
                  </a:moveTo>
                  <a:lnTo>
                    <a:pt x="830656" y="77533"/>
                  </a:lnTo>
                  <a:lnTo>
                    <a:pt x="831913" y="61817"/>
                  </a:lnTo>
                  <a:lnTo>
                    <a:pt x="816197" y="60664"/>
                  </a:lnTo>
                  <a:lnTo>
                    <a:pt x="815045" y="76380"/>
                  </a:lnTo>
                  <a:close/>
                </a:path>
                <a:path w="3417570" h="291464">
                  <a:moveTo>
                    <a:pt x="846372" y="78685"/>
                  </a:moveTo>
                  <a:lnTo>
                    <a:pt x="862088" y="79837"/>
                  </a:lnTo>
                  <a:lnTo>
                    <a:pt x="863241" y="64226"/>
                  </a:lnTo>
                  <a:lnTo>
                    <a:pt x="847525" y="62969"/>
                  </a:lnTo>
                  <a:lnTo>
                    <a:pt x="846372" y="78685"/>
                  </a:lnTo>
                  <a:close/>
                </a:path>
                <a:path w="3417570" h="291464">
                  <a:moveTo>
                    <a:pt x="877699" y="80990"/>
                  </a:moveTo>
                  <a:lnTo>
                    <a:pt x="893417" y="82143"/>
                  </a:lnTo>
                  <a:lnTo>
                    <a:pt x="894568" y="66531"/>
                  </a:lnTo>
                  <a:lnTo>
                    <a:pt x="878852" y="65379"/>
                  </a:lnTo>
                  <a:lnTo>
                    <a:pt x="877699" y="80990"/>
                  </a:lnTo>
                  <a:close/>
                </a:path>
                <a:path w="3417570" h="291464">
                  <a:moveTo>
                    <a:pt x="909027" y="83400"/>
                  </a:moveTo>
                  <a:lnTo>
                    <a:pt x="924744" y="84552"/>
                  </a:lnTo>
                  <a:lnTo>
                    <a:pt x="925897" y="68836"/>
                  </a:lnTo>
                  <a:lnTo>
                    <a:pt x="910285" y="67683"/>
                  </a:lnTo>
                  <a:lnTo>
                    <a:pt x="909027" y="83400"/>
                  </a:lnTo>
                  <a:close/>
                </a:path>
                <a:path w="3417570" h="291464">
                  <a:moveTo>
                    <a:pt x="940460" y="85705"/>
                  </a:moveTo>
                  <a:lnTo>
                    <a:pt x="956072" y="86857"/>
                  </a:lnTo>
                  <a:lnTo>
                    <a:pt x="957224" y="71141"/>
                  </a:lnTo>
                  <a:lnTo>
                    <a:pt x="941613" y="69989"/>
                  </a:lnTo>
                  <a:lnTo>
                    <a:pt x="940460" y="85705"/>
                  </a:lnTo>
                  <a:close/>
                </a:path>
                <a:path w="3417570" h="291464">
                  <a:moveTo>
                    <a:pt x="971788" y="88011"/>
                  </a:moveTo>
                  <a:lnTo>
                    <a:pt x="987399" y="89162"/>
                  </a:lnTo>
                  <a:lnTo>
                    <a:pt x="988551" y="73550"/>
                  </a:lnTo>
                  <a:lnTo>
                    <a:pt x="972940" y="72398"/>
                  </a:lnTo>
                  <a:lnTo>
                    <a:pt x="971788" y="88011"/>
                  </a:lnTo>
                  <a:close/>
                </a:path>
                <a:path w="3417570" h="291464">
                  <a:moveTo>
                    <a:pt x="1003115" y="90316"/>
                  </a:moveTo>
                  <a:lnTo>
                    <a:pt x="1018726" y="91573"/>
                  </a:lnTo>
                  <a:lnTo>
                    <a:pt x="1019983" y="75857"/>
                  </a:lnTo>
                  <a:lnTo>
                    <a:pt x="1004267" y="74703"/>
                  </a:lnTo>
                  <a:lnTo>
                    <a:pt x="1003115" y="90316"/>
                  </a:lnTo>
                  <a:close/>
                </a:path>
                <a:path w="3417570" h="291464">
                  <a:moveTo>
                    <a:pt x="1034442" y="92725"/>
                  </a:moveTo>
                  <a:lnTo>
                    <a:pt x="1050159" y="93877"/>
                  </a:lnTo>
                  <a:lnTo>
                    <a:pt x="1051312" y="78160"/>
                  </a:lnTo>
                  <a:lnTo>
                    <a:pt x="1035596" y="77008"/>
                  </a:lnTo>
                  <a:lnTo>
                    <a:pt x="1034442" y="92725"/>
                  </a:lnTo>
                  <a:close/>
                </a:path>
                <a:path w="3417570" h="291464">
                  <a:moveTo>
                    <a:pt x="1065771" y="95030"/>
                  </a:moveTo>
                  <a:lnTo>
                    <a:pt x="1081487" y="96183"/>
                  </a:lnTo>
                  <a:lnTo>
                    <a:pt x="1082639" y="80571"/>
                  </a:lnTo>
                  <a:lnTo>
                    <a:pt x="1066923" y="79314"/>
                  </a:lnTo>
                  <a:lnTo>
                    <a:pt x="1065771" y="95030"/>
                  </a:lnTo>
                  <a:close/>
                </a:path>
                <a:path w="3417570" h="291464">
                  <a:moveTo>
                    <a:pt x="1097098" y="97335"/>
                  </a:moveTo>
                  <a:lnTo>
                    <a:pt x="1112814" y="98488"/>
                  </a:lnTo>
                  <a:lnTo>
                    <a:pt x="1113967" y="82876"/>
                  </a:lnTo>
                  <a:lnTo>
                    <a:pt x="1098355" y="81723"/>
                  </a:lnTo>
                  <a:lnTo>
                    <a:pt x="1097098" y="97335"/>
                  </a:lnTo>
                  <a:close/>
                </a:path>
                <a:path w="3417570" h="291464">
                  <a:moveTo>
                    <a:pt x="1128530" y="99744"/>
                  </a:moveTo>
                  <a:lnTo>
                    <a:pt x="1144143" y="100897"/>
                  </a:lnTo>
                  <a:lnTo>
                    <a:pt x="1145294" y="85181"/>
                  </a:lnTo>
                  <a:lnTo>
                    <a:pt x="1129684" y="84028"/>
                  </a:lnTo>
                  <a:lnTo>
                    <a:pt x="1128530" y="99744"/>
                  </a:lnTo>
                  <a:close/>
                </a:path>
                <a:path w="3417570" h="291464">
                  <a:moveTo>
                    <a:pt x="1159859" y="102050"/>
                  </a:moveTo>
                  <a:lnTo>
                    <a:pt x="1175470" y="103202"/>
                  </a:lnTo>
                  <a:lnTo>
                    <a:pt x="1176623" y="87486"/>
                  </a:lnTo>
                  <a:lnTo>
                    <a:pt x="1161011" y="86333"/>
                  </a:lnTo>
                  <a:lnTo>
                    <a:pt x="1159859" y="102050"/>
                  </a:lnTo>
                  <a:close/>
                </a:path>
                <a:path w="3417570" h="291464">
                  <a:moveTo>
                    <a:pt x="1191187" y="104354"/>
                  </a:moveTo>
                  <a:lnTo>
                    <a:pt x="1206902" y="105507"/>
                  </a:lnTo>
                  <a:lnTo>
                    <a:pt x="1208055" y="89896"/>
                  </a:lnTo>
                  <a:lnTo>
                    <a:pt x="1192339" y="88638"/>
                  </a:lnTo>
                  <a:lnTo>
                    <a:pt x="1191187" y="104354"/>
                  </a:lnTo>
                  <a:close/>
                </a:path>
                <a:path w="3417570" h="291464">
                  <a:moveTo>
                    <a:pt x="1222514" y="106660"/>
                  </a:moveTo>
                  <a:lnTo>
                    <a:pt x="1238230" y="107812"/>
                  </a:lnTo>
                  <a:lnTo>
                    <a:pt x="1239382" y="92200"/>
                  </a:lnTo>
                  <a:lnTo>
                    <a:pt x="1223667" y="91048"/>
                  </a:lnTo>
                  <a:lnTo>
                    <a:pt x="1222514" y="106660"/>
                  </a:lnTo>
                  <a:close/>
                </a:path>
                <a:path w="3417570" h="291464">
                  <a:moveTo>
                    <a:pt x="1253843" y="109070"/>
                  </a:moveTo>
                  <a:lnTo>
                    <a:pt x="1269558" y="110222"/>
                  </a:lnTo>
                  <a:lnTo>
                    <a:pt x="1270711" y="94507"/>
                  </a:lnTo>
                  <a:lnTo>
                    <a:pt x="1254994" y="93353"/>
                  </a:lnTo>
                  <a:lnTo>
                    <a:pt x="1253843" y="109070"/>
                  </a:lnTo>
                  <a:close/>
                </a:path>
                <a:path w="3417570" h="291464">
                  <a:moveTo>
                    <a:pt x="1285170" y="111375"/>
                  </a:moveTo>
                  <a:lnTo>
                    <a:pt x="1300886" y="112527"/>
                  </a:lnTo>
                  <a:lnTo>
                    <a:pt x="1302038" y="96810"/>
                  </a:lnTo>
                  <a:lnTo>
                    <a:pt x="1286427" y="95658"/>
                  </a:lnTo>
                  <a:lnTo>
                    <a:pt x="1285170" y="111375"/>
                  </a:lnTo>
                  <a:close/>
                </a:path>
                <a:path w="3417570" h="291464">
                  <a:moveTo>
                    <a:pt x="1316602" y="113680"/>
                  </a:moveTo>
                  <a:lnTo>
                    <a:pt x="1332214" y="114832"/>
                  </a:lnTo>
                  <a:lnTo>
                    <a:pt x="1333366" y="99221"/>
                  </a:lnTo>
                  <a:lnTo>
                    <a:pt x="1317755" y="98069"/>
                  </a:lnTo>
                  <a:lnTo>
                    <a:pt x="1316602" y="113680"/>
                  </a:lnTo>
                  <a:close/>
                </a:path>
                <a:path w="3417570" h="291464">
                  <a:moveTo>
                    <a:pt x="1347931" y="115985"/>
                  </a:moveTo>
                  <a:lnTo>
                    <a:pt x="1363541" y="117242"/>
                  </a:lnTo>
                  <a:lnTo>
                    <a:pt x="1364799" y="101526"/>
                  </a:lnTo>
                  <a:lnTo>
                    <a:pt x="1349082" y="100374"/>
                  </a:lnTo>
                  <a:lnTo>
                    <a:pt x="1347931" y="115985"/>
                  </a:lnTo>
                  <a:close/>
                </a:path>
                <a:path w="3417570" h="291464">
                  <a:moveTo>
                    <a:pt x="1379258" y="118394"/>
                  </a:moveTo>
                  <a:lnTo>
                    <a:pt x="1394974" y="119547"/>
                  </a:lnTo>
                  <a:lnTo>
                    <a:pt x="1396126" y="103831"/>
                  </a:lnTo>
                  <a:lnTo>
                    <a:pt x="1380411" y="102679"/>
                  </a:lnTo>
                  <a:lnTo>
                    <a:pt x="1379258" y="118394"/>
                  </a:lnTo>
                  <a:close/>
                </a:path>
                <a:path w="3417570" h="291464">
                  <a:moveTo>
                    <a:pt x="1410585" y="120700"/>
                  </a:moveTo>
                  <a:lnTo>
                    <a:pt x="1426302" y="121852"/>
                  </a:lnTo>
                  <a:lnTo>
                    <a:pt x="1427454" y="106136"/>
                  </a:lnTo>
                  <a:lnTo>
                    <a:pt x="1411738" y="104984"/>
                  </a:lnTo>
                  <a:lnTo>
                    <a:pt x="1410585" y="120700"/>
                  </a:lnTo>
                  <a:close/>
                </a:path>
                <a:path w="3417570" h="291464">
                  <a:moveTo>
                    <a:pt x="1441913" y="123004"/>
                  </a:moveTo>
                  <a:lnTo>
                    <a:pt x="1457629" y="124157"/>
                  </a:lnTo>
                  <a:lnTo>
                    <a:pt x="1458781" y="108546"/>
                  </a:lnTo>
                  <a:lnTo>
                    <a:pt x="1443065" y="107393"/>
                  </a:lnTo>
                  <a:lnTo>
                    <a:pt x="1441913" y="123004"/>
                  </a:lnTo>
                  <a:close/>
                </a:path>
                <a:path w="3417570" h="291464">
                  <a:moveTo>
                    <a:pt x="1473240" y="125310"/>
                  </a:moveTo>
                  <a:lnTo>
                    <a:pt x="1488956" y="126568"/>
                  </a:lnTo>
                  <a:lnTo>
                    <a:pt x="1490110" y="110850"/>
                  </a:lnTo>
                  <a:lnTo>
                    <a:pt x="1474497" y="109698"/>
                  </a:lnTo>
                  <a:lnTo>
                    <a:pt x="1473240" y="125310"/>
                  </a:lnTo>
                  <a:close/>
                </a:path>
                <a:path w="3417570" h="291464">
                  <a:moveTo>
                    <a:pt x="1504673" y="127720"/>
                  </a:moveTo>
                  <a:lnTo>
                    <a:pt x="1520285" y="128873"/>
                  </a:lnTo>
                  <a:lnTo>
                    <a:pt x="1521437" y="113157"/>
                  </a:lnTo>
                  <a:lnTo>
                    <a:pt x="1505826" y="112003"/>
                  </a:lnTo>
                  <a:lnTo>
                    <a:pt x="1504673" y="127720"/>
                  </a:lnTo>
                  <a:close/>
                </a:path>
                <a:path w="3417570" h="291464">
                  <a:moveTo>
                    <a:pt x="1536001" y="130025"/>
                  </a:moveTo>
                  <a:lnTo>
                    <a:pt x="1551612" y="131178"/>
                  </a:lnTo>
                  <a:lnTo>
                    <a:pt x="1552869" y="115566"/>
                  </a:lnTo>
                  <a:lnTo>
                    <a:pt x="1537153" y="114308"/>
                  </a:lnTo>
                  <a:lnTo>
                    <a:pt x="1536001" y="130025"/>
                  </a:lnTo>
                  <a:close/>
                </a:path>
                <a:path w="3417570" h="291464">
                  <a:moveTo>
                    <a:pt x="1567328" y="132330"/>
                  </a:moveTo>
                  <a:lnTo>
                    <a:pt x="1583044" y="133483"/>
                  </a:lnTo>
                  <a:lnTo>
                    <a:pt x="1584197" y="117871"/>
                  </a:lnTo>
                  <a:lnTo>
                    <a:pt x="1568481" y="116718"/>
                  </a:lnTo>
                  <a:lnTo>
                    <a:pt x="1567328" y="132330"/>
                  </a:lnTo>
                  <a:close/>
                </a:path>
                <a:path w="3417570" h="291464">
                  <a:moveTo>
                    <a:pt x="1598656" y="134740"/>
                  </a:moveTo>
                  <a:lnTo>
                    <a:pt x="1614373" y="135892"/>
                  </a:lnTo>
                  <a:lnTo>
                    <a:pt x="1615525" y="120176"/>
                  </a:lnTo>
                  <a:lnTo>
                    <a:pt x="1599808" y="119024"/>
                  </a:lnTo>
                  <a:lnTo>
                    <a:pt x="1598656" y="134740"/>
                  </a:lnTo>
                  <a:close/>
                </a:path>
                <a:path w="3417570" h="291464">
                  <a:moveTo>
                    <a:pt x="1629984" y="137044"/>
                  </a:moveTo>
                  <a:lnTo>
                    <a:pt x="1645701" y="138197"/>
                  </a:lnTo>
                  <a:lnTo>
                    <a:pt x="1646853" y="122481"/>
                  </a:lnTo>
                  <a:lnTo>
                    <a:pt x="1631137" y="121328"/>
                  </a:lnTo>
                  <a:lnTo>
                    <a:pt x="1629984" y="137044"/>
                  </a:lnTo>
                  <a:close/>
                </a:path>
                <a:path w="3417570" h="291464">
                  <a:moveTo>
                    <a:pt x="1661416" y="139350"/>
                  </a:moveTo>
                  <a:lnTo>
                    <a:pt x="1677028" y="140502"/>
                  </a:lnTo>
                  <a:lnTo>
                    <a:pt x="1678181" y="124891"/>
                  </a:lnTo>
                  <a:lnTo>
                    <a:pt x="1662569" y="123738"/>
                  </a:lnTo>
                  <a:lnTo>
                    <a:pt x="1661416" y="139350"/>
                  </a:lnTo>
                  <a:close/>
                </a:path>
                <a:path w="3417570" h="291464">
                  <a:moveTo>
                    <a:pt x="1692744" y="141654"/>
                  </a:moveTo>
                  <a:lnTo>
                    <a:pt x="1708357" y="142911"/>
                  </a:lnTo>
                  <a:lnTo>
                    <a:pt x="1709508" y="127195"/>
                  </a:lnTo>
                  <a:lnTo>
                    <a:pt x="1693896" y="126043"/>
                  </a:lnTo>
                  <a:lnTo>
                    <a:pt x="1692744" y="141654"/>
                  </a:lnTo>
                  <a:close/>
                </a:path>
                <a:path w="3417570" h="291464">
                  <a:moveTo>
                    <a:pt x="1724071" y="144064"/>
                  </a:moveTo>
                  <a:lnTo>
                    <a:pt x="1739684" y="145218"/>
                  </a:lnTo>
                  <a:lnTo>
                    <a:pt x="1740941" y="129501"/>
                  </a:lnTo>
                  <a:lnTo>
                    <a:pt x="1725225" y="128348"/>
                  </a:lnTo>
                  <a:lnTo>
                    <a:pt x="1724071" y="144064"/>
                  </a:lnTo>
                  <a:close/>
                </a:path>
                <a:path w="3417570" h="291464">
                  <a:moveTo>
                    <a:pt x="1755400" y="146370"/>
                  </a:moveTo>
                  <a:lnTo>
                    <a:pt x="1771116" y="147521"/>
                  </a:lnTo>
                  <a:lnTo>
                    <a:pt x="1772269" y="131805"/>
                  </a:lnTo>
                  <a:lnTo>
                    <a:pt x="1756552" y="130653"/>
                  </a:lnTo>
                  <a:lnTo>
                    <a:pt x="1755400" y="146370"/>
                  </a:lnTo>
                  <a:close/>
                </a:path>
                <a:path w="3417570" h="291464">
                  <a:moveTo>
                    <a:pt x="1786728" y="148675"/>
                  </a:moveTo>
                  <a:lnTo>
                    <a:pt x="1802444" y="149828"/>
                  </a:lnTo>
                  <a:lnTo>
                    <a:pt x="1803596" y="134216"/>
                  </a:lnTo>
                  <a:lnTo>
                    <a:pt x="1787880" y="133064"/>
                  </a:lnTo>
                  <a:lnTo>
                    <a:pt x="1786728" y="148675"/>
                  </a:lnTo>
                  <a:close/>
                </a:path>
                <a:path w="3417570" h="291464">
                  <a:moveTo>
                    <a:pt x="1818055" y="150980"/>
                  </a:moveTo>
                  <a:lnTo>
                    <a:pt x="1833772" y="152237"/>
                  </a:lnTo>
                  <a:lnTo>
                    <a:pt x="1834925" y="136521"/>
                  </a:lnTo>
                  <a:lnTo>
                    <a:pt x="1819208" y="135369"/>
                  </a:lnTo>
                  <a:lnTo>
                    <a:pt x="1818055" y="150980"/>
                  </a:lnTo>
                  <a:close/>
                </a:path>
                <a:path w="3417570" h="291464">
                  <a:moveTo>
                    <a:pt x="1849488" y="153389"/>
                  </a:moveTo>
                  <a:lnTo>
                    <a:pt x="1865099" y="154542"/>
                  </a:lnTo>
                  <a:lnTo>
                    <a:pt x="1866252" y="138826"/>
                  </a:lnTo>
                  <a:lnTo>
                    <a:pt x="1850640" y="137674"/>
                  </a:lnTo>
                  <a:lnTo>
                    <a:pt x="1849488" y="153389"/>
                  </a:lnTo>
                  <a:close/>
                </a:path>
                <a:path w="3417570" h="291464">
                  <a:moveTo>
                    <a:pt x="1880816" y="155694"/>
                  </a:moveTo>
                  <a:lnTo>
                    <a:pt x="1896427" y="156847"/>
                  </a:lnTo>
                  <a:lnTo>
                    <a:pt x="1897579" y="141236"/>
                  </a:lnTo>
                  <a:lnTo>
                    <a:pt x="1881968" y="139978"/>
                  </a:lnTo>
                  <a:lnTo>
                    <a:pt x="1880816" y="155694"/>
                  </a:lnTo>
                  <a:close/>
                </a:path>
                <a:path w="3417570" h="291464">
                  <a:moveTo>
                    <a:pt x="1912143" y="157999"/>
                  </a:moveTo>
                  <a:lnTo>
                    <a:pt x="1927754" y="159152"/>
                  </a:lnTo>
                  <a:lnTo>
                    <a:pt x="1929011" y="143541"/>
                  </a:lnTo>
                  <a:lnTo>
                    <a:pt x="1913295" y="142388"/>
                  </a:lnTo>
                  <a:lnTo>
                    <a:pt x="1912143" y="157999"/>
                  </a:lnTo>
                  <a:close/>
                </a:path>
                <a:path w="3417570" h="291464">
                  <a:moveTo>
                    <a:pt x="1943470" y="160409"/>
                  </a:moveTo>
                  <a:lnTo>
                    <a:pt x="1959187" y="161563"/>
                  </a:lnTo>
                  <a:lnTo>
                    <a:pt x="1960340" y="145846"/>
                  </a:lnTo>
                  <a:lnTo>
                    <a:pt x="1944623" y="144693"/>
                  </a:lnTo>
                  <a:lnTo>
                    <a:pt x="1943470" y="160409"/>
                  </a:lnTo>
                  <a:close/>
                </a:path>
                <a:path w="3417570" h="291464">
                  <a:moveTo>
                    <a:pt x="1974799" y="162714"/>
                  </a:moveTo>
                  <a:lnTo>
                    <a:pt x="1990515" y="163868"/>
                  </a:lnTo>
                  <a:lnTo>
                    <a:pt x="1991667" y="148151"/>
                  </a:lnTo>
                  <a:lnTo>
                    <a:pt x="1975951" y="146998"/>
                  </a:lnTo>
                  <a:lnTo>
                    <a:pt x="1974799" y="162714"/>
                  </a:lnTo>
                  <a:close/>
                </a:path>
                <a:path w="3417570" h="291464">
                  <a:moveTo>
                    <a:pt x="2006126" y="165019"/>
                  </a:moveTo>
                  <a:lnTo>
                    <a:pt x="2021842" y="166171"/>
                  </a:lnTo>
                  <a:lnTo>
                    <a:pt x="2022995" y="150561"/>
                  </a:lnTo>
                  <a:lnTo>
                    <a:pt x="2007383" y="149407"/>
                  </a:lnTo>
                  <a:lnTo>
                    <a:pt x="2006126" y="165019"/>
                  </a:lnTo>
                  <a:close/>
                </a:path>
                <a:path w="3417570" h="291464">
                  <a:moveTo>
                    <a:pt x="2037558" y="167325"/>
                  </a:moveTo>
                  <a:lnTo>
                    <a:pt x="2053170" y="168478"/>
                  </a:lnTo>
                  <a:lnTo>
                    <a:pt x="2054322" y="152866"/>
                  </a:lnTo>
                  <a:lnTo>
                    <a:pt x="2038711" y="151714"/>
                  </a:lnTo>
                  <a:lnTo>
                    <a:pt x="2037558" y="167325"/>
                  </a:lnTo>
                  <a:close/>
                </a:path>
                <a:path w="3417570" h="291464">
                  <a:moveTo>
                    <a:pt x="2068887" y="169735"/>
                  </a:moveTo>
                  <a:lnTo>
                    <a:pt x="2084497" y="170887"/>
                  </a:lnTo>
                  <a:lnTo>
                    <a:pt x="2085651" y="155171"/>
                  </a:lnTo>
                  <a:lnTo>
                    <a:pt x="2070039" y="154017"/>
                  </a:lnTo>
                  <a:lnTo>
                    <a:pt x="2068887" y="169735"/>
                  </a:lnTo>
                  <a:close/>
                </a:path>
                <a:path w="3417570" h="291464">
                  <a:moveTo>
                    <a:pt x="2100214" y="172040"/>
                  </a:moveTo>
                  <a:lnTo>
                    <a:pt x="2115826" y="173192"/>
                  </a:lnTo>
                  <a:lnTo>
                    <a:pt x="2117083" y="157476"/>
                  </a:lnTo>
                  <a:lnTo>
                    <a:pt x="2101367" y="156324"/>
                  </a:lnTo>
                  <a:lnTo>
                    <a:pt x="2100214" y="172040"/>
                  </a:lnTo>
                  <a:close/>
                </a:path>
                <a:path w="3417570" h="291464">
                  <a:moveTo>
                    <a:pt x="2131542" y="174345"/>
                  </a:moveTo>
                  <a:lnTo>
                    <a:pt x="2147258" y="175497"/>
                  </a:lnTo>
                  <a:lnTo>
                    <a:pt x="2148410" y="159885"/>
                  </a:lnTo>
                  <a:lnTo>
                    <a:pt x="2132695" y="158733"/>
                  </a:lnTo>
                  <a:lnTo>
                    <a:pt x="2131542" y="174345"/>
                  </a:lnTo>
                  <a:close/>
                </a:path>
                <a:path w="3417570" h="291464">
                  <a:moveTo>
                    <a:pt x="2162870" y="176650"/>
                  </a:moveTo>
                  <a:lnTo>
                    <a:pt x="2178585" y="177907"/>
                  </a:lnTo>
                  <a:lnTo>
                    <a:pt x="2179739" y="162191"/>
                  </a:lnTo>
                  <a:lnTo>
                    <a:pt x="2164022" y="161038"/>
                  </a:lnTo>
                  <a:lnTo>
                    <a:pt x="2162870" y="176650"/>
                  </a:lnTo>
                  <a:close/>
                </a:path>
                <a:path w="3417570" h="291464">
                  <a:moveTo>
                    <a:pt x="2194198" y="179059"/>
                  </a:moveTo>
                  <a:lnTo>
                    <a:pt x="2209914" y="180211"/>
                  </a:lnTo>
                  <a:lnTo>
                    <a:pt x="2211066" y="164495"/>
                  </a:lnTo>
                  <a:lnTo>
                    <a:pt x="2195455" y="163343"/>
                  </a:lnTo>
                  <a:lnTo>
                    <a:pt x="2194198" y="179059"/>
                  </a:lnTo>
                  <a:close/>
                </a:path>
                <a:path w="3417570" h="291464">
                  <a:moveTo>
                    <a:pt x="2225630" y="181364"/>
                  </a:moveTo>
                  <a:lnTo>
                    <a:pt x="2241241" y="182518"/>
                  </a:lnTo>
                  <a:lnTo>
                    <a:pt x="2242394" y="166905"/>
                  </a:lnTo>
                  <a:lnTo>
                    <a:pt x="2226783" y="165648"/>
                  </a:lnTo>
                  <a:lnTo>
                    <a:pt x="2225630" y="181364"/>
                  </a:lnTo>
                  <a:close/>
                </a:path>
                <a:path w="3417570" h="291464">
                  <a:moveTo>
                    <a:pt x="2256958" y="183669"/>
                  </a:moveTo>
                  <a:lnTo>
                    <a:pt x="2272569" y="184821"/>
                  </a:lnTo>
                  <a:lnTo>
                    <a:pt x="2273722" y="169210"/>
                  </a:lnTo>
                  <a:lnTo>
                    <a:pt x="2258110" y="168059"/>
                  </a:lnTo>
                  <a:lnTo>
                    <a:pt x="2256958" y="183669"/>
                  </a:lnTo>
                  <a:close/>
                </a:path>
                <a:path w="3417570" h="291464">
                  <a:moveTo>
                    <a:pt x="2288286" y="186079"/>
                  </a:moveTo>
                  <a:lnTo>
                    <a:pt x="2304002" y="187232"/>
                  </a:lnTo>
                  <a:lnTo>
                    <a:pt x="2305154" y="171516"/>
                  </a:lnTo>
                  <a:lnTo>
                    <a:pt x="2289439" y="170362"/>
                  </a:lnTo>
                  <a:lnTo>
                    <a:pt x="2288286" y="186079"/>
                  </a:lnTo>
                  <a:close/>
                </a:path>
                <a:path w="3417570" h="291464">
                  <a:moveTo>
                    <a:pt x="2319613" y="188385"/>
                  </a:moveTo>
                  <a:lnTo>
                    <a:pt x="2335330" y="189537"/>
                  </a:lnTo>
                  <a:lnTo>
                    <a:pt x="2336482" y="173821"/>
                  </a:lnTo>
                  <a:lnTo>
                    <a:pt x="2320766" y="172669"/>
                  </a:lnTo>
                  <a:lnTo>
                    <a:pt x="2319613" y="188385"/>
                  </a:lnTo>
                  <a:close/>
                </a:path>
                <a:path w="3417570" h="291464">
                  <a:moveTo>
                    <a:pt x="2350941" y="190689"/>
                  </a:moveTo>
                  <a:lnTo>
                    <a:pt x="2366657" y="191842"/>
                  </a:lnTo>
                  <a:lnTo>
                    <a:pt x="2367809" y="176231"/>
                  </a:lnTo>
                  <a:lnTo>
                    <a:pt x="2352093" y="174972"/>
                  </a:lnTo>
                  <a:lnTo>
                    <a:pt x="2350941" y="190689"/>
                  </a:lnTo>
                  <a:close/>
                </a:path>
                <a:path w="3417570" h="291464">
                  <a:moveTo>
                    <a:pt x="2382268" y="192995"/>
                  </a:moveTo>
                  <a:lnTo>
                    <a:pt x="2397986" y="194147"/>
                  </a:lnTo>
                  <a:lnTo>
                    <a:pt x="2399137" y="178536"/>
                  </a:lnTo>
                  <a:lnTo>
                    <a:pt x="2383525" y="177383"/>
                  </a:lnTo>
                  <a:lnTo>
                    <a:pt x="2382268" y="192995"/>
                  </a:lnTo>
                  <a:close/>
                </a:path>
                <a:path w="3417570" h="291464">
                  <a:moveTo>
                    <a:pt x="2413701" y="195404"/>
                  </a:moveTo>
                  <a:lnTo>
                    <a:pt x="2429313" y="196556"/>
                  </a:lnTo>
                  <a:lnTo>
                    <a:pt x="2430465" y="180841"/>
                  </a:lnTo>
                  <a:lnTo>
                    <a:pt x="2414854" y="179688"/>
                  </a:lnTo>
                  <a:lnTo>
                    <a:pt x="2413701" y="195404"/>
                  </a:lnTo>
                  <a:close/>
                </a:path>
                <a:path w="3417570" h="291464">
                  <a:moveTo>
                    <a:pt x="2445029" y="197709"/>
                  </a:moveTo>
                  <a:lnTo>
                    <a:pt x="2460640" y="198862"/>
                  </a:lnTo>
                  <a:lnTo>
                    <a:pt x="2461897" y="183146"/>
                  </a:lnTo>
                  <a:lnTo>
                    <a:pt x="2446181" y="181993"/>
                  </a:lnTo>
                  <a:lnTo>
                    <a:pt x="2445029" y="197709"/>
                  </a:lnTo>
                  <a:close/>
                </a:path>
                <a:path w="3417570" h="291464">
                  <a:moveTo>
                    <a:pt x="2476356" y="200014"/>
                  </a:moveTo>
                  <a:lnTo>
                    <a:pt x="2492072" y="201166"/>
                  </a:lnTo>
                  <a:lnTo>
                    <a:pt x="2493225" y="185555"/>
                  </a:lnTo>
                  <a:lnTo>
                    <a:pt x="2477509" y="184404"/>
                  </a:lnTo>
                  <a:lnTo>
                    <a:pt x="2476356" y="200014"/>
                  </a:lnTo>
                  <a:close/>
                </a:path>
                <a:path w="3417570" h="291464">
                  <a:moveTo>
                    <a:pt x="2507684" y="202319"/>
                  </a:moveTo>
                  <a:lnTo>
                    <a:pt x="2523401" y="203577"/>
                  </a:lnTo>
                  <a:lnTo>
                    <a:pt x="2524552" y="187860"/>
                  </a:lnTo>
                  <a:lnTo>
                    <a:pt x="2508836" y="186709"/>
                  </a:lnTo>
                  <a:lnTo>
                    <a:pt x="2507684" y="202319"/>
                  </a:lnTo>
                  <a:close/>
                </a:path>
                <a:path w="3417570" h="291464">
                  <a:moveTo>
                    <a:pt x="2539011" y="204730"/>
                  </a:moveTo>
                  <a:lnTo>
                    <a:pt x="2554728" y="205882"/>
                  </a:lnTo>
                  <a:lnTo>
                    <a:pt x="2555881" y="190165"/>
                  </a:lnTo>
                  <a:lnTo>
                    <a:pt x="2540165" y="189014"/>
                  </a:lnTo>
                  <a:lnTo>
                    <a:pt x="2539011" y="204730"/>
                  </a:lnTo>
                  <a:close/>
                </a:path>
                <a:path w="3417570" h="291464">
                  <a:moveTo>
                    <a:pt x="2570340" y="207035"/>
                  </a:moveTo>
                  <a:lnTo>
                    <a:pt x="2586056" y="208187"/>
                  </a:lnTo>
                  <a:lnTo>
                    <a:pt x="2587209" y="192575"/>
                  </a:lnTo>
                  <a:lnTo>
                    <a:pt x="2571597" y="191319"/>
                  </a:lnTo>
                  <a:lnTo>
                    <a:pt x="2570340" y="207035"/>
                  </a:lnTo>
                  <a:close/>
                </a:path>
                <a:path w="3417570" h="291464">
                  <a:moveTo>
                    <a:pt x="2601772" y="209340"/>
                  </a:moveTo>
                  <a:lnTo>
                    <a:pt x="2617384" y="210492"/>
                  </a:lnTo>
                  <a:lnTo>
                    <a:pt x="2618536" y="194881"/>
                  </a:lnTo>
                  <a:lnTo>
                    <a:pt x="2602924" y="193728"/>
                  </a:lnTo>
                  <a:lnTo>
                    <a:pt x="2601772" y="209340"/>
                  </a:lnTo>
                  <a:close/>
                </a:path>
                <a:path w="3417570" h="291464">
                  <a:moveTo>
                    <a:pt x="2633099" y="211645"/>
                  </a:moveTo>
                  <a:lnTo>
                    <a:pt x="2648712" y="212902"/>
                  </a:lnTo>
                  <a:lnTo>
                    <a:pt x="2649969" y="197185"/>
                  </a:lnTo>
                  <a:lnTo>
                    <a:pt x="2634253" y="196033"/>
                  </a:lnTo>
                  <a:lnTo>
                    <a:pt x="2633099" y="211645"/>
                  </a:lnTo>
                  <a:close/>
                </a:path>
                <a:path w="3417570" h="291464">
                  <a:moveTo>
                    <a:pt x="2664428" y="214054"/>
                  </a:moveTo>
                  <a:lnTo>
                    <a:pt x="2680144" y="215207"/>
                  </a:lnTo>
                  <a:lnTo>
                    <a:pt x="2681297" y="199491"/>
                  </a:lnTo>
                  <a:lnTo>
                    <a:pt x="2665580" y="198338"/>
                  </a:lnTo>
                  <a:lnTo>
                    <a:pt x="2664428" y="214054"/>
                  </a:lnTo>
                  <a:close/>
                </a:path>
                <a:path w="3417570" h="291464">
                  <a:moveTo>
                    <a:pt x="2695755" y="216359"/>
                  </a:moveTo>
                  <a:lnTo>
                    <a:pt x="2711472" y="217512"/>
                  </a:lnTo>
                  <a:lnTo>
                    <a:pt x="2712624" y="201900"/>
                  </a:lnTo>
                  <a:lnTo>
                    <a:pt x="2696908" y="200643"/>
                  </a:lnTo>
                  <a:lnTo>
                    <a:pt x="2695755" y="216359"/>
                  </a:lnTo>
                  <a:close/>
                </a:path>
                <a:path w="3417570" h="291464">
                  <a:moveTo>
                    <a:pt x="2727083" y="218664"/>
                  </a:moveTo>
                  <a:lnTo>
                    <a:pt x="2742799" y="219817"/>
                  </a:lnTo>
                  <a:lnTo>
                    <a:pt x="2743953" y="204205"/>
                  </a:lnTo>
                  <a:lnTo>
                    <a:pt x="2728341" y="203052"/>
                  </a:lnTo>
                  <a:lnTo>
                    <a:pt x="2727083" y="218664"/>
                  </a:lnTo>
                  <a:close/>
                </a:path>
                <a:path w="3417570" h="291464">
                  <a:moveTo>
                    <a:pt x="2758516" y="221075"/>
                  </a:moveTo>
                  <a:lnTo>
                    <a:pt x="2774127" y="222227"/>
                  </a:lnTo>
                  <a:lnTo>
                    <a:pt x="2775280" y="206510"/>
                  </a:lnTo>
                  <a:lnTo>
                    <a:pt x="2759668" y="205358"/>
                  </a:lnTo>
                  <a:lnTo>
                    <a:pt x="2758516" y="221075"/>
                  </a:lnTo>
                  <a:close/>
                </a:path>
                <a:path w="3417570" h="291464">
                  <a:moveTo>
                    <a:pt x="2789844" y="223379"/>
                  </a:moveTo>
                  <a:lnTo>
                    <a:pt x="2805455" y="224532"/>
                  </a:lnTo>
                  <a:lnTo>
                    <a:pt x="2806607" y="208815"/>
                  </a:lnTo>
                  <a:lnTo>
                    <a:pt x="2790996" y="207662"/>
                  </a:lnTo>
                  <a:lnTo>
                    <a:pt x="2789844" y="223379"/>
                  </a:lnTo>
                  <a:close/>
                </a:path>
                <a:path w="3417570" h="291464">
                  <a:moveTo>
                    <a:pt x="2821171" y="225685"/>
                  </a:moveTo>
                  <a:lnTo>
                    <a:pt x="2836782" y="226837"/>
                  </a:lnTo>
                  <a:lnTo>
                    <a:pt x="2838041" y="211226"/>
                  </a:lnTo>
                  <a:lnTo>
                    <a:pt x="2822324" y="210073"/>
                  </a:lnTo>
                  <a:lnTo>
                    <a:pt x="2821171" y="225685"/>
                  </a:lnTo>
                  <a:close/>
                </a:path>
                <a:path w="3417570" h="291464">
                  <a:moveTo>
                    <a:pt x="2852500" y="227989"/>
                  </a:moveTo>
                  <a:lnTo>
                    <a:pt x="2868214" y="229246"/>
                  </a:lnTo>
                  <a:lnTo>
                    <a:pt x="2869368" y="213530"/>
                  </a:lnTo>
                  <a:lnTo>
                    <a:pt x="2853651" y="212378"/>
                  </a:lnTo>
                  <a:lnTo>
                    <a:pt x="2852500" y="227989"/>
                  </a:lnTo>
                  <a:close/>
                </a:path>
                <a:path w="3417570" h="291464">
                  <a:moveTo>
                    <a:pt x="2883827" y="230399"/>
                  </a:moveTo>
                  <a:lnTo>
                    <a:pt x="2899543" y="231552"/>
                  </a:lnTo>
                  <a:lnTo>
                    <a:pt x="2900695" y="215836"/>
                  </a:lnTo>
                  <a:lnTo>
                    <a:pt x="2884978" y="214683"/>
                  </a:lnTo>
                  <a:lnTo>
                    <a:pt x="2883827" y="230399"/>
                  </a:lnTo>
                  <a:close/>
                </a:path>
                <a:path w="3417570" h="291464">
                  <a:moveTo>
                    <a:pt x="2915154" y="232704"/>
                  </a:moveTo>
                  <a:lnTo>
                    <a:pt x="2930870" y="233856"/>
                  </a:lnTo>
                  <a:lnTo>
                    <a:pt x="2932023" y="218140"/>
                  </a:lnTo>
                  <a:lnTo>
                    <a:pt x="2916411" y="216988"/>
                  </a:lnTo>
                  <a:lnTo>
                    <a:pt x="2915154" y="232704"/>
                  </a:lnTo>
                  <a:close/>
                </a:path>
                <a:path w="3417570" h="291464">
                  <a:moveTo>
                    <a:pt x="2946586" y="235009"/>
                  </a:moveTo>
                  <a:lnTo>
                    <a:pt x="2962198" y="236162"/>
                  </a:lnTo>
                  <a:lnTo>
                    <a:pt x="2963350" y="220550"/>
                  </a:lnTo>
                  <a:lnTo>
                    <a:pt x="2947739" y="219398"/>
                  </a:lnTo>
                  <a:lnTo>
                    <a:pt x="2946586" y="235009"/>
                  </a:lnTo>
                  <a:close/>
                </a:path>
                <a:path w="3417570" h="291464">
                  <a:moveTo>
                    <a:pt x="2977915" y="237314"/>
                  </a:moveTo>
                  <a:lnTo>
                    <a:pt x="2993525" y="238572"/>
                  </a:lnTo>
                  <a:lnTo>
                    <a:pt x="2994679" y="222855"/>
                  </a:lnTo>
                  <a:lnTo>
                    <a:pt x="2979066" y="221703"/>
                  </a:lnTo>
                  <a:lnTo>
                    <a:pt x="2977915" y="237314"/>
                  </a:lnTo>
                  <a:close/>
                </a:path>
                <a:path w="3417570" h="291464">
                  <a:moveTo>
                    <a:pt x="3009242" y="239723"/>
                  </a:moveTo>
                  <a:lnTo>
                    <a:pt x="3024958" y="240877"/>
                  </a:lnTo>
                  <a:lnTo>
                    <a:pt x="3026111" y="225160"/>
                  </a:lnTo>
                  <a:lnTo>
                    <a:pt x="3010395" y="224008"/>
                  </a:lnTo>
                  <a:lnTo>
                    <a:pt x="3009242" y="239723"/>
                  </a:lnTo>
                  <a:close/>
                </a:path>
                <a:path w="3417570" h="291464">
                  <a:moveTo>
                    <a:pt x="3040570" y="242030"/>
                  </a:moveTo>
                  <a:lnTo>
                    <a:pt x="3056286" y="243182"/>
                  </a:lnTo>
                  <a:lnTo>
                    <a:pt x="3057438" y="227571"/>
                  </a:lnTo>
                  <a:lnTo>
                    <a:pt x="3041723" y="226313"/>
                  </a:lnTo>
                  <a:lnTo>
                    <a:pt x="3040570" y="242030"/>
                  </a:lnTo>
                  <a:close/>
                </a:path>
                <a:path w="3417570" h="291464">
                  <a:moveTo>
                    <a:pt x="3071898" y="244334"/>
                  </a:moveTo>
                  <a:lnTo>
                    <a:pt x="3087613" y="245487"/>
                  </a:lnTo>
                  <a:lnTo>
                    <a:pt x="3088766" y="229876"/>
                  </a:lnTo>
                  <a:lnTo>
                    <a:pt x="3073050" y="228723"/>
                  </a:lnTo>
                  <a:lnTo>
                    <a:pt x="3071898" y="244334"/>
                  </a:lnTo>
                  <a:close/>
                </a:path>
                <a:path w="3417570" h="291464">
                  <a:moveTo>
                    <a:pt x="3103225" y="246744"/>
                  </a:moveTo>
                  <a:lnTo>
                    <a:pt x="3118942" y="247897"/>
                  </a:lnTo>
                  <a:lnTo>
                    <a:pt x="3120094" y="232181"/>
                  </a:lnTo>
                  <a:lnTo>
                    <a:pt x="3104483" y="231028"/>
                  </a:lnTo>
                  <a:lnTo>
                    <a:pt x="3103225" y="246744"/>
                  </a:lnTo>
                  <a:close/>
                </a:path>
                <a:path w="3417570" h="291464">
                  <a:moveTo>
                    <a:pt x="3134658" y="249049"/>
                  </a:moveTo>
                  <a:lnTo>
                    <a:pt x="3150269" y="250202"/>
                  </a:lnTo>
                  <a:lnTo>
                    <a:pt x="3151422" y="234486"/>
                  </a:lnTo>
                  <a:lnTo>
                    <a:pt x="3135811" y="233333"/>
                  </a:lnTo>
                  <a:lnTo>
                    <a:pt x="3134658" y="249049"/>
                  </a:lnTo>
                  <a:close/>
                </a:path>
                <a:path w="3417570" h="291464">
                  <a:moveTo>
                    <a:pt x="3165986" y="251354"/>
                  </a:moveTo>
                  <a:lnTo>
                    <a:pt x="3181597" y="252507"/>
                  </a:lnTo>
                  <a:lnTo>
                    <a:pt x="3182854" y="236895"/>
                  </a:lnTo>
                  <a:lnTo>
                    <a:pt x="3167138" y="235742"/>
                  </a:lnTo>
                  <a:lnTo>
                    <a:pt x="3165986" y="251354"/>
                  </a:lnTo>
                  <a:close/>
                </a:path>
                <a:path w="3417570" h="291464">
                  <a:moveTo>
                    <a:pt x="3197313" y="253659"/>
                  </a:moveTo>
                  <a:lnTo>
                    <a:pt x="3213030" y="254812"/>
                  </a:lnTo>
                  <a:lnTo>
                    <a:pt x="3214182" y="239200"/>
                  </a:lnTo>
                  <a:lnTo>
                    <a:pt x="3198467" y="238048"/>
                  </a:lnTo>
                  <a:lnTo>
                    <a:pt x="3197313" y="253659"/>
                  </a:lnTo>
                  <a:close/>
                </a:path>
                <a:path w="3417570" h="291464">
                  <a:moveTo>
                    <a:pt x="3228640" y="256070"/>
                  </a:moveTo>
                  <a:lnTo>
                    <a:pt x="3244358" y="257221"/>
                  </a:lnTo>
                  <a:lnTo>
                    <a:pt x="3245510" y="241505"/>
                  </a:lnTo>
                  <a:lnTo>
                    <a:pt x="3229794" y="240352"/>
                  </a:lnTo>
                  <a:lnTo>
                    <a:pt x="3228640" y="256070"/>
                  </a:lnTo>
                  <a:close/>
                </a:path>
                <a:path w="3417570" h="291464">
                  <a:moveTo>
                    <a:pt x="3259969" y="258375"/>
                  </a:moveTo>
                  <a:lnTo>
                    <a:pt x="3275685" y="259527"/>
                  </a:lnTo>
                  <a:lnTo>
                    <a:pt x="3276838" y="243810"/>
                  </a:lnTo>
                  <a:lnTo>
                    <a:pt x="3261121" y="242658"/>
                  </a:lnTo>
                  <a:lnTo>
                    <a:pt x="3259969" y="258375"/>
                  </a:lnTo>
                  <a:close/>
                </a:path>
                <a:path w="3417570" h="291464">
                  <a:moveTo>
                    <a:pt x="3291296" y="260680"/>
                  </a:moveTo>
                  <a:lnTo>
                    <a:pt x="3307013" y="261832"/>
                  </a:lnTo>
                  <a:lnTo>
                    <a:pt x="3308165" y="246219"/>
                  </a:lnTo>
                  <a:lnTo>
                    <a:pt x="3292555" y="245068"/>
                  </a:lnTo>
                  <a:lnTo>
                    <a:pt x="3291296" y="260680"/>
                  </a:lnTo>
                  <a:close/>
                </a:path>
                <a:path w="3417570" h="291464">
                  <a:moveTo>
                    <a:pt x="3323357" y="280482"/>
                  </a:moveTo>
                  <a:lnTo>
                    <a:pt x="3326081" y="288759"/>
                  </a:lnTo>
                  <a:lnTo>
                    <a:pt x="3330587" y="290959"/>
                  </a:lnTo>
                  <a:lnTo>
                    <a:pt x="3417236" y="262147"/>
                  </a:lnTo>
                  <a:lnTo>
                    <a:pt x="3397434" y="252125"/>
                  </a:lnTo>
                  <a:lnTo>
                    <a:pt x="3397434" y="252821"/>
                  </a:lnTo>
                  <a:lnTo>
                    <a:pt x="3396281" y="268537"/>
                  </a:lnTo>
                  <a:lnTo>
                    <a:pt x="3385384" y="267699"/>
                  </a:lnTo>
                  <a:lnTo>
                    <a:pt x="3385384" y="263715"/>
                  </a:lnTo>
                  <a:lnTo>
                    <a:pt x="3376434" y="259179"/>
                  </a:lnTo>
                  <a:lnTo>
                    <a:pt x="3370089" y="261276"/>
                  </a:lnTo>
                  <a:lnTo>
                    <a:pt x="3369668" y="266546"/>
                  </a:lnTo>
                  <a:lnTo>
                    <a:pt x="3356982" y="265610"/>
                  </a:lnTo>
                  <a:lnTo>
                    <a:pt x="3329749" y="274614"/>
                  </a:lnTo>
                  <a:lnTo>
                    <a:pt x="3325558" y="276081"/>
                  </a:lnTo>
                  <a:lnTo>
                    <a:pt x="3323357" y="280482"/>
                  </a:lnTo>
                  <a:close/>
                </a:path>
                <a:path w="3417570" h="291464">
                  <a:moveTo>
                    <a:pt x="3385384" y="267699"/>
                  </a:moveTo>
                  <a:lnTo>
                    <a:pt x="3396281" y="268537"/>
                  </a:lnTo>
                  <a:lnTo>
                    <a:pt x="3397434" y="252821"/>
                  </a:lnTo>
                  <a:lnTo>
                    <a:pt x="3394395" y="252587"/>
                  </a:lnTo>
                  <a:lnTo>
                    <a:pt x="3394395" y="253240"/>
                  </a:lnTo>
                  <a:lnTo>
                    <a:pt x="3393243" y="267699"/>
                  </a:lnTo>
                  <a:lnTo>
                    <a:pt x="3385666" y="263858"/>
                  </a:lnTo>
                  <a:lnTo>
                    <a:pt x="3385384" y="267699"/>
                  </a:lnTo>
                  <a:close/>
                </a:path>
                <a:path w="3417570" h="291464">
                  <a:moveTo>
                    <a:pt x="3370498" y="256170"/>
                  </a:moveTo>
                  <a:lnTo>
                    <a:pt x="3376434" y="259179"/>
                  </a:lnTo>
                  <a:lnTo>
                    <a:pt x="3386247" y="255934"/>
                  </a:lnTo>
                  <a:lnTo>
                    <a:pt x="3386537" y="251983"/>
                  </a:lnTo>
                  <a:lnTo>
                    <a:pt x="3397434" y="252821"/>
                  </a:lnTo>
                  <a:lnTo>
                    <a:pt x="3397434" y="252125"/>
                  </a:lnTo>
                  <a:lnTo>
                    <a:pt x="3370925" y="238709"/>
                  </a:lnTo>
                  <a:lnTo>
                    <a:pt x="3370925" y="250830"/>
                  </a:lnTo>
                  <a:lnTo>
                    <a:pt x="3370498" y="256170"/>
                  </a:lnTo>
                  <a:close/>
                </a:path>
                <a:path w="3417570" h="291464">
                  <a:moveTo>
                    <a:pt x="3385666" y="263858"/>
                  </a:moveTo>
                  <a:lnTo>
                    <a:pt x="3393243" y="267699"/>
                  </a:lnTo>
                  <a:lnTo>
                    <a:pt x="3394395" y="253240"/>
                  </a:lnTo>
                  <a:lnTo>
                    <a:pt x="3386247" y="255934"/>
                  </a:lnTo>
                  <a:lnTo>
                    <a:pt x="3385666" y="263858"/>
                  </a:lnTo>
                  <a:close/>
                </a:path>
                <a:path w="3417570" h="291464">
                  <a:moveTo>
                    <a:pt x="3386247" y="255934"/>
                  </a:moveTo>
                  <a:lnTo>
                    <a:pt x="3394395" y="253240"/>
                  </a:lnTo>
                  <a:lnTo>
                    <a:pt x="3394395" y="252587"/>
                  </a:lnTo>
                  <a:lnTo>
                    <a:pt x="3386537" y="251983"/>
                  </a:lnTo>
                  <a:lnTo>
                    <a:pt x="3386247" y="255934"/>
                  </a:lnTo>
                  <a:close/>
                </a:path>
                <a:path w="3417570" h="291464">
                  <a:moveTo>
                    <a:pt x="3376434" y="259179"/>
                  </a:moveTo>
                  <a:lnTo>
                    <a:pt x="3385666" y="263858"/>
                  </a:lnTo>
                  <a:lnTo>
                    <a:pt x="3386247" y="255934"/>
                  </a:lnTo>
                  <a:lnTo>
                    <a:pt x="3376434" y="259179"/>
                  </a:lnTo>
                  <a:close/>
                </a:path>
                <a:path w="3417570" h="291464">
                  <a:moveTo>
                    <a:pt x="3385384" y="263715"/>
                  </a:moveTo>
                  <a:lnTo>
                    <a:pt x="3385384" y="267699"/>
                  </a:lnTo>
                  <a:lnTo>
                    <a:pt x="3385666" y="263858"/>
                  </a:lnTo>
                  <a:lnTo>
                    <a:pt x="3385384" y="263715"/>
                  </a:lnTo>
                  <a:close/>
                </a:path>
                <a:path w="3417570" h="291464">
                  <a:moveTo>
                    <a:pt x="3358110" y="249890"/>
                  </a:moveTo>
                  <a:lnTo>
                    <a:pt x="3370498" y="256170"/>
                  </a:lnTo>
                  <a:lnTo>
                    <a:pt x="3370925" y="250830"/>
                  </a:lnTo>
                  <a:lnTo>
                    <a:pt x="3358110" y="249890"/>
                  </a:lnTo>
                  <a:close/>
                </a:path>
                <a:path w="3417570" h="291464">
                  <a:moveTo>
                    <a:pt x="3327129" y="230190"/>
                  </a:moveTo>
                  <a:lnTo>
                    <a:pt x="3328701" y="234905"/>
                  </a:lnTo>
                  <a:lnTo>
                    <a:pt x="3332473" y="236895"/>
                  </a:lnTo>
                  <a:lnTo>
                    <a:pt x="3358110" y="249890"/>
                  </a:lnTo>
                  <a:lnTo>
                    <a:pt x="3370925" y="250830"/>
                  </a:lnTo>
                  <a:lnTo>
                    <a:pt x="3370925" y="238709"/>
                  </a:lnTo>
                  <a:lnTo>
                    <a:pt x="3339492" y="222801"/>
                  </a:lnTo>
                  <a:lnTo>
                    <a:pt x="3335722" y="220865"/>
                  </a:lnTo>
                  <a:lnTo>
                    <a:pt x="3331006" y="222436"/>
                  </a:lnTo>
                  <a:lnTo>
                    <a:pt x="3329015" y="226313"/>
                  </a:lnTo>
                  <a:lnTo>
                    <a:pt x="3327129" y="230190"/>
                  </a:lnTo>
                  <a:close/>
                </a:path>
                <a:path w="3417570" h="291464">
                  <a:moveTo>
                    <a:pt x="3354057" y="265394"/>
                  </a:moveTo>
                  <a:lnTo>
                    <a:pt x="3356982" y="265610"/>
                  </a:lnTo>
                  <a:lnTo>
                    <a:pt x="3370089" y="261276"/>
                  </a:lnTo>
                  <a:lnTo>
                    <a:pt x="3370498" y="256170"/>
                  </a:lnTo>
                  <a:lnTo>
                    <a:pt x="3358110" y="249890"/>
                  </a:lnTo>
                  <a:lnTo>
                    <a:pt x="3355209" y="249678"/>
                  </a:lnTo>
                  <a:lnTo>
                    <a:pt x="3354057" y="265394"/>
                  </a:lnTo>
                  <a:close/>
                </a:path>
                <a:path w="3417570" h="291464">
                  <a:moveTo>
                    <a:pt x="3356982" y="265610"/>
                  </a:moveTo>
                  <a:lnTo>
                    <a:pt x="3369668" y="266546"/>
                  </a:lnTo>
                  <a:lnTo>
                    <a:pt x="3370089" y="261276"/>
                  </a:lnTo>
                  <a:lnTo>
                    <a:pt x="3356982" y="265610"/>
                  </a:lnTo>
                  <a:close/>
                </a:path>
                <a:path w="3417570" h="291464">
                  <a:moveTo>
                    <a:pt x="3322728" y="262985"/>
                  </a:moveTo>
                  <a:lnTo>
                    <a:pt x="3338341" y="264242"/>
                  </a:lnTo>
                  <a:lnTo>
                    <a:pt x="3339492" y="248526"/>
                  </a:lnTo>
                  <a:lnTo>
                    <a:pt x="3323882" y="247373"/>
                  </a:lnTo>
                  <a:lnTo>
                    <a:pt x="3322728" y="262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39393" y="2671343"/>
              <a:ext cx="1270635" cy="287655"/>
            </a:xfrm>
            <a:custGeom>
              <a:avLst/>
              <a:gdLst/>
              <a:ahLst/>
              <a:cxnLst/>
              <a:rect l="l" t="t" r="r" b="b"/>
              <a:pathLst>
                <a:path w="1270634" h="287655">
                  <a:moveTo>
                    <a:pt x="93141" y="256908"/>
                  </a:moveTo>
                  <a:lnTo>
                    <a:pt x="87071" y="242443"/>
                  </a:lnTo>
                  <a:lnTo>
                    <a:pt x="72504" y="248526"/>
                  </a:lnTo>
                  <a:lnTo>
                    <a:pt x="78587" y="262978"/>
                  </a:lnTo>
                  <a:lnTo>
                    <a:pt x="93141" y="256908"/>
                  </a:lnTo>
                  <a:close/>
                </a:path>
                <a:path w="1270634" h="287655">
                  <a:moveTo>
                    <a:pt x="94818" y="275031"/>
                  </a:moveTo>
                  <a:lnTo>
                    <a:pt x="91262" y="271576"/>
                  </a:lnTo>
                  <a:lnTo>
                    <a:pt x="57975" y="271627"/>
                  </a:lnTo>
                  <a:lnTo>
                    <a:pt x="48107" y="271640"/>
                  </a:lnTo>
                  <a:lnTo>
                    <a:pt x="37604" y="271653"/>
                  </a:lnTo>
                  <a:lnTo>
                    <a:pt x="45021" y="264147"/>
                  </a:lnTo>
                  <a:lnTo>
                    <a:pt x="48107" y="271640"/>
                  </a:lnTo>
                  <a:lnTo>
                    <a:pt x="58051" y="271589"/>
                  </a:lnTo>
                  <a:lnTo>
                    <a:pt x="64122" y="269062"/>
                  </a:lnTo>
                  <a:lnTo>
                    <a:pt x="58051" y="254596"/>
                  </a:lnTo>
                  <a:lnTo>
                    <a:pt x="51917" y="257175"/>
                  </a:lnTo>
                  <a:lnTo>
                    <a:pt x="72301" y="236575"/>
                  </a:lnTo>
                  <a:lnTo>
                    <a:pt x="75336" y="233540"/>
                  </a:lnTo>
                  <a:lnTo>
                    <a:pt x="75336" y="228511"/>
                  </a:lnTo>
                  <a:lnTo>
                    <a:pt x="72301" y="225475"/>
                  </a:lnTo>
                  <a:lnTo>
                    <a:pt x="69151" y="222427"/>
                  </a:lnTo>
                  <a:lnTo>
                    <a:pt x="64122" y="222542"/>
                  </a:lnTo>
                  <a:lnTo>
                    <a:pt x="61188" y="225577"/>
                  </a:lnTo>
                  <a:lnTo>
                    <a:pt x="43586" y="243357"/>
                  </a:lnTo>
                  <a:lnTo>
                    <a:pt x="15824" y="271411"/>
                  </a:lnTo>
                  <a:lnTo>
                    <a:pt x="0" y="287388"/>
                  </a:lnTo>
                  <a:lnTo>
                    <a:pt x="91262" y="287286"/>
                  </a:lnTo>
                  <a:lnTo>
                    <a:pt x="94818" y="283730"/>
                  </a:lnTo>
                  <a:lnTo>
                    <a:pt x="94818" y="275031"/>
                  </a:lnTo>
                  <a:close/>
                </a:path>
                <a:path w="1270634" h="287655">
                  <a:moveTo>
                    <a:pt x="122059" y="244856"/>
                  </a:moveTo>
                  <a:lnTo>
                    <a:pt x="116090" y="230289"/>
                  </a:lnTo>
                  <a:lnTo>
                    <a:pt x="101523" y="236372"/>
                  </a:lnTo>
                  <a:lnTo>
                    <a:pt x="107607" y="250926"/>
                  </a:lnTo>
                  <a:lnTo>
                    <a:pt x="122059" y="244856"/>
                  </a:lnTo>
                  <a:close/>
                </a:path>
                <a:path w="1270634" h="287655">
                  <a:moveTo>
                    <a:pt x="151091" y="232702"/>
                  </a:moveTo>
                  <a:lnTo>
                    <a:pt x="145008" y="218236"/>
                  </a:lnTo>
                  <a:lnTo>
                    <a:pt x="130556" y="224320"/>
                  </a:lnTo>
                  <a:lnTo>
                    <a:pt x="136626" y="238772"/>
                  </a:lnTo>
                  <a:lnTo>
                    <a:pt x="151091" y="232702"/>
                  </a:lnTo>
                  <a:close/>
                </a:path>
                <a:path w="1270634" h="287655">
                  <a:moveTo>
                    <a:pt x="180111" y="220548"/>
                  </a:moveTo>
                  <a:lnTo>
                    <a:pt x="174028" y="206082"/>
                  </a:lnTo>
                  <a:lnTo>
                    <a:pt x="159575" y="212166"/>
                  </a:lnTo>
                  <a:lnTo>
                    <a:pt x="165646" y="226618"/>
                  </a:lnTo>
                  <a:lnTo>
                    <a:pt x="180111" y="220548"/>
                  </a:lnTo>
                  <a:close/>
                </a:path>
                <a:path w="1270634" h="287655">
                  <a:moveTo>
                    <a:pt x="209130" y="208495"/>
                  </a:moveTo>
                  <a:lnTo>
                    <a:pt x="203060" y="193929"/>
                  </a:lnTo>
                  <a:lnTo>
                    <a:pt x="188595" y="200012"/>
                  </a:lnTo>
                  <a:lnTo>
                    <a:pt x="194564" y="214464"/>
                  </a:lnTo>
                  <a:lnTo>
                    <a:pt x="209130" y="208495"/>
                  </a:lnTo>
                  <a:close/>
                </a:path>
                <a:path w="1270634" h="287655">
                  <a:moveTo>
                    <a:pt x="238150" y="196342"/>
                  </a:moveTo>
                  <a:lnTo>
                    <a:pt x="232079" y="181889"/>
                  </a:lnTo>
                  <a:lnTo>
                    <a:pt x="217512" y="187858"/>
                  </a:lnTo>
                  <a:lnTo>
                    <a:pt x="223596" y="202425"/>
                  </a:lnTo>
                  <a:lnTo>
                    <a:pt x="238150" y="196342"/>
                  </a:lnTo>
                  <a:close/>
                </a:path>
                <a:path w="1270634" h="287655">
                  <a:moveTo>
                    <a:pt x="267068" y="184188"/>
                  </a:moveTo>
                  <a:lnTo>
                    <a:pt x="261099" y="169735"/>
                  </a:lnTo>
                  <a:lnTo>
                    <a:pt x="246532" y="175806"/>
                  </a:lnTo>
                  <a:lnTo>
                    <a:pt x="252615" y="190271"/>
                  </a:lnTo>
                  <a:lnTo>
                    <a:pt x="267068" y="184188"/>
                  </a:lnTo>
                  <a:close/>
                </a:path>
                <a:path w="1270634" h="287655">
                  <a:moveTo>
                    <a:pt x="296100" y="172034"/>
                  </a:moveTo>
                  <a:lnTo>
                    <a:pt x="290017" y="157581"/>
                  </a:lnTo>
                  <a:lnTo>
                    <a:pt x="275564" y="163652"/>
                  </a:lnTo>
                  <a:lnTo>
                    <a:pt x="281635" y="178117"/>
                  </a:lnTo>
                  <a:lnTo>
                    <a:pt x="296100" y="172034"/>
                  </a:lnTo>
                  <a:close/>
                </a:path>
                <a:path w="1270634" h="287655">
                  <a:moveTo>
                    <a:pt x="325120" y="159981"/>
                  </a:moveTo>
                  <a:lnTo>
                    <a:pt x="319036" y="145427"/>
                  </a:lnTo>
                  <a:lnTo>
                    <a:pt x="304584" y="151498"/>
                  </a:lnTo>
                  <a:lnTo>
                    <a:pt x="310654" y="166065"/>
                  </a:lnTo>
                  <a:lnTo>
                    <a:pt x="325120" y="159981"/>
                  </a:lnTo>
                  <a:close/>
                </a:path>
                <a:path w="1270634" h="287655">
                  <a:moveTo>
                    <a:pt x="354139" y="147828"/>
                  </a:moveTo>
                  <a:lnTo>
                    <a:pt x="348068" y="133375"/>
                  </a:lnTo>
                  <a:lnTo>
                    <a:pt x="333502" y="139446"/>
                  </a:lnTo>
                  <a:lnTo>
                    <a:pt x="339572" y="153911"/>
                  </a:lnTo>
                  <a:lnTo>
                    <a:pt x="354139" y="147828"/>
                  </a:lnTo>
                  <a:close/>
                </a:path>
                <a:path w="1270634" h="287655">
                  <a:moveTo>
                    <a:pt x="383159" y="135674"/>
                  </a:moveTo>
                  <a:lnTo>
                    <a:pt x="377088" y="121221"/>
                  </a:lnTo>
                  <a:lnTo>
                    <a:pt x="362521" y="127292"/>
                  </a:lnTo>
                  <a:lnTo>
                    <a:pt x="368604" y="141757"/>
                  </a:lnTo>
                  <a:lnTo>
                    <a:pt x="383159" y="135674"/>
                  </a:lnTo>
                  <a:close/>
                </a:path>
                <a:path w="1270634" h="287655">
                  <a:moveTo>
                    <a:pt x="412076" y="123634"/>
                  </a:moveTo>
                  <a:lnTo>
                    <a:pt x="406006" y="109067"/>
                  </a:lnTo>
                  <a:lnTo>
                    <a:pt x="391541" y="115138"/>
                  </a:lnTo>
                  <a:lnTo>
                    <a:pt x="397624" y="129603"/>
                  </a:lnTo>
                  <a:lnTo>
                    <a:pt x="412076" y="123634"/>
                  </a:lnTo>
                  <a:close/>
                </a:path>
                <a:path w="1270634" h="287655">
                  <a:moveTo>
                    <a:pt x="441109" y="111480"/>
                  </a:moveTo>
                  <a:lnTo>
                    <a:pt x="435025" y="97015"/>
                  </a:lnTo>
                  <a:lnTo>
                    <a:pt x="420573" y="102984"/>
                  </a:lnTo>
                  <a:lnTo>
                    <a:pt x="426643" y="117551"/>
                  </a:lnTo>
                  <a:lnTo>
                    <a:pt x="441109" y="111480"/>
                  </a:lnTo>
                  <a:close/>
                </a:path>
                <a:path w="1270634" h="287655">
                  <a:moveTo>
                    <a:pt x="470128" y="99326"/>
                  </a:moveTo>
                  <a:lnTo>
                    <a:pt x="464045" y="84861"/>
                  </a:lnTo>
                  <a:lnTo>
                    <a:pt x="449592" y="90944"/>
                  </a:lnTo>
                  <a:lnTo>
                    <a:pt x="455561" y="105397"/>
                  </a:lnTo>
                  <a:lnTo>
                    <a:pt x="470128" y="99326"/>
                  </a:lnTo>
                  <a:close/>
                </a:path>
                <a:path w="1270634" h="287655">
                  <a:moveTo>
                    <a:pt x="499148" y="87172"/>
                  </a:moveTo>
                  <a:lnTo>
                    <a:pt x="493077" y="72707"/>
                  </a:lnTo>
                  <a:lnTo>
                    <a:pt x="478510" y="78790"/>
                  </a:lnTo>
                  <a:lnTo>
                    <a:pt x="484581" y="93243"/>
                  </a:lnTo>
                  <a:lnTo>
                    <a:pt x="499148" y="87172"/>
                  </a:lnTo>
                  <a:close/>
                </a:path>
                <a:path w="1270634" h="287655">
                  <a:moveTo>
                    <a:pt x="528066" y="75120"/>
                  </a:moveTo>
                  <a:lnTo>
                    <a:pt x="522097" y="60553"/>
                  </a:lnTo>
                  <a:lnTo>
                    <a:pt x="507530" y="66636"/>
                  </a:lnTo>
                  <a:lnTo>
                    <a:pt x="513613" y="81191"/>
                  </a:lnTo>
                  <a:lnTo>
                    <a:pt x="528066" y="75120"/>
                  </a:lnTo>
                  <a:close/>
                </a:path>
                <a:path w="1270634" h="287655">
                  <a:moveTo>
                    <a:pt x="557085" y="62966"/>
                  </a:moveTo>
                  <a:lnTo>
                    <a:pt x="551014" y="48501"/>
                  </a:lnTo>
                  <a:lnTo>
                    <a:pt x="536549" y="54584"/>
                  </a:lnTo>
                  <a:lnTo>
                    <a:pt x="542632" y="69037"/>
                  </a:lnTo>
                  <a:lnTo>
                    <a:pt x="557085" y="62966"/>
                  </a:lnTo>
                  <a:close/>
                </a:path>
                <a:path w="1270634" h="287655">
                  <a:moveTo>
                    <a:pt x="586117" y="50812"/>
                  </a:moveTo>
                  <a:lnTo>
                    <a:pt x="580034" y="36347"/>
                  </a:lnTo>
                  <a:lnTo>
                    <a:pt x="565581" y="42430"/>
                  </a:lnTo>
                  <a:lnTo>
                    <a:pt x="571652" y="56883"/>
                  </a:lnTo>
                  <a:lnTo>
                    <a:pt x="586117" y="50812"/>
                  </a:lnTo>
                  <a:close/>
                </a:path>
                <a:path w="1270634" h="287655">
                  <a:moveTo>
                    <a:pt x="615137" y="38760"/>
                  </a:moveTo>
                  <a:lnTo>
                    <a:pt x="609053" y="24193"/>
                  </a:lnTo>
                  <a:lnTo>
                    <a:pt x="594601" y="30276"/>
                  </a:lnTo>
                  <a:lnTo>
                    <a:pt x="600570" y="44729"/>
                  </a:lnTo>
                  <a:lnTo>
                    <a:pt x="615137" y="38760"/>
                  </a:lnTo>
                  <a:close/>
                </a:path>
                <a:path w="1270634" h="287655">
                  <a:moveTo>
                    <a:pt x="644156" y="26606"/>
                  </a:moveTo>
                  <a:lnTo>
                    <a:pt x="638086" y="12153"/>
                  </a:lnTo>
                  <a:lnTo>
                    <a:pt x="623519" y="18122"/>
                  </a:lnTo>
                  <a:lnTo>
                    <a:pt x="629589" y="32689"/>
                  </a:lnTo>
                  <a:lnTo>
                    <a:pt x="644156" y="26606"/>
                  </a:lnTo>
                  <a:close/>
                </a:path>
                <a:path w="1270634" h="287655">
                  <a:moveTo>
                    <a:pt x="687743" y="6705"/>
                  </a:moveTo>
                  <a:lnTo>
                    <a:pt x="673493" y="101"/>
                  </a:lnTo>
                  <a:lnTo>
                    <a:pt x="670102" y="7289"/>
                  </a:lnTo>
                  <a:lnTo>
                    <a:pt x="667105" y="0"/>
                  </a:lnTo>
                  <a:lnTo>
                    <a:pt x="652538" y="6070"/>
                  </a:lnTo>
                  <a:lnTo>
                    <a:pt x="658622" y="20535"/>
                  </a:lnTo>
                  <a:lnTo>
                    <a:pt x="669886" y="15798"/>
                  </a:lnTo>
                  <a:lnTo>
                    <a:pt x="681037" y="20955"/>
                  </a:lnTo>
                  <a:lnTo>
                    <a:pt x="687743" y="6705"/>
                  </a:lnTo>
                  <a:close/>
                </a:path>
                <a:path w="1270634" h="287655">
                  <a:moveTo>
                    <a:pt x="716140" y="20002"/>
                  </a:moveTo>
                  <a:lnTo>
                    <a:pt x="701992" y="13411"/>
                  </a:lnTo>
                  <a:lnTo>
                    <a:pt x="695286" y="27660"/>
                  </a:lnTo>
                  <a:lnTo>
                    <a:pt x="709536" y="34251"/>
                  </a:lnTo>
                  <a:lnTo>
                    <a:pt x="716140" y="20002"/>
                  </a:lnTo>
                  <a:close/>
                </a:path>
                <a:path w="1270634" h="287655">
                  <a:moveTo>
                    <a:pt x="744639" y="33312"/>
                  </a:moveTo>
                  <a:lnTo>
                    <a:pt x="730389" y="26708"/>
                  </a:lnTo>
                  <a:lnTo>
                    <a:pt x="723785" y="40957"/>
                  </a:lnTo>
                  <a:lnTo>
                    <a:pt x="738035" y="47561"/>
                  </a:lnTo>
                  <a:lnTo>
                    <a:pt x="744639" y="33312"/>
                  </a:lnTo>
                  <a:close/>
                </a:path>
                <a:path w="1270634" h="287655">
                  <a:moveTo>
                    <a:pt x="773137" y="46621"/>
                  </a:moveTo>
                  <a:lnTo>
                    <a:pt x="758888" y="40017"/>
                  </a:lnTo>
                  <a:lnTo>
                    <a:pt x="752284" y="54165"/>
                  </a:lnTo>
                  <a:lnTo>
                    <a:pt x="766533" y="60871"/>
                  </a:lnTo>
                  <a:lnTo>
                    <a:pt x="773137" y="46621"/>
                  </a:lnTo>
                  <a:close/>
                </a:path>
                <a:path w="1270634" h="287655">
                  <a:moveTo>
                    <a:pt x="801636" y="59931"/>
                  </a:moveTo>
                  <a:lnTo>
                    <a:pt x="787387" y="53225"/>
                  </a:lnTo>
                  <a:lnTo>
                    <a:pt x="780783" y="67475"/>
                  </a:lnTo>
                  <a:lnTo>
                    <a:pt x="795032" y="74180"/>
                  </a:lnTo>
                  <a:lnTo>
                    <a:pt x="801636" y="59931"/>
                  </a:lnTo>
                  <a:close/>
                </a:path>
                <a:path w="1270634" h="287655">
                  <a:moveTo>
                    <a:pt x="830135" y="73228"/>
                  </a:moveTo>
                  <a:lnTo>
                    <a:pt x="815886" y="66522"/>
                  </a:lnTo>
                  <a:lnTo>
                    <a:pt x="809282" y="80772"/>
                  </a:lnTo>
                  <a:lnTo>
                    <a:pt x="823531" y="87477"/>
                  </a:lnTo>
                  <a:lnTo>
                    <a:pt x="830135" y="73228"/>
                  </a:lnTo>
                  <a:close/>
                </a:path>
                <a:path w="1270634" h="287655">
                  <a:moveTo>
                    <a:pt x="858634" y="86436"/>
                  </a:moveTo>
                  <a:lnTo>
                    <a:pt x="844384" y="79832"/>
                  </a:lnTo>
                  <a:lnTo>
                    <a:pt x="837679" y="94081"/>
                  </a:lnTo>
                  <a:lnTo>
                    <a:pt x="851928" y="100685"/>
                  </a:lnTo>
                  <a:lnTo>
                    <a:pt x="858634" y="86436"/>
                  </a:lnTo>
                  <a:close/>
                </a:path>
                <a:path w="1270634" h="287655">
                  <a:moveTo>
                    <a:pt x="887133" y="99745"/>
                  </a:moveTo>
                  <a:lnTo>
                    <a:pt x="872883" y="93141"/>
                  </a:lnTo>
                  <a:lnTo>
                    <a:pt x="866178" y="107391"/>
                  </a:lnTo>
                  <a:lnTo>
                    <a:pt x="880427" y="113995"/>
                  </a:lnTo>
                  <a:lnTo>
                    <a:pt x="887133" y="99745"/>
                  </a:lnTo>
                  <a:close/>
                </a:path>
                <a:path w="1270634" h="287655">
                  <a:moveTo>
                    <a:pt x="915631" y="113042"/>
                  </a:moveTo>
                  <a:lnTo>
                    <a:pt x="901382" y="106451"/>
                  </a:lnTo>
                  <a:lnTo>
                    <a:pt x="894676" y="120700"/>
                  </a:lnTo>
                  <a:lnTo>
                    <a:pt x="908926" y="127292"/>
                  </a:lnTo>
                  <a:lnTo>
                    <a:pt x="915631" y="113042"/>
                  </a:lnTo>
                  <a:close/>
                </a:path>
                <a:path w="1270634" h="287655">
                  <a:moveTo>
                    <a:pt x="944029" y="126352"/>
                  </a:moveTo>
                  <a:lnTo>
                    <a:pt x="929779" y="119748"/>
                  </a:lnTo>
                  <a:lnTo>
                    <a:pt x="923175" y="133997"/>
                  </a:lnTo>
                  <a:lnTo>
                    <a:pt x="937425" y="140601"/>
                  </a:lnTo>
                  <a:lnTo>
                    <a:pt x="944029" y="126352"/>
                  </a:lnTo>
                  <a:close/>
                </a:path>
                <a:path w="1270634" h="287655">
                  <a:moveTo>
                    <a:pt x="972527" y="139661"/>
                  </a:moveTo>
                  <a:lnTo>
                    <a:pt x="958278" y="132956"/>
                  </a:lnTo>
                  <a:lnTo>
                    <a:pt x="951674" y="147205"/>
                  </a:lnTo>
                  <a:lnTo>
                    <a:pt x="965923" y="153911"/>
                  </a:lnTo>
                  <a:lnTo>
                    <a:pt x="972527" y="139661"/>
                  </a:lnTo>
                  <a:close/>
                </a:path>
                <a:path w="1270634" h="287655">
                  <a:moveTo>
                    <a:pt x="1001026" y="152971"/>
                  </a:moveTo>
                  <a:lnTo>
                    <a:pt x="986777" y="146265"/>
                  </a:lnTo>
                  <a:lnTo>
                    <a:pt x="980173" y="160515"/>
                  </a:lnTo>
                  <a:lnTo>
                    <a:pt x="994422" y="167220"/>
                  </a:lnTo>
                  <a:lnTo>
                    <a:pt x="1001026" y="152971"/>
                  </a:lnTo>
                  <a:close/>
                </a:path>
                <a:path w="1270634" h="287655">
                  <a:moveTo>
                    <a:pt x="1029525" y="166268"/>
                  </a:moveTo>
                  <a:lnTo>
                    <a:pt x="1015276" y="159562"/>
                  </a:lnTo>
                  <a:lnTo>
                    <a:pt x="1008672" y="173812"/>
                  </a:lnTo>
                  <a:lnTo>
                    <a:pt x="1022921" y="180416"/>
                  </a:lnTo>
                  <a:lnTo>
                    <a:pt x="1029525" y="166268"/>
                  </a:lnTo>
                  <a:close/>
                </a:path>
                <a:path w="1270634" h="287655">
                  <a:moveTo>
                    <a:pt x="1058024" y="179476"/>
                  </a:moveTo>
                  <a:lnTo>
                    <a:pt x="1043774" y="172872"/>
                  </a:lnTo>
                  <a:lnTo>
                    <a:pt x="1037170" y="187121"/>
                  </a:lnTo>
                  <a:lnTo>
                    <a:pt x="1051318" y="193725"/>
                  </a:lnTo>
                  <a:lnTo>
                    <a:pt x="1058024" y="179476"/>
                  </a:lnTo>
                  <a:close/>
                </a:path>
                <a:path w="1270634" h="287655">
                  <a:moveTo>
                    <a:pt x="1086523" y="192786"/>
                  </a:moveTo>
                  <a:lnTo>
                    <a:pt x="1072273" y="186182"/>
                  </a:lnTo>
                  <a:lnTo>
                    <a:pt x="1065568" y="200431"/>
                  </a:lnTo>
                  <a:lnTo>
                    <a:pt x="1079817" y="207035"/>
                  </a:lnTo>
                  <a:lnTo>
                    <a:pt x="1086523" y="192786"/>
                  </a:lnTo>
                  <a:close/>
                </a:path>
                <a:path w="1270634" h="287655">
                  <a:moveTo>
                    <a:pt x="1115021" y="206082"/>
                  </a:moveTo>
                  <a:lnTo>
                    <a:pt x="1100772" y="199491"/>
                  </a:lnTo>
                  <a:lnTo>
                    <a:pt x="1094066" y="213741"/>
                  </a:lnTo>
                  <a:lnTo>
                    <a:pt x="1108316" y="220332"/>
                  </a:lnTo>
                  <a:lnTo>
                    <a:pt x="1115021" y="206082"/>
                  </a:lnTo>
                  <a:close/>
                </a:path>
                <a:path w="1270634" h="287655">
                  <a:moveTo>
                    <a:pt x="1143406" y="219392"/>
                  </a:moveTo>
                  <a:lnTo>
                    <a:pt x="1129271" y="212686"/>
                  </a:lnTo>
                  <a:lnTo>
                    <a:pt x="1122565" y="226936"/>
                  </a:lnTo>
                  <a:lnTo>
                    <a:pt x="1136815" y="233641"/>
                  </a:lnTo>
                  <a:lnTo>
                    <a:pt x="1143406" y="219392"/>
                  </a:lnTo>
                  <a:close/>
                </a:path>
                <a:path w="1270634" h="287655">
                  <a:moveTo>
                    <a:pt x="1171905" y="232702"/>
                  </a:moveTo>
                  <a:lnTo>
                    <a:pt x="1157655" y="225996"/>
                  </a:lnTo>
                  <a:lnTo>
                    <a:pt x="1151064" y="240245"/>
                  </a:lnTo>
                  <a:lnTo>
                    <a:pt x="1165313" y="246951"/>
                  </a:lnTo>
                  <a:lnTo>
                    <a:pt x="1171905" y="232702"/>
                  </a:lnTo>
                  <a:close/>
                </a:path>
                <a:path w="1270634" h="287655">
                  <a:moveTo>
                    <a:pt x="1200404" y="246011"/>
                  </a:moveTo>
                  <a:lnTo>
                    <a:pt x="1186154" y="239306"/>
                  </a:lnTo>
                  <a:lnTo>
                    <a:pt x="1179563" y="253555"/>
                  </a:lnTo>
                  <a:lnTo>
                    <a:pt x="1193812" y="260146"/>
                  </a:lnTo>
                  <a:lnTo>
                    <a:pt x="1200404" y="246011"/>
                  </a:lnTo>
                  <a:close/>
                </a:path>
                <a:path w="1270634" h="287655">
                  <a:moveTo>
                    <a:pt x="1270609" y="287388"/>
                  </a:moveTo>
                  <a:lnTo>
                    <a:pt x="1255420" y="270738"/>
                  </a:lnTo>
                  <a:lnTo>
                    <a:pt x="1233538" y="246761"/>
                  </a:lnTo>
                  <a:lnTo>
                    <a:pt x="1233538" y="270052"/>
                  </a:lnTo>
                  <a:lnTo>
                    <a:pt x="1224064" y="269659"/>
                  </a:lnTo>
                  <a:lnTo>
                    <a:pt x="1227137" y="263042"/>
                  </a:lnTo>
                  <a:lnTo>
                    <a:pt x="1233538" y="270052"/>
                  </a:lnTo>
                  <a:lnTo>
                    <a:pt x="1233538" y="246761"/>
                  </a:lnTo>
                  <a:lnTo>
                    <a:pt x="1228902" y="241668"/>
                  </a:lnTo>
                  <a:lnTo>
                    <a:pt x="1209103" y="219913"/>
                  </a:lnTo>
                  <a:lnTo>
                    <a:pt x="1204074" y="219710"/>
                  </a:lnTo>
                  <a:lnTo>
                    <a:pt x="1200937" y="222643"/>
                  </a:lnTo>
                  <a:lnTo>
                    <a:pt x="1197686" y="225577"/>
                  </a:lnTo>
                  <a:lnTo>
                    <a:pt x="1197470" y="230505"/>
                  </a:lnTo>
                  <a:lnTo>
                    <a:pt x="1219784" y="254990"/>
                  </a:lnTo>
                  <a:lnTo>
                    <a:pt x="1214653" y="252603"/>
                  </a:lnTo>
                  <a:lnTo>
                    <a:pt x="1208062" y="266852"/>
                  </a:lnTo>
                  <a:lnTo>
                    <a:pt x="1213129" y="269201"/>
                  </a:lnTo>
                  <a:lnTo>
                    <a:pt x="1183754" y="267982"/>
                  </a:lnTo>
                  <a:lnTo>
                    <a:pt x="1179982" y="267804"/>
                  </a:lnTo>
                  <a:lnTo>
                    <a:pt x="1176413" y="271259"/>
                  </a:lnTo>
                  <a:lnTo>
                    <a:pt x="1175994" y="279844"/>
                  </a:lnTo>
                  <a:lnTo>
                    <a:pt x="1179347" y="283514"/>
                  </a:lnTo>
                  <a:lnTo>
                    <a:pt x="1186154" y="283832"/>
                  </a:lnTo>
                  <a:lnTo>
                    <a:pt x="1270609" y="28738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33911" y="280751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39655" y="2814811"/>
            <a:ext cx="6375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64284" y="2808357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59192" y="3665543"/>
            <a:ext cx="635000" cy="346075"/>
          </a:xfrm>
          <a:prstGeom prst="rect">
            <a:avLst/>
          </a:prstGeom>
          <a:solidFill>
            <a:srgbClr val="E2EFDA"/>
          </a:solidFill>
          <a:ln w="20954">
            <a:solidFill>
              <a:srgbClr val="F15B2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15090" y="3665804"/>
            <a:ext cx="645795" cy="358140"/>
            <a:chOff x="4815090" y="3665804"/>
            <a:chExt cx="645795" cy="358140"/>
          </a:xfrm>
        </p:grpSpPr>
        <p:sp>
          <p:nvSpPr>
            <p:cNvPr id="64" name="object 64"/>
            <p:cNvSpPr/>
            <p:nvPr/>
          </p:nvSpPr>
          <p:spPr>
            <a:xfrm>
              <a:off x="4820488" y="367120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20488" y="367120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825726" y="3707326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053166" y="3300822"/>
            <a:ext cx="1943735" cy="1313815"/>
            <a:chOff x="4053166" y="3300822"/>
            <a:chExt cx="1943735" cy="1313815"/>
          </a:xfrm>
        </p:grpSpPr>
        <p:sp>
          <p:nvSpPr>
            <p:cNvPr id="68" name="object 68"/>
            <p:cNvSpPr/>
            <p:nvPr/>
          </p:nvSpPr>
          <p:spPr>
            <a:xfrm>
              <a:off x="4377290" y="330302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2" y="324856"/>
                  </a:lnTo>
                  <a:lnTo>
                    <a:pt x="351834" y="10896"/>
                  </a:lnTo>
                  <a:lnTo>
                    <a:pt x="340622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7"/>
                  </a:moveTo>
                  <a:lnTo>
                    <a:pt x="79943" y="327841"/>
                  </a:lnTo>
                  <a:lnTo>
                    <a:pt x="83924" y="326163"/>
                  </a:lnTo>
                  <a:lnTo>
                    <a:pt x="85705" y="321553"/>
                  </a:lnTo>
                  <a:lnTo>
                    <a:pt x="82353" y="313592"/>
                  </a:lnTo>
                  <a:lnTo>
                    <a:pt x="77743" y="311706"/>
                  </a:lnTo>
                  <a:lnTo>
                    <a:pt x="73761" y="313486"/>
                  </a:lnTo>
                  <a:lnTo>
                    <a:pt x="47202" y="324856"/>
                  </a:lnTo>
                  <a:lnTo>
                    <a:pt x="19907" y="352987"/>
                  </a:lnTo>
                  <a:lnTo>
                    <a:pt x="8591" y="342091"/>
                  </a:lnTo>
                  <a:lnTo>
                    <a:pt x="8591" y="340460"/>
                  </a:lnTo>
                  <a:lnTo>
                    <a:pt x="0" y="362207"/>
                  </a:lnTo>
                  <a:close/>
                </a:path>
                <a:path w="352425" h="362585">
                  <a:moveTo>
                    <a:pt x="8591" y="340460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6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60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7"/>
                  </a:lnTo>
                  <a:lnTo>
                    <a:pt x="47202" y="324856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77290" y="3300822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1"/>
                  </a:moveTo>
                  <a:lnTo>
                    <a:pt x="1603161" y="18754"/>
                  </a:lnTo>
                  <a:lnTo>
                    <a:pt x="1618458" y="15295"/>
                  </a:lnTo>
                  <a:lnTo>
                    <a:pt x="1615107" y="0"/>
                  </a:lnTo>
                  <a:lnTo>
                    <a:pt x="1599704" y="3351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4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4" y="32269"/>
                  </a:lnTo>
                  <a:lnTo>
                    <a:pt x="1557060" y="28917"/>
                  </a:lnTo>
                  <a:lnTo>
                    <a:pt x="1553709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6" y="23679"/>
                  </a:moveTo>
                  <a:lnTo>
                    <a:pt x="1511065" y="38976"/>
                  </a:lnTo>
                  <a:lnTo>
                    <a:pt x="1526362" y="35622"/>
                  </a:lnTo>
                  <a:lnTo>
                    <a:pt x="1523009" y="20325"/>
                  </a:lnTo>
                  <a:lnTo>
                    <a:pt x="1507606" y="23679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6" y="45786"/>
                  </a:lnTo>
                  <a:lnTo>
                    <a:pt x="1495662" y="42433"/>
                  </a:lnTo>
                  <a:lnTo>
                    <a:pt x="1492309" y="27031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7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4" y="44005"/>
                  </a:moveTo>
                  <a:lnTo>
                    <a:pt x="1418968" y="59302"/>
                  </a:lnTo>
                  <a:lnTo>
                    <a:pt x="1434264" y="55949"/>
                  </a:lnTo>
                  <a:lnTo>
                    <a:pt x="1430912" y="40652"/>
                  </a:lnTo>
                  <a:lnTo>
                    <a:pt x="1415614" y="44005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8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6" y="57520"/>
                  </a:moveTo>
                  <a:lnTo>
                    <a:pt x="1357569" y="72923"/>
                  </a:lnTo>
                  <a:lnTo>
                    <a:pt x="1372971" y="69465"/>
                  </a:lnTo>
                  <a:lnTo>
                    <a:pt x="1369513" y="54168"/>
                  </a:lnTo>
                  <a:lnTo>
                    <a:pt x="1354216" y="57520"/>
                  </a:lnTo>
                  <a:close/>
                </a:path>
                <a:path w="1618614" h="381000">
                  <a:moveTo>
                    <a:pt x="1323517" y="64331"/>
                  </a:moveTo>
                  <a:lnTo>
                    <a:pt x="1326870" y="79628"/>
                  </a:lnTo>
                  <a:lnTo>
                    <a:pt x="1342271" y="76276"/>
                  </a:lnTo>
                  <a:lnTo>
                    <a:pt x="1338814" y="60979"/>
                  </a:lnTo>
                  <a:lnTo>
                    <a:pt x="1323517" y="64331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0" y="86438"/>
                  </a:lnTo>
                  <a:lnTo>
                    <a:pt x="1311573" y="83085"/>
                  </a:lnTo>
                  <a:lnTo>
                    <a:pt x="1308115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9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21" y="84658"/>
                  </a:moveTo>
                  <a:lnTo>
                    <a:pt x="1234772" y="99955"/>
                  </a:lnTo>
                  <a:lnTo>
                    <a:pt x="1250175" y="96602"/>
                  </a:lnTo>
                  <a:lnTo>
                    <a:pt x="1246717" y="81199"/>
                  </a:lnTo>
                  <a:lnTo>
                    <a:pt x="1231421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5" y="103412"/>
                  </a:lnTo>
                  <a:lnTo>
                    <a:pt x="1216018" y="88011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4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4"/>
                  </a:moveTo>
                  <a:lnTo>
                    <a:pt x="1142676" y="120281"/>
                  </a:lnTo>
                  <a:lnTo>
                    <a:pt x="1158078" y="116928"/>
                  </a:lnTo>
                  <a:lnTo>
                    <a:pt x="1154724" y="101526"/>
                  </a:lnTo>
                  <a:lnTo>
                    <a:pt x="1139323" y="104984"/>
                  </a:lnTo>
                  <a:close/>
                </a:path>
                <a:path w="1618614" h="381000">
                  <a:moveTo>
                    <a:pt x="1108623" y="111690"/>
                  </a:moveTo>
                  <a:lnTo>
                    <a:pt x="1111976" y="127091"/>
                  </a:lnTo>
                  <a:lnTo>
                    <a:pt x="1127378" y="123634"/>
                  </a:lnTo>
                  <a:lnTo>
                    <a:pt x="1124026" y="108337"/>
                  </a:lnTo>
                  <a:lnTo>
                    <a:pt x="1108623" y="111690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80" y="130444"/>
                  </a:lnTo>
                  <a:lnTo>
                    <a:pt x="1093326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6" y="125310"/>
                  </a:moveTo>
                  <a:lnTo>
                    <a:pt x="1050578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6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3" y="147417"/>
                  </a:lnTo>
                  <a:lnTo>
                    <a:pt x="1035282" y="143960"/>
                  </a:lnTo>
                  <a:lnTo>
                    <a:pt x="1031928" y="128663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7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7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7" y="160934"/>
                  </a:lnTo>
                  <a:lnTo>
                    <a:pt x="973882" y="157581"/>
                  </a:lnTo>
                  <a:lnTo>
                    <a:pt x="970531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29" y="152342"/>
                  </a:moveTo>
                  <a:lnTo>
                    <a:pt x="927887" y="167744"/>
                  </a:lnTo>
                  <a:lnTo>
                    <a:pt x="943184" y="164287"/>
                  </a:lnTo>
                  <a:lnTo>
                    <a:pt x="939831" y="148990"/>
                  </a:lnTo>
                  <a:lnTo>
                    <a:pt x="924429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4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2" y="165858"/>
                  </a:moveTo>
                  <a:lnTo>
                    <a:pt x="866489" y="181260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2" y="165858"/>
                  </a:lnTo>
                  <a:close/>
                </a:path>
                <a:path w="1618614" h="381000">
                  <a:moveTo>
                    <a:pt x="832436" y="172669"/>
                  </a:moveTo>
                  <a:lnTo>
                    <a:pt x="835789" y="188070"/>
                  </a:lnTo>
                  <a:lnTo>
                    <a:pt x="851086" y="184613"/>
                  </a:lnTo>
                  <a:lnTo>
                    <a:pt x="847733" y="169316"/>
                  </a:lnTo>
                  <a:lnTo>
                    <a:pt x="832436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1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8" y="186184"/>
                  </a:moveTo>
                  <a:lnTo>
                    <a:pt x="774391" y="201587"/>
                  </a:lnTo>
                  <a:lnTo>
                    <a:pt x="789688" y="198128"/>
                  </a:lnTo>
                  <a:lnTo>
                    <a:pt x="786335" y="182831"/>
                  </a:lnTo>
                  <a:lnTo>
                    <a:pt x="771038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0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0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6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6" y="228617"/>
                  </a:lnTo>
                  <a:lnTo>
                    <a:pt x="666997" y="225266"/>
                  </a:lnTo>
                  <a:lnTo>
                    <a:pt x="663540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7" y="232075"/>
                  </a:lnTo>
                  <a:lnTo>
                    <a:pt x="632840" y="216674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5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5" y="226837"/>
                  </a:lnTo>
                  <a:close/>
                </a:path>
                <a:path w="1618614" h="381000">
                  <a:moveTo>
                    <a:pt x="556145" y="233648"/>
                  </a:moveTo>
                  <a:lnTo>
                    <a:pt x="559498" y="248945"/>
                  </a:lnTo>
                  <a:lnTo>
                    <a:pt x="574901" y="245591"/>
                  </a:lnTo>
                  <a:lnTo>
                    <a:pt x="571442" y="230190"/>
                  </a:lnTo>
                  <a:lnTo>
                    <a:pt x="556145" y="233648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4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1"/>
                  </a:lnTo>
                  <a:lnTo>
                    <a:pt x="482803" y="265918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3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2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5" y="286245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1" y="281005"/>
                  </a:moveTo>
                  <a:lnTo>
                    <a:pt x="344709" y="296407"/>
                  </a:lnTo>
                  <a:lnTo>
                    <a:pt x="360006" y="292949"/>
                  </a:lnTo>
                  <a:lnTo>
                    <a:pt x="356654" y="277653"/>
                  </a:lnTo>
                  <a:lnTo>
                    <a:pt x="341251" y="281005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0" y="303113"/>
                  </a:lnTo>
                  <a:lnTo>
                    <a:pt x="329308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3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2"/>
                  </a:moveTo>
                  <a:lnTo>
                    <a:pt x="252611" y="316734"/>
                  </a:lnTo>
                  <a:lnTo>
                    <a:pt x="267910" y="313275"/>
                  </a:lnTo>
                  <a:lnTo>
                    <a:pt x="264557" y="297978"/>
                  </a:lnTo>
                  <a:lnTo>
                    <a:pt x="249154" y="301332"/>
                  </a:lnTo>
                  <a:close/>
                </a:path>
                <a:path w="1618614" h="381000">
                  <a:moveTo>
                    <a:pt x="218455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5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5" y="330249"/>
                  </a:lnTo>
                  <a:lnTo>
                    <a:pt x="206510" y="326897"/>
                  </a:lnTo>
                  <a:lnTo>
                    <a:pt x="203159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9"/>
                  </a:moveTo>
                  <a:lnTo>
                    <a:pt x="160515" y="337060"/>
                  </a:lnTo>
                  <a:lnTo>
                    <a:pt x="175812" y="333603"/>
                  </a:lnTo>
                  <a:lnTo>
                    <a:pt x="172459" y="318306"/>
                  </a:lnTo>
                  <a:lnTo>
                    <a:pt x="157162" y="321659"/>
                  </a:lnTo>
                  <a:close/>
                </a:path>
                <a:path w="1618614" h="381000">
                  <a:moveTo>
                    <a:pt x="126464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4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7"/>
                  </a:lnTo>
                  <a:lnTo>
                    <a:pt x="114414" y="347223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7"/>
                  </a:moveTo>
                  <a:lnTo>
                    <a:pt x="85600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120" y="357966"/>
                  </a:lnTo>
                  <a:lnTo>
                    <a:pt x="53120" y="360739"/>
                  </a:lnTo>
                  <a:lnTo>
                    <a:pt x="37719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8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9"/>
                  </a:lnTo>
                  <a:lnTo>
                    <a:pt x="0" y="364407"/>
                  </a:lnTo>
                  <a:close/>
                </a:path>
                <a:path w="1618614" h="381000">
                  <a:moveTo>
                    <a:pt x="34366" y="340264"/>
                  </a:moveTo>
                  <a:lnTo>
                    <a:pt x="34366" y="348795"/>
                  </a:lnTo>
                  <a:lnTo>
                    <a:pt x="49663" y="345337"/>
                  </a:lnTo>
                  <a:lnTo>
                    <a:pt x="50328" y="348300"/>
                  </a:lnTo>
                  <a:lnTo>
                    <a:pt x="80361" y="327241"/>
                  </a:lnTo>
                  <a:lnTo>
                    <a:pt x="83714" y="324802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3" y="311914"/>
                  </a:lnTo>
                  <a:lnTo>
                    <a:pt x="34366" y="340264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7" y="357386"/>
                  </a:lnTo>
                  <a:lnTo>
                    <a:pt x="83714" y="353929"/>
                  </a:lnTo>
                  <a:lnTo>
                    <a:pt x="80361" y="338632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9" y="364092"/>
                  </a:lnTo>
                  <a:lnTo>
                    <a:pt x="53120" y="360739"/>
                  </a:lnTo>
                  <a:lnTo>
                    <a:pt x="52471" y="357849"/>
                  </a:lnTo>
                  <a:lnTo>
                    <a:pt x="39928" y="355592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471" y="357849"/>
                  </a:moveTo>
                  <a:lnTo>
                    <a:pt x="53120" y="360739"/>
                  </a:lnTo>
                  <a:lnTo>
                    <a:pt x="53120" y="357966"/>
                  </a:lnTo>
                  <a:lnTo>
                    <a:pt x="52471" y="357849"/>
                  </a:lnTo>
                  <a:close/>
                </a:path>
                <a:path w="1618614" h="381000">
                  <a:moveTo>
                    <a:pt x="39928" y="355592"/>
                  </a:moveTo>
                  <a:lnTo>
                    <a:pt x="52471" y="357849"/>
                  </a:lnTo>
                  <a:lnTo>
                    <a:pt x="50328" y="348300"/>
                  </a:lnTo>
                  <a:lnTo>
                    <a:pt x="39928" y="355592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9"/>
                  </a:lnTo>
                  <a:lnTo>
                    <a:pt x="39928" y="355592"/>
                  </a:lnTo>
                  <a:lnTo>
                    <a:pt x="50328" y="348300"/>
                  </a:lnTo>
                  <a:lnTo>
                    <a:pt x="49663" y="345337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9"/>
                  </a:moveTo>
                  <a:lnTo>
                    <a:pt x="36398" y="358067"/>
                  </a:lnTo>
                  <a:lnTo>
                    <a:pt x="39928" y="355592"/>
                  </a:lnTo>
                  <a:lnTo>
                    <a:pt x="35688" y="354829"/>
                  </a:lnTo>
                  <a:close/>
                </a:path>
                <a:path w="1618614" h="381000">
                  <a:moveTo>
                    <a:pt x="21374" y="352253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9"/>
                  </a:lnTo>
                  <a:lnTo>
                    <a:pt x="21374" y="352253"/>
                  </a:lnTo>
                  <a:close/>
                </a:path>
                <a:path w="1618614" h="381000">
                  <a:moveTo>
                    <a:pt x="21374" y="349391"/>
                  </a:moveTo>
                  <a:lnTo>
                    <a:pt x="21374" y="352253"/>
                  </a:lnTo>
                  <a:lnTo>
                    <a:pt x="35688" y="354829"/>
                  </a:lnTo>
                  <a:lnTo>
                    <a:pt x="34366" y="348795"/>
                  </a:lnTo>
                  <a:lnTo>
                    <a:pt x="34366" y="340264"/>
                  </a:lnTo>
                  <a:lnTo>
                    <a:pt x="21374" y="349391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9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8"/>
                  </a:lnTo>
                  <a:lnTo>
                    <a:pt x="21374" y="352253"/>
                  </a:lnTo>
                  <a:lnTo>
                    <a:pt x="21374" y="349391"/>
                  </a:lnTo>
                  <a:lnTo>
                    <a:pt x="18230" y="3515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37956" y="3301241"/>
              <a:ext cx="858519" cy="371475"/>
            </a:xfrm>
            <a:custGeom>
              <a:avLst/>
              <a:gdLst/>
              <a:ahLst/>
              <a:cxnLst/>
              <a:rect l="l" t="t" r="r" b="b"/>
              <a:pathLst>
                <a:path w="858520" h="371475">
                  <a:moveTo>
                    <a:pt x="837675" y="6181"/>
                  </a:moveTo>
                  <a:lnTo>
                    <a:pt x="843857" y="20640"/>
                  </a:lnTo>
                  <a:lnTo>
                    <a:pt x="858316" y="14458"/>
                  </a:lnTo>
                  <a:lnTo>
                    <a:pt x="852135" y="0"/>
                  </a:lnTo>
                  <a:lnTo>
                    <a:pt x="837675" y="6181"/>
                  </a:lnTo>
                  <a:close/>
                </a:path>
                <a:path w="858520" h="371475">
                  <a:moveTo>
                    <a:pt x="808757" y="18440"/>
                  </a:moveTo>
                  <a:lnTo>
                    <a:pt x="814939" y="32899"/>
                  </a:lnTo>
                  <a:lnTo>
                    <a:pt x="829398" y="26716"/>
                  </a:lnTo>
                  <a:lnTo>
                    <a:pt x="823217" y="12258"/>
                  </a:lnTo>
                  <a:lnTo>
                    <a:pt x="808757" y="18440"/>
                  </a:lnTo>
                  <a:close/>
                </a:path>
                <a:path w="858520" h="371475">
                  <a:moveTo>
                    <a:pt x="779840" y="30803"/>
                  </a:moveTo>
                  <a:lnTo>
                    <a:pt x="786022" y="45262"/>
                  </a:lnTo>
                  <a:lnTo>
                    <a:pt x="800481" y="39080"/>
                  </a:lnTo>
                  <a:lnTo>
                    <a:pt x="794299" y="24621"/>
                  </a:lnTo>
                  <a:lnTo>
                    <a:pt x="779840" y="30803"/>
                  </a:lnTo>
                  <a:close/>
                </a:path>
                <a:path w="858520" h="371475">
                  <a:moveTo>
                    <a:pt x="750923" y="43061"/>
                  </a:moveTo>
                  <a:lnTo>
                    <a:pt x="757104" y="57520"/>
                  </a:lnTo>
                  <a:lnTo>
                    <a:pt x="771563" y="51339"/>
                  </a:lnTo>
                  <a:lnTo>
                    <a:pt x="765382" y="36879"/>
                  </a:lnTo>
                  <a:lnTo>
                    <a:pt x="750923" y="43061"/>
                  </a:lnTo>
                  <a:close/>
                </a:path>
                <a:path w="858520" h="371475">
                  <a:moveTo>
                    <a:pt x="722003" y="55321"/>
                  </a:moveTo>
                  <a:lnTo>
                    <a:pt x="728186" y="69780"/>
                  </a:lnTo>
                  <a:lnTo>
                    <a:pt x="742645" y="63703"/>
                  </a:lnTo>
                  <a:lnTo>
                    <a:pt x="736462" y="49244"/>
                  </a:lnTo>
                  <a:lnTo>
                    <a:pt x="722003" y="55321"/>
                  </a:lnTo>
                  <a:close/>
                </a:path>
                <a:path w="858520" h="371475">
                  <a:moveTo>
                    <a:pt x="693085" y="67684"/>
                  </a:moveTo>
                  <a:lnTo>
                    <a:pt x="699268" y="82143"/>
                  </a:lnTo>
                  <a:lnTo>
                    <a:pt x="713727" y="75961"/>
                  </a:lnTo>
                  <a:lnTo>
                    <a:pt x="707544" y="61502"/>
                  </a:lnTo>
                  <a:lnTo>
                    <a:pt x="693085" y="67684"/>
                  </a:lnTo>
                  <a:close/>
                </a:path>
                <a:path w="858520" h="371475">
                  <a:moveTo>
                    <a:pt x="664168" y="79942"/>
                  </a:moveTo>
                  <a:lnTo>
                    <a:pt x="670350" y="94401"/>
                  </a:lnTo>
                  <a:lnTo>
                    <a:pt x="684809" y="88220"/>
                  </a:lnTo>
                  <a:lnTo>
                    <a:pt x="678627" y="73761"/>
                  </a:lnTo>
                  <a:lnTo>
                    <a:pt x="664168" y="79942"/>
                  </a:lnTo>
                  <a:close/>
                </a:path>
                <a:path w="858520" h="371475">
                  <a:moveTo>
                    <a:pt x="635250" y="92306"/>
                  </a:moveTo>
                  <a:lnTo>
                    <a:pt x="641432" y="106765"/>
                  </a:lnTo>
                  <a:lnTo>
                    <a:pt x="655891" y="100584"/>
                  </a:lnTo>
                  <a:lnTo>
                    <a:pt x="649709" y="86125"/>
                  </a:lnTo>
                  <a:lnTo>
                    <a:pt x="635250" y="92306"/>
                  </a:lnTo>
                  <a:close/>
                </a:path>
                <a:path w="858520" h="371475">
                  <a:moveTo>
                    <a:pt x="606332" y="104565"/>
                  </a:moveTo>
                  <a:lnTo>
                    <a:pt x="612514" y="119024"/>
                  </a:lnTo>
                  <a:lnTo>
                    <a:pt x="626973" y="112842"/>
                  </a:lnTo>
                  <a:lnTo>
                    <a:pt x="620791" y="98383"/>
                  </a:lnTo>
                  <a:lnTo>
                    <a:pt x="606332" y="104565"/>
                  </a:lnTo>
                  <a:close/>
                </a:path>
                <a:path w="858520" h="371475">
                  <a:moveTo>
                    <a:pt x="577414" y="116823"/>
                  </a:moveTo>
                  <a:lnTo>
                    <a:pt x="583596" y="131282"/>
                  </a:lnTo>
                  <a:lnTo>
                    <a:pt x="598055" y="125205"/>
                  </a:lnTo>
                  <a:lnTo>
                    <a:pt x="591873" y="110746"/>
                  </a:lnTo>
                  <a:lnTo>
                    <a:pt x="577414" y="116823"/>
                  </a:lnTo>
                  <a:close/>
                </a:path>
                <a:path w="858520" h="371475">
                  <a:moveTo>
                    <a:pt x="548497" y="129186"/>
                  </a:moveTo>
                  <a:lnTo>
                    <a:pt x="554574" y="143645"/>
                  </a:lnTo>
                  <a:lnTo>
                    <a:pt x="569137" y="137464"/>
                  </a:lnTo>
                  <a:lnTo>
                    <a:pt x="562955" y="123005"/>
                  </a:lnTo>
                  <a:lnTo>
                    <a:pt x="548497" y="129186"/>
                  </a:lnTo>
                  <a:close/>
                </a:path>
                <a:path w="858520" h="371475">
                  <a:moveTo>
                    <a:pt x="519579" y="141446"/>
                  </a:moveTo>
                  <a:lnTo>
                    <a:pt x="525655" y="155905"/>
                  </a:lnTo>
                  <a:lnTo>
                    <a:pt x="540115" y="149828"/>
                  </a:lnTo>
                  <a:lnTo>
                    <a:pt x="534037" y="135369"/>
                  </a:lnTo>
                  <a:lnTo>
                    <a:pt x="519579" y="141446"/>
                  </a:lnTo>
                  <a:close/>
                </a:path>
                <a:path w="858520" h="371475">
                  <a:moveTo>
                    <a:pt x="490661" y="153809"/>
                  </a:moveTo>
                  <a:lnTo>
                    <a:pt x="496737" y="168268"/>
                  </a:lnTo>
                  <a:lnTo>
                    <a:pt x="511196" y="162086"/>
                  </a:lnTo>
                  <a:lnTo>
                    <a:pt x="505119" y="147627"/>
                  </a:lnTo>
                  <a:lnTo>
                    <a:pt x="490661" y="153809"/>
                  </a:lnTo>
                  <a:close/>
                </a:path>
                <a:path w="858520" h="371475">
                  <a:moveTo>
                    <a:pt x="461742" y="166067"/>
                  </a:moveTo>
                  <a:lnTo>
                    <a:pt x="467819" y="180526"/>
                  </a:lnTo>
                  <a:lnTo>
                    <a:pt x="482278" y="174345"/>
                  </a:lnTo>
                  <a:lnTo>
                    <a:pt x="476203" y="159886"/>
                  </a:lnTo>
                  <a:lnTo>
                    <a:pt x="461742" y="166067"/>
                  </a:lnTo>
                  <a:close/>
                </a:path>
                <a:path w="858520" h="371475">
                  <a:moveTo>
                    <a:pt x="432720" y="178327"/>
                  </a:moveTo>
                  <a:lnTo>
                    <a:pt x="438901" y="192890"/>
                  </a:lnTo>
                  <a:lnTo>
                    <a:pt x="453360" y="186709"/>
                  </a:lnTo>
                  <a:lnTo>
                    <a:pt x="447285" y="172250"/>
                  </a:lnTo>
                  <a:lnTo>
                    <a:pt x="432720" y="178327"/>
                  </a:lnTo>
                  <a:close/>
                </a:path>
                <a:path w="858520" h="371475">
                  <a:moveTo>
                    <a:pt x="403802" y="190690"/>
                  </a:moveTo>
                  <a:lnTo>
                    <a:pt x="409983" y="205149"/>
                  </a:lnTo>
                  <a:lnTo>
                    <a:pt x="424442" y="198967"/>
                  </a:lnTo>
                  <a:lnTo>
                    <a:pt x="418261" y="184508"/>
                  </a:lnTo>
                  <a:lnTo>
                    <a:pt x="403802" y="190690"/>
                  </a:lnTo>
                  <a:close/>
                </a:path>
                <a:path w="858520" h="371475">
                  <a:moveTo>
                    <a:pt x="374884" y="202948"/>
                  </a:moveTo>
                  <a:lnTo>
                    <a:pt x="381066" y="217407"/>
                  </a:lnTo>
                  <a:lnTo>
                    <a:pt x="395524" y="211330"/>
                  </a:lnTo>
                  <a:lnTo>
                    <a:pt x="389343" y="196871"/>
                  </a:lnTo>
                  <a:lnTo>
                    <a:pt x="374884" y="202948"/>
                  </a:lnTo>
                  <a:close/>
                </a:path>
                <a:path w="858520" h="371475">
                  <a:moveTo>
                    <a:pt x="345967" y="215311"/>
                  </a:moveTo>
                  <a:lnTo>
                    <a:pt x="352148" y="229770"/>
                  </a:lnTo>
                  <a:lnTo>
                    <a:pt x="366608" y="223588"/>
                  </a:lnTo>
                  <a:lnTo>
                    <a:pt x="360425" y="209130"/>
                  </a:lnTo>
                  <a:lnTo>
                    <a:pt x="345967" y="215311"/>
                  </a:lnTo>
                  <a:close/>
                </a:path>
                <a:path w="858520" h="371475">
                  <a:moveTo>
                    <a:pt x="317049" y="227571"/>
                  </a:moveTo>
                  <a:lnTo>
                    <a:pt x="323230" y="242028"/>
                  </a:lnTo>
                  <a:lnTo>
                    <a:pt x="337690" y="235847"/>
                  </a:lnTo>
                  <a:lnTo>
                    <a:pt x="331508" y="221388"/>
                  </a:lnTo>
                  <a:lnTo>
                    <a:pt x="317049" y="227571"/>
                  </a:lnTo>
                  <a:close/>
                </a:path>
                <a:path w="858520" h="371475">
                  <a:moveTo>
                    <a:pt x="288131" y="239934"/>
                  </a:moveTo>
                  <a:lnTo>
                    <a:pt x="294313" y="254392"/>
                  </a:lnTo>
                  <a:lnTo>
                    <a:pt x="308771" y="248211"/>
                  </a:lnTo>
                  <a:lnTo>
                    <a:pt x="302590" y="233752"/>
                  </a:lnTo>
                  <a:lnTo>
                    <a:pt x="288131" y="239934"/>
                  </a:lnTo>
                  <a:close/>
                </a:path>
                <a:path w="858520" h="371475">
                  <a:moveTo>
                    <a:pt x="259213" y="252192"/>
                  </a:moveTo>
                  <a:lnTo>
                    <a:pt x="265395" y="266651"/>
                  </a:lnTo>
                  <a:lnTo>
                    <a:pt x="279853" y="260469"/>
                  </a:lnTo>
                  <a:lnTo>
                    <a:pt x="273672" y="246011"/>
                  </a:lnTo>
                  <a:lnTo>
                    <a:pt x="259213" y="252192"/>
                  </a:lnTo>
                  <a:close/>
                </a:path>
                <a:path w="858520" h="371475">
                  <a:moveTo>
                    <a:pt x="230295" y="264452"/>
                  </a:moveTo>
                  <a:lnTo>
                    <a:pt x="236477" y="278911"/>
                  </a:lnTo>
                  <a:lnTo>
                    <a:pt x="250935" y="272832"/>
                  </a:lnTo>
                  <a:lnTo>
                    <a:pt x="244754" y="258375"/>
                  </a:lnTo>
                  <a:lnTo>
                    <a:pt x="230295" y="264452"/>
                  </a:lnTo>
                  <a:close/>
                </a:path>
                <a:path w="858520" h="371475">
                  <a:moveTo>
                    <a:pt x="201377" y="276815"/>
                  </a:moveTo>
                  <a:lnTo>
                    <a:pt x="207558" y="291273"/>
                  </a:lnTo>
                  <a:lnTo>
                    <a:pt x="222017" y="285092"/>
                  </a:lnTo>
                  <a:lnTo>
                    <a:pt x="215836" y="270633"/>
                  </a:lnTo>
                  <a:lnTo>
                    <a:pt x="201377" y="276815"/>
                  </a:lnTo>
                  <a:close/>
                </a:path>
                <a:path w="858520" h="371475">
                  <a:moveTo>
                    <a:pt x="172459" y="289073"/>
                  </a:moveTo>
                  <a:lnTo>
                    <a:pt x="178642" y="303532"/>
                  </a:lnTo>
                  <a:lnTo>
                    <a:pt x="193099" y="297455"/>
                  </a:lnTo>
                  <a:lnTo>
                    <a:pt x="186918" y="282996"/>
                  </a:lnTo>
                  <a:lnTo>
                    <a:pt x="172459" y="289073"/>
                  </a:lnTo>
                  <a:close/>
                </a:path>
                <a:path w="858520" h="371475">
                  <a:moveTo>
                    <a:pt x="143541" y="301437"/>
                  </a:moveTo>
                  <a:lnTo>
                    <a:pt x="149724" y="315895"/>
                  </a:lnTo>
                  <a:lnTo>
                    <a:pt x="164181" y="309714"/>
                  </a:lnTo>
                  <a:lnTo>
                    <a:pt x="158000" y="295255"/>
                  </a:lnTo>
                  <a:lnTo>
                    <a:pt x="143541" y="301437"/>
                  </a:lnTo>
                  <a:close/>
                </a:path>
                <a:path w="858520" h="371475">
                  <a:moveTo>
                    <a:pt x="114623" y="313696"/>
                  </a:moveTo>
                  <a:lnTo>
                    <a:pt x="120700" y="328155"/>
                  </a:lnTo>
                  <a:lnTo>
                    <a:pt x="135159" y="321972"/>
                  </a:lnTo>
                  <a:lnTo>
                    <a:pt x="129082" y="307513"/>
                  </a:lnTo>
                  <a:lnTo>
                    <a:pt x="114623" y="313696"/>
                  </a:lnTo>
                  <a:close/>
                </a:path>
                <a:path w="858520" h="371475">
                  <a:moveTo>
                    <a:pt x="85705" y="325954"/>
                  </a:moveTo>
                  <a:lnTo>
                    <a:pt x="91782" y="340518"/>
                  </a:lnTo>
                  <a:lnTo>
                    <a:pt x="106241" y="334336"/>
                  </a:lnTo>
                  <a:lnTo>
                    <a:pt x="100164" y="319877"/>
                  </a:lnTo>
                  <a:lnTo>
                    <a:pt x="85705" y="325954"/>
                  </a:lnTo>
                  <a:close/>
                </a:path>
                <a:path w="858520" h="371475">
                  <a:moveTo>
                    <a:pt x="0" y="371007"/>
                  </a:moveTo>
                  <a:lnTo>
                    <a:pt x="85705" y="370388"/>
                  </a:lnTo>
                  <a:lnTo>
                    <a:pt x="91259" y="370274"/>
                  </a:lnTo>
                  <a:lnTo>
                    <a:pt x="94820" y="366816"/>
                  </a:lnTo>
                  <a:lnTo>
                    <a:pt x="94716" y="362416"/>
                  </a:lnTo>
                  <a:lnTo>
                    <a:pt x="94716" y="358120"/>
                  </a:lnTo>
                  <a:lnTo>
                    <a:pt x="91259" y="354662"/>
                  </a:lnTo>
                  <a:lnTo>
                    <a:pt x="68836" y="354773"/>
                  </a:lnTo>
                  <a:lnTo>
                    <a:pt x="48406" y="354899"/>
                  </a:lnTo>
                  <a:lnTo>
                    <a:pt x="48406" y="358959"/>
                  </a:lnTo>
                  <a:lnTo>
                    <a:pt x="33947" y="365036"/>
                  </a:lnTo>
                  <a:lnTo>
                    <a:pt x="32093" y="360625"/>
                  </a:lnTo>
                  <a:lnTo>
                    <a:pt x="24411" y="368493"/>
                  </a:lnTo>
                  <a:lnTo>
                    <a:pt x="18755" y="355081"/>
                  </a:lnTo>
                  <a:lnTo>
                    <a:pt x="18755" y="351799"/>
                  </a:lnTo>
                  <a:lnTo>
                    <a:pt x="0" y="371007"/>
                  </a:lnTo>
                  <a:close/>
                </a:path>
                <a:path w="858520" h="371475">
                  <a:moveTo>
                    <a:pt x="56788" y="338317"/>
                  </a:moveTo>
                  <a:lnTo>
                    <a:pt x="62865" y="352776"/>
                  </a:lnTo>
                  <a:lnTo>
                    <a:pt x="77323" y="346595"/>
                  </a:lnTo>
                  <a:lnTo>
                    <a:pt x="71247" y="332136"/>
                  </a:lnTo>
                  <a:lnTo>
                    <a:pt x="56788" y="338317"/>
                  </a:lnTo>
                  <a:close/>
                </a:path>
                <a:path w="858520" h="371475">
                  <a:moveTo>
                    <a:pt x="27870" y="342464"/>
                  </a:moveTo>
                  <a:lnTo>
                    <a:pt x="27870" y="350577"/>
                  </a:lnTo>
                  <a:lnTo>
                    <a:pt x="42329" y="344500"/>
                  </a:lnTo>
                  <a:lnTo>
                    <a:pt x="43986" y="348444"/>
                  </a:lnTo>
                  <a:lnTo>
                    <a:pt x="71979" y="319773"/>
                  </a:lnTo>
                  <a:lnTo>
                    <a:pt x="75018" y="316630"/>
                  </a:lnTo>
                  <a:lnTo>
                    <a:pt x="75018" y="311704"/>
                  </a:lnTo>
                  <a:lnTo>
                    <a:pt x="71875" y="308667"/>
                  </a:lnTo>
                  <a:lnTo>
                    <a:pt x="68836" y="305628"/>
                  </a:lnTo>
                  <a:lnTo>
                    <a:pt x="63808" y="305628"/>
                  </a:lnTo>
                  <a:lnTo>
                    <a:pt x="27870" y="342464"/>
                  </a:lnTo>
                  <a:close/>
                </a:path>
                <a:path w="858520" h="371475">
                  <a:moveTo>
                    <a:pt x="32093" y="360625"/>
                  </a:moveTo>
                  <a:lnTo>
                    <a:pt x="33947" y="365036"/>
                  </a:lnTo>
                  <a:lnTo>
                    <a:pt x="48406" y="358959"/>
                  </a:lnTo>
                  <a:lnTo>
                    <a:pt x="46704" y="354909"/>
                  </a:lnTo>
                  <a:lnTo>
                    <a:pt x="37619" y="354965"/>
                  </a:lnTo>
                  <a:lnTo>
                    <a:pt x="32093" y="360625"/>
                  </a:lnTo>
                  <a:close/>
                </a:path>
                <a:path w="858520" h="371475">
                  <a:moveTo>
                    <a:pt x="46704" y="354909"/>
                  </a:moveTo>
                  <a:lnTo>
                    <a:pt x="48406" y="358959"/>
                  </a:lnTo>
                  <a:lnTo>
                    <a:pt x="48406" y="354899"/>
                  </a:lnTo>
                  <a:lnTo>
                    <a:pt x="46704" y="354909"/>
                  </a:lnTo>
                  <a:close/>
                </a:path>
                <a:path w="858520" h="371475">
                  <a:moveTo>
                    <a:pt x="37619" y="354965"/>
                  </a:moveTo>
                  <a:lnTo>
                    <a:pt x="46704" y="354909"/>
                  </a:lnTo>
                  <a:lnTo>
                    <a:pt x="43986" y="348444"/>
                  </a:lnTo>
                  <a:lnTo>
                    <a:pt x="37619" y="354965"/>
                  </a:lnTo>
                  <a:close/>
                </a:path>
                <a:path w="858520" h="371475">
                  <a:moveTo>
                    <a:pt x="27870" y="350577"/>
                  </a:moveTo>
                  <a:lnTo>
                    <a:pt x="29735" y="355014"/>
                  </a:lnTo>
                  <a:lnTo>
                    <a:pt x="37619" y="354965"/>
                  </a:lnTo>
                  <a:lnTo>
                    <a:pt x="43986" y="348444"/>
                  </a:lnTo>
                  <a:lnTo>
                    <a:pt x="42329" y="344500"/>
                  </a:lnTo>
                  <a:lnTo>
                    <a:pt x="27870" y="350577"/>
                  </a:lnTo>
                  <a:close/>
                </a:path>
                <a:path w="858520" h="371475">
                  <a:moveTo>
                    <a:pt x="29735" y="355014"/>
                  </a:moveTo>
                  <a:lnTo>
                    <a:pt x="32093" y="360625"/>
                  </a:lnTo>
                  <a:lnTo>
                    <a:pt x="37619" y="354965"/>
                  </a:lnTo>
                  <a:lnTo>
                    <a:pt x="29735" y="355014"/>
                  </a:lnTo>
                  <a:close/>
                </a:path>
                <a:path w="858520" h="371475">
                  <a:moveTo>
                    <a:pt x="18755" y="355081"/>
                  </a:moveTo>
                  <a:lnTo>
                    <a:pt x="24411" y="368493"/>
                  </a:lnTo>
                  <a:lnTo>
                    <a:pt x="32093" y="360625"/>
                  </a:lnTo>
                  <a:lnTo>
                    <a:pt x="29735" y="355014"/>
                  </a:lnTo>
                  <a:lnTo>
                    <a:pt x="18755" y="355081"/>
                  </a:lnTo>
                  <a:close/>
                </a:path>
                <a:path w="858520" h="371475">
                  <a:moveTo>
                    <a:pt x="18755" y="351799"/>
                  </a:moveTo>
                  <a:lnTo>
                    <a:pt x="18755" y="355081"/>
                  </a:lnTo>
                  <a:lnTo>
                    <a:pt x="29735" y="355014"/>
                  </a:lnTo>
                  <a:lnTo>
                    <a:pt x="27870" y="350577"/>
                  </a:lnTo>
                  <a:lnTo>
                    <a:pt x="27870" y="342464"/>
                  </a:lnTo>
                  <a:lnTo>
                    <a:pt x="18755" y="351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17912" y="3302603"/>
              <a:ext cx="420370" cy="370205"/>
            </a:xfrm>
            <a:custGeom>
              <a:avLst/>
              <a:gdLst/>
              <a:ahLst/>
              <a:cxnLst/>
              <a:rect l="l" t="t" r="r" b="b"/>
              <a:pathLst>
                <a:path w="420370" h="370204">
                  <a:moveTo>
                    <a:pt x="0" y="11734"/>
                  </a:moveTo>
                  <a:lnTo>
                    <a:pt x="11736" y="22108"/>
                  </a:lnTo>
                  <a:lnTo>
                    <a:pt x="22108" y="10267"/>
                  </a:lnTo>
                  <a:lnTo>
                    <a:pt x="10267" y="0"/>
                  </a:lnTo>
                  <a:lnTo>
                    <a:pt x="0" y="11734"/>
                  </a:lnTo>
                  <a:close/>
                </a:path>
                <a:path w="420370" h="370204">
                  <a:moveTo>
                    <a:pt x="23575" y="32480"/>
                  </a:moveTo>
                  <a:lnTo>
                    <a:pt x="35413" y="42853"/>
                  </a:lnTo>
                  <a:lnTo>
                    <a:pt x="45787" y="31013"/>
                  </a:lnTo>
                  <a:lnTo>
                    <a:pt x="33948" y="20641"/>
                  </a:lnTo>
                  <a:lnTo>
                    <a:pt x="23575" y="32480"/>
                  </a:lnTo>
                  <a:close/>
                </a:path>
                <a:path w="420370" h="370204">
                  <a:moveTo>
                    <a:pt x="47254" y="53225"/>
                  </a:moveTo>
                  <a:lnTo>
                    <a:pt x="59093" y="63599"/>
                  </a:lnTo>
                  <a:lnTo>
                    <a:pt x="69466" y="51758"/>
                  </a:lnTo>
                  <a:lnTo>
                    <a:pt x="57626" y="41386"/>
                  </a:lnTo>
                  <a:lnTo>
                    <a:pt x="47254" y="53225"/>
                  </a:lnTo>
                  <a:close/>
                </a:path>
                <a:path w="420370" h="370204">
                  <a:moveTo>
                    <a:pt x="70933" y="73867"/>
                  </a:moveTo>
                  <a:lnTo>
                    <a:pt x="82668" y="84239"/>
                  </a:lnTo>
                  <a:lnTo>
                    <a:pt x="93040" y="72400"/>
                  </a:lnTo>
                  <a:lnTo>
                    <a:pt x="81201" y="62132"/>
                  </a:lnTo>
                  <a:lnTo>
                    <a:pt x="70933" y="73867"/>
                  </a:lnTo>
                  <a:close/>
                </a:path>
                <a:path w="420370" h="370204">
                  <a:moveTo>
                    <a:pt x="94507" y="94612"/>
                  </a:moveTo>
                  <a:lnTo>
                    <a:pt x="106347" y="104984"/>
                  </a:lnTo>
                  <a:lnTo>
                    <a:pt x="116720" y="93145"/>
                  </a:lnTo>
                  <a:lnTo>
                    <a:pt x="104880" y="82772"/>
                  </a:lnTo>
                  <a:lnTo>
                    <a:pt x="94507" y="94612"/>
                  </a:lnTo>
                  <a:close/>
                </a:path>
                <a:path w="420370" h="370204">
                  <a:moveTo>
                    <a:pt x="118186" y="115357"/>
                  </a:moveTo>
                  <a:lnTo>
                    <a:pt x="130026" y="125729"/>
                  </a:lnTo>
                  <a:lnTo>
                    <a:pt x="140398" y="113891"/>
                  </a:lnTo>
                  <a:lnTo>
                    <a:pt x="128559" y="103517"/>
                  </a:lnTo>
                  <a:lnTo>
                    <a:pt x="118186" y="115357"/>
                  </a:lnTo>
                  <a:close/>
                </a:path>
                <a:path w="420370" h="370204">
                  <a:moveTo>
                    <a:pt x="141865" y="135997"/>
                  </a:moveTo>
                  <a:lnTo>
                    <a:pt x="153600" y="146371"/>
                  </a:lnTo>
                  <a:lnTo>
                    <a:pt x="163973" y="134531"/>
                  </a:lnTo>
                  <a:lnTo>
                    <a:pt x="152133" y="124263"/>
                  </a:lnTo>
                  <a:lnTo>
                    <a:pt x="141865" y="135997"/>
                  </a:lnTo>
                  <a:close/>
                </a:path>
                <a:path w="420370" h="370204">
                  <a:moveTo>
                    <a:pt x="165440" y="156743"/>
                  </a:moveTo>
                  <a:lnTo>
                    <a:pt x="177280" y="167116"/>
                  </a:lnTo>
                  <a:lnTo>
                    <a:pt x="187652" y="155276"/>
                  </a:lnTo>
                  <a:lnTo>
                    <a:pt x="175812" y="144904"/>
                  </a:lnTo>
                  <a:lnTo>
                    <a:pt x="165440" y="156743"/>
                  </a:lnTo>
                  <a:close/>
                </a:path>
                <a:path w="420370" h="370204">
                  <a:moveTo>
                    <a:pt x="189119" y="177488"/>
                  </a:moveTo>
                  <a:lnTo>
                    <a:pt x="200958" y="187862"/>
                  </a:lnTo>
                  <a:lnTo>
                    <a:pt x="211331" y="176022"/>
                  </a:lnTo>
                  <a:lnTo>
                    <a:pt x="199491" y="165649"/>
                  </a:lnTo>
                  <a:lnTo>
                    <a:pt x="189119" y="177488"/>
                  </a:lnTo>
                  <a:close/>
                </a:path>
                <a:path w="420370" h="370204">
                  <a:moveTo>
                    <a:pt x="212798" y="198130"/>
                  </a:moveTo>
                  <a:lnTo>
                    <a:pt x="224533" y="208502"/>
                  </a:lnTo>
                  <a:lnTo>
                    <a:pt x="234905" y="196663"/>
                  </a:lnTo>
                  <a:lnTo>
                    <a:pt x="223066" y="186394"/>
                  </a:lnTo>
                  <a:lnTo>
                    <a:pt x="212798" y="198130"/>
                  </a:lnTo>
                  <a:close/>
                </a:path>
                <a:path w="420370" h="370204">
                  <a:moveTo>
                    <a:pt x="236372" y="218875"/>
                  </a:moveTo>
                  <a:lnTo>
                    <a:pt x="248212" y="229247"/>
                  </a:lnTo>
                  <a:lnTo>
                    <a:pt x="258585" y="217408"/>
                  </a:lnTo>
                  <a:lnTo>
                    <a:pt x="246745" y="207035"/>
                  </a:lnTo>
                  <a:lnTo>
                    <a:pt x="236372" y="218875"/>
                  </a:lnTo>
                  <a:close/>
                </a:path>
                <a:path w="420370" h="370204">
                  <a:moveTo>
                    <a:pt x="260052" y="239621"/>
                  </a:moveTo>
                  <a:lnTo>
                    <a:pt x="271891" y="249993"/>
                  </a:lnTo>
                  <a:lnTo>
                    <a:pt x="282263" y="238154"/>
                  </a:lnTo>
                  <a:lnTo>
                    <a:pt x="270424" y="227780"/>
                  </a:lnTo>
                  <a:lnTo>
                    <a:pt x="260052" y="239621"/>
                  </a:lnTo>
                  <a:close/>
                </a:path>
                <a:path w="420370" h="370204">
                  <a:moveTo>
                    <a:pt x="283730" y="260261"/>
                  </a:moveTo>
                  <a:lnTo>
                    <a:pt x="295466" y="270634"/>
                  </a:lnTo>
                  <a:lnTo>
                    <a:pt x="305838" y="258794"/>
                  </a:lnTo>
                  <a:lnTo>
                    <a:pt x="293999" y="248526"/>
                  </a:lnTo>
                  <a:lnTo>
                    <a:pt x="283730" y="260261"/>
                  </a:lnTo>
                  <a:close/>
                </a:path>
                <a:path w="420370" h="370204">
                  <a:moveTo>
                    <a:pt x="307305" y="281006"/>
                  </a:moveTo>
                  <a:lnTo>
                    <a:pt x="319144" y="291379"/>
                  </a:lnTo>
                  <a:lnTo>
                    <a:pt x="329518" y="279539"/>
                  </a:lnTo>
                  <a:lnTo>
                    <a:pt x="317677" y="269167"/>
                  </a:lnTo>
                  <a:lnTo>
                    <a:pt x="307305" y="281006"/>
                  </a:lnTo>
                  <a:close/>
                </a:path>
                <a:path w="420370" h="370204">
                  <a:moveTo>
                    <a:pt x="331613" y="336014"/>
                  </a:moveTo>
                  <a:lnTo>
                    <a:pt x="333918" y="340518"/>
                  </a:lnTo>
                  <a:lnTo>
                    <a:pt x="420358" y="369646"/>
                  </a:lnTo>
                  <a:lnTo>
                    <a:pt x="407574" y="343625"/>
                  </a:lnTo>
                  <a:lnTo>
                    <a:pt x="407574" y="348691"/>
                  </a:lnTo>
                  <a:lnTo>
                    <a:pt x="397935" y="359587"/>
                  </a:lnTo>
                  <a:lnTo>
                    <a:pt x="393204" y="349942"/>
                  </a:lnTo>
                  <a:lnTo>
                    <a:pt x="390077" y="353510"/>
                  </a:lnTo>
                  <a:lnTo>
                    <a:pt x="378237" y="343138"/>
                  </a:lnTo>
                  <a:lnTo>
                    <a:pt x="378237" y="338832"/>
                  </a:lnTo>
                  <a:lnTo>
                    <a:pt x="342823" y="326933"/>
                  </a:lnTo>
                  <a:lnTo>
                    <a:pt x="338842" y="325640"/>
                  </a:lnTo>
                  <a:lnTo>
                    <a:pt x="334443" y="327841"/>
                  </a:lnTo>
                  <a:lnTo>
                    <a:pt x="333080" y="331927"/>
                  </a:lnTo>
                  <a:lnTo>
                    <a:pt x="331613" y="336014"/>
                  </a:lnTo>
                  <a:close/>
                </a:path>
                <a:path w="420370" h="370204">
                  <a:moveTo>
                    <a:pt x="393204" y="349942"/>
                  </a:moveTo>
                  <a:lnTo>
                    <a:pt x="397935" y="359587"/>
                  </a:lnTo>
                  <a:lnTo>
                    <a:pt x="407574" y="348691"/>
                  </a:lnTo>
                  <a:lnTo>
                    <a:pt x="397319" y="345244"/>
                  </a:lnTo>
                  <a:lnTo>
                    <a:pt x="393204" y="349942"/>
                  </a:lnTo>
                  <a:close/>
                </a:path>
                <a:path w="420370" h="370204">
                  <a:moveTo>
                    <a:pt x="397319" y="345244"/>
                  </a:moveTo>
                  <a:lnTo>
                    <a:pt x="407574" y="348691"/>
                  </a:lnTo>
                  <a:lnTo>
                    <a:pt x="407574" y="343625"/>
                  </a:lnTo>
                  <a:lnTo>
                    <a:pt x="400450" y="329123"/>
                  </a:lnTo>
                  <a:lnTo>
                    <a:pt x="400450" y="341671"/>
                  </a:lnTo>
                  <a:lnTo>
                    <a:pt x="397319" y="345244"/>
                  </a:lnTo>
                  <a:close/>
                </a:path>
                <a:path w="420370" h="370204">
                  <a:moveTo>
                    <a:pt x="385692" y="334629"/>
                  </a:moveTo>
                  <a:lnTo>
                    <a:pt x="389632" y="342661"/>
                  </a:lnTo>
                  <a:lnTo>
                    <a:pt x="397319" y="345244"/>
                  </a:lnTo>
                  <a:lnTo>
                    <a:pt x="400450" y="341671"/>
                  </a:lnTo>
                  <a:lnTo>
                    <a:pt x="388611" y="331298"/>
                  </a:lnTo>
                  <a:lnTo>
                    <a:pt x="385692" y="334629"/>
                  </a:lnTo>
                  <a:close/>
                </a:path>
                <a:path w="420370" h="370204">
                  <a:moveTo>
                    <a:pt x="366085" y="294627"/>
                  </a:moveTo>
                  <a:lnTo>
                    <a:pt x="385692" y="334629"/>
                  </a:lnTo>
                  <a:lnTo>
                    <a:pt x="388611" y="331298"/>
                  </a:lnTo>
                  <a:lnTo>
                    <a:pt x="400450" y="341671"/>
                  </a:lnTo>
                  <a:lnTo>
                    <a:pt x="400450" y="329123"/>
                  </a:lnTo>
                  <a:lnTo>
                    <a:pt x="380123" y="287712"/>
                  </a:lnTo>
                  <a:lnTo>
                    <a:pt x="375409" y="286035"/>
                  </a:lnTo>
                  <a:lnTo>
                    <a:pt x="371532" y="288027"/>
                  </a:lnTo>
                  <a:lnTo>
                    <a:pt x="367656" y="289911"/>
                  </a:lnTo>
                  <a:lnTo>
                    <a:pt x="366085" y="294627"/>
                  </a:lnTo>
                  <a:close/>
                </a:path>
                <a:path w="420370" h="370204">
                  <a:moveTo>
                    <a:pt x="389632" y="342661"/>
                  </a:moveTo>
                  <a:lnTo>
                    <a:pt x="393204" y="349942"/>
                  </a:lnTo>
                  <a:lnTo>
                    <a:pt x="397319" y="345244"/>
                  </a:lnTo>
                  <a:lnTo>
                    <a:pt x="389632" y="342661"/>
                  </a:lnTo>
                  <a:close/>
                </a:path>
                <a:path w="420370" h="370204">
                  <a:moveTo>
                    <a:pt x="378237" y="343138"/>
                  </a:moveTo>
                  <a:lnTo>
                    <a:pt x="390077" y="353510"/>
                  </a:lnTo>
                  <a:lnTo>
                    <a:pt x="393204" y="349942"/>
                  </a:lnTo>
                  <a:lnTo>
                    <a:pt x="389632" y="342661"/>
                  </a:lnTo>
                  <a:lnTo>
                    <a:pt x="381152" y="339811"/>
                  </a:lnTo>
                  <a:lnTo>
                    <a:pt x="378237" y="343138"/>
                  </a:lnTo>
                  <a:close/>
                </a:path>
                <a:path w="420370" h="370204">
                  <a:moveTo>
                    <a:pt x="381152" y="339811"/>
                  </a:moveTo>
                  <a:lnTo>
                    <a:pt x="389632" y="342661"/>
                  </a:lnTo>
                  <a:lnTo>
                    <a:pt x="385692" y="334629"/>
                  </a:lnTo>
                  <a:lnTo>
                    <a:pt x="381152" y="339811"/>
                  </a:lnTo>
                  <a:close/>
                </a:path>
                <a:path w="420370" h="370204">
                  <a:moveTo>
                    <a:pt x="378237" y="338832"/>
                  </a:moveTo>
                  <a:lnTo>
                    <a:pt x="378237" y="343138"/>
                  </a:lnTo>
                  <a:lnTo>
                    <a:pt x="381152" y="339811"/>
                  </a:lnTo>
                  <a:lnTo>
                    <a:pt x="378237" y="338832"/>
                  </a:lnTo>
                  <a:close/>
                </a:path>
                <a:path w="420370" h="370204">
                  <a:moveTo>
                    <a:pt x="354664" y="322392"/>
                  </a:moveTo>
                  <a:lnTo>
                    <a:pt x="366398" y="332765"/>
                  </a:lnTo>
                  <a:lnTo>
                    <a:pt x="376770" y="320926"/>
                  </a:lnTo>
                  <a:lnTo>
                    <a:pt x="364931" y="310658"/>
                  </a:lnTo>
                  <a:lnTo>
                    <a:pt x="354664" y="322392"/>
                  </a:lnTo>
                  <a:close/>
                </a:path>
                <a:path w="420370" h="370204">
                  <a:moveTo>
                    <a:pt x="330984" y="301751"/>
                  </a:moveTo>
                  <a:lnTo>
                    <a:pt x="342823" y="312125"/>
                  </a:lnTo>
                  <a:lnTo>
                    <a:pt x="353197" y="300285"/>
                  </a:lnTo>
                  <a:lnTo>
                    <a:pt x="341358" y="289911"/>
                  </a:lnTo>
                  <a:lnTo>
                    <a:pt x="330984" y="30175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58564" y="4262132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064431" y="4267371"/>
            <a:ext cx="624840" cy="34925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342189" y="3672090"/>
            <a:ext cx="2355850" cy="591185"/>
            <a:chOff x="4342189" y="3672090"/>
            <a:chExt cx="2355850" cy="591185"/>
          </a:xfrm>
        </p:grpSpPr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189" y="4011301"/>
              <a:ext cx="70199" cy="25146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057671" y="3677488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57671" y="3677488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268561" y="3712104"/>
            <a:ext cx="2108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721371" y="3300822"/>
            <a:ext cx="1654810" cy="393065"/>
            <a:chOff x="4721371" y="3300822"/>
            <a:chExt cx="1654810" cy="393065"/>
          </a:xfrm>
        </p:grpSpPr>
        <p:sp>
          <p:nvSpPr>
            <p:cNvPr id="80" name="object 80"/>
            <p:cNvSpPr/>
            <p:nvPr/>
          </p:nvSpPr>
          <p:spPr>
            <a:xfrm>
              <a:off x="4721371" y="3300822"/>
              <a:ext cx="1654810" cy="393065"/>
            </a:xfrm>
            <a:custGeom>
              <a:avLst/>
              <a:gdLst/>
              <a:ahLst/>
              <a:cxnLst/>
              <a:rect l="l" t="t" r="r" b="b"/>
              <a:pathLst>
                <a:path w="1654810" h="393064">
                  <a:moveTo>
                    <a:pt x="0" y="15297"/>
                  </a:moveTo>
                  <a:lnTo>
                    <a:pt x="15297" y="18754"/>
                  </a:lnTo>
                  <a:lnTo>
                    <a:pt x="18754" y="3352"/>
                  </a:lnTo>
                  <a:lnTo>
                    <a:pt x="3352" y="0"/>
                  </a:lnTo>
                  <a:lnTo>
                    <a:pt x="0" y="15297"/>
                  </a:lnTo>
                  <a:close/>
                </a:path>
                <a:path w="1654810" h="393064">
                  <a:moveTo>
                    <a:pt x="30594" y="22212"/>
                  </a:moveTo>
                  <a:lnTo>
                    <a:pt x="45995" y="25565"/>
                  </a:lnTo>
                  <a:lnTo>
                    <a:pt x="49453" y="10267"/>
                  </a:lnTo>
                  <a:lnTo>
                    <a:pt x="34051" y="6809"/>
                  </a:lnTo>
                  <a:lnTo>
                    <a:pt x="30594" y="22212"/>
                  </a:lnTo>
                  <a:close/>
                </a:path>
                <a:path w="1654810" h="393064">
                  <a:moveTo>
                    <a:pt x="61294" y="29022"/>
                  </a:moveTo>
                  <a:lnTo>
                    <a:pt x="76695" y="32480"/>
                  </a:lnTo>
                  <a:lnTo>
                    <a:pt x="80048" y="17077"/>
                  </a:lnTo>
                  <a:lnTo>
                    <a:pt x="64750" y="13724"/>
                  </a:lnTo>
                  <a:lnTo>
                    <a:pt x="61294" y="29022"/>
                  </a:lnTo>
                  <a:close/>
                </a:path>
                <a:path w="1654810" h="393064">
                  <a:moveTo>
                    <a:pt x="91992" y="35833"/>
                  </a:moveTo>
                  <a:lnTo>
                    <a:pt x="107289" y="39289"/>
                  </a:lnTo>
                  <a:lnTo>
                    <a:pt x="110746" y="23992"/>
                  </a:lnTo>
                  <a:lnTo>
                    <a:pt x="95449" y="20535"/>
                  </a:lnTo>
                  <a:lnTo>
                    <a:pt x="91992" y="35833"/>
                  </a:lnTo>
                  <a:close/>
                </a:path>
                <a:path w="1654810" h="393064">
                  <a:moveTo>
                    <a:pt x="122690" y="42748"/>
                  </a:moveTo>
                  <a:lnTo>
                    <a:pt x="137989" y="46100"/>
                  </a:lnTo>
                  <a:lnTo>
                    <a:pt x="141446" y="30803"/>
                  </a:lnTo>
                  <a:lnTo>
                    <a:pt x="126044" y="27345"/>
                  </a:lnTo>
                  <a:lnTo>
                    <a:pt x="122690" y="42748"/>
                  </a:lnTo>
                  <a:close/>
                </a:path>
                <a:path w="1654810" h="393064">
                  <a:moveTo>
                    <a:pt x="153390" y="49557"/>
                  </a:moveTo>
                  <a:lnTo>
                    <a:pt x="168687" y="53016"/>
                  </a:lnTo>
                  <a:lnTo>
                    <a:pt x="172144" y="37613"/>
                  </a:lnTo>
                  <a:lnTo>
                    <a:pt x="156743" y="34260"/>
                  </a:lnTo>
                  <a:lnTo>
                    <a:pt x="153390" y="49557"/>
                  </a:lnTo>
                  <a:close/>
                </a:path>
                <a:path w="1654810" h="393064">
                  <a:moveTo>
                    <a:pt x="183984" y="56368"/>
                  </a:moveTo>
                  <a:lnTo>
                    <a:pt x="199387" y="59825"/>
                  </a:lnTo>
                  <a:lnTo>
                    <a:pt x="202740" y="44528"/>
                  </a:lnTo>
                  <a:lnTo>
                    <a:pt x="187441" y="41071"/>
                  </a:lnTo>
                  <a:lnTo>
                    <a:pt x="183984" y="56368"/>
                  </a:lnTo>
                  <a:close/>
                </a:path>
                <a:path w="1654810" h="393064">
                  <a:moveTo>
                    <a:pt x="214684" y="63284"/>
                  </a:moveTo>
                  <a:lnTo>
                    <a:pt x="230085" y="66636"/>
                  </a:lnTo>
                  <a:lnTo>
                    <a:pt x="233438" y="51339"/>
                  </a:lnTo>
                  <a:lnTo>
                    <a:pt x="218141" y="47881"/>
                  </a:lnTo>
                  <a:lnTo>
                    <a:pt x="214684" y="63284"/>
                  </a:lnTo>
                  <a:close/>
                </a:path>
                <a:path w="1654810" h="393064">
                  <a:moveTo>
                    <a:pt x="245383" y="70093"/>
                  </a:moveTo>
                  <a:lnTo>
                    <a:pt x="260680" y="73552"/>
                  </a:lnTo>
                  <a:lnTo>
                    <a:pt x="264137" y="58149"/>
                  </a:lnTo>
                  <a:lnTo>
                    <a:pt x="248839" y="54796"/>
                  </a:lnTo>
                  <a:lnTo>
                    <a:pt x="245383" y="70093"/>
                  </a:lnTo>
                  <a:close/>
                </a:path>
                <a:path w="1654810" h="393064">
                  <a:moveTo>
                    <a:pt x="276081" y="77008"/>
                  </a:moveTo>
                  <a:lnTo>
                    <a:pt x="291378" y="80361"/>
                  </a:lnTo>
                  <a:lnTo>
                    <a:pt x="294836" y="65064"/>
                  </a:lnTo>
                  <a:lnTo>
                    <a:pt x="279435" y="61607"/>
                  </a:lnTo>
                  <a:lnTo>
                    <a:pt x="276081" y="77008"/>
                  </a:lnTo>
                  <a:close/>
                </a:path>
                <a:path w="1654810" h="393064">
                  <a:moveTo>
                    <a:pt x="306781" y="83819"/>
                  </a:moveTo>
                  <a:lnTo>
                    <a:pt x="322078" y="87276"/>
                  </a:lnTo>
                  <a:lnTo>
                    <a:pt x="325535" y="71875"/>
                  </a:lnTo>
                  <a:lnTo>
                    <a:pt x="310134" y="68522"/>
                  </a:lnTo>
                  <a:lnTo>
                    <a:pt x="306781" y="83819"/>
                  </a:lnTo>
                  <a:close/>
                </a:path>
                <a:path w="1654810" h="393064">
                  <a:moveTo>
                    <a:pt x="337375" y="90629"/>
                  </a:moveTo>
                  <a:lnTo>
                    <a:pt x="352776" y="94087"/>
                  </a:lnTo>
                  <a:lnTo>
                    <a:pt x="356129" y="78790"/>
                  </a:lnTo>
                  <a:lnTo>
                    <a:pt x="340832" y="75332"/>
                  </a:lnTo>
                  <a:lnTo>
                    <a:pt x="337375" y="90629"/>
                  </a:lnTo>
                  <a:close/>
                </a:path>
                <a:path w="1654810" h="393064">
                  <a:moveTo>
                    <a:pt x="368073" y="97544"/>
                  </a:moveTo>
                  <a:lnTo>
                    <a:pt x="383476" y="100897"/>
                  </a:lnTo>
                  <a:lnTo>
                    <a:pt x="386829" y="85600"/>
                  </a:lnTo>
                  <a:lnTo>
                    <a:pt x="371532" y="82143"/>
                  </a:lnTo>
                  <a:lnTo>
                    <a:pt x="368073" y="97544"/>
                  </a:lnTo>
                  <a:close/>
                </a:path>
                <a:path w="1654810" h="393064">
                  <a:moveTo>
                    <a:pt x="398773" y="104355"/>
                  </a:moveTo>
                  <a:lnTo>
                    <a:pt x="414070" y="107812"/>
                  </a:lnTo>
                  <a:lnTo>
                    <a:pt x="417527" y="92411"/>
                  </a:lnTo>
                  <a:lnTo>
                    <a:pt x="402230" y="89058"/>
                  </a:lnTo>
                  <a:lnTo>
                    <a:pt x="398773" y="104355"/>
                  </a:lnTo>
                  <a:close/>
                </a:path>
                <a:path w="1654810" h="393064">
                  <a:moveTo>
                    <a:pt x="429472" y="111165"/>
                  </a:moveTo>
                  <a:lnTo>
                    <a:pt x="444769" y="114623"/>
                  </a:lnTo>
                  <a:lnTo>
                    <a:pt x="448227" y="99326"/>
                  </a:lnTo>
                  <a:lnTo>
                    <a:pt x="432824" y="95868"/>
                  </a:lnTo>
                  <a:lnTo>
                    <a:pt x="429472" y="111165"/>
                  </a:lnTo>
                  <a:close/>
                </a:path>
                <a:path w="1654810" h="393064">
                  <a:moveTo>
                    <a:pt x="460067" y="118080"/>
                  </a:moveTo>
                  <a:lnTo>
                    <a:pt x="475468" y="121433"/>
                  </a:lnTo>
                  <a:lnTo>
                    <a:pt x="478925" y="106136"/>
                  </a:lnTo>
                  <a:lnTo>
                    <a:pt x="463524" y="102679"/>
                  </a:lnTo>
                  <a:lnTo>
                    <a:pt x="460067" y="118080"/>
                  </a:lnTo>
                  <a:close/>
                </a:path>
                <a:path w="1654810" h="393064">
                  <a:moveTo>
                    <a:pt x="490766" y="124891"/>
                  </a:moveTo>
                  <a:lnTo>
                    <a:pt x="506167" y="128348"/>
                  </a:lnTo>
                  <a:lnTo>
                    <a:pt x="509520" y="112947"/>
                  </a:lnTo>
                  <a:lnTo>
                    <a:pt x="494223" y="109594"/>
                  </a:lnTo>
                  <a:lnTo>
                    <a:pt x="490766" y="124891"/>
                  </a:lnTo>
                  <a:close/>
                </a:path>
                <a:path w="1654810" h="393064">
                  <a:moveTo>
                    <a:pt x="521464" y="131806"/>
                  </a:moveTo>
                  <a:lnTo>
                    <a:pt x="536762" y="135159"/>
                  </a:lnTo>
                  <a:lnTo>
                    <a:pt x="540219" y="119862"/>
                  </a:lnTo>
                  <a:lnTo>
                    <a:pt x="524922" y="116404"/>
                  </a:lnTo>
                  <a:lnTo>
                    <a:pt x="521464" y="131806"/>
                  </a:lnTo>
                  <a:close/>
                </a:path>
                <a:path w="1654810" h="393064">
                  <a:moveTo>
                    <a:pt x="552164" y="138616"/>
                  </a:moveTo>
                  <a:lnTo>
                    <a:pt x="567461" y="142074"/>
                  </a:lnTo>
                  <a:lnTo>
                    <a:pt x="570919" y="126672"/>
                  </a:lnTo>
                  <a:lnTo>
                    <a:pt x="555622" y="123319"/>
                  </a:lnTo>
                  <a:lnTo>
                    <a:pt x="552164" y="138616"/>
                  </a:lnTo>
                  <a:close/>
                </a:path>
                <a:path w="1654810" h="393064">
                  <a:moveTo>
                    <a:pt x="582862" y="145427"/>
                  </a:moveTo>
                  <a:lnTo>
                    <a:pt x="598159" y="148884"/>
                  </a:lnTo>
                  <a:lnTo>
                    <a:pt x="601618" y="133587"/>
                  </a:lnTo>
                  <a:lnTo>
                    <a:pt x="586215" y="130130"/>
                  </a:lnTo>
                  <a:lnTo>
                    <a:pt x="582862" y="145427"/>
                  </a:lnTo>
                  <a:close/>
                </a:path>
                <a:path w="1654810" h="393064">
                  <a:moveTo>
                    <a:pt x="613456" y="152342"/>
                  </a:moveTo>
                  <a:lnTo>
                    <a:pt x="628859" y="155695"/>
                  </a:lnTo>
                  <a:lnTo>
                    <a:pt x="632317" y="140398"/>
                  </a:lnTo>
                  <a:lnTo>
                    <a:pt x="616915" y="136940"/>
                  </a:lnTo>
                  <a:lnTo>
                    <a:pt x="613456" y="152342"/>
                  </a:lnTo>
                  <a:close/>
                </a:path>
                <a:path w="1654810" h="393064">
                  <a:moveTo>
                    <a:pt x="644156" y="159152"/>
                  </a:moveTo>
                  <a:lnTo>
                    <a:pt x="659559" y="162610"/>
                  </a:lnTo>
                  <a:lnTo>
                    <a:pt x="662910" y="147208"/>
                  </a:lnTo>
                  <a:lnTo>
                    <a:pt x="647614" y="143855"/>
                  </a:lnTo>
                  <a:lnTo>
                    <a:pt x="644156" y="159152"/>
                  </a:lnTo>
                  <a:close/>
                </a:path>
                <a:path w="1654810" h="393064">
                  <a:moveTo>
                    <a:pt x="674855" y="165963"/>
                  </a:moveTo>
                  <a:lnTo>
                    <a:pt x="690152" y="169420"/>
                  </a:lnTo>
                  <a:lnTo>
                    <a:pt x="693610" y="154123"/>
                  </a:lnTo>
                  <a:lnTo>
                    <a:pt x="678313" y="150666"/>
                  </a:lnTo>
                  <a:lnTo>
                    <a:pt x="674855" y="165963"/>
                  </a:lnTo>
                  <a:close/>
                </a:path>
                <a:path w="1654810" h="393064">
                  <a:moveTo>
                    <a:pt x="705554" y="172878"/>
                  </a:moveTo>
                  <a:lnTo>
                    <a:pt x="720851" y="176230"/>
                  </a:lnTo>
                  <a:lnTo>
                    <a:pt x="724308" y="160934"/>
                  </a:lnTo>
                  <a:lnTo>
                    <a:pt x="708907" y="157476"/>
                  </a:lnTo>
                  <a:lnTo>
                    <a:pt x="705554" y="172878"/>
                  </a:lnTo>
                  <a:close/>
                </a:path>
                <a:path w="1654810" h="393064">
                  <a:moveTo>
                    <a:pt x="736253" y="179688"/>
                  </a:moveTo>
                  <a:lnTo>
                    <a:pt x="751550" y="183146"/>
                  </a:lnTo>
                  <a:lnTo>
                    <a:pt x="755008" y="167744"/>
                  </a:lnTo>
                  <a:lnTo>
                    <a:pt x="739606" y="164391"/>
                  </a:lnTo>
                  <a:lnTo>
                    <a:pt x="736253" y="179688"/>
                  </a:lnTo>
                  <a:close/>
                </a:path>
                <a:path w="1654810" h="393064">
                  <a:moveTo>
                    <a:pt x="766848" y="186603"/>
                  </a:moveTo>
                  <a:lnTo>
                    <a:pt x="782250" y="189956"/>
                  </a:lnTo>
                  <a:lnTo>
                    <a:pt x="785602" y="174659"/>
                  </a:lnTo>
                  <a:lnTo>
                    <a:pt x="770305" y="171201"/>
                  </a:lnTo>
                  <a:lnTo>
                    <a:pt x="766848" y="186603"/>
                  </a:lnTo>
                  <a:close/>
                </a:path>
                <a:path w="1654810" h="393064">
                  <a:moveTo>
                    <a:pt x="797547" y="193414"/>
                  </a:moveTo>
                  <a:lnTo>
                    <a:pt x="812949" y="196871"/>
                  </a:lnTo>
                  <a:lnTo>
                    <a:pt x="816301" y="181470"/>
                  </a:lnTo>
                  <a:lnTo>
                    <a:pt x="801005" y="178117"/>
                  </a:lnTo>
                  <a:lnTo>
                    <a:pt x="797547" y="193414"/>
                  </a:lnTo>
                  <a:close/>
                </a:path>
                <a:path w="1654810" h="393064">
                  <a:moveTo>
                    <a:pt x="828245" y="200224"/>
                  </a:moveTo>
                  <a:lnTo>
                    <a:pt x="843542" y="203682"/>
                  </a:lnTo>
                  <a:lnTo>
                    <a:pt x="847001" y="188385"/>
                  </a:lnTo>
                  <a:lnTo>
                    <a:pt x="831703" y="184927"/>
                  </a:lnTo>
                  <a:lnTo>
                    <a:pt x="828245" y="200224"/>
                  </a:lnTo>
                  <a:close/>
                </a:path>
                <a:path w="1654810" h="393064">
                  <a:moveTo>
                    <a:pt x="858945" y="207139"/>
                  </a:moveTo>
                  <a:lnTo>
                    <a:pt x="874242" y="210492"/>
                  </a:lnTo>
                  <a:lnTo>
                    <a:pt x="877699" y="195195"/>
                  </a:lnTo>
                  <a:lnTo>
                    <a:pt x="862298" y="191738"/>
                  </a:lnTo>
                  <a:lnTo>
                    <a:pt x="858945" y="207139"/>
                  </a:lnTo>
                  <a:close/>
                </a:path>
                <a:path w="1654810" h="393064">
                  <a:moveTo>
                    <a:pt x="889643" y="213950"/>
                  </a:moveTo>
                  <a:lnTo>
                    <a:pt x="904942" y="217407"/>
                  </a:lnTo>
                  <a:lnTo>
                    <a:pt x="908399" y="202004"/>
                  </a:lnTo>
                  <a:lnTo>
                    <a:pt x="892997" y="198653"/>
                  </a:lnTo>
                  <a:lnTo>
                    <a:pt x="889643" y="213950"/>
                  </a:lnTo>
                  <a:close/>
                </a:path>
                <a:path w="1654810" h="393064">
                  <a:moveTo>
                    <a:pt x="920238" y="220760"/>
                  </a:moveTo>
                  <a:lnTo>
                    <a:pt x="935640" y="224218"/>
                  </a:lnTo>
                  <a:lnTo>
                    <a:pt x="938993" y="208921"/>
                  </a:lnTo>
                  <a:lnTo>
                    <a:pt x="923696" y="205463"/>
                  </a:lnTo>
                  <a:lnTo>
                    <a:pt x="920238" y="220760"/>
                  </a:lnTo>
                  <a:close/>
                </a:path>
                <a:path w="1654810" h="393064">
                  <a:moveTo>
                    <a:pt x="950937" y="227675"/>
                  </a:moveTo>
                  <a:lnTo>
                    <a:pt x="966339" y="231028"/>
                  </a:lnTo>
                  <a:lnTo>
                    <a:pt x="969691" y="215731"/>
                  </a:lnTo>
                  <a:lnTo>
                    <a:pt x="954396" y="212274"/>
                  </a:lnTo>
                  <a:lnTo>
                    <a:pt x="950937" y="227675"/>
                  </a:lnTo>
                  <a:close/>
                </a:path>
                <a:path w="1654810" h="393064">
                  <a:moveTo>
                    <a:pt x="981637" y="234486"/>
                  </a:moveTo>
                  <a:lnTo>
                    <a:pt x="996933" y="237943"/>
                  </a:lnTo>
                  <a:lnTo>
                    <a:pt x="1000391" y="222542"/>
                  </a:lnTo>
                  <a:lnTo>
                    <a:pt x="985094" y="219189"/>
                  </a:lnTo>
                  <a:lnTo>
                    <a:pt x="981637" y="234486"/>
                  </a:lnTo>
                  <a:close/>
                </a:path>
                <a:path w="1654810" h="393064">
                  <a:moveTo>
                    <a:pt x="1012336" y="241401"/>
                  </a:moveTo>
                  <a:lnTo>
                    <a:pt x="1027633" y="244754"/>
                  </a:lnTo>
                  <a:lnTo>
                    <a:pt x="1031090" y="229457"/>
                  </a:lnTo>
                  <a:lnTo>
                    <a:pt x="1015688" y="225999"/>
                  </a:lnTo>
                  <a:lnTo>
                    <a:pt x="1012336" y="241401"/>
                  </a:lnTo>
                  <a:close/>
                </a:path>
                <a:path w="1654810" h="393064">
                  <a:moveTo>
                    <a:pt x="1043034" y="248211"/>
                  </a:moveTo>
                  <a:lnTo>
                    <a:pt x="1058331" y="251668"/>
                  </a:lnTo>
                  <a:lnTo>
                    <a:pt x="1061789" y="236266"/>
                  </a:lnTo>
                  <a:lnTo>
                    <a:pt x="1046387" y="232808"/>
                  </a:lnTo>
                  <a:lnTo>
                    <a:pt x="1043034" y="248211"/>
                  </a:lnTo>
                  <a:close/>
                </a:path>
                <a:path w="1654810" h="393064">
                  <a:moveTo>
                    <a:pt x="1073630" y="255022"/>
                  </a:moveTo>
                  <a:lnTo>
                    <a:pt x="1089031" y="258479"/>
                  </a:lnTo>
                  <a:lnTo>
                    <a:pt x="1092384" y="243182"/>
                  </a:lnTo>
                  <a:lnTo>
                    <a:pt x="1077087" y="239725"/>
                  </a:lnTo>
                  <a:lnTo>
                    <a:pt x="1073630" y="255022"/>
                  </a:lnTo>
                  <a:close/>
                </a:path>
                <a:path w="1654810" h="393064">
                  <a:moveTo>
                    <a:pt x="1104328" y="261937"/>
                  </a:moveTo>
                  <a:lnTo>
                    <a:pt x="1119625" y="265290"/>
                  </a:lnTo>
                  <a:lnTo>
                    <a:pt x="1123083" y="249993"/>
                  </a:lnTo>
                  <a:lnTo>
                    <a:pt x="1107785" y="246534"/>
                  </a:lnTo>
                  <a:lnTo>
                    <a:pt x="1104328" y="261937"/>
                  </a:lnTo>
                  <a:close/>
                </a:path>
                <a:path w="1654810" h="393064">
                  <a:moveTo>
                    <a:pt x="1135028" y="268747"/>
                  </a:moveTo>
                  <a:lnTo>
                    <a:pt x="1150324" y="272205"/>
                  </a:lnTo>
                  <a:lnTo>
                    <a:pt x="1153782" y="256802"/>
                  </a:lnTo>
                  <a:lnTo>
                    <a:pt x="1138485" y="253450"/>
                  </a:lnTo>
                  <a:lnTo>
                    <a:pt x="1135028" y="268747"/>
                  </a:lnTo>
                  <a:close/>
                </a:path>
                <a:path w="1654810" h="393064">
                  <a:moveTo>
                    <a:pt x="1165726" y="275558"/>
                  </a:moveTo>
                  <a:lnTo>
                    <a:pt x="1181023" y="279015"/>
                  </a:lnTo>
                  <a:lnTo>
                    <a:pt x="1184480" y="263718"/>
                  </a:lnTo>
                  <a:lnTo>
                    <a:pt x="1169079" y="260261"/>
                  </a:lnTo>
                  <a:lnTo>
                    <a:pt x="1165726" y="275558"/>
                  </a:lnTo>
                  <a:close/>
                </a:path>
                <a:path w="1654810" h="393064">
                  <a:moveTo>
                    <a:pt x="1196320" y="282472"/>
                  </a:moveTo>
                  <a:lnTo>
                    <a:pt x="1211722" y="285826"/>
                  </a:lnTo>
                  <a:lnTo>
                    <a:pt x="1215180" y="270529"/>
                  </a:lnTo>
                  <a:lnTo>
                    <a:pt x="1199777" y="267070"/>
                  </a:lnTo>
                  <a:lnTo>
                    <a:pt x="1196320" y="282472"/>
                  </a:lnTo>
                  <a:close/>
                </a:path>
                <a:path w="1654810" h="393064">
                  <a:moveTo>
                    <a:pt x="1227020" y="289283"/>
                  </a:moveTo>
                  <a:lnTo>
                    <a:pt x="1242421" y="292741"/>
                  </a:lnTo>
                  <a:lnTo>
                    <a:pt x="1245774" y="277338"/>
                  </a:lnTo>
                  <a:lnTo>
                    <a:pt x="1230477" y="273985"/>
                  </a:lnTo>
                  <a:lnTo>
                    <a:pt x="1227020" y="289283"/>
                  </a:lnTo>
                  <a:close/>
                </a:path>
                <a:path w="1654810" h="393064">
                  <a:moveTo>
                    <a:pt x="1257719" y="296198"/>
                  </a:moveTo>
                  <a:lnTo>
                    <a:pt x="1273016" y="299551"/>
                  </a:lnTo>
                  <a:lnTo>
                    <a:pt x="1276474" y="284253"/>
                  </a:lnTo>
                  <a:lnTo>
                    <a:pt x="1261176" y="280796"/>
                  </a:lnTo>
                  <a:lnTo>
                    <a:pt x="1257719" y="296198"/>
                  </a:lnTo>
                  <a:close/>
                </a:path>
                <a:path w="1654810" h="393064">
                  <a:moveTo>
                    <a:pt x="1288417" y="303009"/>
                  </a:moveTo>
                  <a:lnTo>
                    <a:pt x="1303715" y="306466"/>
                  </a:lnTo>
                  <a:lnTo>
                    <a:pt x="1307172" y="291064"/>
                  </a:lnTo>
                  <a:lnTo>
                    <a:pt x="1291875" y="287606"/>
                  </a:lnTo>
                  <a:lnTo>
                    <a:pt x="1288417" y="303009"/>
                  </a:lnTo>
                  <a:close/>
                </a:path>
                <a:path w="1654810" h="393064">
                  <a:moveTo>
                    <a:pt x="1319117" y="309819"/>
                  </a:moveTo>
                  <a:lnTo>
                    <a:pt x="1334414" y="313275"/>
                  </a:lnTo>
                  <a:lnTo>
                    <a:pt x="1337872" y="297978"/>
                  </a:lnTo>
                  <a:lnTo>
                    <a:pt x="1322470" y="294521"/>
                  </a:lnTo>
                  <a:lnTo>
                    <a:pt x="1319117" y="309819"/>
                  </a:lnTo>
                  <a:close/>
                </a:path>
                <a:path w="1654810" h="393064">
                  <a:moveTo>
                    <a:pt x="1349711" y="316734"/>
                  </a:moveTo>
                  <a:lnTo>
                    <a:pt x="1365112" y="320086"/>
                  </a:lnTo>
                  <a:lnTo>
                    <a:pt x="1368465" y="304789"/>
                  </a:lnTo>
                  <a:lnTo>
                    <a:pt x="1353168" y="301332"/>
                  </a:lnTo>
                  <a:lnTo>
                    <a:pt x="1349711" y="316734"/>
                  </a:lnTo>
                  <a:close/>
                </a:path>
                <a:path w="1654810" h="393064">
                  <a:moveTo>
                    <a:pt x="1380409" y="323545"/>
                  </a:moveTo>
                  <a:lnTo>
                    <a:pt x="1395812" y="327002"/>
                  </a:lnTo>
                  <a:lnTo>
                    <a:pt x="1399165" y="311600"/>
                  </a:lnTo>
                  <a:lnTo>
                    <a:pt x="1383868" y="308248"/>
                  </a:lnTo>
                  <a:lnTo>
                    <a:pt x="1380409" y="323545"/>
                  </a:lnTo>
                  <a:close/>
                </a:path>
                <a:path w="1654810" h="393064">
                  <a:moveTo>
                    <a:pt x="1411109" y="330354"/>
                  </a:moveTo>
                  <a:lnTo>
                    <a:pt x="1426406" y="333813"/>
                  </a:lnTo>
                  <a:lnTo>
                    <a:pt x="1429863" y="318515"/>
                  </a:lnTo>
                  <a:lnTo>
                    <a:pt x="1414566" y="315057"/>
                  </a:lnTo>
                  <a:lnTo>
                    <a:pt x="1411109" y="330354"/>
                  </a:lnTo>
                  <a:close/>
                </a:path>
                <a:path w="1654810" h="393064">
                  <a:moveTo>
                    <a:pt x="1441808" y="337270"/>
                  </a:moveTo>
                  <a:lnTo>
                    <a:pt x="1457106" y="340622"/>
                  </a:lnTo>
                  <a:lnTo>
                    <a:pt x="1460563" y="325325"/>
                  </a:lnTo>
                  <a:lnTo>
                    <a:pt x="1445162" y="321868"/>
                  </a:lnTo>
                  <a:lnTo>
                    <a:pt x="1441808" y="337270"/>
                  </a:lnTo>
                  <a:close/>
                </a:path>
                <a:path w="1654810" h="393064">
                  <a:moveTo>
                    <a:pt x="1472507" y="344079"/>
                  </a:moveTo>
                  <a:lnTo>
                    <a:pt x="1487804" y="347538"/>
                  </a:lnTo>
                  <a:lnTo>
                    <a:pt x="1491263" y="332136"/>
                  </a:lnTo>
                  <a:lnTo>
                    <a:pt x="1475860" y="328782"/>
                  </a:lnTo>
                  <a:lnTo>
                    <a:pt x="1472507" y="344079"/>
                  </a:lnTo>
                  <a:close/>
                </a:path>
                <a:path w="1654810" h="393064">
                  <a:moveTo>
                    <a:pt x="1503102" y="350890"/>
                  </a:moveTo>
                  <a:lnTo>
                    <a:pt x="1518504" y="354349"/>
                  </a:lnTo>
                  <a:lnTo>
                    <a:pt x="1521856" y="339051"/>
                  </a:lnTo>
                  <a:lnTo>
                    <a:pt x="1506559" y="335593"/>
                  </a:lnTo>
                  <a:lnTo>
                    <a:pt x="1503102" y="350890"/>
                  </a:lnTo>
                  <a:close/>
                </a:path>
                <a:path w="1654810" h="393064">
                  <a:moveTo>
                    <a:pt x="1533800" y="357805"/>
                  </a:moveTo>
                  <a:lnTo>
                    <a:pt x="1549203" y="361264"/>
                  </a:lnTo>
                  <a:lnTo>
                    <a:pt x="1552555" y="345861"/>
                  </a:lnTo>
                  <a:lnTo>
                    <a:pt x="1537258" y="342404"/>
                  </a:lnTo>
                  <a:lnTo>
                    <a:pt x="1533800" y="357805"/>
                  </a:lnTo>
                  <a:close/>
                </a:path>
                <a:path w="1654810" h="393064">
                  <a:moveTo>
                    <a:pt x="1558737" y="381170"/>
                  </a:moveTo>
                  <a:lnTo>
                    <a:pt x="1560203" y="389657"/>
                  </a:lnTo>
                  <a:lnTo>
                    <a:pt x="1564290" y="392487"/>
                  </a:lnTo>
                  <a:lnTo>
                    <a:pt x="1654187" y="376665"/>
                  </a:lnTo>
                  <a:lnTo>
                    <a:pt x="1635956" y="363785"/>
                  </a:lnTo>
                  <a:lnTo>
                    <a:pt x="1635956" y="364511"/>
                  </a:lnTo>
                  <a:lnTo>
                    <a:pt x="1632604" y="379808"/>
                  </a:lnTo>
                  <a:lnTo>
                    <a:pt x="1625898" y="378341"/>
                  </a:lnTo>
                  <a:lnTo>
                    <a:pt x="1625898" y="375826"/>
                  </a:lnTo>
                  <a:lnTo>
                    <a:pt x="1614324" y="367690"/>
                  </a:lnTo>
                  <a:lnTo>
                    <a:pt x="1612030" y="368095"/>
                  </a:lnTo>
                  <a:lnTo>
                    <a:pt x="1610495" y="374883"/>
                  </a:lnTo>
                  <a:lnTo>
                    <a:pt x="1595200" y="371530"/>
                  </a:lnTo>
                  <a:lnTo>
                    <a:pt x="1595200" y="371066"/>
                  </a:lnTo>
                  <a:lnTo>
                    <a:pt x="1565861" y="376246"/>
                  </a:lnTo>
                  <a:lnTo>
                    <a:pt x="1561566" y="377084"/>
                  </a:lnTo>
                  <a:lnTo>
                    <a:pt x="1558737" y="381170"/>
                  </a:lnTo>
                  <a:close/>
                </a:path>
                <a:path w="1654810" h="393064">
                  <a:moveTo>
                    <a:pt x="1625898" y="378341"/>
                  </a:moveTo>
                  <a:lnTo>
                    <a:pt x="1632604" y="379808"/>
                  </a:lnTo>
                  <a:lnTo>
                    <a:pt x="1635956" y="364511"/>
                  </a:lnTo>
                  <a:lnTo>
                    <a:pt x="1632917" y="363846"/>
                  </a:lnTo>
                  <a:lnTo>
                    <a:pt x="1632917" y="364407"/>
                  </a:lnTo>
                  <a:lnTo>
                    <a:pt x="1629774" y="378551"/>
                  </a:lnTo>
                  <a:lnTo>
                    <a:pt x="1626376" y="376162"/>
                  </a:lnTo>
                  <a:lnTo>
                    <a:pt x="1625898" y="378341"/>
                  </a:lnTo>
                  <a:close/>
                </a:path>
                <a:path w="1654810" h="393064">
                  <a:moveTo>
                    <a:pt x="1612424" y="366353"/>
                  </a:moveTo>
                  <a:lnTo>
                    <a:pt x="1614324" y="367690"/>
                  </a:lnTo>
                  <a:lnTo>
                    <a:pt x="1628792" y="365135"/>
                  </a:lnTo>
                  <a:lnTo>
                    <a:pt x="1629251" y="363044"/>
                  </a:lnTo>
                  <a:lnTo>
                    <a:pt x="1635956" y="364511"/>
                  </a:lnTo>
                  <a:lnTo>
                    <a:pt x="1635956" y="363785"/>
                  </a:lnTo>
                  <a:lnTo>
                    <a:pt x="1613954" y="348241"/>
                  </a:lnTo>
                  <a:lnTo>
                    <a:pt x="1613954" y="359586"/>
                  </a:lnTo>
                  <a:lnTo>
                    <a:pt x="1612424" y="366353"/>
                  </a:lnTo>
                  <a:close/>
                </a:path>
                <a:path w="1654810" h="393064">
                  <a:moveTo>
                    <a:pt x="1626376" y="376162"/>
                  </a:moveTo>
                  <a:lnTo>
                    <a:pt x="1629774" y="378551"/>
                  </a:lnTo>
                  <a:lnTo>
                    <a:pt x="1632917" y="364407"/>
                  </a:lnTo>
                  <a:lnTo>
                    <a:pt x="1628792" y="365135"/>
                  </a:lnTo>
                  <a:lnTo>
                    <a:pt x="1626376" y="376162"/>
                  </a:lnTo>
                  <a:close/>
                </a:path>
                <a:path w="1654810" h="393064">
                  <a:moveTo>
                    <a:pt x="1628792" y="365135"/>
                  </a:moveTo>
                  <a:lnTo>
                    <a:pt x="1632917" y="364407"/>
                  </a:lnTo>
                  <a:lnTo>
                    <a:pt x="1632917" y="363846"/>
                  </a:lnTo>
                  <a:lnTo>
                    <a:pt x="1629251" y="363044"/>
                  </a:lnTo>
                  <a:lnTo>
                    <a:pt x="1628792" y="365135"/>
                  </a:lnTo>
                  <a:close/>
                </a:path>
                <a:path w="1654810" h="393064">
                  <a:moveTo>
                    <a:pt x="1614324" y="367690"/>
                  </a:moveTo>
                  <a:lnTo>
                    <a:pt x="1626376" y="376162"/>
                  </a:lnTo>
                  <a:lnTo>
                    <a:pt x="1628792" y="365135"/>
                  </a:lnTo>
                  <a:lnTo>
                    <a:pt x="1614324" y="367690"/>
                  </a:lnTo>
                  <a:close/>
                </a:path>
                <a:path w="1654810" h="393064">
                  <a:moveTo>
                    <a:pt x="1625898" y="375826"/>
                  </a:moveTo>
                  <a:lnTo>
                    <a:pt x="1625898" y="378341"/>
                  </a:lnTo>
                  <a:lnTo>
                    <a:pt x="1626376" y="376162"/>
                  </a:lnTo>
                  <a:lnTo>
                    <a:pt x="1625898" y="375826"/>
                  </a:lnTo>
                  <a:close/>
                </a:path>
                <a:path w="1654810" h="393064">
                  <a:moveTo>
                    <a:pt x="1598463" y="356539"/>
                  </a:moveTo>
                  <a:lnTo>
                    <a:pt x="1612424" y="366353"/>
                  </a:lnTo>
                  <a:lnTo>
                    <a:pt x="1613954" y="359586"/>
                  </a:lnTo>
                  <a:lnTo>
                    <a:pt x="1598552" y="356129"/>
                  </a:lnTo>
                  <a:lnTo>
                    <a:pt x="1598463" y="356539"/>
                  </a:lnTo>
                  <a:close/>
                </a:path>
                <a:path w="1654810" h="393064">
                  <a:moveTo>
                    <a:pt x="1569739" y="331927"/>
                  </a:moveTo>
                  <a:lnTo>
                    <a:pt x="1570577" y="336850"/>
                  </a:lnTo>
                  <a:lnTo>
                    <a:pt x="1574035" y="339365"/>
                  </a:lnTo>
                  <a:lnTo>
                    <a:pt x="1598463" y="356539"/>
                  </a:lnTo>
                  <a:lnTo>
                    <a:pt x="1598552" y="356129"/>
                  </a:lnTo>
                  <a:lnTo>
                    <a:pt x="1613954" y="359586"/>
                  </a:lnTo>
                  <a:lnTo>
                    <a:pt x="1613954" y="348241"/>
                  </a:lnTo>
                  <a:lnTo>
                    <a:pt x="1579587" y="323964"/>
                  </a:lnTo>
                  <a:lnTo>
                    <a:pt x="1574662" y="324802"/>
                  </a:lnTo>
                  <a:lnTo>
                    <a:pt x="1572148" y="328363"/>
                  </a:lnTo>
                  <a:lnTo>
                    <a:pt x="1569739" y="331927"/>
                  </a:lnTo>
                  <a:close/>
                </a:path>
                <a:path w="1654810" h="393064">
                  <a:moveTo>
                    <a:pt x="1595305" y="371048"/>
                  </a:moveTo>
                  <a:lnTo>
                    <a:pt x="1612030" y="368095"/>
                  </a:lnTo>
                  <a:lnTo>
                    <a:pt x="1612424" y="366353"/>
                  </a:lnTo>
                  <a:lnTo>
                    <a:pt x="1598463" y="356539"/>
                  </a:lnTo>
                  <a:lnTo>
                    <a:pt x="1595305" y="371048"/>
                  </a:lnTo>
                  <a:close/>
                </a:path>
                <a:path w="1654810" h="393064">
                  <a:moveTo>
                    <a:pt x="1595200" y="371530"/>
                  </a:moveTo>
                  <a:lnTo>
                    <a:pt x="1610495" y="374883"/>
                  </a:lnTo>
                  <a:lnTo>
                    <a:pt x="1612030" y="368095"/>
                  </a:lnTo>
                  <a:lnTo>
                    <a:pt x="1595305" y="371048"/>
                  </a:lnTo>
                  <a:lnTo>
                    <a:pt x="1595200" y="371530"/>
                  </a:lnTo>
                  <a:close/>
                </a:path>
                <a:path w="1654810" h="393064">
                  <a:moveTo>
                    <a:pt x="1595200" y="371066"/>
                  </a:moveTo>
                  <a:lnTo>
                    <a:pt x="1595200" y="371530"/>
                  </a:lnTo>
                  <a:lnTo>
                    <a:pt x="1595305" y="371048"/>
                  </a:lnTo>
                  <a:close/>
                </a:path>
                <a:path w="1654810" h="393064">
                  <a:moveTo>
                    <a:pt x="1564500" y="364616"/>
                  </a:moveTo>
                  <a:lnTo>
                    <a:pt x="1579797" y="368073"/>
                  </a:lnTo>
                  <a:lnTo>
                    <a:pt x="1583255" y="352776"/>
                  </a:lnTo>
                  <a:lnTo>
                    <a:pt x="1567957" y="349319"/>
                  </a:lnTo>
                  <a:lnTo>
                    <a:pt x="1564500" y="36461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987472" y="3302812"/>
              <a:ext cx="387985" cy="375285"/>
            </a:xfrm>
            <a:custGeom>
              <a:avLst/>
              <a:gdLst/>
              <a:ahLst/>
              <a:cxnLst/>
              <a:rect l="l" t="t" r="r" b="b"/>
              <a:pathLst>
                <a:path w="387985" h="375285">
                  <a:moveTo>
                    <a:pt x="300389" y="336746"/>
                  </a:moveTo>
                  <a:lnTo>
                    <a:pt x="302380" y="341356"/>
                  </a:lnTo>
                  <a:lnTo>
                    <a:pt x="306467" y="342929"/>
                  </a:lnTo>
                  <a:lnTo>
                    <a:pt x="387457" y="374675"/>
                  </a:lnTo>
                  <a:lnTo>
                    <a:pt x="378237" y="353320"/>
                  </a:lnTo>
                  <a:lnTo>
                    <a:pt x="378237" y="354768"/>
                  </a:lnTo>
                  <a:lnTo>
                    <a:pt x="367235" y="366083"/>
                  </a:lnTo>
                  <a:lnTo>
                    <a:pt x="338895" y="338705"/>
                  </a:lnTo>
                  <a:lnTo>
                    <a:pt x="312229" y="328259"/>
                  </a:lnTo>
                  <a:lnTo>
                    <a:pt x="308142" y="326688"/>
                  </a:lnTo>
                  <a:lnTo>
                    <a:pt x="303637" y="328679"/>
                  </a:lnTo>
                  <a:lnTo>
                    <a:pt x="301961" y="332765"/>
                  </a:lnTo>
                  <a:lnTo>
                    <a:pt x="300389" y="336746"/>
                  </a:lnTo>
                  <a:close/>
                </a:path>
                <a:path w="387985" h="375285">
                  <a:moveTo>
                    <a:pt x="338895" y="338705"/>
                  </a:moveTo>
                  <a:lnTo>
                    <a:pt x="367235" y="366083"/>
                  </a:lnTo>
                  <a:lnTo>
                    <a:pt x="378237" y="354768"/>
                  </a:lnTo>
                  <a:lnTo>
                    <a:pt x="375619" y="352239"/>
                  </a:lnTo>
                  <a:lnTo>
                    <a:pt x="375619" y="353091"/>
                  </a:lnTo>
                  <a:lnTo>
                    <a:pt x="365559" y="363569"/>
                  </a:lnTo>
                  <a:lnTo>
                    <a:pt x="358058" y="346212"/>
                  </a:lnTo>
                  <a:lnTo>
                    <a:pt x="338895" y="338705"/>
                  </a:lnTo>
                  <a:close/>
                </a:path>
                <a:path w="387985" h="375285">
                  <a:moveTo>
                    <a:pt x="336746" y="297037"/>
                  </a:moveTo>
                  <a:lnTo>
                    <a:pt x="338527" y="301019"/>
                  </a:lnTo>
                  <a:lnTo>
                    <a:pt x="349948" y="327447"/>
                  </a:lnTo>
                  <a:lnTo>
                    <a:pt x="378237" y="354768"/>
                  </a:lnTo>
                  <a:lnTo>
                    <a:pt x="378237" y="353320"/>
                  </a:lnTo>
                  <a:lnTo>
                    <a:pt x="352986" y="294836"/>
                  </a:lnTo>
                  <a:lnTo>
                    <a:pt x="351205" y="290855"/>
                  </a:lnTo>
                  <a:lnTo>
                    <a:pt x="346595" y="288969"/>
                  </a:lnTo>
                  <a:lnTo>
                    <a:pt x="342614" y="290751"/>
                  </a:lnTo>
                  <a:lnTo>
                    <a:pt x="338632" y="292427"/>
                  </a:lnTo>
                  <a:lnTo>
                    <a:pt x="336746" y="297037"/>
                  </a:lnTo>
                  <a:close/>
                </a:path>
                <a:path w="387985" h="375285">
                  <a:moveTo>
                    <a:pt x="358058" y="346212"/>
                  </a:moveTo>
                  <a:lnTo>
                    <a:pt x="365559" y="363569"/>
                  </a:lnTo>
                  <a:lnTo>
                    <a:pt x="375619" y="353091"/>
                  </a:lnTo>
                  <a:lnTo>
                    <a:pt x="358058" y="346212"/>
                  </a:lnTo>
                  <a:close/>
                </a:path>
                <a:path w="387985" h="375285">
                  <a:moveTo>
                    <a:pt x="349948" y="327447"/>
                  </a:moveTo>
                  <a:lnTo>
                    <a:pt x="358058" y="346212"/>
                  </a:lnTo>
                  <a:lnTo>
                    <a:pt x="375619" y="353091"/>
                  </a:lnTo>
                  <a:lnTo>
                    <a:pt x="375619" y="352239"/>
                  </a:lnTo>
                  <a:lnTo>
                    <a:pt x="349948" y="327447"/>
                  </a:lnTo>
                  <a:close/>
                </a:path>
                <a:path w="387985" h="375285">
                  <a:moveTo>
                    <a:pt x="0" y="11315"/>
                  </a:moveTo>
                  <a:lnTo>
                    <a:pt x="338895" y="338705"/>
                  </a:lnTo>
                  <a:lnTo>
                    <a:pt x="358058" y="346212"/>
                  </a:lnTo>
                  <a:lnTo>
                    <a:pt x="349948" y="327447"/>
                  </a:lnTo>
                  <a:lnTo>
                    <a:pt x="10896" y="0"/>
                  </a:lnTo>
                  <a:lnTo>
                    <a:pt x="0" y="11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458021" y="3522503"/>
            <a:ext cx="57150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15090" y="4252963"/>
            <a:ext cx="645795" cy="358140"/>
            <a:chOff x="4815090" y="4252963"/>
            <a:chExt cx="645795" cy="358140"/>
          </a:xfrm>
        </p:grpSpPr>
        <p:sp>
          <p:nvSpPr>
            <p:cNvPr id="84" name="object 84"/>
            <p:cNvSpPr/>
            <p:nvPr/>
          </p:nvSpPr>
          <p:spPr>
            <a:xfrm>
              <a:off x="4820488" y="425836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20488" y="425836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826355" y="4294171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374879" y="4003862"/>
            <a:ext cx="2323465" cy="607060"/>
            <a:chOff x="4374879" y="4003862"/>
            <a:chExt cx="2323465" cy="607060"/>
          </a:xfrm>
        </p:grpSpPr>
        <p:sp>
          <p:nvSpPr>
            <p:cNvPr id="88" name="object 88"/>
            <p:cNvSpPr/>
            <p:nvPr/>
          </p:nvSpPr>
          <p:spPr>
            <a:xfrm>
              <a:off x="4374870" y="4003865"/>
              <a:ext cx="766445" cy="267335"/>
            </a:xfrm>
            <a:custGeom>
              <a:avLst/>
              <a:gdLst/>
              <a:ahLst/>
              <a:cxnLst/>
              <a:rect l="l" t="t" r="r" b="b"/>
              <a:pathLst>
                <a:path w="766445" h="267335">
                  <a:moveTo>
                    <a:pt x="77952" y="243395"/>
                  </a:moveTo>
                  <a:lnTo>
                    <a:pt x="73139" y="228409"/>
                  </a:lnTo>
                  <a:lnTo>
                    <a:pt x="58153" y="233235"/>
                  </a:lnTo>
                  <a:lnTo>
                    <a:pt x="62979" y="248208"/>
                  </a:lnTo>
                  <a:lnTo>
                    <a:pt x="77952" y="243395"/>
                  </a:lnTo>
                  <a:close/>
                </a:path>
                <a:path w="766445" h="267335">
                  <a:moveTo>
                    <a:pt x="97967" y="255231"/>
                  </a:moveTo>
                  <a:lnTo>
                    <a:pt x="94716" y="251460"/>
                  </a:lnTo>
                  <a:lnTo>
                    <a:pt x="90424" y="251040"/>
                  </a:lnTo>
                  <a:lnTo>
                    <a:pt x="48094" y="247446"/>
                  </a:lnTo>
                  <a:lnTo>
                    <a:pt x="46253" y="247294"/>
                  </a:lnTo>
                  <a:lnTo>
                    <a:pt x="45085" y="243674"/>
                  </a:lnTo>
                  <a:lnTo>
                    <a:pt x="82143" y="212166"/>
                  </a:lnTo>
                  <a:lnTo>
                    <a:pt x="82562" y="207251"/>
                  </a:lnTo>
                  <a:lnTo>
                    <a:pt x="79743" y="203898"/>
                  </a:lnTo>
                  <a:lnTo>
                    <a:pt x="76911" y="200647"/>
                  </a:lnTo>
                  <a:lnTo>
                    <a:pt x="71882" y="200228"/>
                  </a:lnTo>
                  <a:lnTo>
                    <a:pt x="68630" y="203060"/>
                  </a:lnTo>
                  <a:lnTo>
                    <a:pt x="28295" y="237401"/>
                  </a:lnTo>
                  <a:lnTo>
                    <a:pt x="22529" y="242303"/>
                  </a:lnTo>
                  <a:lnTo>
                    <a:pt x="2413" y="259422"/>
                  </a:lnTo>
                  <a:lnTo>
                    <a:pt x="89065" y="266763"/>
                  </a:lnTo>
                  <a:lnTo>
                    <a:pt x="93357" y="267068"/>
                  </a:lnTo>
                  <a:lnTo>
                    <a:pt x="97231" y="263829"/>
                  </a:lnTo>
                  <a:lnTo>
                    <a:pt x="97548" y="259524"/>
                  </a:lnTo>
                  <a:lnTo>
                    <a:pt x="97967" y="255231"/>
                  </a:lnTo>
                  <a:close/>
                </a:path>
                <a:path w="766445" h="267335">
                  <a:moveTo>
                    <a:pt x="107924" y="233756"/>
                  </a:moveTo>
                  <a:lnTo>
                    <a:pt x="103098" y="218871"/>
                  </a:lnTo>
                  <a:lnTo>
                    <a:pt x="88125" y="223596"/>
                  </a:lnTo>
                  <a:lnTo>
                    <a:pt x="92938" y="238569"/>
                  </a:lnTo>
                  <a:lnTo>
                    <a:pt x="107924" y="233756"/>
                  </a:lnTo>
                  <a:close/>
                </a:path>
                <a:path w="766445" h="267335">
                  <a:moveTo>
                    <a:pt x="137782" y="224218"/>
                  </a:moveTo>
                  <a:lnTo>
                    <a:pt x="133070" y="209232"/>
                  </a:lnTo>
                  <a:lnTo>
                    <a:pt x="118084" y="214058"/>
                  </a:lnTo>
                  <a:lnTo>
                    <a:pt x="122910" y="228930"/>
                  </a:lnTo>
                  <a:lnTo>
                    <a:pt x="137782" y="224218"/>
                  </a:lnTo>
                  <a:close/>
                </a:path>
                <a:path w="766445" h="267335">
                  <a:moveTo>
                    <a:pt x="167754" y="214579"/>
                  </a:moveTo>
                  <a:lnTo>
                    <a:pt x="162928" y="199593"/>
                  </a:lnTo>
                  <a:lnTo>
                    <a:pt x="147942" y="204419"/>
                  </a:lnTo>
                  <a:lnTo>
                    <a:pt x="152768" y="219405"/>
                  </a:lnTo>
                  <a:lnTo>
                    <a:pt x="167754" y="214579"/>
                  </a:lnTo>
                  <a:close/>
                </a:path>
                <a:path w="766445" h="267335">
                  <a:moveTo>
                    <a:pt x="197713" y="204939"/>
                  </a:moveTo>
                  <a:lnTo>
                    <a:pt x="192900" y="189953"/>
                  </a:lnTo>
                  <a:lnTo>
                    <a:pt x="177914" y="194779"/>
                  </a:lnTo>
                  <a:lnTo>
                    <a:pt x="182727" y="209765"/>
                  </a:lnTo>
                  <a:lnTo>
                    <a:pt x="197713" y="204939"/>
                  </a:lnTo>
                  <a:close/>
                </a:path>
                <a:path w="766445" h="267335">
                  <a:moveTo>
                    <a:pt x="227571" y="195402"/>
                  </a:moveTo>
                  <a:lnTo>
                    <a:pt x="222859" y="180428"/>
                  </a:lnTo>
                  <a:lnTo>
                    <a:pt x="207873" y="185242"/>
                  </a:lnTo>
                  <a:lnTo>
                    <a:pt x="212699" y="200126"/>
                  </a:lnTo>
                  <a:lnTo>
                    <a:pt x="227571" y="195402"/>
                  </a:lnTo>
                  <a:close/>
                </a:path>
                <a:path w="766445" h="267335">
                  <a:moveTo>
                    <a:pt x="257543" y="185762"/>
                  </a:moveTo>
                  <a:lnTo>
                    <a:pt x="252717" y="170789"/>
                  </a:lnTo>
                  <a:lnTo>
                    <a:pt x="237744" y="175602"/>
                  </a:lnTo>
                  <a:lnTo>
                    <a:pt x="242557" y="190588"/>
                  </a:lnTo>
                  <a:lnTo>
                    <a:pt x="257543" y="185762"/>
                  </a:lnTo>
                  <a:close/>
                </a:path>
                <a:path w="766445" h="267335">
                  <a:moveTo>
                    <a:pt x="287502" y="176123"/>
                  </a:moveTo>
                  <a:lnTo>
                    <a:pt x="282689" y="161150"/>
                  </a:lnTo>
                  <a:lnTo>
                    <a:pt x="267703" y="165963"/>
                  </a:lnTo>
                  <a:lnTo>
                    <a:pt x="272529" y="180949"/>
                  </a:lnTo>
                  <a:lnTo>
                    <a:pt x="287502" y="176123"/>
                  </a:lnTo>
                  <a:close/>
                </a:path>
                <a:path w="766445" h="267335">
                  <a:moveTo>
                    <a:pt x="317373" y="166598"/>
                  </a:moveTo>
                  <a:lnTo>
                    <a:pt x="312547" y="151612"/>
                  </a:lnTo>
                  <a:lnTo>
                    <a:pt x="297675" y="156425"/>
                  </a:lnTo>
                  <a:lnTo>
                    <a:pt x="302488" y="171310"/>
                  </a:lnTo>
                  <a:lnTo>
                    <a:pt x="317373" y="166598"/>
                  </a:lnTo>
                  <a:close/>
                </a:path>
                <a:path w="766445" h="267335">
                  <a:moveTo>
                    <a:pt x="347332" y="156959"/>
                  </a:moveTo>
                  <a:lnTo>
                    <a:pt x="342519" y="141973"/>
                  </a:lnTo>
                  <a:lnTo>
                    <a:pt x="327533" y="146786"/>
                  </a:lnTo>
                  <a:lnTo>
                    <a:pt x="332346" y="161772"/>
                  </a:lnTo>
                  <a:lnTo>
                    <a:pt x="347332" y="156959"/>
                  </a:lnTo>
                  <a:close/>
                </a:path>
                <a:path w="766445" h="267335">
                  <a:moveTo>
                    <a:pt x="437121" y="128143"/>
                  </a:moveTo>
                  <a:lnTo>
                    <a:pt x="432308" y="113157"/>
                  </a:lnTo>
                  <a:lnTo>
                    <a:pt x="417322" y="117983"/>
                  </a:lnTo>
                  <a:lnTo>
                    <a:pt x="422148" y="132956"/>
                  </a:lnTo>
                  <a:lnTo>
                    <a:pt x="437121" y="128143"/>
                  </a:lnTo>
                  <a:close/>
                </a:path>
                <a:path w="766445" h="267335">
                  <a:moveTo>
                    <a:pt x="467093" y="118503"/>
                  </a:moveTo>
                  <a:lnTo>
                    <a:pt x="462267" y="103517"/>
                  </a:lnTo>
                  <a:lnTo>
                    <a:pt x="447294" y="108343"/>
                  </a:lnTo>
                  <a:lnTo>
                    <a:pt x="452107" y="123317"/>
                  </a:lnTo>
                  <a:lnTo>
                    <a:pt x="467093" y="118503"/>
                  </a:lnTo>
                  <a:close/>
                </a:path>
                <a:path w="766445" h="267335">
                  <a:moveTo>
                    <a:pt x="496951" y="108966"/>
                  </a:moveTo>
                  <a:lnTo>
                    <a:pt x="492137" y="93980"/>
                  </a:lnTo>
                  <a:lnTo>
                    <a:pt x="477253" y="98806"/>
                  </a:lnTo>
                  <a:lnTo>
                    <a:pt x="481965" y="113677"/>
                  </a:lnTo>
                  <a:lnTo>
                    <a:pt x="496951" y="108966"/>
                  </a:lnTo>
                  <a:close/>
                </a:path>
                <a:path w="766445" h="267335">
                  <a:moveTo>
                    <a:pt x="526923" y="99326"/>
                  </a:moveTo>
                  <a:lnTo>
                    <a:pt x="522097" y="84340"/>
                  </a:lnTo>
                  <a:lnTo>
                    <a:pt x="507111" y="89166"/>
                  </a:lnTo>
                  <a:lnTo>
                    <a:pt x="511937" y="104152"/>
                  </a:lnTo>
                  <a:lnTo>
                    <a:pt x="526923" y="99326"/>
                  </a:lnTo>
                  <a:close/>
                </a:path>
                <a:path w="766445" h="267335">
                  <a:moveTo>
                    <a:pt x="556882" y="89687"/>
                  </a:moveTo>
                  <a:lnTo>
                    <a:pt x="552069" y="74701"/>
                  </a:lnTo>
                  <a:lnTo>
                    <a:pt x="537083" y="79527"/>
                  </a:lnTo>
                  <a:lnTo>
                    <a:pt x="541896" y="94513"/>
                  </a:lnTo>
                  <a:lnTo>
                    <a:pt x="556882" y="89687"/>
                  </a:lnTo>
                  <a:close/>
                </a:path>
                <a:path w="766445" h="267335">
                  <a:moveTo>
                    <a:pt x="586740" y="80048"/>
                  </a:moveTo>
                  <a:lnTo>
                    <a:pt x="581926" y="65176"/>
                  </a:lnTo>
                  <a:lnTo>
                    <a:pt x="567042" y="69888"/>
                  </a:lnTo>
                  <a:lnTo>
                    <a:pt x="571766" y="84874"/>
                  </a:lnTo>
                  <a:lnTo>
                    <a:pt x="586740" y="80048"/>
                  </a:lnTo>
                  <a:close/>
                </a:path>
                <a:path w="766445" h="267335">
                  <a:moveTo>
                    <a:pt x="616712" y="70510"/>
                  </a:moveTo>
                  <a:lnTo>
                    <a:pt x="611886" y="55537"/>
                  </a:lnTo>
                  <a:lnTo>
                    <a:pt x="596912" y="60350"/>
                  </a:lnTo>
                  <a:lnTo>
                    <a:pt x="601726" y="75336"/>
                  </a:lnTo>
                  <a:lnTo>
                    <a:pt x="616712" y="70510"/>
                  </a:lnTo>
                  <a:close/>
                </a:path>
                <a:path w="766445" h="267335">
                  <a:moveTo>
                    <a:pt x="646569" y="60871"/>
                  </a:moveTo>
                  <a:lnTo>
                    <a:pt x="641858" y="45897"/>
                  </a:lnTo>
                  <a:lnTo>
                    <a:pt x="626872" y="50711"/>
                  </a:lnTo>
                  <a:lnTo>
                    <a:pt x="631698" y="65697"/>
                  </a:lnTo>
                  <a:lnTo>
                    <a:pt x="646569" y="60871"/>
                  </a:lnTo>
                  <a:close/>
                </a:path>
                <a:path w="766445" h="267335">
                  <a:moveTo>
                    <a:pt x="676541" y="51231"/>
                  </a:moveTo>
                  <a:lnTo>
                    <a:pt x="671715" y="36360"/>
                  </a:lnTo>
                  <a:lnTo>
                    <a:pt x="656729" y="41071"/>
                  </a:lnTo>
                  <a:lnTo>
                    <a:pt x="661555" y="56057"/>
                  </a:lnTo>
                  <a:lnTo>
                    <a:pt x="676541" y="51231"/>
                  </a:lnTo>
                  <a:close/>
                </a:path>
                <a:path w="766445" h="267335">
                  <a:moveTo>
                    <a:pt x="706501" y="41706"/>
                  </a:moveTo>
                  <a:lnTo>
                    <a:pt x="701687" y="26720"/>
                  </a:lnTo>
                  <a:lnTo>
                    <a:pt x="686701" y="31534"/>
                  </a:lnTo>
                  <a:lnTo>
                    <a:pt x="691515" y="46520"/>
                  </a:lnTo>
                  <a:lnTo>
                    <a:pt x="706501" y="41706"/>
                  </a:lnTo>
                  <a:close/>
                </a:path>
                <a:path w="766445" h="267335">
                  <a:moveTo>
                    <a:pt x="736358" y="32067"/>
                  </a:moveTo>
                  <a:lnTo>
                    <a:pt x="731647" y="17081"/>
                  </a:lnTo>
                  <a:lnTo>
                    <a:pt x="716661" y="21894"/>
                  </a:lnTo>
                  <a:lnTo>
                    <a:pt x="721487" y="36880"/>
                  </a:lnTo>
                  <a:lnTo>
                    <a:pt x="736358" y="32067"/>
                  </a:lnTo>
                  <a:close/>
                </a:path>
                <a:path w="766445" h="267335">
                  <a:moveTo>
                    <a:pt x="763917" y="254914"/>
                  </a:moveTo>
                  <a:lnTo>
                    <a:pt x="746950" y="240347"/>
                  </a:lnTo>
                  <a:lnTo>
                    <a:pt x="697915" y="198234"/>
                  </a:lnTo>
                  <a:lnTo>
                    <a:pt x="694664" y="195402"/>
                  </a:lnTo>
                  <a:lnTo>
                    <a:pt x="689635" y="195821"/>
                  </a:lnTo>
                  <a:lnTo>
                    <a:pt x="686803" y="199072"/>
                  </a:lnTo>
                  <a:lnTo>
                    <a:pt x="683971" y="202425"/>
                  </a:lnTo>
                  <a:lnTo>
                    <a:pt x="684390" y="207352"/>
                  </a:lnTo>
                  <a:lnTo>
                    <a:pt x="687641" y="210185"/>
                  </a:lnTo>
                  <a:lnTo>
                    <a:pt x="709549" y="228942"/>
                  </a:lnTo>
                  <a:lnTo>
                    <a:pt x="404609" y="129882"/>
                  </a:lnTo>
                  <a:lnTo>
                    <a:pt x="402336" y="122796"/>
                  </a:lnTo>
                  <a:lnTo>
                    <a:pt x="392557" y="125971"/>
                  </a:lnTo>
                  <a:lnTo>
                    <a:pt x="4826" y="0"/>
                  </a:lnTo>
                  <a:lnTo>
                    <a:pt x="0" y="14884"/>
                  </a:lnTo>
                  <a:lnTo>
                    <a:pt x="366903" y="134124"/>
                  </a:lnTo>
                  <a:lnTo>
                    <a:pt x="357492" y="137147"/>
                  </a:lnTo>
                  <a:lnTo>
                    <a:pt x="362318" y="152133"/>
                  </a:lnTo>
                  <a:lnTo>
                    <a:pt x="377304" y="147320"/>
                  </a:lnTo>
                  <a:lnTo>
                    <a:pt x="373773" y="136359"/>
                  </a:lnTo>
                  <a:lnTo>
                    <a:pt x="392112" y="142328"/>
                  </a:lnTo>
                  <a:lnTo>
                    <a:pt x="392176" y="142494"/>
                  </a:lnTo>
                  <a:lnTo>
                    <a:pt x="392417" y="142417"/>
                  </a:lnTo>
                  <a:lnTo>
                    <a:pt x="704735" y="243916"/>
                  </a:lnTo>
                  <a:lnTo>
                    <a:pt x="676008" y="246227"/>
                  </a:lnTo>
                  <a:lnTo>
                    <a:pt x="671614" y="246532"/>
                  </a:lnTo>
                  <a:lnTo>
                    <a:pt x="668464" y="250418"/>
                  </a:lnTo>
                  <a:lnTo>
                    <a:pt x="669099" y="259003"/>
                  </a:lnTo>
                  <a:lnTo>
                    <a:pt x="672973" y="262255"/>
                  </a:lnTo>
                  <a:lnTo>
                    <a:pt x="677265" y="261937"/>
                  </a:lnTo>
                  <a:lnTo>
                    <a:pt x="763917" y="254914"/>
                  </a:lnTo>
                  <a:close/>
                </a:path>
                <a:path w="766445" h="267335">
                  <a:moveTo>
                    <a:pt x="766330" y="22428"/>
                  </a:moveTo>
                  <a:lnTo>
                    <a:pt x="761504" y="7543"/>
                  </a:lnTo>
                  <a:lnTo>
                    <a:pt x="746531" y="12255"/>
                  </a:lnTo>
                  <a:lnTo>
                    <a:pt x="751344" y="27241"/>
                  </a:lnTo>
                  <a:lnTo>
                    <a:pt x="766330" y="22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857" y="4018845"/>
              <a:ext cx="70197" cy="24045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057671" y="425836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57671" y="425836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053899" y="4293961"/>
            <a:ext cx="6337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93" name="object 9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0039" y="4023874"/>
            <a:ext cx="70200" cy="234905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5614765" y="4611073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047128" y="4627886"/>
            <a:ext cx="659130" cy="371475"/>
            <a:chOff x="4047128" y="4627886"/>
            <a:chExt cx="659130" cy="371475"/>
          </a:xfrm>
        </p:grpSpPr>
        <p:sp>
          <p:nvSpPr>
            <p:cNvPr id="96" name="object 96"/>
            <p:cNvSpPr/>
            <p:nvPr/>
          </p:nvSpPr>
          <p:spPr>
            <a:xfrm>
              <a:off x="4059193" y="463995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59193" y="463995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070980" y="4670104"/>
            <a:ext cx="6115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4047128" y="5005076"/>
            <a:ext cx="659130" cy="371475"/>
            <a:chOff x="4047128" y="5005076"/>
            <a:chExt cx="659130" cy="371475"/>
          </a:xfrm>
        </p:grpSpPr>
        <p:sp>
          <p:nvSpPr>
            <p:cNvPr id="100" name="object 100"/>
            <p:cNvSpPr/>
            <p:nvPr/>
          </p:nvSpPr>
          <p:spPr>
            <a:xfrm>
              <a:off x="4059193" y="501714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59193" y="501714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070980" y="5052114"/>
            <a:ext cx="6115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059192" y="5628189"/>
            <a:ext cx="635000" cy="347345"/>
          </a:xfrm>
          <a:prstGeom prst="rect">
            <a:avLst/>
          </a:prstGeom>
          <a:solidFill>
            <a:srgbClr val="E2EFDA"/>
          </a:solidFill>
          <a:ln w="23574">
            <a:solidFill>
              <a:srgbClr val="F15B2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409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344913" y="4626381"/>
            <a:ext cx="2353310" cy="1852295"/>
            <a:chOff x="4344913" y="4626381"/>
            <a:chExt cx="2353310" cy="1852295"/>
          </a:xfrm>
        </p:grpSpPr>
        <p:sp>
          <p:nvSpPr>
            <p:cNvPr id="105" name="object 105"/>
            <p:cNvSpPr/>
            <p:nvPr/>
          </p:nvSpPr>
          <p:spPr>
            <a:xfrm>
              <a:off x="4344913" y="5975204"/>
              <a:ext cx="492759" cy="503555"/>
            </a:xfrm>
            <a:custGeom>
              <a:avLst/>
              <a:gdLst/>
              <a:ahLst/>
              <a:cxnLst/>
              <a:rect l="l" t="t" r="r" b="b"/>
              <a:pathLst>
                <a:path w="492760" h="503554">
                  <a:moveTo>
                    <a:pt x="23155" y="20549"/>
                  </a:moveTo>
                  <a:lnTo>
                    <a:pt x="23155" y="59795"/>
                  </a:lnTo>
                  <a:lnTo>
                    <a:pt x="46625" y="57971"/>
                  </a:lnTo>
                  <a:lnTo>
                    <a:pt x="47560" y="70143"/>
                  </a:lnTo>
                  <a:lnTo>
                    <a:pt x="70723" y="69161"/>
                  </a:lnTo>
                  <a:lnTo>
                    <a:pt x="32376" y="0"/>
                  </a:lnTo>
                  <a:lnTo>
                    <a:pt x="23155" y="20549"/>
                  </a:lnTo>
                  <a:close/>
                </a:path>
                <a:path w="492760" h="503554">
                  <a:moveTo>
                    <a:pt x="24020" y="71140"/>
                  </a:moveTo>
                  <a:lnTo>
                    <a:pt x="25670" y="92778"/>
                  </a:lnTo>
                  <a:lnTo>
                    <a:pt x="28394" y="115735"/>
                  </a:lnTo>
                  <a:lnTo>
                    <a:pt x="30595" y="130906"/>
                  </a:lnTo>
                  <a:lnTo>
                    <a:pt x="53959" y="127469"/>
                  </a:lnTo>
                  <a:lnTo>
                    <a:pt x="51758" y="112454"/>
                  </a:lnTo>
                  <a:lnTo>
                    <a:pt x="51758" y="112789"/>
                  </a:lnTo>
                  <a:lnTo>
                    <a:pt x="49140" y="90242"/>
                  </a:lnTo>
                  <a:lnTo>
                    <a:pt x="49140" y="90714"/>
                  </a:lnTo>
                  <a:lnTo>
                    <a:pt x="47560" y="70143"/>
                  </a:lnTo>
                  <a:lnTo>
                    <a:pt x="24020" y="71140"/>
                  </a:lnTo>
                  <a:close/>
                </a:path>
                <a:path w="492760" h="503554">
                  <a:moveTo>
                    <a:pt x="23155" y="59795"/>
                  </a:moveTo>
                  <a:lnTo>
                    <a:pt x="24020" y="71140"/>
                  </a:lnTo>
                  <a:lnTo>
                    <a:pt x="47560" y="70143"/>
                  </a:lnTo>
                  <a:lnTo>
                    <a:pt x="46625" y="57971"/>
                  </a:lnTo>
                  <a:lnTo>
                    <a:pt x="23155" y="59795"/>
                  </a:lnTo>
                  <a:close/>
                </a:path>
                <a:path w="492760" h="503554">
                  <a:moveTo>
                    <a:pt x="0" y="72158"/>
                  </a:moveTo>
                  <a:lnTo>
                    <a:pt x="24020" y="71140"/>
                  </a:lnTo>
                  <a:lnTo>
                    <a:pt x="23155" y="59795"/>
                  </a:lnTo>
                  <a:lnTo>
                    <a:pt x="23155" y="20549"/>
                  </a:lnTo>
                  <a:lnTo>
                    <a:pt x="0" y="72158"/>
                  </a:lnTo>
                  <a:close/>
                </a:path>
                <a:path w="492760" h="503554">
                  <a:moveTo>
                    <a:pt x="34471" y="154438"/>
                  </a:moveTo>
                  <a:lnTo>
                    <a:pt x="35519" y="160798"/>
                  </a:lnTo>
                  <a:lnTo>
                    <a:pt x="39919" y="182779"/>
                  </a:lnTo>
                  <a:lnTo>
                    <a:pt x="44844" y="204520"/>
                  </a:lnTo>
                  <a:lnTo>
                    <a:pt x="49768" y="224386"/>
                  </a:lnTo>
                  <a:lnTo>
                    <a:pt x="72609" y="218654"/>
                  </a:lnTo>
                  <a:lnTo>
                    <a:pt x="67685" y="198926"/>
                  </a:lnTo>
                  <a:lnTo>
                    <a:pt x="67685" y="198766"/>
                  </a:lnTo>
                  <a:lnTo>
                    <a:pt x="62970" y="177772"/>
                  </a:lnTo>
                  <a:lnTo>
                    <a:pt x="62970" y="177524"/>
                  </a:lnTo>
                  <a:lnTo>
                    <a:pt x="58674" y="156356"/>
                  </a:lnTo>
                  <a:lnTo>
                    <a:pt x="58674" y="156045"/>
                  </a:lnTo>
                  <a:lnTo>
                    <a:pt x="57731" y="150467"/>
                  </a:lnTo>
                  <a:lnTo>
                    <a:pt x="34471" y="154438"/>
                  </a:lnTo>
                  <a:close/>
                </a:path>
                <a:path w="492760" h="503554">
                  <a:moveTo>
                    <a:pt x="67685" y="198766"/>
                  </a:moveTo>
                  <a:lnTo>
                    <a:pt x="67685" y="198926"/>
                  </a:lnTo>
                  <a:lnTo>
                    <a:pt x="67790" y="199229"/>
                  </a:lnTo>
                  <a:lnTo>
                    <a:pt x="67685" y="198766"/>
                  </a:lnTo>
                  <a:close/>
                </a:path>
                <a:path w="492760" h="503554">
                  <a:moveTo>
                    <a:pt x="62970" y="177524"/>
                  </a:moveTo>
                  <a:lnTo>
                    <a:pt x="62970" y="177772"/>
                  </a:lnTo>
                  <a:lnTo>
                    <a:pt x="63075" y="178043"/>
                  </a:lnTo>
                  <a:lnTo>
                    <a:pt x="62970" y="177524"/>
                  </a:lnTo>
                  <a:close/>
                </a:path>
                <a:path w="492760" h="503554">
                  <a:moveTo>
                    <a:pt x="58674" y="156045"/>
                  </a:moveTo>
                  <a:lnTo>
                    <a:pt x="58674" y="156356"/>
                  </a:lnTo>
                  <a:lnTo>
                    <a:pt x="58779" y="156669"/>
                  </a:lnTo>
                  <a:lnTo>
                    <a:pt x="58674" y="156045"/>
                  </a:lnTo>
                  <a:close/>
                </a:path>
                <a:path w="492760" h="503554">
                  <a:moveTo>
                    <a:pt x="56264" y="247656"/>
                  </a:moveTo>
                  <a:lnTo>
                    <a:pt x="62132" y="267018"/>
                  </a:lnTo>
                  <a:lnTo>
                    <a:pt x="68837" y="286800"/>
                  </a:lnTo>
                  <a:lnTo>
                    <a:pt x="75857" y="306036"/>
                  </a:lnTo>
                  <a:lnTo>
                    <a:pt x="79630" y="315424"/>
                  </a:lnTo>
                  <a:lnTo>
                    <a:pt x="101527" y="306687"/>
                  </a:lnTo>
                  <a:lnTo>
                    <a:pt x="97965" y="297722"/>
                  </a:lnTo>
                  <a:lnTo>
                    <a:pt x="91050" y="278848"/>
                  </a:lnTo>
                  <a:lnTo>
                    <a:pt x="84658" y="259929"/>
                  </a:lnTo>
                  <a:lnTo>
                    <a:pt x="78792" y="240794"/>
                  </a:lnTo>
                  <a:lnTo>
                    <a:pt x="56264" y="247656"/>
                  </a:lnTo>
                  <a:close/>
                </a:path>
                <a:path w="492760" h="503554">
                  <a:moveTo>
                    <a:pt x="97859" y="297456"/>
                  </a:moveTo>
                  <a:lnTo>
                    <a:pt x="97965" y="297792"/>
                  </a:lnTo>
                  <a:lnTo>
                    <a:pt x="97859" y="297456"/>
                  </a:lnTo>
                  <a:close/>
                </a:path>
                <a:path w="492760" h="503554">
                  <a:moveTo>
                    <a:pt x="91050" y="278802"/>
                  </a:moveTo>
                  <a:lnTo>
                    <a:pt x="91154" y="279110"/>
                  </a:lnTo>
                  <a:lnTo>
                    <a:pt x="91050" y="278802"/>
                  </a:lnTo>
                  <a:close/>
                </a:path>
                <a:path w="492760" h="503554">
                  <a:moveTo>
                    <a:pt x="88850" y="337480"/>
                  </a:moveTo>
                  <a:lnTo>
                    <a:pt x="107709" y="376309"/>
                  </a:lnTo>
                  <a:lnTo>
                    <a:pt x="122377" y="401603"/>
                  </a:lnTo>
                  <a:lnTo>
                    <a:pt x="142494" y="389260"/>
                  </a:lnTo>
                  <a:lnTo>
                    <a:pt x="136941" y="380244"/>
                  </a:lnTo>
                  <a:lnTo>
                    <a:pt x="128559" y="365367"/>
                  </a:lnTo>
                  <a:lnTo>
                    <a:pt x="128350" y="364994"/>
                  </a:lnTo>
                  <a:lnTo>
                    <a:pt x="120491" y="349472"/>
                  </a:lnTo>
                  <a:lnTo>
                    <a:pt x="112633" y="332915"/>
                  </a:lnTo>
                  <a:lnTo>
                    <a:pt x="112633" y="333058"/>
                  </a:lnTo>
                  <a:lnTo>
                    <a:pt x="110538" y="328113"/>
                  </a:lnTo>
                  <a:lnTo>
                    <a:pt x="88850" y="337480"/>
                  </a:lnTo>
                  <a:close/>
                </a:path>
                <a:path w="492760" h="503554">
                  <a:moveTo>
                    <a:pt x="136732" y="379903"/>
                  </a:moveTo>
                  <a:lnTo>
                    <a:pt x="136941" y="380312"/>
                  </a:lnTo>
                  <a:lnTo>
                    <a:pt x="136732" y="379903"/>
                  </a:lnTo>
                  <a:close/>
                </a:path>
                <a:path w="492760" h="503554">
                  <a:moveTo>
                    <a:pt x="128350" y="364958"/>
                  </a:moveTo>
                  <a:lnTo>
                    <a:pt x="128540" y="365333"/>
                  </a:lnTo>
                  <a:lnTo>
                    <a:pt x="128350" y="364958"/>
                  </a:lnTo>
                  <a:close/>
                </a:path>
                <a:path w="492760" h="503554">
                  <a:moveTo>
                    <a:pt x="120387" y="349267"/>
                  </a:moveTo>
                  <a:lnTo>
                    <a:pt x="120491" y="349581"/>
                  </a:lnTo>
                  <a:lnTo>
                    <a:pt x="120387" y="349267"/>
                  </a:lnTo>
                  <a:close/>
                </a:path>
                <a:path w="492760" h="503554">
                  <a:moveTo>
                    <a:pt x="112528" y="332691"/>
                  </a:moveTo>
                  <a:lnTo>
                    <a:pt x="112633" y="333058"/>
                  </a:lnTo>
                  <a:lnTo>
                    <a:pt x="112633" y="332915"/>
                  </a:lnTo>
                  <a:lnTo>
                    <a:pt x="112528" y="332691"/>
                  </a:lnTo>
                  <a:close/>
                </a:path>
                <a:path w="492760" h="503554">
                  <a:moveTo>
                    <a:pt x="199806" y="457305"/>
                  </a:moveTo>
                  <a:lnTo>
                    <a:pt x="200539" y="457918"/>
                  </a:lnTo>
                  <a:lnTo>
                    <a:pt x="199806" y="457305"/>
                  </a:lnTo>
                  <a:close/>
                </a:path>
                <a:path w="492760" h="503554">
                  <a:moveTo>
                    <a:pt x="135893" y="422149"/>
                  </a:moveTo>
                  <a:lnTo>
                    <a:pt x="164707" y="457238"/>
                  </a:lnTo>
                  <a:lnTo>
                    <a:pt x="186185" y="476622"/>
                  </a:lnTo>
                  <a:lnTo>
                    <a:pt x="199910" y="457427"/>
                  </a:lnTo>
                  <a:lnTo>
                    <a:pt x="191109" y="450031"/>
                  </a:lnTo>
                  <a:lnTo>
                    <a:pt x="190482" y="449506"/>
                  </a:lnTo>
                  <a:lnTo>
                    <a:pt x="181262" y="440547"/>
                  </a:lnTo>
                  <a:lnTo>
                    <a:pt x="172041" y="430425"/>
                  </a:lnTo>
                  <a:lnTo>
                    <a:pt x="163449" y="419738"/>
                  </a:lnTo>
                  <a:lnTo>
                    <a:pt x="154857" y="408129"/>
                  </a:lnTo>
                  <a:lnTo>
                    <a:pt x="135893" y="422149"/>
                  </a:lnTo>
                  <a:close/>
                </a:path>
                <a:path w="492760" h="503554">
                  <a:moveTo>
                    <a:pt x="190953" y="449900"/>
                  </a:moveTo>
                  <a:lnTo>
                    <a:pt x="191109" y="450051"/>
                  </a:lnTo>
                  <a:lnTo>
                    <a:pt x="190953" y="449900"/>
                  </a:lnTo>
                  <a:close/>
                </a:path>
                <a:path w="492760" h="503554">
                  <a:moveTo>
                    <a:pt x="190482" y="449445"/>
                  </a:moveTo>
                  <a:lnTo>
                    <a:pt x="190953" y="449900"/>
                  </a:lnTo>
                  <a:lnTo>
                    <a:pt x="190482" y="449445"/>
                  </a:lnTo>
                  <a:close/>
                </a:path>
                <a:path w="492760" h="503554">
                  <a:moveTo>
                    <a:pt x="181262" y="440470"/>
                  </a:moveTo>
                  <a:lnTo>
                    <a:pt x="181785" y="441040"/>
                  </a:lnTo>
                  <a:lnTo>
                    <a:pt x="181262" y="440470"/>
                  </a:lnTo>
                  <a:close/>
                </a:path>
                <a:path w="492760" h="503554">
                  <a:moveTo>
                    <a:pt x="172041" y="430336"/>
                  </a:moveTo>
                  <a:lnTo>
                    <a:pt x="172565" y="430982"/>
                  </a:lnTo>
                  <a:lnTo>
                    <a:pt x="172041" y="430336"/>
                  </a:lnTo>
                  <a:close/>
                </a:path>
                <a:path w="492760" h="503554">
                  <a:moveTo>
                    <a:pt x="163184" y="419411"/>
                  </a:moveTo>
                  <a:lnTo>
                    <a:pt x="163449" y="419770"/>
                  </a:lnTo>
                  <a:lnTo>
                    <a:pt x="163184" y="419411"/>
                  </a:lnTo>
                  <a:close/>
                </a:path>
                <a:path w="492760" h="503554">
                  <a:moveTo>
                    <a:pt x="206721" y="490053"/>
                  </a:moveTo>
                  <a:lnTo>
                    <a:pt x="254499" y="503003"/>
                  </a:lnTo>
                  <a:lnTo>
                    <a:pt x="265814" y="502752"/>
                  </a:lnTo>
                  <a:lnTo>
                    <a:pt x="276816" y="501830"/>
                  </a:lnTo>
                  <a:lnTo>
                    <a:pt x="282997" y="501044"/>
                  </a:lnTo>
                  <a:lnTo>
                    <a:pt x="279960" y="477658"/>
                  </a:lnTo>
                  <a:lnTo>
                    <a:pt x="274615" y="478355"/>
                  </a:lnTo>
                  <a:lnTo>
                    <a:pt x="265814" y="479098"/>
                  </a:lnTo>
                  <a:lnTo>
                    <a:pt x="264976" y="479188"/>
                  </a:lnTo>
                  <a:lnTo>
                    <a:pt x="255546" y="479405"/>
                  </a:lnTo>
                  <a:lnTo>
                    <a:pt x="246640" y="478853"/>
                  </a:lnTo>
                  <a:lnTo>
                    <a:pt x="245069" y="478748"/>
                  </a:lnTo>
                  <a:lnTo>
                    <a:pt x="237629" y="477110"/>
                  </a:lnTo>
                  <a:lnTo>
                    <a:pt x="236268" y="476831"/>
                  </a:lnTo>
                  <a:lnTo>
                    <a:pt x="228514" y="474159"/>
                  </a:lnTo>
                  <a:lnTo>
                    <a:pt x="227257" y="473740"/>
                  </a:lnTo>
                  <a:lnTo>
                    <a:pt x="219294" y="470021"/>
                  </a:lnTo>
                  <a:lnTo>
                    <a:pt x="218751" y="469801"/>
                  </a:lnTo>
                  <a:lnTo>
                    <a:pt x="206721" y="490053"/>
                  </a:lnTo>
                  <a:close/>
                </a:path>
                <a:path w="492760" h="503554">
                  <a:moveTo>
                    <a:pt x="274513" y="478369"/>
                  </a:moveTo>
                  <a:close/>
                </a:path>
                <a:path w="492760" h="503554">
                  <a:moveTo>
                    <a:pt x="274092" y="478404"/>
                  </a:moveTo>
                  <a:lnTo>
                    <a:pt x="274513" y="478369"/>
                  </a:lnTo>
                  <a:lnTo>
                    <a:pt x="274092" y="478404"/>
                  </a:lnTo>
                  <a:close/>
                </a:path>
                <a:path w="492760" h="503554">
                  <a:moveTo>
                    <a:pt x="264653" y="479196"/>
                  </a:moveTo>
                  <a:lnTo>
                    <a:pt x="264976" y="479188"/>
                  </a:lnTo>
                  <a:lnTo>
                    <a:pt x="264653" y="479196"/>
                  </a:lnTo>
                  <a:close/>
                </a:path>
                <a:path w="492760" h="503554">
                  <a:moveTo>
                    <a:pt x="264242" y="479205"/>
                  </a:moveTo>
                  <a:lnTo>
                    <a:pt x="264653" y="479196"/>
                  </a:lnTo>
                  <a:lnTo>
                    <a:pt x="264242" y="479205"/>
                  </a:lnTo>
                  <a:close/>
                </a:path>
                <a:path w="492760" h="503554">
                  <a:moveTo>
                    <a:pt x="255053" y="479417"/>
                  </a:moveTo>
                  <a:lnTo>
                    <a:pt x="255546" y="479450"/>
                  </a:lnTo>
                  <a:lnTo>
                    <a:pt x="255053" y="479417"/>
                  </a:lnTo>
                  <a:close/>
                </a:path>
                <a:path w="492760" h="503554">
                  <a:moveTo>
                    <a:pt x="254499" y="479380"/>
                  </a:moveTo>
                  <a:lnTo>
                    <a:pt x="255053" y="479417"/>
                  </a:lnTo>
                  <a:lnTo>
                    <a:pt x="254499" y="479380"/>
                  </a:lnTo>
                  <a:close/>
                </a:path>
                <a:path w="492760" h="503554">
                  <a:moveTo>
                    <a:pt x="245069" y="478748"/>
                  </a:moveTo>
                  <a:lnTo>
                    <a:pt x="246640" y="478957"/>
                  </a:lnTo>
                  <a:lnTo>
                    <a:pt x="245884" y="478802"/>
                  </a:lnTo>
                  <a:lnTo>
                    <a:pt x="245069" y="478748"/>
                  </a:lnTo>
                  <a:close/>
                </a:path>
                <a:path w="492760" h="503554">
                  <a:moveTo>
                    <a:pt x="245884" y="478802"/>
                  </a:moveTo>
                  <a:lnTo>
                    <a:pt x="246640" y="478957"/>
                  </a:lnTo>
                  <a:lnTo>
                    <a:pt x="245884" y="478802"/>
                  </a:lnTo>
                  <a:close/>
                </a:path>
                <a:path w="492760" h="503554">
                  <a:moveTo>
                    <a:pt x="245069" y="478635"/>
                  </a:moveTo>
                  <a:lnTo>
                    <a:pt x="245884" y="478802"/>
                  </a:lnTo>
                  <a:lnTo>
                    <a:pt x="245069" y="478635"/>
                  </a:lnTo>
                  <a:close/>
                </a:path>
                <a:path w="492760" h="503554">
                  <a:moveTo>
                    <a:pt x="236268" y="476831"/>
                  </a:moveTo>
                  <a:lnTo>
                    <a:pt x="237629" y="477197"/>
                  </a:lnTo>
                  <a:lnTo>
                    <a:pt x="236954" y="476972"/>
                  </a:lnTo>
                  <a:lnTo>
                    <a:pt x="236268" y="476831"/>
                  </a:lnTo>
                  <a:close/>
                </a:path>
                <a:path w="492760" h="503554">
                  <a:moveTo>
                    <a:pt x="236954" y="476972"/>
                  </a:moveTo>
                  <a:lnTo>
                    <a:pt x="237629" y="477197"/>
                  </a:lnTo>
                  <a:lnTo>
                    <a:pt x="236954" y="476972"/>
                  </a:lnTo>
                  <a:close/>
                </a:path>
                <a:path w="492760" h="503554">
                  <a:moveTo>
                    <a:pt x="236268" y="476743"/>
                  </a:moveTo>
                  <a:lnTo>
                    <a:pt x="236954" y="476972"/>
                  </a:lnTo>
                  <a:lnTo>
                    <a:pt x="236268" y="476743"/>
                  </a:lnTo>
                  <a:close/>
                </a:path>
                <a:path w="492760" h="503554">
                  <a:moveTo>
                    <a:pt x="227257" y="473740"/>
                  </a:moveTo>
                  <a:lnTo>
                    <a:pt x="228514" y="474211"/>
                  </a:lnTo>
                  <a:lnTo>
                    <a:pt x="228084" y="474016"/>
                  </a:lnTo>
                  <a:lnTo>
                    <a:pt x="227257" y="473740"/>
                  </a:lnTo>
                  <a:close/>
                </a:path>
                <a:path w="492760" h="503554">
                  <a:moveTo>
                    <a:pt x="228084" y="474016"/>
                  </a:moveTo>
                  <a:lnTo>
                    <a:pt x="228514" y="474211"/>
                  </a:lnTo>
                  <a:lnTo>
                    <a:pt x="228084" y="474016"/>
                  </a:lnTo>
                  <a:close/>
                </a:path>
                <a:path w="492760" h="503554">
                  <a:moveTo>
                    <a:pt x="227257" y="473640"/>
                  </a:moveTo>
                  <a:lnTo>
                    <a:pt x="228084" y="474016"/>
                  </a:lnTo>
                  <a:lnTo>
                    <a:pt x="227257" y="473640"/>
                  </a:lnTo>
                  <a:close/>
                </a:path>
                <a:path w="492760" h="503554">
                  <a:moveTo>
                    <a:pt x="218751" y="469801"/>
                  </a:moveTo>
                  <a:lnTo>
                    <a:pt x="219294" y="470072"/>
                  </a:lnTo>
                  <a:lnTo>
                    <a:pt x="218882" y="469834"/>
                  </a:lnTo>
                  <a:lnTo>
                    <a:pt x="218751" y="469801"/>
                  </a:lnTo>
                  <a:close/>
                </a:path>
                <a:path w="492760" h="503554">
                  <a:moveTo>
                    <a:pt x="218882" y="469834"/>
                  </a:moveTo>
                  <a:lnTo>
                    <a:pt x="219294" y="470072"/>
                  </a:lnTo>
                  <a:lnTo>
                    <a:pt x="218882" y="469834"/>
                  </a:lnTo>
                  <a:close/>
                </a:path>
                <a:path w="492760" h="503554">
                  <a:moveTo>
                    <a:pt x="218141" y="469497"/>
                  </a:moveTo>
                  <a:lnTo>
                    <a:pt x="218751" y="469801"/>
                  </a:lnTo>
                  <a:lnTo>
                    <a:pt x="218141" y="469497"/>
                  </a:lnTo>
                  <a:close/>
                </a:path>
                <a:path w="492760" h="503554">
                  <a:moveTo>
                    <a:pt x="302066" y="473583"/>
                  </a:moveTo>
                  <a:lnTo>
                    <a:pt x="307200" y="496591"/>
                  </a:lnTo>
                  <a:lnTo>
                    <a:pt x="309297" y="496130"/>
                  </a:lnTo>
                  <a:lnTo>
                    <a:pt x="320088" y="493113"/>
                  </a:lnTo>
                  <a:lnTo>
                    <a:pt x="340729" y="485998"/>
                  </a:lnTo>
                  <a:lnTo>
                    <a:pt x="360845" y="477029"/>
                  </a:lnTo>
                  <a:lnTo>
                    <a:pt x="375619" y="468930"/>
                  </a:lnTo>
                  <a:lnTo>
                    <a:pt x="364303" y="448249"/>
                  </a:lnTo>
                  <a:lnTo>
                    <a:pt x="350787" y="455657"/>
                  </a:lnTo>
                  <a:lnTo>
                    <a:pt x="349949" y="456116"/>
                  </a:lnTo>
                  <a:lnTo>
                    <a:pt x="332557" y="463837"/>
                  </a:lnTo>
                  <a:lnTo>
                    <a:pt x="331613" y="464258"/>
                  </a:lnTo>
                  <a:lnTo>
                    <a:pt x="313486" y="470469"/>
                  </a:lnTo>
                  <a:lnTo>
                    <a:pt x="303952" y="473156"/>
                  </a:lnTo>
                  <a:lnTo>
                    <a:pt x="302066" y="473583"/>
                  </a:lnTo>
                  <a:close/>
                </a:path>
                <a:path w="492760" h="503554">
                  <a:moveTo>
                    <a:pt x="349949" y="456116"/>
                  </a:moveTo>
                  <a:lnTo>
                    <a:pt x="350787" y="455697"/>
                  </a:lnTo>
                  <a:lnTo>
                    <a:pt x="350391" y="455874"/>
                  </a:lnTo>
                  <a:lnTo>
                    <a:pt x="349949" y="456116"/>
                  </a:lnTo>
                  <a:close/>
                </a:path>
                <a:path w="492760" h="503554">
                  <a:moveTo>
                    <a:pt x="350391" y="455874"/>
                  </a:moveTo>
                  <a:lnTo>
                    <a:pt x="350787" y="455697"/>
                  </a:lnTo>
                  <a:lnTo>
                    <a:pt x="350391" y="455874"/>
                  </a:lnTo>
                  <a:close/>
                </a:path>
                <a:path w="492760" h="503554">
                  <a:moveTo>
                    <a:pt x="349949" y="456071"/>
                  </a:moveTo>
                  <a:lnTo>
                    <a:pt x="350391" y="455874"/>
                  </a:lnTo>
                  <a:lnTo>
                    <a:pt x="349949" y="456071"/>
                  </a:lnTo>
                  <a:close/>
                </a:path>
                <a:path w="492760" h="503554">
                  <a:moveTo>
                    <a:pt x="331613" y="464258"/>
                  </a:moveTo>
                  <a:lnTo>
                    <a:pt x="332557" y="463881"/>
                  </a:lnTo>
                  <a:lnTo>
                    <a:pt x="332120" y="464032"/>
                  </a:lnTo>
                  <a:lnTo>
                    <a:pt x="331613" y="464258"/>
                  </a:lnTo>
                  <a:close/>
                </a:path>
                <a:path w="492760" h="503554">
                  <a:moveTo>
                    <a:pt x="332120" y="464032"/>
                  </a:moveTo>
                  <a:lnTo>
                    <a:pt x="332557" y="463881"/>
                  </a:lnTo>
                  <a:lnTo>
                    <a:pt x="332120" y="464032"/>
                  </a:lnTo>
                  <a:close/>
                </a:path>
                <a:path w="492760" h="503554">
                  <a:moveTo>
                    <a:pt x="331613" y="464207"/>
                  </a:moveTo>
                  <a:lnTo>
                    <a:pt x="332120" y="464032"/>
                  </a:lnTo>
                  <a:lnTo>
                    <a:pt x="331613" y="464207"/>
                  </a:lnTo>
                  <a:close/>
                </a:path>
                <a:path w="492760" h="503554">
                  <a:moveTo>
                    <a:pt x="312988" y="470641"/>
                  </a:moveTo>
                  <a:lnTo>
                    <a:pt x="313486" y="470503"/>
                  </a:lnTo>
                  <a:lnTo>
                    <a:pt x="312988" y="470641"/>
                  </a:lnTo>
                  <a:close/>
                </a:path>
                <a:path w="492760" h="503554">
                  <a:moveTo>
                    <a:pt x="312754" y="470707"/>
                  </a:moveTo>
                  <a:lnTo>
                    <a:pt x="312988" y="470641"/>
                  </a:lnTo>
                  <a:lnTo>
                    <a:pt x="312754" y="470707"/>
                  </a:lnTo>
                  <a:close/>
                </a:path>
                <a:path w="492760" h="503554">
                  <a:moveTo>
                    <a:pt x="303524" y="473275"/>
                  </a:moveTo>
                  <a:lnTo>
                    <a:pt x="303952" y="473185"/>
                  </a:lnTo>
                  <a:lnTo>
                    <a:pt x="303524" y="473275"/>
                  </a:lnTo>
                  <a:close/>
                </a:path>
                <a:path w="492760" h="503554">
                  <a:moveTo>
                    <a:pt x="303324" y="473317"/>
                  </a:moveTo>
                  <a:lnTo>
                    <a:pt x="303524" y="473275"/>
                  </a:lnTo>
                  <a:lnTo>
                    <a:pt x="303324" y="473317"/>
                  </a:lnTo>
                  <a:close/>
                </a:path>
                <a:path w="492760" h="503554">
                  <a:moveTo>
                    <a:pt x="383372" y="436105"/>
                  </a:moveTo>
                  <a:lnTo>
                    <a:pt x="396364" y="455803"/>
                  </a:lnTo>
                  <a:lnTo>
                    <a:pt x="398250" y="454513"/>
                  </a:lnTo>
                  <a:lnTo>
                    <a:pt x="415328" y="441280"/>
                  </a:lnTo>
                  <a:lnTo>
                    <a:pt x="430940" y="426853"/>
                  </a:lnTo>
                  <a:lnTo>
                    <a:pt x="445189" y="411304"/>
                  </a:lnTo>
                  <a:lnTo>
                    <a:pt x="450322" y="404557"/>
                  </a:lnTo>
                  <a:lnTo>
                    <a:pt x="431568" y="390307"/>
                  </a:lnTo>
                  <a:lnTo>
                    <a:pt x="426749" y="396626"/>
                  </a:lnTo>
                  <a:lnTo>
                    <a:pt x="426749" y="396485"/>
                  </a:lnTo>
                  <a:lnTo>
                    <a:pt x="414595" y="409769"/>
                  </a:lnTo>
                  <a:lnTo>
                    <a:pt x="413861" y="410571"/>
                  </a:lnTo>
                  <a:lnTo>
                    <a:pt x="400451" y="422927"/>
                  </a:lnTo>
                  <a:lnTo>
                    <a:pt x="399717" y="423605"/>
                  </a:lnTo>
                  <a:lnTo>
                    <a:pt x="384944" y="435050"/>
                  </a:lnTo>
                  <a:lnTo>
                    <a:pt x="384210" y="435622"/>
                  </a:lnTo>
                  <a:lnTo>
                    <a:pt x="383372" y="436105"/>
                  </a:lnTo>
                  <a:close/>
                </a:path>
                <a:path w="492760" h="503554">
                  <a:moveTo>
                    <a:pt x="426749" y="396485"/>
                  </a:moveTo>
                  <a:lnTo>
                    <a:pt x="426749" y="396626"/>
                  </a:lnTo>
                  <a:lnTo>
                    <a:pt x="427377" y="395798"/>
                  </a:lnTo>
                  <a:lnTo>
                    <a:pt x="426749" y="396485"/>
                  </a:lnTo>
                  <a:close/>
                </a:path>
                <a:path w="492760" h="503554">
                  <a:moveTo>
                    <a:pt x="413861" y="410571"/>
                  </a:moveTo>
                  <a:lnTo>
                    <a:pt x="414595" y="409848"/>
                  </a:lnTo>
                  <a:lnTo>
                    <a:pt x="414129" y="410279"/>
                  </a:lnTo>
                  <a:lnTo>
                    <a:pt x="413861" y="410571"/>
                  </a:lnTo>
                  <a:close/>
                </a:path>
                <a:path w="492760" h="503554">
                  <a:moveTo>
                    <a:pt x="414129" y="410279"/>
                  </a:moveTo>
                  <a:lnTo>
                    <a:pt x="414595" y="409848"/>
                  </a:lnTo>
                  <a:lnTo>
                    <a:pt x="414129" y="410279"/>
                  </a:lnTo>
                  <a:close/>
                </a:path>
                <a:path w="492760" h="503554">
                  <a:moveTo>
                    <a:pt x="413861" y="410526"/>
                  </a:moveTo>
                  <a:lnTo>
                    <a:pt x="414129" y="410279"/>
                  </a:lnTo>
                  <a:lnTo>
                    <a:pt x="413861" y="410526"/>
                  </a:lnTo>
                  <a:close/>
                </a:path>
                <a:path w="492760" h="503554">
                  <a:moveTo>
                    <a:pt x="399717" y="423605"/>
                  </a:moveTo>
                  <a:lnTo>
                    <a:pt x="400451" y="422965"/>
                  </a:lnTo>
                  <a:lnTo>
                    <a:pt x="400185" y="423173"/>
                  </a:lnTo>
                  <a:lnTo>
                    <a:pt x="399717" y="423605"/>
                  </a:lnTo>
                  <a:close/>
                </a:path>
                <a:path w="492760" h="503554">
                  <a:moveTo>
                    <a:pt x="400185" y="423173"/>
                  </a:moveTo>
                  <a:lnTo>
                    <a:pt x="400451" y="422965"/>
                  </a:lnTo>
                  <a:lnTo>
                    <a:pt x="400185" y="423173"/>
                  </a:lnTo>
                  <a:close/>
                </a:path>
                <a:path w="492760" h="503554">
                  <a:moveTo>
                    <a:pt x="399717" y="423537"/>
                  </a:moveTo>
                  <a:lnTo>
                    <a:pt x="400185" y="423173"/>
                  </a:lnTo>
                  <a:lnTo>
                    <a:pt x="399717" y="423537"/>
                  </a:lnTo>
                  <a:close/>
                </a:path>
                <a:path w="492760" h="503554">
                  <a:moveTo>
                    <a:pt x="384210" y="435622"/>
                  </a:moveTo>
                  <a:lnTo>
                    <a:pt x="384944" y="435077"/>
                  </a:lnTo>
                  <a:lnTo>
                    <a:pt x="384728" y="435219"/>
                  </a:lnTo>
                  <a:lnTo>
                    <a:pt x="384210" y="435622"/>
                  </a:lnTo>
                  <a:close/>
                </a:path>
                <a:path w="492760" h="503554">
                  <a:moveTo>
                    <a:pt x="384728" y="435219"/>
                  </a:moveTo>
                  <a:lnTo>
                    <a:pt x="384944" y="435077"/>
                  </a:lnTo>
                  <a:lnTo>
                    <a:pt x="384728" y="435219"/>
                  </a:lnTo>
                  <a:close/>
                </a:path>
                <a:path w="492760" h="503554">
                  <a:moveTo>
                    <a:pt x="384210" y="435557"/>
                  </a:moveTo>
                  <a:lnTo>
                    <a:pt x="384728" y="435219"/>
                  </a:lnTo>
                  <a:lnTo>
                    <a:pt x="384210" y="435557"/>
                  </a:lnTo>
                  <a:close/>
                </a:path>
                <a:path w="492760" h="503554">
                  <a:moveTo>
                    <a:pt x="469733" y="373902"/>
                  </a:moveTo>
                  <a:lnTo>
                    <a:pt x="492653" y="380145"/>
                  </a:lnTo>
                  <a:lnTo>
                    <a:pt x="477146" y="302611"/>
                  </a:lnTo>
                  <a:lnTo>
                    <a:pt x="472954" y="307301"/>
                  </a:lnTo>
                  <a:lnTo>
                    <a:pt x="472954" y="362783"/>
                  </a:lnTo>
                  <a:lnTo>
                    <a:pt x="469733" y="373902"/>
                  </a:lnTo>
                  <a:close/>
                </a:path>
                <a:path w="492760" h="503554">
                  <a:moveTo>
                    <a:pt x="447085" y="367734"/>
                  </a:moveTo>
                  <a:lnTo>
                    <a:pt x="469733" y="373902"/>
                  </a:lnTo>
                  <a:lnTo>
                    <a:pt x="472954" y="362783"/>
                  </a:lnTo>
                  <a:lnTo>
                    <a:pt x="450322" y="356172"/>
                  </a:lnTo>
                  <a:lnTo>
                    <a:pt x="447809" y="364902"/>
                  </a:lnTo>
                  <a:lnTo>
                    <a:pt x="447809" y="365926"/>
                  </a:lnTo>
                  <a:lnTo>
                    <a:pt x="447085" y="367734"/>
                  </a:lnTo>
                  <a:close/>
                </a:path>
                <a:path w="492760" h="503554">
                  <a:moveTo>
                    <a:pt x="424444" y="361567"/>
                  </a:moveTo>
                  <a:lnTo>
                    <a:pt x="446823" y="367663"/>
                  </a:lnTo>
                  <a:lnTo>
                    <a:pt x="447211" y="366979"/>
                  </a:lnTo>
                  <a:lnTo>
                    <a:pt x="450322" y="356172"/>
                  </a:lnTo>
                  <a:lnTo>
                    <a:pt x="472954" y="362783"/>
                  </a:lnTo>
                  <a:lnTo>
                    <a:pt x="472954" y="307301"/>
                  </a:lnTo>
                  <a:lnTo>
                    <a:pt x="424444" y="361567"/>
                  </a:lnTo>
                  <a:close/>
                </a:path>
                <a:path w="492760" h="503554">
                  <a:moveTo>
                    <a:pt x="444246" y="372202"/>
                  </a:moveTo>
                  <a:lnTo>
                    <a:pt x="464572" y="384042"/>
                  </a:lnTo>
                  <a:lnTo>
                    <a:pt x="468972" y="376529"/>
                  </a:lnTo>
                  <a:lnTo>
                    <a:pt x="469733" y="373902"/>
                  </a:lnTo>
                  <a:lnTo>
                    <a:pt x="447085" y="367734"/>
                  </a:lnTo>
                  <a:lnTo>
                    <a:pt x="446760" y="368546"/>
                  </a:lnTo>
                  <a:lnTo>
                    <a:pt x="446760" y="367773"/>
                  </a:lnTo>
                  <a:lnTo>
                    <a:pt x="444246" y="372202"/>
                  </a:lnTo>
                  <a:close/>
                </a:path>
                <a:path w="492760" h="503554">
                  <a:moveTo>
                    <a:pt x="447001" y="367711"/>
                  </a:moveTo>
                  <a:lnTo>
                    <a:pt x="447809" y="365926"/>
                  </a:lnTo>
                  <a:lnTo>
                    <a:pt x="447211" y="366979"/>
                  </a:lnTo>
                  <a:lnTo>
                    <a:pt x="447001" y="367711"/>
                  </a:lnTo>
                  <a:close/>
                </a:path>
                <a:path w="492760" h="503554">
                  <a:moveTo>
                    <a:pt x="447211" y="366979"/>
                  </a:moveTo>
                  <a:lnTo>
                    <a:pt x="447809" y="365926"/>
                  </a:lnTo>
                  <a:lnTo>
                    <a:pt x="447809" y="364902"/>
                  </a:lnTo>
                  <a:lnTo>
                    <a:pt x="447211" y="366979"/>
                  </a:lnTo>
                  <a:close/>
                </a:path>
                <a:path w="492760" h="503554">
                  <a:moveTo>
                    <a:pt x="446823" y="367663"/>
                  </a:moveTo>
                  <a:lnTo>
                    <a:pt x="447001" y="367711"/>
                  </a:lnTo>
                  <a:lnTo>
                    <a:pt x="447211" y="366979"/>
                  </a:lnTo>
                  <a:lnTo>
                    <a:pt x="446823" y="367663"/>
                  </a:lnTo>
                  <a:close/>
                </a:path>
                <a:path w="492760" h="503554">
                  <a:moveTo>
                    <a:pt x="446760" y="368546"/>
                  </a:moveTo>
                  <a:lnTo>
                    <a:pt x="447085" y="367734"/>
                  </a:lnTo>
                  <a:lnTo>
                    <a:pt x="446760" y="368546"/>
                  </a:lnTo>
                  <a:close/>
                </a:path>
                <a:path w="492760" h="503554">
                  <a:moveTo>
                    <a:pt x="446760" y="367773"/>
                  </a:moveTo>
                  <a:lnTo>
                    <a:pt x="446760" y="368546"/>
                  </a:lnTo>
                  <a:lnTo>
                    <a:pt x="447001" y="367711"/>
                  </a:lnTo>
                  <a:lnTo>
                    <a:pt x="446760" y="3677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57671" y="463177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57671" y="463177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6053899" y="4662874"/>
            <a:ext cx="6337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044729" y="5001056"/>
            <a:ext cx="645795" cy="356870"/>
            <a:chOff x="6044729" y="5001056"/>
            <a:chExt cx="645795" cy="356870"/>
          </a:xfrm>
        </p:grpSpPr>
        <p:sp>
          <p:nvSpPr>
            <p:cNvPr id="110" name="object 110"/>
            <p:cNvSpPr/>
            <p:nvPr/>
          </p:nvSpPr>
          <p:spPr>
            <a:xfrm>
              <a:off x="6050127" y="500645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50127" y="500645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241843" y="5042055"/>
            <a:ext cx="2520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052273" y="5605818"/>
            <a:ext cx="645795" cy="358140"/>
            <a:chOff x="6052273" y="5605818"/>
            <a:chExt cx="645795" cy="358140"/>
          </a:xfrm>
        </p:grpSpPr>
        <p:sp>
          <p:nvSpPr>
            <p:cNvPr id="114" name="object 114"/>
            <p:cNvSpPr/>
            <p:nvPr/>
          </p:nvSpPr>
          <p:spPr>
            <a:xfrm>
              <a:off x="6057671" y="561121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57671" y="561121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053899" y="5647298"/>
            <a:ext cx="6337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235347" y="5132790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808643" y="3658628"/>
            <a:ext cx="63627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8803405" y="4261923"/>
          <a:ext cx="636270" cy="170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6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75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object 120"/>
          <p:cNvSpPr/>
          <p:nvPr/>
        </p:nvSpPr>
        <p:spPr>
          <a:xfrm>
            <a:off x="9092269" y="4005014"/>
            <a:ext cx="70485" cy="262890"/>
          </a:xfrm>
          <a:custGeom>
            <a:avLst/>
            <a:gdLst/>
            <a:ahLst/>
            <a:cxnLst/>
            <a:rect l="l" t="t" r="r" b="b"/>
            <a:pathLst>
              <a:path w="70484" h="262889">
                <a:moveTo>
                  <a:pt x="0" y="178013"/>
                </a:moveTo>
                <a:lnTo>
                  <a:pt x="35099" y="262356"/>
                </a:lnTo>
                <a:lnTo>
                  <a:pt x="70199" y="178013"/>
                </a:lnTo>
                <a:lnTo>
                  <a:pt x="68313" y="173403"/>
                </a:lnTo>
                <a:lnTo>
                  <a:pt x="60350" y="170049"/>
                </a:lnTo>
                <a:lnTo>
                  <a:pt x="55740" y="172040"/>
                </a:lnTo>
                <a:lnTo>
                  <a:pt x="42957" y="202676"/>
                </a:lnTo>
                <a:lnTo>
                  <a:pt x="42957" y="241924"/>
                </a:lnTo>
                <a:lnTo>
                  <a:pt x="27241" y="241924"/>
                </a:lnTo>
                <a:lnTo>
                  <a:pt x="27241" y="202676"/>
                </a:lnTo>
                <a:lnTo>
                  <a:pt x="14458" y="172040"/>
                </a:lnTo>
                <a:lnTo>
                  <a:pt x="9848" y="170049"/>
                </a:lnTo>
                <a:lnTo>
                  <a:pt x="1885" y="173403"/>
                </a:lnTo>
                <a:lnTo>
                  <a:pt x="0" y="178013"/>
                </a:lnTo>
                <a:close/>
              </a:path>
              <a:path w="70484" h="262889">
                <a:moveTo>
                  <a:pt x="27241" y="202676"/>
                </a:moveTo>
                <a:lnTo>
                  <a:pt x="27241" y="241924"/>
                </a:lnTo>
                <a:lnTo>
                  <a:pt x="42957" y="241924"/>
                </a:lnTo>
                <a:lnTo>
                  <a:pt x="42957" y="202676"/>
                </a:lnTo>
                <a:lnTo>
                  <a:pt x="42329" y="204185"/>
                </a:lnTo>
                <a:lnTo>
                  <a:pt x="42329" y="238887"/>
                </a:lnTo>
                <a:lnTo>
                  <a:pt x="27870" y="238887"/>
                </a:lnTo>
                <a:lnTo>
                  <a:pt x="27870" y="204185"/>
                </a:lnTo>
                <a:lnTo>
                  <a:pt x="27241" y="202676"/>
                </a:lnTo>
                <a:close/>
              </a:path>
              <a:path w="70484" h="262889">
                <a:moveTo>
                  <a:pt x="27241" y="0"/>
                </a:moveTo>
                <a:lnTo>
                  <a:pt x="27241" y="202676"/>
                </a:lnTo>
                <a:lnTo>
                  <a:pt x="35099" y="221536"/>
                </a:lnTo>
                <a:lnTo>
                  <a:pt x="42957" y="202676"/>
                </a:lnTo>
                <a:lnTo>
                  <a:pt x="42957" y="0"/>
                </a:lnTo>
                <a:lnTo>
                  <a:pt x="27241" y="0"/>
                </a:lnTo>
                <a:close/>
              </a:path>
              <a:path w="70484" h="262889">
                <a:moveTo>
                  <a:pt x="27870" y="238887"/>
                </a:moveTo>
                <a:lnTo>
                  <a:pt x="42329" y="238887"/>
                </a:lnTo>
                <a:lnTo>
                  <a:pt x="35099" y="221536"/>
                </a:lnTo>
                <a:lnTo>
                  <a:pt x="27870" y="238887"/>
                </a:lnTo>
                <a:close/>
              </a:path>
              <a:path w="70484" h="262889">
                <a:moveTo>
                  <a:pt x="35099" y="221536"/>
                </a:moveTo>
                <a:lnTo>
                  <a:pt x="42329" y="238887"/>
                </a:lnTo>
                <a:lnTo>
                  <a:pt x="42329" y="204185"/>
                </a:lnTo>
                <a:lnTo>
                  <a:pt x="35099" y="221536"/>
                </a:lnTo>
                <a:close/>
              </a:path>
              <a:path w="70484" h="262889">
                <a:moveTo>
                  <a:pt x="27870" y="204185"/>
                </a:moveTo>
                <a:lnTo>
                  <a:pt x="27870" y="238887"/>
                </a:lnTo>
                <a:lnTo>
                  <a:pt x="35099" y="221536"/>
                </a:lnTo>
                <a:lnTo>
                  <a:pt x="27870" y="204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121"/>
          <p:cNvGrpSpPr/>
          <p:nvPr/>
        </p:nvGrpSpPr>
        <p:grpSpPr>
          <a:xfrm>
            <a:off x="6859460" y="3667061"/>
            <a:ext cx="645795" cy="358140"/>
            <a:chOff x="6859460" y="3667061"/>
            <a:chExt cx="645795" cy="358140"/>
          </a:xfrm>
        </p:grpSpPr>
        <p:sp>
          <p:nvSpPr>
            <p:cNvPr id="122" name="object 122"/>
            <p:cNvSpPr/>
            <p:nvPr/>
          </p:nvSpPr>
          <p:spPr>
            <a:xfrm>
              <a:off x="6864857" y="36724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64857" y="36724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076481" y="3708269"/>
            <a:ext cx="2108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6859460" y="4276852"/>
            <a:ext cx="645795" cy="356870"/>
            <a:chOff x="6859460" y="4276852"/>
            <a:chExt cx="645795" cy="356870"/>
          </a:xfrm>
        </p:grpSpPr>
        <p:sp>
          <p:nvSpPr>
            <p:cNvPr id="126" name="object 126"/>
            <p:cNvSpPr/>
            <p:nvPr/>
          </p:nvSpPr>
          <p:spPr>
            <a:xfrm>
              <a:off x="6864857" y="428224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864857" y="428224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6870096" y="4317326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859460" y="4019788"/>
            <a:ext cx="645795" cy="1362075"/>
            <a:chOff x="6859460" y="4019788"/>
            <a:chExt cx="645795" cy="1362075"/>
          </a:xfrm>
        </p:grpSpPr>
        <p:sp>
          <p:nvSpPr>
            <p:cNvPr id="130" name="object 130"/>
            <p:cNvSpPr/>
            <p:nvPr/>
          </p:nvSpPr>
          <p:spPr>
            <a:xfrm>
              <a:off x="7144711" y="4019788"/>
              <a:ext cx="70485" cy="262890"/>
            </a:xfrm>
            <a:custGeom>
              <a:avLst/>
              <a:gdLst/>
              <a:ahLst/>
              <a:cxnLst/>
              <a:rect l="l" t="t" r="r" b="b"/>
              <a:pathLst>
                <a:path w="70484" h="262889">
                  <a:moveTo>
                    <a:pt x="0" y="179688"/>
                  </a:moveTo>
                  <a:lnTo>
                    <a:pt x="1885" y="183565"/>
                  </a:lnTo>
                  <a:lnTo>
                    <a:pt x="38139" y="262670"/>
                  </a:lnTo>
                  <a:lnTo>
                    <a:pt x="68733" y="181259"/>
                  </a:lnTo>
                  <a:lnTo>
                    <a:pt x="70200" y="177173"/>
                  </a:lnTo>
                  <a:lnTo>
                    <a:pt x="68209" y="172669"/>
                  </a:lnTo>
                  <a:lnTo>
                    <a:pt x="60036" y="169525"/>
                  </a:lnTo>
                  <a:lnTo>
                    <a:pt x="55532" y="171621"/>
                  </a:lnTo>
                  <a:lnTo>
                    <a:pt x="45262" y="198898"/>
                  </a:lnTo>
                  <a:lnTo>
                    <a:pt x="45262" y="241924"/>
                  </a:lnTo>
                  <a:lnTo>
                    <a:pt x="29546" y="242449"/>
                  </a:lnTo>
                  <a:lnTo>
                    <a:pt x="28153" y="203231"/>
                  </a:lnTo>
                  <a:lnTo>
                    <a:pt x="16136" y="177069"/>
                  </a:lnTo>
                  <a:lnTo>
                    <a:pt x="14354" y="173088"/>
                  </a:lnTo>
                  <a:lnTo>
                    <a:pt x="9639" y="171411"/>
                  </a:lnTo>
                  <a:lnTo>
                    <a:pt x="5763" y="173192"/>
                  </a:lnTo>
                  <a:lnTo>
                    <a:pt x="1781" y="174974"/>
                  </a:lnTo>
                  <a:lnTo>
                    <a:pt x="0" y="179688"/>
                  </a:lnTo>
                  <a:close/>
                </a:path>
                <a:path w="70484" h="262889">
                  <a:moveTo>
                    <a:pt x="28153" y="203231"/>
                  </a:moveTo>
                  <a:lnTo>
                    <a:pt x="29546" y="242449"/>
                  </a:lnTo>
                  <a:lnTo>
                    <a:pt x="45262" y="241924"/>
                  </a:lnTo>
                  <a:lnTo>
                    <a:pt x="44530" y="221290"/>
                  </a:lnTo>
                  <a:lnTo>
                    <a:pt x="44530" y="238887"/>
                  </a:lnTo>
                  <a:lnTo>
                    <a:pt x="30071" y="239410"/>
                  </a:lnTo>
                  <a:lnTo>
                    <a:pt x="30071" y="207407"/>
                  </a:lnTo>
                  <a:lnTo>
                    <a:pt x="28153" y="203231"/>
                  </a:lnTo>
                  <a:close/>
                </a:path>
                <a:path w="70484" h="262889">
                  <a:moveTo>
                    <a:pt x="43866" y="202621"/>
                  </a:moveTo>
                  <a:lnTo>
                    <a:pt x="45262" y="241924"/>
                  </a:lnTo>
                  <a:lnTo>
                    <a:pt x="45262" y="198898"/>
                  </a:lnTo>
                  <a:lnTo>
                    <a:pt x="43866" y="202621"/>
                  </a:lnTo>
                  <a:close/>
                </a:path>
                <a:path w="70484" h="262889">
                  <a:moveTo>
                    <a:pt x="30071" y="239410"/>
                  </a:moveTo>
                  <a:lnTo>
                    <a:pt x="44530" y="238887"/>
                  </a:lnTo>
                  <a:lnTo>
                    <a:pt x="36677" y="221791"/>
                  </a:lnTo>
                  <a:lnTo>
                    <a:pt x="30071" y="239410"/>
                  </a:lnTo>
                  <a:close/>
                </a:path>
                <a:path w="70484" h="262889">
                  <a:moveTo>
                    <a:pt x="36677" y="221791"/>
                  </a:moveTo>
                  <a:lnTo>
                    <a:pt x="44530" y="238887"/>
                  </a:lnTo>
                  <a:lnTo>
                    <a:pt x="44530" y="221290"/>
                  </a:lnTo>
                  <a:lnTo>
                    <a:pt x="43866" y="202621"/>
                  </a:lnTo>
                  <a:lnTo>
                    <a:pt x="36677" y="221791"/>
                  </a:lnTo>
                  <a:close/>
                </a:path>
                <a:path w="70484" h="262889">
                  <a:moveTo>
                    <a:pt x="20954" y="628"/>
                  </a:moveTo>
                  <a:lnTo>
                    <a:pt x="28153" y="203231"/>
                  </a:lnTo>
                  <a:lnTo>
                    <a:pt x="36677" y="221791"/>
                  </a:lnTo>
                  <a:lnTo>
                    <a:pt x="43866" y="202621"/>
                  </a:lnTo>
                  <a:lnTo>
                    <a:pt x="36671" y="0"/>
                  </a:lnTo>
                  <a:lnTo>
                    <a:pt x="20954" y="628"/>
                  </a:lnTo>
                  <a:close/>
                </a:path>
                <a:path w="70484" h="262889">
                  <a:moveTo>
                    <a:pt x="30071" y="207407"/>
                  </a:moveTo>
                  <a:lnTo>
                    <a:pt x="30071" y="239410"/>
                  </a:lnTo>
                  <a:lnTo>
                    <a:pt x="36671" y="221777"/>
                  </a:lnTo>
                  <a:lnTo>
                    <a:pt x="30071" y="207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64857" y="46556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64857" y="465566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864857" y="502908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64857" y="502908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870096" y="5064959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859460" y="5629706"/>
            <a:ext cx="645795" cy="356870"/>
            <a:chOff x="6859460" y="5629706"/>
            <a:chExt cx="645795" cy="356870"/>
          </a:xfrm>
        </p:grpSpPr>
        <p:sp>
          <p:nvSpPr>
            <p:cNvPr id="137" name="object 137"/>
            <p:cNvSpPr/>
            <p:nvPr/>
          </p:nvSpPr>
          <p:spPr>
            <a:xfrm>
              <a:off x="6864857" y="563510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64857" y="563510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6870096" y="5670684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050811" y="518213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526357" y="3517223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500925" y="3536753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4809051" y="3297050"/>
            <a:ext cx="4318635" cy="3220085"/>
            <a:chOff x="4809051" y="3297050"/>
            <a:chExt cx="4318635" cy="3220085"/>
          </a:xfrm>
        </p:grpSpPr>
        <p:sp>
          <p:nvSpPr>
            <p:cNvPr id="144" name="object 144"/>
            <p:cNvSpPr/>
            <p:nvPr/>
          </p:nvSpPr>
          <p:spPr>
            <a:xfrm>
              <a:off x="7183577" y="3297059"/>
              <a:ext cx="1944370" cy="377825"/>
            </a:xfrm>
            <a:custGeom>
              <a:avLst/>
              <a:gdLst/>
              <a:ahLst/>
              <a:cxnLst/>
              <a:rect l="l" t="t" r="r" b="b"/>
              <a:pathLst>
                <a:path w="1944370" h="377825">
                  <a:moveTo>
                    <a:pt x="77635" y="307086"/>
                  </a:moveTo>
                  <a:lnTo>
                    <a:pt x="66433" y="296189"/>
                  </a:lnTo>
                  <a:lnTo>
                    <a:pt x="55422" y="307505"/>
                  </a:lnTo>
                  <a:lnTo>
                    <a:pt x="66738" y="318401"/>
                  </a:lnTo>
                  <a:lnTo>
                    <a:pt x="77635" y="307086"/>
                  </a:lnTo>
                  <a:close/>
                </a:path>
                <a:path w="1944370" h="377825">
                  <a:moveTo>
                    <a:pt x="85598" y="335381"/>
                  </a:moveTo>
                  <a:lnTo>
                    <a:pt x="83921" y="331393"/>
                  </a:lnTo>
                  <a:lnTo>
                    <a:pt x="82143" y="327418"/>
                  </a:lnTo>
                  <a:lnTo>
                    <a:pt x="77635" y="325577"/>
                  </a:lnTo>
                  <a:lnTo>
                    <a:pt x="77330" y="325628"/>
                  </a:lnTo>
                  <a:lnTo>
                    <a:pt x="73558" y="327317"/>
                  </a:lnTo>
                  <a:lnTo>
                    <a:pt x="47167" y="338734"/>
                  </a:lnTo>
                  <a:lnTo>
                    <a:pt x="55841" y="329717"/>
                  </a:lnTo>
                  <a:lnTo>
                    <a:pt x="44526" y="318820"/>
                  </a:lnTo>
                  <a:lnTo>
                    <a:pt x="43980" y="319392"/>
                  </a:lnTo>
                  <a:lnTo>
                    <a:pt x="43980" y="340118"/>
                  </a:lnTo>
                  <a:lnTo>
                    <a:pt x="34048" y="344411"/>
                  </a:lnTo>
                  <a:lnTo>
                    <a:pt x="28397" y="346862"/>
                  </a:lnTo>
                  <a:lnTo>
                    <a:pt x="22733" y="341350"/>
                  </a:lnTo>
                  <a:lnTo>
                    <a:pt x="28346" y="346798"/>
                  </a:lnTo>
                  <a:lnTo>
                    <a:pt x="34556" y="331025"/>
                  </a:lnTo>
                  <a:lnTo>
                    <a:pt x="43980" y="340118"/>
                  </a:lnTo>
                  <a:lnTo>
                    <a:pt x="43980" y="319392"/>
                  </a:lnTo>
                  <a:lnTo>
                    <a:pt x="35763" y="327926"/>
                  </a:lnTo>
                  <a:lnTo>
                    <a:pt x="47879" y="296926"/>
                  </a:lnTo>
                  <a:lnTo>
                    <a:pt x="45897" y="292417"/>
                  </a:lnTo>
                  <a:lnTo>
                    <a:pt x="41910" y="290855"/>
                  </a:lnTo>
                  <a:lnTo>
                    <a:pt x="37820" y="289280"/>
                  </a:lnTo>
                  <a:lnTo>
                    <a:pt x="33629" y="291134"/>
                  </a:lnTo>
                  <a:lnTo>
                    <a:pt x="33324" y="291274"/>
                  </a:lnTo>
                  <a:lnTo>
                    <a:pt x="31648" y="295249"/>
                  </a:lnTo>
                  <a:lnTo>
                    <a:pt x="11836" y="345935"/>
                  </a:lnTo>
                  <a:lnTo>
                    <a:pt x="11112" y="347814"/>
                  </a:lnTo>
                  <a:lnTo>
                    <a:pt x="0" y="376237"/>
                  </a:lnTo>
                  <a:lnTo>
                    <a:pt x="79844" y="341769"/>
                  </a:lnTo>
                  <a:lnTo>
                    <a:pt x="83820" y="339991"/>
                  </a:lnTo>
                  <a:lnTo>
                    <a:pt x="85598" y="335381"/>
                  </a:lnTo>
                  <a:close/>
                </a:path>
                <a:path w="1944370" h="377825">
                  <a:moveTo>
                    <a:pt x="99542" y="284454"/>
                  </a:moveTo>
                  <a:lnTo>
                    <a:pt x="88226" y="273558"/>
                  </a:lnTo>
                  <a:lnTo>
                    <a:pt x="77330" y="284873"/>
                  </a:lnTo>
                  <a:lnTo>
                    <a:pt x="88646" y="295770"/>
                  </a:lnTo>
                  <a:lnTo>
                    <a:pt x="99542" y="284454"/>
                  </a:lnTo>
                  <a:close/>
                </a:path>
                <a:path w="1944370" h="377825">
                  <a:moveTo>
                    <a:pt x="121335" y="261823"/>
                  </a:moveTo>
                  <a:lnTo>
                    <a:pt x="110020" y="250926"/>
                  </a:lnTo>
                  <a:lnTo>
                    <a:pt x="99123" y="262242"/>
                  </a:lnTo>
                  <a:lnTo>
                    <a:pt x="110439" y="273138"/>
                  </a:lnTo>
                  <a:lnTo>
                    <a:pt x="121335" y="261823"/>
                  </a:lnTo>
                  <a:close/>
                </a:path>
                <a:path w="1944370" h="377825">
                  <a:moveTo>
                    <a:pt x="143230" y="239191"/>
                  </a:moveTo>
                  <a:lnTo>
                    <a:pt x="131914" y="228295"/>
                  </a:lnTo>
                  <a:lnTo>
                    <a:pt x="120916" y="239610"/>
                  </a:lnTo>
                  <a:lnTo>
                    <a:pt x="132232" y="250507"/>
                  </a:lnTo>
                  <a:lnTo>
                    <a:pt x="143230" y="239191"/>
                  </a:lnTo>
                  <a:close/>
                </a:path>
                <a:path w="1944370" h="377825">
                  <a:moveTo>
                    <a:pt x="165023" y="216674"/>
                  </a:moveTo>
                  <a:lnTo>
                    <a:pt x="153708" y="205663"/>
                  </a:lnTo>
                  <a:lnTo>
                    <a:pt x="142811" y="216979"/>
                  </a:lnTo>
                  <a:lnTo>
                    <a:pt x="154127" y="227990"/>
                  </a:lnTo>
                  <a:lnTo>
                    <a:pt x="165023" y="216674"/>
                  </a:lnTo>
                  <a:close/>
                </a:path>
                <a:path w="1944370" h="377825">
                  <a:moveTo>
                    <a:pt x="186817" y="194043"/>
                  </a:moveTo>
                  <a:lnTo>
                    <a:pt x="175501" y="183146"/>
                  </a:lnTo>
                  <a:lnTo>
                    <a:pt x="164604" y="194462"/>
                  </a:lnTo>
                  <a:lnTo>
                    <a:pt x="175920" y="205359"/>
                  </a:lnTo>
                  <a:lnTo>
                    <a:pt x="186817" y="194043"/>
                  </a:lnTo>
                  <a:close/>
                </a:path>
                <a:path w="1944370" h="377825">
                  <a:moveTo>
                    <a:pt x="208711" y="171411"/>
                  </a:moveTo>
                  <a:lnTo>
                    <a:pt x="197396" y="160515"/>
                  </a:lnTo>
                  <a:lnTo>
                    <a:pt x="186499" y="171831"/>
                  </a:lnTo>
                  <a:lnTo>
                    <a:pt x="197713" y="182727"/>
                  </a:lnTo>
                  <a:lnTo>
                    <a:pt x="208711" y="171411"/>
                  </a:lnTo>
                  <a:close/>
                </a:path>
                <a:path w="1944370" h="377825">
                  <a:moveTo>
                    <a:pt x="230505" y="148780"/>
                  </a:moveTo>
                  <a:lnTo>
                    <a:pt x="219189" y="137883"/>
                  </a:lnTo>
                  <a:lnTo>
                    <a:pt x="208292" y="149199"/>
                  </a:lnTo>
                  <a:lnTo>
                    <a:pt x="219608" y="160096"/>
                  </a:lnTo>
                  <a:lnTo>
                    <a:pt x="230505" y="148780"/>
                  </a:lnTo>
                  <a:close/>
                </a:path>
                <a:path w="1944370" h="377825">
                  <a:moveTo>
                    <a:pt x="252298" y="126149"/>
                  </a:moveTo>
                  <a:lnTo>
                    <a:pt x="240982" y="115252"/>
                  </a:lnTo>
                  <a:lnTo>
                    <a:pt x="230085" y="126568"/>
                  </a:lnTo>
                  <a:lnTo>
                    <a:pt x="241401" y="137464"/>
                  </a:lnTo>
                  <a:lnTo>
                    <a:pt x="252298" y="126149"/>
                  </a:lnTo>
                  <a:close/>
                </a:path>
                <a:path w="1944370" h="377825">
                  <a:moveTo>
                    <a:pt x="274193" y="103517"/>
                  </a:moveTo>
                  <a:lnTo>
                    <a:pt x="262877" y="92621"/>
                  </a:lnTo>
                  <a:lnTo>
                    <a:pt x="251980" y="103936"/>
                  </a:lnTo>
                  <a:lnTo>
                    <a:pt x="263296" y="114833"/>
                  </a:lnTo>
                  <a:lnTo>
                    <a:pt x="274193" y="103517"/>
                  </a:lnTo>
                  <a:close/>
                </a:path>
                <a:path w="1944370" h="377825">
                  <a:moveTo>
                    <a:pt x="295986" y="80987"/>
                  </a:moveTo>
                  <a:lnTo>
                    <a:pt x="284670" y="69989"/>
                  </a:lnTo>
                  <a:lnTo>
                    <a:pt x="273773" y="81305"/>
                  </a:lnTo>
                  <a:lnTo>
                    <a:pt x="285089" y="92303"/>
                  </a:lnTo>
                  <a:lnTo>
                    <a:pt x="295986" y="80987"/>
                  </a:lnTo>
                  <a:close/>
                </a:path>
                <a:path w="1944370" h="377825">
                  <a:moveTo>
                    <a:pt x="317779" y="58356"/>
                  </a:moveTo>
                  <a:lnTo>
                    <a:pt x="306463" y="47459"/>
                  </a:lnTo>
                  <a:lnTo>
                    <a:pt x="295567" y="58674"/>
                  </a:lnTo>
                  <a:lnTo>
                    <a:pt x="306882" y="69672"/>
                  </a:lnTo>
                  <a:lnTo>
                    <a:pt x="317779" y="58356"/>
                  </a:lnTo>
                  <a:close/>
                </a:path>
                <a:path w="1944370" h="377825">
                  <a:moveTo>
                    <a:pt x="339686" y="35725"/>
                  </a:moveTo>
                  <a:lnTo>
                    <a:pt x="328371" y="24828"/>
                  </a:lnTo>
                  <a:lnTo>
                    <a:pt x="317474" y="36144"/>
                  </a:lnTo>
                  <a:lnTo>
                    <a:pt x="328790" y="47040"/>
                  </a:lnTo>
                  <a:lnTo>
                    <a:pt x="339686" y="35725"/>
                  </a:lnTo>
                  <a:close/>
                </a:path>
                <a:path w="1944370" h="377825">
                  <a:moveTo>
                    <a:pt x="372897" y="3352"/>
                  </a:moveTo>
                  <a:lnTo>
                    <a:pt x="357492" y="0"/>
                  </a:lnTo>
                  <a:lnTo>
                    <a:pt x="355815" y="7645"/>
                  </a:lnTo>
                  <a:lnTo>
                    <a:pt x="350164" y="2197"/>
                  </a:lnTo>
                  <a:lnTo>
                    <a:pt x="339267" y="13512"/>
                  </a:lnTo>
                  <a:lnTo>
                    <a:pt x="350583" y="24409"/>
                  </a:lnTo>
                  <a:lnTo>
                    <a:pt x="358419" y="16268"/>
                  </a:lnTo>
                  <a:lnTo>
                    <a:pt x="369443" y="18745"/>
                  </a:lnTo>
                  <a:lnTo>
                    <a:pt x="372897" y="3352"/>
                  </a:lnTo>
                  <a:close/>
                </a:path>
                <a:path w="1944370" h="377825">
                  <a:moveTo>
                    <a:pt x="403593" y="10261"/>
                  </a:moveTo>
                  <a:lnTo>
                    <a:pt x="388188" y="6807"/>
                  </a:lnTo>
                  <a:lnTo>
                    <a:pt x="384733" y="22098"/>
                  </a:lnTo>
                  <a:lnTo>
                    <a:pt x="400138" y="25565"/>
                  </a:lnTo>
                  <a:lnTo>
                    <a:pt x="403593" y="10261"/>
                  </a:lnTo>
                  <a:close/>
                </a:path>
                <a:path w="1944370" h="377825">
                  <a:moveTo>
                    <a:pt x="434187" y="17068"/>
                  </a:moveTo>
                  <a:lnTo>
                    <a:pt x="418896" y="13614"/>
                  </a:lnTo>
                  <a:lnTo>
                    <a:pt x="415429" y="29019"/>
                  </a:lnTo>
                  <a:lnTo>
                    <a:pt x="430834" y="32372"/>
                  </a:lnTo>
                  <a:lnTo>
                    <a:pt x="434187" y="17068"/>
                  </a:lnTo>
                  <a:close/>
                </a:path>
                <a:path w="1944370" h="377825">
                  <a:moveTo>
                    <a:pt x="464883" y="23888"/>
                  </a:moveTo>
                  <a:lnTo>
                    <a:pt x="449592" y="20535"/>
                  </a:lnTo>
                  <a:lnTo>
                    <a:pt x="446138" y="35826"/>
                  </a:lnTo>
                  <a:lnTo>
                    <a:pt x="461530" y="39281"/>
                  </a:lnTo>
                  <a:lnTo>
                    <a:pt x="464883" y="23888"/>
                  </a:lnTo>
                  <a:close/>
                </a:path>
                <a:path w="1944370" h="377825">
                  <a:moveTo>
                    <a:pt x="495592" y="30695"/>
                  </a:moveTo>
                  <a:lnTo>
                    <a:pt x="480288" y="27343"/>
                  </a:lnTo>
                  <a:lnTo>
                    <a:pt x="476834" y="42633"/>
                  </a:lnTo>
                  <a:lnTo>
                    <a:pt x="492125" y="46101"/>
                  </a:lnTo>
                  <a:lnTo>
                    <a:pt x="495592" y="30695"/>
                  </a:lnTo>
                  <a:close/>
                </a:path>
                <a:path w="1944370" h="377825">
                  <a:moveTo>
                    <a:pt x="526288" y="37604"/>
                  </a:moveTo>
                  <a:lnTo>
                    <a:pt x="510882" y="34150"/>
                  </a:lnTo>
                  <a:lnTo>
                    <a:pt x="507530" y="49555"/>
                  </a:lnTo>
                  <a:lnTo>
                    <a:pt x="522833" y="52908"/>
                  </a:lnTo>
                  <a:lnTo>
                    <a:pt x="526288" y="37604"/>
                  </a:lnTo>
                  <a:close/>
                </a:path>
                <a:path w="1944370" h="377825">
                  <a:moveTo>
                    <a:pt x="556983" y="44424"/>
                  </a:moveTo>
                  <a:lnTo>
                    <a:pt x="541578" y="40957"/>
                  </a:lnTo>
                  <a:lnTo>
                    <a:pt x="538226" y="56362"/>
                  </a:lnTo>
                  <a:lnTo>
                    <a:pt x="553529" y="59715"/>
                  </a:lnTo>
                  <a:lnTo>
                    <a:pt x="556983" y="44424"/>
                  </a:lnTo>
                  <a:close/>
                </a:path>
                <a:path w="1944370" h="377825">
                  <a:moveTo>
                    <a:pt x="587578" y="51231"/>
                  </a:moveTo>
                  <a:lnTo>
                    <a:pt x="572287" y="47879"/>
                  </a:lnTo>
                  <a:lnTo>
                    <a:pt x="568820" y="63169"/>
                  </a:lnTo>
                  <a:lnTo>
                    <a:pt x="584225" y="66636"/>
                  </a:lnTo>
                  <a:lnTo>
                    <a:pt x="587578" y="51231"/>
                  </a:lnTo>
                  <a:close/>
                </a:path>
                <a:path w="1944370" h="377825">
                  <a:moveTo>
                    <a:pt x="618274" y="58140"/>
                  </a:moveTo>
                  <a:lnTo>
                    <a:pt x="602983" y="54686"/>
                  </a:lnTo>
                  <a:lnTo>
                    <a:pt x="599528" y="69989"/>
                  </a:lnTo>
                  <a:lnTo>
                    <a:pt x="614921" y="73444"/>
                  </a:lnTo>
                  <a:lnTo>
                    <a:pt x="618274" y="58140"/>
                  </a:lnTo>
                  <a:close/>
                </a:path>
                <a:path w="1944370" h="377825">
                  <a:moveTo>
                    <a:pt x="648982" y="64960"/>
                  </a:moveTo>
                  <a:lnTo>
                    <a:pt x="633679" y="61493"/>
                  </a:lnTo>
                  <a:lnTo>
                    <a:pt x="630224" y="76898"/>
                  </a:lnTo>
                  <a:lnTo>
                    <a:pt x="645515" y="80251"/>
                  </a:lnTo>
                  <a:lnTo>
                    <a:pt x="648982" y="64960"/>
                  </a:lnTo>
                  <a:close/>
                </a:path>
                <a:path w="1944370" h="377825">
                  <a:moveTo>
                    <a:pt x="679678" y="71767"/>
                  </a:moveTo>
                  <a:lnTo>
                    <a:pt x="664273" y="68313"/>
                  </a:lnTo>
                  <a:lnTo>
                    <a:pt x="660920" y="83705"/>
                  </a:lnTo>
                  <a:lnTo>
                    <a:pt x="676224" y="87058"/>
                  </a:lnTo>
                  <a:lnTo>
                    <a:pt x="679678" y="71767"/>
                  </a:lnTo>
                  <a:close/>
                </a:path>
                <a:path w="1944370" h="377825">
                  <a:moveTo>
                    <a:pt x="710374" y="78574"/>
                  </a:moveTo>
                  <a:lnTo>
                    <a:pt x="694969" y="75222"/>
                  </a:lnTo>
                  <a:lnTo>
                    <a:pt x="691616" y="90525"/>
                  </a:lnTo>
                  <a:lnTo>
                    <a:pt x="706920" y="93980"/>
                  </a:lnTo>
                  <a:lnTo>
                    <a:pt x="710374" y="78574"/>
                  </a:lnTo>
                  <a:close/>
                </a:path>
                <a:path w="1944370" h="377825">
                  <a:moveTo>
                    <a:pt x="740968" y="85496"/>
                  </a:moveTo>
                  <a:lnTo>
                    <a:pt x="725678" y="82029"/>
                  </a:lnTo>
                  <a:lnTo>
                    <a:pt x="722210" y="97332"/>
                  </a:lnTo>
                  <a:lnTo>
                    <a:pt x="737616" y="100787"/>
                  </a:lnTo>
                  <a:lnTo>
                    <a:pt x="740968" y="85496"/>
                  </a:lnTo>
                  <a:close/>
                </a:path>
                <a:path w="1944370" h="377825">
                  <a:moveTo>
                    <a:pt x="771664" y="92303"/>
                  </a:moveTo>
                  <a:lnTo>
                    <a:pt x="756373" y="88849"/>
                  </a:lnTo>
                  <a:lnTo>
                    <a:pt x="752919" y="104241"/>
                  </a:lnTo>
                  <a:lnTo>
                    <a:pt x="768311" y="107594"/>
                  </a:lnTo>
                  <a:lnTo>
                    <a:pt x="771664" y="92303"/>
                  </a:lnTo>
                  <a:close/>
                </a:path>
                <a:path w="1944370" h="377825">
                  <a:moveTo>
                    <a:pt x="802373" y="99110"/>
                  </a:moveTo>
                  <a:lnTo>
                    <a:pt x="787069" y="95656"/>
                  </a:lnTo>
                  <a:lnTo>
                    <a:pt x="783615" y="111061"/>
                  </a:lnTo>
                  <a:lnTo>
                    <a:pt x="798906" y="114515"/>
                  </a:lnTo>
                  <a:lnTo>
                    <a:pt x="802373" y="99110"/>
                  </a:lnTo>
                  <a:close/>
                </a:path>
                <a:path w="1944370" h="377825">
                  <a:moveTo>
                    <a:pt x="833069" y="105918"/>
                  </a:moveTo>
                  <a:lnTo>
                    <a:pt x="817765" y="102565"/>
                  </a:lnTo>
                  <a:lnTo>
                    <a:pt x="814311" y="117868"/>
                  </a:lnTo>
                  <a:lnTo>
                    <a:pt x="829614" y="121323"/>
                  </a:lnTo>
                  <a:lnTo>
                    <a:pt x="833069" y="105918"/>
                  </a:lnTo>
                  <a:close/>
                </a:path>
                <a:path w="1944370" h="377825">
                  <a:moveTo>
                    <a:pt x="863765" y="112839"/>
                  </a:moveTo>
                  <a:lnTo>
                    <a:pt x="848360" y="109385"/>
                  </a:lnTo>
                  <a:lnTo>
                    <a:pt x="845007" y="124675"/>
                  </a:lnTo>
                  <a:lnTo>
                    <a:pt x="860310" y="128130"/>
                  </a:lnTo>
                  <a:lnTo>
                    <a:pt x="863765" y="112839"/>
                  </a:lnTo>
                  <a:close/>
                </a:path>
                <a:path w="1944370" h="377825">
                  <a:moveTo>
                    <a:pt x="894461" y="119646"/>
                  </a:moveTo>
                  <a:lnTo>
                    <a:pt x="879068" y="116192"/>
                  </a:lnTo>
                  <a:lnTo>
                    <a:pt x="875715" y="131597"/>
                  </a:lnTo>
                  <a:lnTo>
                    <a:pt x="891006" y="134950"/>
                  </a:lnTo>
                  <a:lnTo>
                    <a:pt x="894461" y="119646"/>
                  </a:lnTo>
                  <a:close/>
                </a:path>
                <a:path w="1944370" h="377825">
                  <a:moveTo>
                    <a:pt x="925055" y="126453"/>
                  </a:moveTo>
                  <a:lnTo>
                    <a:pt x="909764" y="123101"/>
                  </a:lnTo>
                  <a:lnTo>
                    <a:pt x="906310" y="138404"/>
                  </a:lnTo>
                  <a:lnTo>
                    <a:pt x="921702" y="141859"/>
                  </a:lnTo>
                  <a:lnTo>
                    <a:pt x="925055" y="126453"/>
                  </a:lnTo>
                  <a:close/>
                </a:path>
                <a:path w="1944370" h="377825">
                  <a:moveTo>
                    <a:pt x="955763" y="133273"/>
                  </a:moveTo>
                  <a:lnTo>
                    <a:pt x="940460" y="129921"/>
                  </a:lnTo>
                  <a:lnTo>
                    <a:pt x="937006" y="145211"/>
                  </a:lnTo>
                  <a:lnTo>
                    <a:pt x="952411" y="148666"/>
                  </a:lnTo>
                  <a:lnTo>
                    <a:pt x="955763" y="133273"/>
                  </a:lnTo>
                  <a:close/>
                </a:path>
                <a:path w="1944370" h="377825">
                  <a:moveTo>
                    <a:pt x="986459" y="140182"/>
                  </a:moveTo>
                  <a:lnTo>
                    <a:pt x="971156" y="136728"/>
                  </a:lnTo>
                  <a:lnTo>
                    <a:pt x="967701" y="152019"/>
                  </a:lnTo>
                  <a:lnTo>
                    <a:pt x="983005" y="155486"/>
                  </a:lnTo>
                  <a:lnTo>
                    <a:pt x="986459" y="140182"/>
                  </a:lnTo>
                  <a:close/>
                </a:path>
                <a:path w="1944370" h="377825">
                  <a:moveTo>
                    <a:pt x="1017155" y="146989"/>
                  </a:moveTo>
                  <a:lnTo>
                    <a:pt x="1001750" y="143535"/>
                  </a:lnTo>
                  <a:lnTo>
                    <a:pt x="998397" y="158940"/>
                  </a:lnTo>
                  <a:lnTo>
                    <a:pt x="1013701" y="162293"/>
                  </a:lnTo>
                  <a:lnTo>
                    <a:pt x="1017155" y="146989"/>
                  </a:lnTo>
                  <a:close/>
                </a:path>
                <a:path w="1944370" h="377825">
                  <a:moveTo>
                    <a:pt x="1047851" y="153809"/>
                  </a:moveTo>
                  <a:lnTo>
                    <a:pt x="1032459" y="150456"/>
                  </a:lnTo>
                  <a:lnTo>
                    <a:pt x="1029106" y="165747"/>
                  </a:lnTo>
                  <a:lnTo>
                    <a:pt x="1044397" y="169202"/>
                  </a:lnTo>
                  <a:lnTo>
                    <a:pt x="1047851" y="153809"/>
                  </a:lnTo>
                  <a:close/>
                </a:path>
                <a:path w="1944370" h="377825">
                  <a:moveTo>
                    <a:pt x="1078445" y="160616"/>
                  </a:moveTo>
                  <a:lnTo>
                    <a:pt x="1063155" y="157264"/>
                  </a:lnTo>
                  <a:lnTo>
                    <a:pt x="1059700" y="172554"/>
                  </a:lnTo>
                  <a:lnTo>
                    <a:pt x="1075093" y="176022"/>
                  </a:lnTo>
                  <a:lnTo>
                    <a:pt x="1078445" y="160616"/>
                  </a:lnTo>
                  <a:close/>
                </a:path>
                <a:path w="1944370" h="377825">
                  <a:moveTo>
                    <a:pt x="1109154" y="167525"/>
                  </a:moveTo>
                  <a:lnTo>
                    <a:pt x="1093851" y="164071"/>
                  </a:lnTo>
                  <a:lnTo>
                    <a:pt x="1090396" y="179374"/>
                  </a:lnTo>
                  <a:lnTo>
                    <a:pt x="1105801" y="182829"/>
                  </a:lnTo>
                  <a:lnTo>
                    <a:pt x="1109154" y="167525"/>
                  </a:lnTo>
                  <a:close/>
                </a:path>
                <a:path w="1944370" h="377825">
                  <a:moveTo>
                    <a:pt x="1139850" y="174345"/>
                  </a:moveTo>
                  <a:lnTo>
                    <a:pt x="1124546" y="170878"/>
                  </a:lnTo>
                  <a:lnTo>
                    <a:pt x="1121092" y="186283"/>
                  </a:lnTo>
                  <a:lnTo>
                    <a:pt x="1136396" y="189636"/>
                  </a:lnTo>
                  <a:lnTo>
                    <a:pt x="1139850" y="174345"/>
                  </a:lnTo>
                  <a:close/>
                </a:path>
                <a:path w="1944370" h="377825">
                  <a:moveTo>
                    <a:pt x="1170546" y="181152"/>
                  </a:moveTo>
                  <a:lnTo>
                    <a:pt x="1155141" y="177800"/>
                  </a:lnTo>
                  <a:lnTo>
                    <a:pt x="1151788" y="193090"/>
                  </a:lnTo>
                  <a:lnTo>
                    <a:pt x="1167091" y="196557"/>
                  </a:lnTo>
                  <a:lnTo>
                    <a:pt x="1170546" y="181152"/>
                  </a:lnTo>
                  <a:close/>
                </a:path>
                <a:path w="1944370" h="377825">
                  <a:moveTo>
                    <a:pt x="1201242" y="188061"/>
                  </a:moveTo>
                  <a:lnTo>
                    <a:pt x="1185849" y="184607"/>
                  </a:lnTo>
                  <a:lnTo>
                    <a:pt x="1182497" y="199910"/>
                  </a:lnTo>
                  <a:lnTo>
                    <a:pt x="1197787" y="203365"/>
                  </a:lnTo>
                  <a:lnTo>
                    <a:pt x="1201242" y="188061"/>
                  </a:lnTo>
                  <a:close/>
                </a:path>
                <a:path w="1944370" h="377825">
                  <a:moveTo>
                    <a:pt x="1231950" y="194881"/>
                  </a:moveTo>
                  <a:lnTo>
                    <a:pt x="1216545" y="191414"/>
                  </a:lnTo>
                  <a:lnTo>
                    <a:pt x="1213091" y="206819"/>
                  </a:lnTo>
                  <a:lnTo>
                    <a:pt x="1228483" y="210172"/>
                  </a:lnTo>
                  <a:lnTo>
                    <a:pt x="1231950" y="194881"/>
                  </a:lnTo>
                  <a:close/>
                </a:path>
                <a:path w="1944370" h="377825">
                  <a:moveTo>
                    <a:pt x="1262545" y="201688"/>
                  </a:moveTo>
                  <a:lnTo>
                    <a:pt x="1247241" y="198234"/>
                  </a:lnTo>
                  <a:lnTo>
                    <a:pt x="1243787" y="213626"/>
                  </a:lnTo>
                  <a:lnTo>
                    <a:pt x="1259192" y="216979"/>
                  </a:lnTo>
                  <a:lnTo>
                    <a:pt x="1262545" y="201688"/>
                  </a:lnTo>
                  <a:close/>
                </a:path>
                <a:path w="1944370" h="377825">
                  <a:moveTo>
                    <a:pt x="1293241" y="208495"/>
                  </a:moveTo>
                  <a:lnTo>
                    <a:pt x="1277937" y="205143"/>
                  </a:lnTo>
                  <a:lnTo>
                    <a:pt x="1274483" y="220446"/>
                  </a:lnTo>
                  <a:lnTo>
                    <a:pt x="1289888" y="223901"/>
                  </a:lnTo>
                  <a:lnTo>
                    <a:pt x="1293241" y="208495"/>
                  </a:lnTo>
                  <a:close/>
                </a:path>
                <a:path w="1944370" h="377825">
                  <a:moveTo>
                    <a:pt x="1323936" y="215417"/>
                  </a:moveTo>
                  <a:lnTo>
                    <a:pt x="1308646" y="211950"/>
                  </a:lnTo>
                  <a:lnTo>
                    <a:pt x="1305179" y="227253"/>
                  </a:lnTo>
                  <a:lnTo>
                    <a:pt x="1320482" y="230708"/>
                  </a:lnTo>
                  <a:lnTo>
                    <a:pt x="1323936" y="215417"/>
                  </a:lnTo>
                  <a:close/>
                </a:path>
                <a:path w="1944370" h="377825">
                  <a:moveTo>
                    <a:pt x="1354632" y="222224"/>
                  </a:moveTo>
                  <a:lnTo>
                    <a:pt x="1339240" y="218770"/>
                  </a:lnTo>
                  <a:lnTo>
                    <a:pt x="1335887" y="234162"/>
                  </a:lnTo>
                  <a:lnTo>
                    <a:pt x="1351178" y="237515"/>
                  </a:lnTo>
                  <a:lnTo>
                    <a:pt x="1354632" y="222224"/>
                  </a:lnTo>
                  <a:close/>
                </a:path>
                <a:path w="1944370" h="377825">
                  <a:moveTo>
                    <a:pt x="1385341" y="229031"/>
                  </a:moveTo>
                  <a:lnTo>
                    <a:pt x="1369936" y="225577"/>
                  </a:lnTo>
                  <a:lnTo>
                    <a:pt x="1366583" y="240982"/>
                  </a:lnTo>
                  <a:lnTo>
                    <a:pt x="1381874" y="244335"/>
                  </a:lnTo>
                  <a:lnTo>
                    <a:pt x="1385341" y="229031"/>
                  </a:lnTo>
                  <a:close/>
                </a:path>
                <a:path w="1944370" h="377825">
                  <a:moveTo>
                    <a:pt x="1415935" y="235839"/>
                  </a:moveTo>
                  <a:lnTo>
                    <a:pt x="1400632" y="232486"/>
                  </a:lnTo>
                  <a:lnTo>
                    <a:pt x="1397177" y="247789"/>
                  </a:lnTo>
                  <a:lnTo>
                    <a:pt x="1412582" y="251244"/>
                  </a:lnTo>
                  <a:lnTo>
                    <a:pt x="1415935" y="235839"/>
                  </a:lnTo>
                  <a:close/>
                </a:path>
                <a:path w="1944370" h="377825">
                  <a:moveTo>
                    <a:pt x="1446631" y="242760"/>
                  </a:moveTo>
                  <a:lnTo>
                    <a:pt x="1431328" y="239306"/>
                  </a:lnTo>
                  <a:lnTo>
                    <a:pt x="1427873" y="254596"/>
                  </a:lnTo>
                  <a:lnTo>
                    <a:pt x="1443278" y="258051"/>
                  </a:lnTo>
                  <a:lnTo>
                    <a:pt x="1446631" y="242760"/>
                  </a:lnTo>
                  <a:close/>
                </a:path>
                <a:path w="1944370" h="377825">
                  <a:moveTo>
                    <a:pt x="1477327" y="249567"/>
                  </a:moveTo>
                  <a:lnTo>
                    <a:pt x="1462036" y="246113"/>
                  </a:lnTo>
                  <a:lnTo>
                    <a:pt x="1458569" y="261518"/>
                  </a:lnTo>
                  <a:lnTo>
                    <a:pt x="1473873" y="264871"/>
                  </a:lnTo>
                  <a:lnTo>
                    <a:pt x="1477327" y="249567"/>
                  </a:lnTo>
                  <a:close/>
                </a:path>
                <a:path w="1944370" h="377825">
                  <a:moveTo>
                    <a:pt x="1508023" y="256374"/>
                  </a:moveTo>
                  <a:lnTo>
                    <a:pt x="1492631" y="252920"/>
                  </a:lnTo>
                  <a:lnTo>
                    <a:pt x="1489278" y="268325"/>
                  </a:lnTo>
                  <a:lnTo>
                    <a:pt x="1504569" y="271780"/>
                  </a:lnTo>
                  <a:lnTo>
                    <a:pt x="1508023" y="256374"/>
                  </a:lnTo>
                  <a:close/>
                </a:path>
                <a:path w="1944370" h="377825">
                  <a:moveTo>
                    <a:pt x="1538732" y="263194"/>
                  </a:moveTo>
                  <a:lnTo>
                    <a:pt x="1523326" y="259842"/>
                  </a:lnTo>
                  <a:lnTo>
                    <a:pt x="1519974" y="275132"/>
                  </a:lnTo>
                  <a:lnTo>
                    <a:pt x="1535264" y="278587"/>
                  </a:lnTo>
                  <a:lnTo>
                    <a:pt x="1538732" y="263194"/>
                  </a:lnTo>
                  <a:close/>
                </a:path>
                <a:path w="1944370" h="377825">
                  <a:moveTo>
                    <a:pt x="1569326" y="270103"/>
                  </a:moveTo>
                  <a:lnTo>
                    <a:pt x="1554022" y="266649"/>
                  </a:lnTo>
                  <a:lnTo>
                    <a:pt x="1550568" y="281940"/>
                  </a:lnTo>
                  <a:lnTo>
                    <a:pt x="1565973" y="285407"/>
                  </a:lnTo>
                  <a:lnTo>
                    <a:pt x="1569326" y="270103"/>
                  </a:lnTo>
                  <a:close/>
                </a:path>
                <a:path w="1944370" h="377825">
                  <a:moveTo>
                    <a:pt x="1600022" y="276910"/>
                  </a:moveTo>
                  <a:lnTo>
                    <a:pt x="1584718" y="273456"/>
                  </a:lnTo>
                  <a:lnTo>
                    <a:pt x="1581264" y="288861"/>
                  </a:lnTo>
                  <a:lnTo>
                    <a:pt x="1596669" y="292214"/>
                  </a:lnTo>
                  <a:lnTo>
                    <a:pt x="1600022" y="276910"/>
                  </a:lnTo>
                  <a:close/>
                </a:path>
                <a:path w="1944370" h="377825">
                  <a:moveTo>
                    <a:pt x="1630718" y="283730"/>
                  </a:moveTo>
                  <a:lnTo>
                    <a:pt x="1615427" y="280377"/>
                  </a:lnTo>
                  <a:lnTo>
                    <a:pt x="1611960" y="295668"/>
                  </a:lnTo>
                  <a:lnTo>
                    <a:pt x="1627263" y="299123"/>
                  </a:lnTo>
                  <a:lnTo>
                    <a:pt x="1630718" y="283730"/>
                  </a:lnTo>
                  <a:close/>
                </a:path>
                <a:path w="1944370" h="377825">
                  <a:moveTo>
                    <a:pt x="1661414" y="290537"/>
                  </a:moveTo>
                  <a:lnTo>
                    <a:pt x="1646123" y="287185"/>
                  </a:lnTo>
                  <a:lnTo>
                    <a:pt x="1642668" y="302475"/>
                  </a:lnTo>
                  <a:lnTo>
                    <a:pt x="1657959" y="305943"/>
                  </a:lnTo>
                  <a:lnTo>
                    <a:pt x="1661414" y="290537"/>
                  </a:lnTo>
                  <a:close/>
                </a:path>
                <a:path w="1944370" h="377825">
                  <a:moveTo>
                    <a:pt x="1692122" y="297446"/>
                  </a:moveTo>
                  <a:lnTo>
                    <a:pt x="1676717" y="293992"/>
                  </a:lnTo>
                  <a:lnTo>
                    <a:pt x="1673364" y="309295"/>
                  </a:lnTo>
                  <a:lnTo>
                    <a:pt x="1688655" y="312750"/>
                  </a:lnTo>
                  <a:lnTo>
                    <a:pt x="1692122" y="297446"/>
                  </a:lnTo>
                  <a:close/>
                </a:path>
                <a:path w="1944370" h="377825">
                  <a:moveTo>
                    <a:pt x="1722818" y="304266"/>
                  </a:moveTo>
                  <a:lnTo>
                    <a:pt x="1707413" y="300799"/>
                  </a:lnTo>
                  <a:lnTo>
                    <a:pt x="1704060" y="316204"/>
                  </a:lnTo>
                  <a:lnTo>
                    <a:pt x="1719364" y="319557"/>
                  </a:lnTo>
                  <a:lnTo>
                    <a:pt x="1722818" y="304266"/>
                  </a:lnTo>
                  <a:close/>
                </a:path>
                <a:path w="1944370" h="377825">
                  <a:moveTo>
                    <a:pt x="1753412" y="311073"/>
                  </a:moveTo>
                  <a:lnTo>
                    <a:pt x="1738109" y="307721"/>
                  </a:lnTo>
                  <a:lnTo>
                    <a:pt x="1734654" y="323011"/>
                  </a:lnTo>
                  <a:lnTo>
                    <a:pt x="1750060" y="326478"/>
                  </a:lnTo>
                  <a:lnTo>
                    <a:pt x="1753412" y="311073"/>
                  </a:lnTo>
                  <a:close/>
                </a:path>
                <a:path w="1944370" h="377825">
                  <a:moveTo>
                    <a:pt x="1784108" y="317881"/>
                  </a:moveTo>
                  <a:lnTo>
                    <a:pt x="1768817" y="314528"/>
                  </a:lnTo>
                  <a:lnTo>
                    <a:pt x="1765350" y="329831"/>
                  </a:lnTo>
                  <a:lnTo>
                    <a:pt x="1780755" y="333286"/>
                  </a:lnTo>
                  <a:lnTo>
                    <a:pt x="1784108" y="317881"/>
                  </a:lnTo>
                  <a:close/>
                </a:path>
                <a:path w="1944370" h="377825">
                  <a:moveTo>
                    <a:pt x="1814804" y="324802"/>
                  </a:moveTo>
                  <a:lnTo>
                    <a:pt x="1799513" y="321335"/>
                  </a:lnTo>
                  <a:lnTo>
                    <a:pt x="1796059" y="336740"/>
                  </a:lnTo>
                  <a:lnTo>
                    <a:pt x="1811350" y="340093"/>
                  </a:lnTo>
                  <a:lnTo>
                    <a:pt x="1814804" y="324802"/>
                  </a:lnTo>
                  <a:close/>
                </a:path>
                <a:path w="1944370" h="377825">
                  <a:moveTo>
                    <a:pt x="1845513" y="331609"/>
                  </a:moveTo>
                  <a:lnTo>
                    <a:pt x="1830108" y="328155"/>
                  </a:lnTo>
                  <a:lnTo>
                    <a:pt x="1826755" y="343547"/>
                  </a:lnTo>
                  <a:lnTo>
                    <a:pt x="1842046" y="346900"/>
                  </a:lnTo>
                  <a:lnTo>
                    <a:pt x="1845513" y="331609"/>
                  </a:lnTo>
                  <a:close/>
                </a:path>
                <a:path w="1944370" h="377825">
                  <a:moveTo>
                    <a:pt x="1876209" y="338416"/>
                  </a:moveTo>
                  <a:lnTo>
                    <a:pt x="1860804" y="335064"/>
                  </a:lnTo>
                  <a:lnTo>
                    <a:pt x="1857451" y="350367"/>
                  </a:lnTo>
                  <a:lnTo>
                    <a:pt x="1872754" y="353822"/>
                  </a:lnTo>
                  <a:lnTo>
                    <a:pt x="1876209" y="338416"/>
                  </a:lnTo>
                  <a:close/>
                </a:path>
                <a:path w="1944370" h="377825">
                  <a:moveTo>
                    <a:pt x="1944001" y="361569"/>
                  </a:moveTo>
                  <a:lnTo>
                    <a:pt x="1925764" y="348716"/>
                  </a:lnTo>
                  <a:lnTo>
                    <a:pt x="1906803" y="335356"/>
                  </a:lnTo>
                  <a:lnTo>
                    <a:pt x="1869401" y="308978"/>
                  </a:lnTo>
                  <a:lnTo>
                    <a:pt x="1864474" y="309816"/>
                  </a:lnTo>
                  <a:lnTo>
                    <a:pt x="1859445" y="316941"/>
                  </a:lnTo>
                  <a:lnTo>
                    <a:pt x="1860283" y="321868"/>
                  </a:lnTo>
                  <a:lnTo>
                    <a:pt x="1891118" y="343585"/>
                  </a:lnTo>
                  <a:lnTo>
                    <a:pt x="1888426" y="355511"/>
                  </a:lnTo>
                  <a:lnTo>
                    <a:pt x="1888045" y="355574"/>
                  </a:lnTo>
                  <a:lnTo>
                    <a:pt x="1851380" y="362102"/>
                  </a:lnTo>
                  <a:lnTo>
                    <a:pt x="1848446" y="366179"/>
                  </a:lnTo>
                  <a:lnTo>
                    <a:pt x="1849285" y="370484"/>
                  </a:lnTo>
                  <a:lnTo>
                    <a:pt x="1850009" y="374675"/>
                  </a:lnTo>
                  <a:lnTo>
                    <a:pt x="1854098" y="377609"/>
                  </a:lnTo>
                  <a:lnTo>
                    <a:pt x="1858391" y="376770"/>
                  </a:lnTo>
                  <a:lnTo>
                    <a:pt x="194400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83577" y="3297059"/>
              <a:ext cx="1943735" cy="392430"/>
            </a:xfrm>
            <a:custGeom>
              <a:avLst/>
              <a:gdLst/>
              <a:ahLst/>
              <a:cxnLst/>
              <a:rect l="l" t="t" r="r" b="b"/>
              <a:pathLst>
                <a:path w="1943734" h="392429">
                  <a:moveTo>
                    <a:pt x="1943366" y="361569"/>
                  </a:moveTo>
                  <a:lnTo>
                    <a:pt x="1935505" y="339204"/>
                  </a:lnTo>
                  <a:lnTo>
                    <a:pt x="1914550" y="279539"/>
                  </a:lnTo>
                  <a:lnTo>
                    <a:pt x="1913191" y="275450"/>
                  </a:lnTo>
                  <a:lnTo>
                    <a:pt x="1908683" y="273253"/>
                  </a:lnTo>
                  <a:lnTo>
                    <a:pt x="1900516" y="276186"/>
                  </a:lnTo>
                  <a:lnTo>
                    <a:pt x="1898319" y="280581"/>
                  </a:lnTo>
                  <a:lnTo>
                    <a:pt x="1909343" y="311988"/>
                  </a:lnTo>
                  <a:lnTo>
                    <a:pt x="1631556" y="2400"/>
                  </a:lnTo>
                  <a:lnTo>
                    <a:pt x="1626247" y="7137"/>
                  </a:lnTo>
                  <a:lnTo>
                    <a:pt x="1624647" y="0"/>
                  </a:lnTo>
                  <a:lnTo>
                    <a:pt x="56591" y="355371"/>
                  </a:lnTo>
                  <a:lnTo>
                    <a:pt x="80048" y="338734"/>
                  </a:lnTo>
                  <a:lnTo>
                    <a:pt x="83502" y="336219"/>
                  </a:lnTo>
                  <a:lnTo>
                    <a:pt x="84340" y="331292"/>
                  </a:lnTo>
                  <a:lnTo>
                    <a:pt x="79311" y="324167"/>
                  </a:lnTo>
                  <a:lnTo>
                    <a:pt x="74396" y="323329"/>
                  </a:lnTo>
                  <a:lnTo>
                    <a:pt x="70929" y="325843"/>
                  </a:lnTo>
                  <a:lnTo>
                    <a:pt x="18122" y="363359"/>
                  </a:lnTo>
                  <a:lnTo>
                    <a:pt x="0" y="376237"/>
                  </a:lnTo>
                  <a:lnTo>
                    <a:pt x="90004" y="391858"/>
                  </a:lnTo>
                  <a:lnTo>
                    <a:pt x="93980" y="389026"/>
                  </a:lnTo>
                  <a:lnTo>
                    <a:pt x="94716" y="384733"/>
                  </a:lnTo>
                  <a:lnTo>
                    <a:pt x="95554" y="380428"/>
                  </a:lnTo>
                  <a:lnTo>
                    <a:pt x="92621" y="376351"/>
                  </a:lnTo>
                  <a:lnTo>
                    <a:pt x="60020" y="370700"/>
                  </a:lnTo>
                  <a:lnTo>
                    <a:pt x="1623009" y="16446"/>
                  </a:lnTo>
                  <a:lnTo>
                    <a:pt x="1897583" y="322427"/>
                  </a:lnTo>
                  <a:lnTo>
                    <a:pt x="1867611" y="308140"/>
                  </a:lnTo>
                  <a:lnTo>
                    <a:pt x="1863001" y="309816"/>
                  </a:lnTo>
                  <a:lnTo>
                    <a:pt x="1861121" y="313690"/>
                  </a:lnTo>
                  <a:lnTo>
                    <a:pt x="1859229" y="317677"/>
                  </a:lnTo>
                  <a:lnTo>
                    <a:pt x="1860905" y="322389"/>
                  </a:lnTo>
                  <a:lnTo>
                    <a:pt x="1864791" y="324167"/>
                  </a:lnTo>
                  <a:lnTo>
                    <a:pt x="1943366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88037" y="5958865"/>
              <a:ext cx="1859914" cy="558800"/>
            </a:xfrm>
            <a:custGeom>
              <a:avLst/>
              <a:gdLst/>
              <a:ahLst/>
              <a:cxnLst/>
              <a:rect l="l" t="t" r="r" b="b"/>
              <a:pathLst>
                <a:path w="1859915" h="558800">
                  <a:moveTo>
                    <a:pt x="67995" y="376770"/>
                  </a:moveTo>
                  <a:lnTo>
                    <a:pt x="19481" y="324205"/>
                  </a:lnTo>
                  <a:lnTo>
                    <a:pt x="14351" y="318643"/>
                  </a:lnTo>
                  <a:lnTo>
                    <a:pt x="0" y="396405"/>
                  </a:lnTo>
                  <a:lnTo>
                    <a:pt x="22923" y="389788"/>
                  </a:lnTo>
                  <a:lnTo>
                    <a:pt x="23888" y="392836"/>
                  </a:lnTo>
                  <a:lnTo>
                    <a:pt x="29959" y="402602"/>
                  </a:lnTo>
                  <a:lnTo>
                    <a:pt x="35941" y="411111"/>
                  </a:lnTo>
                  <a:lnTo>
                    <a:pt x="42329" y="419481"/>
                  </a:lnTo>
                  <a:lnTo>
                    <a:pt x="49453" y="427824"/>
                  </a:lnTo>
                  <a:lnTo>
                    <a:pt x="50711" y="429120"/>
                  </a:lnTo>
                  <a:lnTo>
                    <a:pt x="67576" y="412686"/>
                  </a:lnTo>
                  <a:lnTo>
                    <a:pt x="67056" y="412115"/>
                  </a:lnTo>
                  <a:lnTo>
                    <a:pt x="66725" y="411784"/>
                  </a:lnTo>
                  <a:lnTo>
                    <a:pt x="60871" y="404837"/>
                  </a:lnTo>
                  <a:lnTo>
                    <a:pt x="60553" y="404456"/>
                  </a:lnTo>
                  <a:lnTo>
                    <a:pt x="60871" y="404876"/>
                  </a:lnTo>
                  <a:lnTo>
                    <a:pt x="54686" y="396938"/>
                  </a:lnTo>
                  <a:lnTo>
                    <a:pt x="55105" y="397395"/>
                  </a:lnTo>
                  <a:lnTo>
                    <a:pt x="54686" y="396811"/>
                  </a:lnTo>
                  <a:lnTo>
                    <a:pt x="49453" y="389382"/>
                  </a:lnTo>
                  <a:lnTo>
                    <a:pt x="49872" y="389915"/>
                  </a:lnTo>
                  <a:lnTo>
                    <a:pt x="49453" y="389242"/>
                  </a:lnTo>
                  <a:lnTo>
                    <a:pt x="45999" y="383692"/>
                  </a:lnTo>
                  <a:lnTo>
                    <a:pt x="45694" y="383209"/>
                  </a:lnTo>
                  <a:lnTo>
                    <a:pt x="45567" y="383019"/>
                  </a:lnTo>
                  <a:lnTo>
                    <a:pt x="45999" y="383120"/>
                  </a:lnTo>
                  <a:lnTo>
                    <a:pt x="67995" y="376770"/>
                  </a:lnTo>
                  <a:close/>
                </a:path>
                <a:path w="1859915" h="558800">
                  <a:moveTo>
                    <a:pt x="139344" y="466979"/>
                  </a:moveTo>
                  <a:lnTo>
                    <a:pt x="130340" y="462368"/>
                  </a:lnTo>
                  <a:lnTo>
                    <a:pt x="130035" y="462216"/>
                  </a:lnTo>
                  <a:lnTo>
                    <a:pt x="129501" y="461886"/>
                  </a:lnTo>
                  <a:lnTo>
                    <a:pt x="112522" y="451383"/>
                  </a:lnTo>
                  <a:lnTo>
                    <a:pt x="112001" y="451053"/>
                  </a:lnTo>
                  <a:lnTo>
                    <a:pt x="111798" y="450926"/>
                  </a:lnTo>
                  <a:lnTo>
                    <a:pt x="95973" y="439318"/>
                  </a:lnTo>
                  <a:lnTo>
                    <a:pt x="95465" y="438950"/>
                  </a:lnTo>
                  <a:lnTo>
                    <a:pt x="95237" y="438759"/>
                  </a:lnTo>
                  <a:lnTo>
                    <a:pt x="83604" y="428612"/>
                  </a:lnTo>
                  <a:lnTo>
                    <a:pt x="68097" y="446430"/>
                  </a:lnTo>
                  <a:lnTo>
                    <a:pt x="80987" y="457530"/>
                  </a:lnTo>
                  <a:lnTo>
                    <a:pt x="99009" y="470738"/>
                  </a:lnTo>
                  <a:lnTo>
                    <a:pt x="118287" y="482701"/>
                  </a:lnTo>
                  <a:lnTo>
                    <a:pt x="128562" y="487946"/>
                  </a:lnTo>
                  <a:lnTo>
                    <a:pt x="139344" y="466979"/>
                  </a:lnTo>
                  <a:close/>
                </a:path>
                <a:path w="1859915" h="558800">
                  <a:moveTo>
                    <a:pt x="224840" y="493788"/>
                  </a:moveTo>
                  <a:lnTo>
                    <a:pt x="219710" y="493179"/>
                  </a:lnTo>
                  <a:lnTo>
                    <a:pt x="219481" y="493141"/>
                  </a:lnTo>
                  <a:lnTo>
                    <a:pt x="219189" y="493102"/>
                  </a:lnTo>
                  <a:lnTo>
                    <a:pt x="209232" y="491426"/>
                  </a:lnTo>
                  <a:lnTo>
                    <a:pt x="208813" y="491363"/>
                  </a:lnTo>
                  <a:lnTo>
                    <a:pt x="209232" y="491451"/>
                  </a:lnTo>
                  <a:lnTo>
                    <a:pt x="198970" y="489318"/>
                  </a:lnTo>
                  <a:lnTo>
                    <a:pt x="198729" y="489267"/>
                  </a:lnTo>
                  <a:lnTo>
                    <a:pt x="198335" y="489153"/>
                  </a:lnTo>
                  <a:lnTo>
                    <a:pt x="188798" y="486651"/>
                  </a:lnTo>
                  <a:lnTo>
                    <a:pt x="188404" y="486562"/>
                  </a:lnTo>
                  <a:lnTo>
                    <a:pt x="188175" y="486486"/>
                  </a:lnTo>
                  <a:lnTo>
                    <a:pt x="168681" y="480148"/>
                  </a:lnTo>
                  <a:lnTo>
                    <a:pt x="168262" y="480009"/>
                  </a:lnTo>
                  <a:lnTo>
                    <a:pt x="167741" y="479793"/>
                  </a:lnTo>
                  <a:lnTo>
                    <a:pt x="159880" y="476478"/>
                  </a:lnTo>
                  <a:lnTo>
                    <a:pt x="150774" y="498221"/>
                  </a:lnTo>
                  <a:lnTo>
                    <a:pt x="193205" y="512191"/>
                  </a:lnTo>
                  <a:lnTo>
                    <a:pt x="222021" y="517194"/>
                  </a:lnTo>
                  <a:lnTo>
                    <a:pt x="224840" y="493788"/>
                  </a:lnTo>
                  <a:close/>
                </a:path>
                <a:path w="1859915" h="558800">
                  <a:moveTo>
                    <a:pt x="319455" y="494626"/>
                  </a:moveTo>
                  <a:lnTo>
                    <a:pt x="305943" y="475284"/>
                  </a:lnTo>
                  <a:lnTo>
                    <a:pt x="300177" y="479310"/>
                  </a:lnTo>
                  <a:lnTo>
                    <a:pt x="299631" y="479691"/>
                  </a:lnTo>
                  <a:lnTo>
                    <a:pt x="299237" y="479920"/>
                  </a:lnTo>
                  <a:lnTo>
                    <a:pt x="290220" y="485013"/>
                  </a:lnTo>
                  <a:lnTo>
                    <a:pt x="289369" y="485495"/>
                  </a:lnTo>
                  <a:lnTo>
                    <a:pt x="289179" y="485584"/>
                  </a:lnTo>
                  <a:lnTo>
                    <a:pt x="280479" y="489496"/>
                  </a:lnTo>
                  <a:lnTo>
                    <a:pt x="279895" y="489762"/>
                  </a:lnTo>
                  <a:lnTo>
                    <a:pt x="279222" y="489978"/>
                  </a:lnTo>
                  <a:lnTo>
                    <a:pt x="270840" y="492671"/>
                  </a:lnTo>
                  <a:lnTo>
                    <a:pt x="251244" y="495401"/>
                  </a:lnTo>
                  <a:lnTo>
                    <a:pt x="250698" y="495439"/>
                  </a:lnTo>
                  <a:lnTo>
                    <a:pt x="251244" y="495452"/>
                  </a:lnTo>
                  <a:lnTo>
                    <a:pt x="250685" y="495452"/>
                  </a:lnTo>
                  <a:lnTo>
                    <a:pt x="250202" y="495439"/>
                  </a:lnTo>
                  <a:lnTo>
                    <a:pt x="247167" y="495363"/>
                  </a:lnTo>
                  <a:lnTo>
                    <a:pt x="246634" y="518934"/>
                  </a:lnTo>
                  <a:lnTo>
                    <a:pt x="251244" y="519036"/>
                  </a:lnTo>
                  <a:lnTo>
                    <a:pt x="300393" y="506361"/>
                  </a:lnTo>
                  <a:lnTo>
                    <a:pt x="312229" y="499605"/>
                  </a:lnTo>
                  <a:lnTo>
                    <a:pt x="319455" y="494626"/>
                  </a:lnTo>
                  <a:close/>
                </a:path>
                <a:path w="1859915" h="558800">
                  <a:moveTo>
                    <a:pt x="385889" y="422668"/>
                  </a:moveTo>
                  <a:lnTo>
                    <a:pt x="366496" y="409270"/>
                  </a:lnTo>
                  <a:lnTo>
                    <a:pt x="358749" y="420484"/>
                  </a:lnTo>
                  <a:lnTo>
                    <a:pt x="358559" y="420751"/>
                  </a:lnTo>
                  <a:lnTo>
                    <a:pt x="358432" y="420928"/>
                  </a:lnTo>
                  <a:lnTo>
                    <a:pt x="349211" y="433006"/>
                  </a:lnTo>
                  <a:lnTo>
                    <a:pt x="348792" y="433552"/>
                  </a:lnTo>
                  <a:lnTo>
                    <a:pt x="349211" y="433082"/>
                  </a:lnTo>
                  <a:lnTo>
                    <a:pt x="339471" y="444614"/>
                  </a:lnTo>
                  <a:lnTo>
                    <a:pt x="339356" y="444741"/>
                  </a:lnTo>
                  <a:lnTo>
                    <a:pt x="339051" y="445071"/>
                  </a:lnTo>
                  <a:lnTo>
                    <a:pt x="329730" y="454977"/>
                  </a:lnTo>
                  <a:lnTo>
                    <a:pt x="329196" y="455536"/>
                  </a:lnTo>
                  <a:lnTo>
                    <a:pt x="329730" y="455066"/>
                  </a:lnTo>
                  <a:lnTo>
                    <a:pt x="322808" y="461556"/>
                  </a:lnTo>
                  <a:lnTo>
                    <a:pt x="339051" y="478663"/>
                  </a:lnTo>
                  <a:lnTo>
                    <a:pt x="346176" y="471957"/>
                  </a:lnTo>
                  <a:lnTo>
                    <a:pt x="356857" y="460552"/>
                  </a:lnTo>
                  <a:lnTo>
                    <a:pt x="367449" y="448043"/>
                  </a:lnTo>
                  <a:lnTo>
                    <a:pt x="377710" y="434555"/>
                  </a:lnTo>
                  <a:lnTo>
                    <a:pt x="385889" y="422668"/>
                  </a:lnTo>
                  <a:close/>
                </a:path>
                <a:path w="1859915" h="558800">
                  <a:moveTo>
                    <a:pt x="431355" y="337756"/>
                  </a:moveTo>
                  <a:lnTo>
                    <a:pt x="409879" y="328117"/>
                  </a:lnTo>
                  <a:lnTo>
                    <a:pt x="402958" y="343458"/>
                  </a:lnTo>
                  <a:lnTo>
                    <a:pt x="402755" y="343928"/>
                  </a:lnTo>
                  <a:lnTo>
                    <a:pt x="402958" y="343585"/>
                  </a:lnTo>
                  <a:lnTo>
                    <a:pt x="394690" y="360603"/>
                  </a:lnTo>
                  <a:lnTo>
                    <a:pt x="394474" y="361035"/>
                  </a:lnTo>
                  <a:lnTo>
                    <a:pt x="394690" y="360680"/>
                  </a:lnTo>
                  <a:lnTo>
                    <a:pt x="385889" y="377342"/>
                  </a:lnTo>
                  <a:lnTo>
                    <a:pt x="385991" y="376974"/>
                  </a:lnTo>
                  <a:lnTo>
                    <a:pt x="385889" y="377151"/>
                  </a:lnTo>
                  <a:lnTo>
                    <a:pt x="378447" y="390131"/>
                  </a:lnTo>
                  <a:lnTo>
                    <a:pt x="398881" y="401866"/>
                  </a:lnTo>
                  <a:lnTo>
                    <a:pt x="406628" y="388531"/>
                  </a:lnTo>
                  <a:lnTo>
                    <a:pt x="415531" y="371525"/>
                  </a:lnTo>
                  <a:lnTo>
                    <a:pt x="424230" y="353733"/>
                  </a:lnTo>
                  <a:lnTo>
                    <a:pt x="431355" y="337756"/>
                  </a:lnTo>
                  <a:close/>
                </a:path>
                <a:path w="1859915" h="558800">
                  <a:moveTo>
                    <a:pt x="463727" y="247472"/>
                  </a:moveTo>
                  <a:lnTo>
                    <a:pt x="441096" y="240982"/>
                  </a:lnTo>
                  <a:lnTo>
                    <a:pt x="439216" y="247611"/>
                  </a:lnTo>
                  <a:lnTo>
                    <a:pt x="439153" y="247827"/>
                  </a:lnTo>
                  <a:lnTo>
                    <a:pt x="439115" y="247954"/>
                  </a:lnTo>
                  <a:lnTo>
                    <a:pt x="432612" y="268389"/>
                  </a:lnTo>
                  <a:lnTo>
                    <a:pt x="432612" y="268135"/>
                  </a:lnTo>
                  <a:lnTo>
                    <a:pt x="425907" y="287642"/>
                  </a:lnTo>
                  <a:lnTo>
                    <a:pt x="425704" y="288251"/>
                  </a:lnTo>
                  <a:lnTo>
                    <a:pt x="425907" y="287921"/>
                  </a:lnTo>
                  <a:lnTo>
                    <a:pt x="418680" y="307009"/>
                  </a:lnTo>
                  <a:lnTo>
                    <a:pt x="440677" y="315341"/>
                  </a:lnTo>
                  <a:lnTo>
                    <a:pt x="448017" y="296087"/>
                  </a:lnTo>
                  <a:lnTo>
                    <a:pt x="455041" y="275678"/>
                  </a:lnTo>
                  <a:lnTo>
                    <a:pt x="461632" y="254635"/>
                  </a:lnTo>
                  <a:lnTo>
                    <a:pt x="463727" y="247472"/>
                  </a:lnTo>
                  <a:close/>
                </a:path>
                <a:path w="1859915" h="558800">
                  <a:moveTo>
                    <a:pt x="485419" y="154470"/>
                  </a:moveTo>
                  <a:lnTo>
                    <a:pt x="462165" y="150393"/>
                  </a:lnTo>
                  <a:lnTo>
                    <a:pt x="460273" y="161124"/>
                  </a:lnTo>
                  <a:lnTo>
                    <a:pt x="460171" y="161721"/>
                  </a:lnTo>
                  <a:lnTo>
                    <a:pt x="460273" y="161378"/>
                  </a:lnTo>
                  <a:lnTo>
                    <a:pt x="455663" y="183349"/>
                  </a:lnTo>
                  <a:lnTo>
                    <a:pt x="455561" y="183845"/>
                  </a:lnTo>
                  <a:lnTo>
                    <a:pt x="455663" y="183591"/>
                  </a:lnTo>
                  <a:lnTo>
                    <a:pt x="450634" y="205295"/>
                  </a:lnTo>
                  <a:lnTo>
                    <a:pt x="450532" y="205740"/>
                  </a:lnTo>
                  <a:lnTo>
                    <a:pt x="450634" y="205447"/>
                  </a:lnTo>
                  <a:lnTo>
                    <a:pt x="447281" y="218554"/>
                  </a:lnTo>
                  <a:lnTo>
                    <a:pt x="470128" y="224434"/>
                  </a:lnTo>
                  <a:lnTo>
                    <a:pt x="473481" y="211188"/>
                  </a:lnTo>
                  <a:lnTo>
                    <a:pt x="478612" y="188747"/>
                  </a:lnTo>
                  <a:lnTo>
                    <a:pt x="483323" y="165976"/>
                  </a:lnTo>
                  <a:lnTo>
                    <a:pt x="485419" y="154470"/>
                  </a:lnTo>
                  <a:close/>
                </a:path>
                <a:path w="1859915" h="558800">
                  <a:moveTo>
                    <a:pt x="496354" y="19685"/>
                  </a:moveTo>
                  <a:lnTo>
                    <a:pt x="487514" y="0"/>
                  </a:lnTo>
                  <a:lnTo>
                    <a:pt x="472757" y="26644"/>
                  </a:lnTo>
                  <a:lnTo>
                    <a:pt x="472757" y="70167"/>
                  </a:lnTo>
                  <a:lnTo>
                    <a:pt x="472744" y="70612"/>
                  </a:lnTo>
                  <a:lnTo>
                    <a:pt x="472744" y="70167"/>
                  </a:lnTo>
                  <a:lnTo>
                    <a:pt x="472757" y="26644"/>
                  </a:lnTo>
                  <a:lnTo>
                    <a:pt x="449173" y="69176"/>
                  </a:lnTo>
                  <a:lnTo>
                    <a:pt x="472719" y="70167"/>
                  </a:lnTo>
                  <a:lnTo>
                    <a:pt x="470433" y="93421"/>
                  </a:lnTo>
                  <a:lnTo>
                    <a:pt x="470433" y="93192"/>
                  </a:lnTo>
                  <a:lnTo>
                    <a:pt x="467715" y="115671"/>
                  </a:lnTo>
                  <a:lnTo>
                    <a:pt x="467614" y="116535"/>
                  </a:lnTo>
                  <a:lnTo>
                    <a:pt x="467715" y="116154"/>
                  </a:lnTo>
                  <a:lnTo>
                    <a:pt x="465937" y="127381"/>
                  </a:lnTo>
                  <a:lnTo>
                    <a:pt x="493903" y="95910"/>
                  </a:lnTo>
                  <a:lnTo>
                    <a:pt x="496354" y="71158"/>
                  </a:lnTo>
                  <a:lnTo>
                    <a:pt x="496354" y="59372"/>
                  </a:lnTo>
                  <a:lnTo>
                    <a:pt x="496354" y="19685"/>
                  </a:lnTo>
                  <a:close/>
                </a:path>
                <a:path w="1859915" h="558800">
                  <a:moveTo>
                    <a:pt x="519887" y="72136"/>
                  </a:moveTo>
                  <a:lnTo>
                    <a:pt x="496836" y="20777"/>
                  </a:lnTo>
                  <a:lnTo>
                    <a:pt x="496836" y="59385"/>
                  </a:lnTo>
                  <a:lnTo>
                    <a:pt x="496836" y="71170"/>
                  </a:lnTo>
                  <a:lnTo>
                    <a:pt x="519887" y="72136"/>
                  </a:lnTo>
                  <a:close/>
                </a:path>
                <a:path w="1859915" h="558800">
                  <a:moveTo>
                    <a:pt x="1333995" y="226021"/>
                  </a:moveTo>
                  <a:lnTo>
                    <a:pt x="1330325" y="212039"/>
                  </a:lnTo>
                  <a:lnTo>
                    <a:pt x="1330426" y="212394"/>
                  </a:lnTo>
                  <a:lnTo>
                    <a:pt x="1330325" y="211937"/>
                  </a:lnTo>
                  <a:lnTo>
                    <a:pt x="1325194" y="189141"/>
                  </a:lnTo>
                  <a:lnTo>
                    <a:pt x="1325295" y="189458"/>
                  </a:lnTo>
                  <a:lnTo>
                    <a:pt x="1325194" y="188937"/>
                  </a:lnTo>
                  <a:lnTo>
                    <a:pt x="1320584" y="165963"/>
                  </a:lnTo>
                  <a:lnTo>
                    <a:pt x="1320685" y="166255"/>
                  </a:lnTo>
                  <a:lnTo>
                    <a:pt x="1320584" y="165658"/>
                  </a:lnTo>
                  <a:lnTo>
                    <a:pt x="1319225" y="157886"/>
                  </a:lnTo>
                  <a:lnTo>
                    <a:pt x="1295958" y="161861"/>
                  </a:lnTo>
                  <a:lnTo>
                    <a:pt x="1297432" y="170370"/>
                  </a:lnTo>
                  <a:lnTo>
                    <a:pt x="1302143" y="194183"/>
                  </a:lnTo>
                  <a:lnTo>
                    <a:pt x="1307490" y="217779"/>
                  </a:lnTo>
                  <a:lnTo>
                    <a:pt x="1311148" y="231927"/>
                  </a:lnTo>
                  <a:lnTo>
                    <a:pt x="1333995" y="226021"/>
                  </a:lnTo>
                  <a:close/>
                </a:path>
                <a:path w="1859915" h="558800">
                  <a:moveTo>
                    <a:pt x="1334096" y="91655"/>
                  </a:moveTo>
                  <a:lnTo>
                    <a:pt x="1295539" y="22631"/>
                  </a:lnTo>
                  <a:lnTo>
                    <a:pt x="1286421" y="43180"/>
                  </a:lnTo>
                  <a:lnTo>
                    <a:pt x="1263484" y="94907"/>
                  </a:lnTo>
                  <a:lnTo>
                    <a:pt x="1287081" y="93814"/>
                  </a:lnTo>
                  <a:lnTo>
                    <a:pt x="1287259" y="96977"/>
                  </a:lnTo>
                  <a:lnTo>
                    <a:pt x="1289989" y="121754"/>
                  </a:lnTo>
                  <a:lnTo>
                    <a:pt x="1292186" y="138201"/>
                  </a:lnTo>
                  <a:lnTo>
                    <a:pt x="1315554" y="135001"/>
                  </a:lnTo>
                  <a:lnTo>
                    <a:pt x="1313357" y="118706"/>
                  </a:lnTo>
                  <a:lnTo>
                    <a:pt x="1313357" y="119011"/>
                  </a:lnTo>
                  <a:lnTo>
                    <a:pt x="1310728" y="94742"/>
                  </a:lnTo>
                  <a:lnTo>
                    <a:pt x="1310728" y="95415"/>
                  </a:lnTo>
                  <a:lnTo>
                    <a:pt x="1310601" y="92735"/>
                  </a:lnTo>
                  <a:lnTo>
                    <a:pt x="1334096" y="91655"/>
                  </a:lnTo>
                  <a:close/>
                </a:path>
                <a:path w="1859915" h="558800">
                  <a:moveTo>
                    <a:pt x="1362697" y="314325"/>
                  </a:moveTo>
                  <a:lnTo>
                    <a:pt x="1356944" y="299478"/>
                  </a:lnTo>
                  <a:lnTo>
                    <a:pt x="1356829" y="299199"/>
                  </a:lnTo>
                  <a:lnTo>
                    <a:pt x="1356944" y="299593"/>
                  </a:lnTo>
                  <a:lnTo>
                    <a:pt x="1349502" y="278218"/>
                  </a:lnTo>
                  <a:lnTo>
                    <a:pt x="1342580" y="256921"/>
                  </a:lnTo>
                  <a:lnTo>
                    <a:pt x="1340180" y="248437"/>
                  </a:lnTo>
                  <a:lnTo>
                    <a:pt x="1317548" y="254965"/>
                  </a:lnTo>
                  <a:lnTo>
                    <a:pt x="1320063" y="263626"/>
                  </a:lnTo>
                  <a:lnTo>
                    <a:pt x="1327188" y="285851"/>
                  </a:lnTo>
                  <a:lnTo>
                    <a:pt x="1334731" y="307555"/>
                  </a:lnTo>
                  <a:lnTo>
                    <a:pt x="1340700" y="322859"/>
                  </a:lnTo>
                  <a:lnTo>
                    <a:pt x="1362697" y="314325"/>
                  </a:lnTo>
                  <a:close/>
                </a:path>
                <a:path w="1859915" h="558800">
                  <a:moveTo>
                    <a:pt x="1402410" y="397649"/>
                  </a:moveTo>
                  <a:lnTo>
                    <a:pt x="1400835" y="394957"/>
                  </a:lnTo>
                  <a:lnTo>
                    <a:pt x="1400733" y="394779"/>
                  </a:lnTo>
                  <a:lnTo>
                    <a:pt x="1400835" y="395122"/>
                  </a:lnTo>
                  <a:lnTo>
                    <a:pt x="1391310" y="377520"/>
                  </a:lnTo>
                  <a:lnTo>
                    <a:pt x="1381874" y="358736"/>
                  </a:lnTo>
                  <a:lnTo>
                    <a:pt x="1382090" y="359079"/>
                  </a:lnTo>
                  <a:lnTo>
                    <a:pt x="1381874" y="358622"/>
                  </a:lnTo>
                  <a:lnTo>
                    <a:pt x="1373289" y="339750"/>
                  </a:lnTo>
                  <a:lnTo>
                    <a:pt x="1373174" y="339509"/>
                  </a:lnTo>
                  <a:lnTo>
                    <a:pt x="1373289" y="339839"/>
                  </a:lnTo>
                  <a:lnTo>
                    <a:pt x="1371612" y="335800"/>
                  </a:lnTo>
                  <a:lnTo>
                    <a:pt x="1349819" y="344957"/>
                  </a:lnTo>
                  <a:lnTo>
                    <a:pt x="1351597" y="349161"/>
                  </a:lnTo>
                  <a:lnTo>
                    <a:pt x="1360716" y="369074"/>
                  </a:lnTo>
                  <a:lnTo>
                    <a:pt x="1370241" y="388226"/>
                  </a:lnTo>
                  <a:lnTo>
                    <a:pt x="1380299" y="406577"/>
                  </a:lnTo>
                  <a:lnTo>
                    <a:pt x="1382090" y="409613"/>
                  </a:lnTo>
                  <a:lnTo>
                    <a:pt x="1402410" y="397649"/>
                  </a:lnTo>
                  <a:close/>
                </a:path>
                <a:path w="1859915" h="558800">
                  <a:moveTo>
                    <a:pt x="1455534" y="472173"/>
                  </a:moveTo>
                  <a:lnTo>
                    <a:pt x="1453540" y="470077"/>
                  </a:lnTo>
                  <a:lnTo>
                    <a:pt x="1453121" y="469582"/>
                  </a:lnTo>
                  <a:lnTo>
                    <a:pt x="1442440" y="456996"/>
                  </a:lnTo>
                  <a:lnTo>
                    <a:pt x="1442123" y="456628"/>
                  </a:lnTo>
                  <a:lnTo>
                    <a:pt x="1442440" y="457060"/>
                  </a:lnTo>
                  <a:lnTo>
                    <a:pt x="1431645" y="443014"/>
                  </a:lnTo>
                  <a:lnTo>
                    <a:pt x="1431328" y="442595"/>
                  </a:lnTo>
                  <a:lnTo>
                    <a:pt x="1431645" y="443077"/>
                  </a:lnTo>
                  <a:lnTo>
                    <a:pt x="1420850" y="427583"/>
                  </a:lnTo>
                  <a:lnTo>
                    <a:pt x="1421168" y="427926"/>
                  </a:lnTo>
                  <a:lnTo>
                    <a:pt x="1420850" y="427443"/>
                  </a:lnTo>
                  <a:lnTo>
                    <a:pt x="1414360" y="417423"/>
                  </a:lnTo>
                  <a:lnTo>
                    <a:pt x="1394548" y="430187"/>
                  </a:lnTo>
                  <a:lnTo>
                    <a:pt x="1401470" y="440867"/>
                  </a:lnTo>
                  <a:lnTo>
                    <a:pt x="1412468" y="456768"/>
                  </a:lnTo>
                  <a:lnTo>
                    <a:pt x="1424000" y="471678"/>
                  </a:lnTo>
                  <a:lnTo>
                    <a:pt x="1435735" y="485533"/>
                  </a:lnTo>
                  <a:lnTo>
                    <a:pt x="1438351" y="488289"/>
                  </a:lnTo>
                  <a:lnTo>
                    <a:pt x="1455534" y="472173"/>
                  </a:lnTo>
                  <a:close/>
                </a:path>
                <a:path w="1859915" h="558800">
                  <a:moveTo>
                    <a:pt x="1487703" y="502513"/>
                  </a:moveTo>
                  <a:lnTo>
                    <a:pt x="1487474" y="502348"/>
                  </a:lnTo>
                  <a:lnTo>
                    <a:pt x="1487703" y="502526"/>
                  </a:lnTo>
                  <a:close/>
                </a:path>
                <a:path w="1859915" h="558800">
                  <a:moveTo>
                    <a:pt x="1526044" y="525513"/>
                  </a:moveTo>
                  <a:lnTo>
                    <a:pt x="1522691" y="524129"/>
                  </a:lnTo>
                  <a:lnTo>
                    <a:pt x="1522361" y="523989"/>
                  </a:lnTo>
                  <a:lnTo>
                    <a:pt x="1521752" y="523684"/>
                  </a:lnTo>
                  <a:lnTo>
                    <a:pt x="1511058" y="518274"/>
                  </a:lnTo>
                  <a:lnTo>
                    <a:pt x="1510753" y="518121"/>
                  </a:lnTo>
                  <a:lnTo>
                    <a:pt x="1510118" y="517728"/>
                  </a:lnTo>
                  <a:lnTo>
                    <a:pt x="1499323" y="511009"/>
                  </a:lnTo>
                  <a:lnTo>
                    <a:pt x="1498600" y="510540"/>
                  </a:lnTo>
                  <a:lnTo>
                    <a:pt x="1499196" y="510921"/>
                  </a:lnTo>
                  <a:lnTo>
                    <a:pt x="1498600" y="510476"/>
                  </a:lnTo>
                  <a:lnTo>
                    <a:pt x="1487703" y="502526"/>
                  </a:lnTo>
                  <a:lnTo>
                    <a:pt x="1487068" y="502043"/>
                  </a:lnTo>
                  <a:lnTo>
                    <a:pt x="1487474" y="502348"/>
                  </a:lnTo>
                  <a:lnTo>
                    <a:pt x="1487068" y="502005"/>
                  </a:lnTo>
                  <a:lnTo>
                    <a:pt x="1475549" y="492391"/>
                  </a:lnTo>
                  <a:lnTo>
                    <a:pt x="1476171" y="492887"/>
                  </a:lnTo>
                  <a:lnTo>
                    <a:pt x="1475549" y="492290"/>
                  </a:lnTo>
                  <a:lnTo>
                    <a:pt x="1471561" y="488518"/>
                  </a:lnTo>
                  <a:lnTo>
                    <a:pt x="1455318" y="505574"/>
                  </a:lnTo>
                  <a:lnTo>
                    <a:pt x="1460144" y="510222"/>
                  </a:lnTo>
                  <a:lnTo>
                    <a:pt x="1499019" y="538568"/>
                  </a:lnTo>
                  <a:lnTo>
                    <a:pt x="1517243" y="547370"/>
                  </a:lnTo>
                  <a:lnTo>
                    <a:pt x="1526044" y="525513"/>
                  </a:lnTo>
                  <a:close/>
                </a:path>
                <a:path w="1859915" h="558800">
                  <a:moveTo>
                    <a:pt x="1616367" y="553707"/>
                  </a:moveTo>
                  <a:lnTo>
                    <a:pt x="1612277" y="530504"/>
                  </a:lnTo>
                  <a:lnTo>
                    <a:pt x="1604835" y="531825"/>
                  </a:lnTo>
                  <a:lnTo>
                    <a:pt x="1604518" y="531888"/>
                  </a:lnTo>
                  <a:lnTo>
                    <a:pt x="1604213" y="531926"/>
                  </a:lnTo>
                  <a:lnTo>
                    <a:pt x="1592783" y="533349"/>
                  </a:lnTo>
                  <a:lnTo>
                    <a:pt x="1592618" y="533374"/>
                  </a:lnTo>
                  <a:lnTo>
                    <a:pt x="1581467" y="534187"/>
                  </a:lnTo>
                  <a:lnTo>
                    <a:pt x="1580527" y="534276"/>
                  </a:lnTo>
                  <a:lnTo>
                    <a:pt x="1580146" y="534289"/>
                  </a:lnTo>
                  <a:lnTo>
                    <a:pt x="1580007" y="534289"/>
                  </a:lnTo>
                  <a:lnTo>
                    <a:pt x="1568894" y="534631"/>
                  </a:lnTo>
                  <a:lnTo>
                    <a:pt x="1568297" y="534644"/>
                  </a:lnTo>
                  <a:lnTo>
                    <a:pt x="1568894" y="534682"/>
                  </a:lnTo>
                  <a:lnTo>
                    <a:pt x="1568272" y="534657"/>
                  </a:lnTo>
                  <a:lnTo>
                    <a:pt x="1567751" y="534619"/>
                  </a:lnTo>
                  <a:lnTo>
                    <a:pt x="1557375" y="533984"/>
                  </a:lnTo>
                  <a:lnTo>
                    <a:pt x="1556791" y="533946"/>
                  </a:lnTo>
                  <a:lnTo>
                    <a:pt x="1556016" y="533819"/>
                  </a:lnTo>
                  <a:lnTo>
                    <a:pt x="1546059" y="532104"/>
                  </a:lnTo>
                  <a:lnTo>
                    <a:pt x="1542072" y="555332"/>
                  </a:lnTo>
                  <a:lnTo>
                    <a:pt x="1553921" y="557390"/>
                  </a:lnTo>
                  <a:lnTo>
                    <a:pt x="1567751" y="558241"/>
                  </a:lnTo>
                  <a:lnTo>
                    <a:pt x="1568894" y="558228"/>
                  </a:lnTo>
                  <a:lnTo>
                    <a:pt x="1581467" y="557834"/>
                  </a:lnTo>
                  <a:lnTo>
                    <a:pt x="1594878" y="556844"/>
                  </a:lnTo>
                  <a:lnTo>
                    <a:pt x="1608086" y="555205"/>
                  </a:lnTo>
                  <a:lnTo>
                    <a:pt x="1616367" y="553707"/>
                  </a:lnTo>
                  <a:close/>
                </a:path>
                <a:path w="1859915" h="558800">
                  <a:moveTo>
                    <a:pt x="1708353" y="520890"/>
                  </a:moveTo>
                  <a:lnTo>
                    <a:pt x="1697139" y="500138"/>
                  </a:lnTo>
                  <a:lnTo>
                    <a:pt x="1686775" y="505726"/>
                  </a:lnTo>
                  <a:lnTo>
                    <a:pt x="1686420" y="505904"/>
                  </a:lnTo>
                  <a:lnTo>
                    <a:pt x="1686775" y="505752"/>
                  </a:lnTo>
                  <a:lnTo>
                    <a:pt x="1686140" y="506056"/>
                  </a:lnTo>
                  <a:lnTo>
                    <a:pt x="1686420" y="505904"/>
                  </a:lnTo>
                  <a:lnTo>
                    <a:pt x="1686140" y="506044"/>
                  </a:lnTo>
                  <a:lnTo>
                    <a:pt x="1675142" y="511175"/>
                  </a:lnTo>
                  <a:lnTo>
                    <a:pt x="1675561" y="510971"/>
                  </a:lnTo>
                  <a:lnTo>
                    <a:pt x="1675142" y="511149"/>
                  </a:lnTo>
                  <a:lnTo>
                    <a:pt x="1664246" y="515708"/>
                  </a:lnTo>
                  <a:lnTo>
                    <a:pt x="1663890" y="515861"/>
                  </a:lnTo>
                  <a:lnTo>
                    <a:pt x="1663725" y="515924"/>
                  </a:lnTo>
                  <a:lnTo>
                    <a:pt x="1652511" y="519988"/>
                  </a:lnTo>
                  <a:lnTo>
                    <a:pt x="1652092" y="520115"/>
                  </a:lnTo>
                  <a:lnTo>
                    <a:pt x="1640776" y="523760"/>
                  </a:lnTo>
                  <a:lnTo>
                    <a:pt x="1640357" y="523887"/>
                  </a:lnTo>
                  <a:lnTo>
                    <a:pt x="1640560" y="523811"/>
                  </a:lnTo>
                  <a:lnTo>
                    <a:pt x="1640255" y="523900"/>
                  </a:lnTo>
                  <a:lnTo>
                    <a:pt x="1634172" y="525551"/>
                  </a:lnTo>
                  <a:lnTo>
                    <a:pt x="1640357" y="548297"/>
                  </a:lnTo>
                  <a:lnTo>
                    <a:pt x="1647266" y="546442"/>
                  </a:lnTo>
                  <a:lnTo>
                    <a:pt x="1659953" y="542366"/>
                  </a:lnTo>
                  <a:lnTo>
                    <a:pt x="1672526" y="537794"/>
                  </a:lnTo>
                  <a:lnTo>
                    <a:pt x="1684883" y="532638"/>
                  </a:lnTo>
                  <a:lnTo>
                    <a:pt x="1697139" y="526923"/>
                  </a:lnTo>
                  <a:lnTo>
                    <a:pt x="1708353" y="520890"/>
                  </a:lnTo>
                  <a:close/>
                </a:path>
                <a:path w="1859915" h="558800">
                  <a:moveTo>
                    <a:pt x="1786305" y="462407"/>
                  </a:moveTo>
                  <a:lnTo>
                    <a:pt x="1769440" y="445960"/>
                  </a:lnTo>
                  <a:lnTo>
                    <a:pt x="1765452" y="450062"/>
                  </a:lnTo>
                  <a:lnTo>
                    <a:pt x="1765871" y="449592"/>
                  </a:lnTo>
                  <a:lnTo>
                    <a:pt x="1765452" y="449973"/>
                  </a:lnTo>
                  <a:lnTo>
                    <a:pt x="1748383" y="465645"/>
                  </a:lnTo>
                  <a:lnTo>
                    <a:pt x="1748078" y="465924"/>
                  </a:lnTo>
                  <a:lnTo>
                    <a:pt x="1747647" y="466255"/>
                  </a:lnTo>
                  <a:lnTo>
                    <a:pt x="1729206" y="480453"/>
                  </a:lnTo>
                  <a:lnTo>
                    <a:pt x="1728457" y="481025"/>
                  </a:lnTo>
                  <a:lnTo>
                    <a:pt x="1716633" y="488696"/>
                  </a:lnTo>
                  <a:lnTo>
                    <a:pt x="1729409" y="508469"/>
                  </a:lnTo>
                  <a:lnTo>
                    <a:pt x="1742401" y="500049"/>
                  </a:lnTo>
                  <a:lnTo>
                    <a:pt x="1763153" y="484047"/>
                  </a:lnTo>
                  <a:lnTo>
                    <a:pt x="1782114" y="466750"/>
                  </a:lnTo>
                  <a:lnTo>
                    <a:pt x="1786305" y="462407"/>
                  </a:lnTo>
                  <a:close/>
                </a:path>
                <a:path w="1859915" h="558800">
                  <a:moveTo>
                    <a:pt x="1859330" y="394728"/>
                  </a:moveTo>
                  <a:lnTo>
                    <a:pt x="1840788" y="317855"/>
                  </a:lnTo>
                  <a:lnTo>
                    <a:pt x="1838794" y="320268"/>
                  </a:lnTo>
                  <a:lnTo>
                    <a:pt x="1790395" y="378828"/>
                  </a:lnTo>
                  <a:lnTo>
                    <a:pt x="1812544" y="383933"/>
                  </a:lnTo>
                  <a:lnTo>
                    <a:pt x="1812086" y="385483"/>
                  </a:lnTo>
                  <a:lnTo>
                    <a:pt x="1811553" y="387235"/>
                  </a:lnTo>
                  <a:lnTo>
                    <a:pt x="1811248" y="387832"/>
                  </a:lnTo>
                  <a:lnTo>
                    <a:pt x="1807159" y="395744"/>
                  </a:lnTo>
                  <a:lnTo>
                    <a:pt x="1806981" y="396100"/>
                  </a:lnTo>
                  <a:lnTo>
                    <a:pt x="1806841" y="396316"/>
                  </a:lnTo>
                  <a:lnTo>
                    <a:pt x="1801609" y="405231"/>
                  </a:lnTo>
                  <a:lnTo>
                    <a:pt x="1801533" y="405358"/>
                  </a:lnTo>
                  <a:lnTo>
                    <a:pt x="1801291" y="405726"/>
                  </a:lnTo>
                  <a:lnTo>
                    <a:pt x="1795424" y="414528"/>
                  </a:lnTo>
                  <a:lnTo>
                    <a:pt x="1795132" y="414959"/>
                  </a:lnTo>
                  <a:lnTo>
                    <a:pt x="1788820" y="423697"/>
                  </a:lnTo>
                  <a:lnTo>
                    <a:pt x="1788502" y="424091"/>
                  </a:lnTo>
                  <a:lnTo>
                    <a:pt x="1784426" y="429209"/>
                  </a:lnTo>
                  <a:lnTo>
                    <a:pt x="1802752" y="444004"/>
                  </a:lnTo>
                  <a:lnTo>
                    <a:pt x="1807362" y="438277"/>
                  </a:lnTo>
                  <a:lnTo>
                    <a:pt x="1814703" y="428231"/>
                  </a:lnTo>
                  <a:lnTo>
                    <a:pt x="1821408" y="418020"/>
                  </a:lnTo>
                  <a:lnTo>
                    <a:pt x="1827593" y="407504"/>
                  </a:lnTo>
                  <a:lnTo>
                    <a:pt x="1833562" y="396087"/>
                  </a:lnTo>
                  <a:lnTo>
                    <a:pt x="1835607" y="389255"/>
                  </a:lnTo>
                  <a:lnTo>
                    <a:pt x="1859330" y="394728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37956" y="4986965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377189"/>
                  </a:moveTo>
                  <a:lnTo>
                    <a:pt x="0" y="641327"/>
                  </a:lnTo>
                </a:path>
                <a:path h="641350">
                  <a:moveTo>
                    <a:pt x="0" y="0"/>
                  </a:moveTo>
                  <a:lnTo>
                    <a:pt x="0" y="30175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137956" y="460600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47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821116" y="463995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4832903" y="4639951"/>
            <a:ext cx="623570" cy="377190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469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70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821116" y="5017141"/>
            <a:ext cx="635000" cy="347345"/>
          </a:xfrm>
          <a:custGeom>
            <a:avLst/>
            <a:gdLst/>
            <a:ahLst/>
            <a:cxnLst/>
            <a:rect l="l" t="t" r="r" b="b"/>
            <a:pathLst>
              <a:path w="635000" h="347345">
                <a:moveTo>
                  <a:pt x="0" y="347014"/>
                </a:moveTo>
                <a:lnTo>
                  <a:pt x="634936" y="347014"/>
                </a:lnTo>
                <a:lnTo>
                  <a:pt x="634936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23574">
            <a:solidFill>
              <a:srgbClr val="F15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4832903" y="5017141"/>
            <a:ext cx="623570" cy="347345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52069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9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4809051" y="5616124"/>
            <a:ext cx="659130" cy="371475"/>
            <a:chOff x="4809051" y="5616124"/>
            <a:chExt cx="659130" cy="371475"/>
          </a:xfrm>
        </p:grpSpPr>
        <p:sp>
          <p:nvSpPr>
            <p:cNvPr id="154" name="object 154"/>
            <p:cNvSpPr/>
            <p:nvPr/>
          </p:nvSpPr>
          <p:spPr>
            <a:xfrm>
              <a:off x="4821116" y="562818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821116" y="562818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832903" y="5662889"/>
            <a:ext cx="623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266415" y="5171766"/>
            <a:ext cx="998219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6125" algn="l"/>
              </a:tabLst>
            </a:pPr>
            <a:r>
              <a:rPr sz="2650" b="1" spc="-5" dirty="0">
                <a:latin typeface="Calibri"/>
                <a:cs typeface="Calibri"/>
              </a:rPr>
              <a:t>…	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4606378" y="5975203"/>
            <a:ext cx="1299845" cy="503555"/>
            <a:chOff x="4606378" y="5975203"/>
            <a:chExt cx="1299845" cy="503555"/>
          </a:xfrm>
        </p:grpSpPr>
        <p:sp>
          <p:nvSpPr>
            <p:cNvPr id="159" name="object 159"/>
            <p:cNvSpPr/>
            <p:nvPr/>
          </p:nvSpPr>
          <p:spPr>
            <a:xfrm>
              <a:off x="5107781" y="5975203"/>
              <a:ext cx="798195" cy="503555"/>
            </a:xfrm>
            <a:custGeom>
              <a:avLst/>
              <a:gdLst/>
              <a:ahLst/>
              <a:cxnLst/>
              <a:rect l="l" t="t" r="r" b="b"/>
              <a:pathLst>
                <a:path w="798195" h="503554">
                  <a:moveTo>
                    <a:pt x="22736" y="18019"/>
                  </a:moveTo>
                  <a:lnTo>
                    <a:pt x="22736" y="60308"/>
                  </a:lnTo>
                  <a:lnTo>
                    <a:pt x="46100" y="57259"/>
                  </a:lnTo>
                  <a:lnTo>
                    <a:pt x="47719" y="69632"/>
                  </a:lnTo>
                  <a:lnTo>
                    <a:pt x="70618" y="67967"/>
                  </a:lnTo>
                  <a:lnTo>
                    <a:pt x="30175" y="0"/>
                  </a:lnTo>
                  <a:lnTo>
                    <a:pt x="22736" y="18019"/>
                  </a:lnTo>
                  <a:close/>
                </a:path>
                <a:path w="798195" h="503554">
                  <a:moveTo>
                    <a:pt x="24195" y="71342"/>
                  </a:moveTo>
                  <a:lnTo>
                    <a:pt x="27137" y="93595"/>
                  </a:lnTo>
                  <a:lnTo>
                    <a:pt x="31957" y="116813"/>
                  </a:lnTo>
                  <a:lnTo>
                    <a:pt x="35518" y="131157"/>
                  </a:lnTo>
                  <a:lnTo>
                    <a:pt x="58359" y="125458"/>
                  </a:lnTo>
                  <a:lnTo>
                    <a:pt x="55006" y="111748"/>
                  </a:lnTo>
                  <a:lnTo>
                    <a:pt x="50396" y="89714"/>
                  </a:lnTo>
                  <a:lnTo>
                    <a:pt x="50396" y="90096"/>
                  </a:lnTo>
                  <a:lnTo>
                    <a:pt x="47719" y="69632"/>
                  </a:lnTo>
                  <a:lnTo>
                    <a:pt x="24195" y="71342"/>
                  </a:lnTo>
                  <a:close/>
                </a:path>
                <a:path w="798195" h="503554">
                  <a:moveTo>
                    <a:pt x="50291" y="89216"/>
                  </a:moveTo>
                  <a:lnTo>
                    <a:pt x="50396" y="90096"/>
                  </a:lnTo>
                  <a:lnTo>
                    <a:pt x="50396" y="89714"/>
                  </a:lnTo>
                  <a:lnTo>
                    <a:pt x="50291" y="89216"/>
                  </a:lnTo>
                  <a:close/>
                </a:path>
                <a:path w="798195" h="503554">
                  <a:moveTo>
                    <a:pt x="22736" y="60308"/>
                  </a:moveTo>
                  <a:lnTo>
                    <a:pt x="24195" y="71342"/>
                  </a:lnTo>
                  <a:lnTo>
                    <a:pt x="47719" y="69632"/>
                  </a:lnTo>
                  <a:lnTo>
                    <a:pt x="46100" y="57259"/>
                  </a:lnTo>
                  <a:lnTo>
                    <a:pt x="22736" y="60308"/>
                  </a:lnTo>
                  <a:close/>
                </a:path>
                <a:path w="798195" h="503554">
                  <a:moveTo>
                    <a:pt x="0" y="73101"/>
                  </a:moveTo>
                  <a:lnTo>
                    <a:pt x="24195" y="71342"/>
                  </a:lnTo>
                  <a:lnTo>
                    <a:pt x="22736" y="60308"/>
                  </a:lnTo>
                  <a:lnTo>
                    <a:pt x="22736" y="18019"/>
                  </a:lnTo>
                  <a:lnTo>
                    <a:pt x="0" y="73101"/>
                  </a:lnTo>
                  <a:close/>
                </a:path>
                <a:path w="798195" h="503554">
                  <a:moveTo>
                    <a:pt x="42014" y="154376"/>
                  </a:moveTo>
                  <a:lnTo>
                    <a:pt x="44424" y="162243"/>
                  </a:lnTo>
                  <a:lnTo>
                    <a:pt x="51968" y="184362"/>
                  </a:lnTo>
                  <a:lnTo>
                    <a:pt x="60350" y="206249"/>
                  </a:lnTo>
                  <a:lnTo>
                    <a:pt x="67055" y="221913"/>
                  </a:lnTo>
                  <a:lnTo>
                    <a:pt x="88745" y="212589"/>
                  </a:lnTo>
                  <a:lnTo>
                    <a:pt x="82247" y="197378"/>
                  </a:lnTo>
                  <a:lnTo>
                    <a:pt x="82247" y="197563"/>
                  </a:lnTo>
                  <a:lnTo>
                    <a:pt x="73971" y="176115"/>
                  </a:lnTo>
                  <a:lnTo>
                    <a:pt x="73971" y="175935"/>
                  </a:lnTo>
                  <a:lnTo>
                    <a:pt x="66741" y="154857"/>
                  </a:lnTo>
                  <a:lnTo>
                    <a:pt x="66741" y="154580"/>
                  </a:lnTo>
                  <a:lnTo>
                    <a:pt x="64645" y="147617"/>
                  </a:lnTo>
                  <a:lnTo>
                    <a:pt x="42014" y="154376"/>
                  </a:lnTo>
                  <a:close/>
                </a:path>
                <a:path w="798195" h="503554">
                  <a:moveTo>
                    <a:pt x="82143" y="197134"/>
                  </a:moveTo>
                  <a:lnTo>
                    <a:pt x="82247" y="197563"/>
                  </a:lnTo>
                  <a:lnTo>
                    <a:pt x="82247" y="197378"/>
                  </a:lnTo>
                  <a:lnTo>
                    <a:pt x="82143" y="197134"/>
                  </a:lnTo>
                  <a:close/>
                </a:path>
                <a:path w="798195" h="503554">
                  <a:moveTo>
                    <a:pt x="73971" y="175935"/>
                  </a:moveTo>
                  <a:lnTo>
                    <a:pt x="73971" y="176115"/>
                  </a:lnTo>
                  <a:lnTo>
                    <a:pt x="74180" y="176546"/>
                  </a:lnTo>
                  <a:lnTo>
                    <a:pt x="73971" y="175935"/>
                  </a:lnTo>
                  <a:close/>
                </a:path>
                <a:path w="798195" h="503554">
                  <a:moveTo>
                    <a:pt x="66741" y="154580"/>
                  </a:moveTo>
                  <a:lnTo>
                    <a:pt x="66741" y="154857"/>
                  </a:lnTo>
                  <a:lnTo>
                    <a:pt x="66950" y="155276"/>
                  </a:lnTo>
                  <a:lnTo>
                    <a:pt x="66741" y="154580"/>
                  </a:lnTo>
                  <a:close/>
                </a:path>
                <a:path w="798195" h="503554">
                  <a:moveTo>
                    <a:pt x="77218" y="243706"/>
                  </a:moveTo>
                  <a:lnTo>
                    <a:pt x="79628" y="248578"/>
                  </a:lnTo>
                  <a:lnTo>
                    <a:pt x="90420" y="269104"/>
                  </a:lnTo>
                  <a:lnTo>
                    <a:pt x="101841" y="288979"/>
                  </a:lnTo>
                  <a:lnTo>
                    <a:pt x="112842" y="306351"/>
                  </a:lnTo>
                  <a:lnTo>
                    <a:pt x="132749" y="293778"/>
                  </a:lnTo>
                  <a:lnTo>
                    <a:pt x="122167" y="276939"/>
                  </a:lnTo>
                  <a:lnTo>
                    <a:pt x="111165" y="257878"/>
                  </a:lnTo>
                  <a:lnTo>
                    <a:pt x="100793" y="238185"/>
                  </a:lnTo>
                  <a:lnTo>
                    <a:pt x="98488" y="233522"/>
                  </a:lnTo>
                  <a:lnTo>
                    <a:pt x="77218" y="243706"/>
                  </a:lnTo>
                  <a:close/>
                </a:path>
                <a:path w="798195" h="503554">
                  <a:moveTo>
                    <a:pt x="121958" y="276606"/>
                  </a:moveTo>
                  <a:lnTo>
                    <a:pt x="122167" y="277004"/>
                  </a:lnTo>
                  <a:lnTo>
                    <a:pt x="121958" y="276606"/>
                  </a:lnTo>
                  <a:close/>
                </a:path>
                <a:path w="798195" h="503554">
                  <a:moveTo>
                    <a:pt x="126358" y="326217"/>
                  </a:moveTo>
                  <a:lnTo>
                    <a:pt x="154332" y="362249"/>
                  </a:lnTo>
                  <a:lnTo>
                    <a:pt x="172459" y="382295"/>
                  </a:lnTo>
                  <a:lnTo>
                    <a:pt x="189327" y="366041"/>
                  </a:lnTo>
                  <a:lnTo>
                    <a:pt x="185974" y="362563"/>
                  </a:lnTo>
                  <a:lnTo>
                    <a:pt x="172459" y="347192"/>
                  </a:lnTo>
                  <a:lnTo>
                    <a:pt x="158734" y="330324"/>
                  </a:lnTo>
                  <a:lnTo>
                    <a:pt x="146160" y="313381"/>
                  </a:lnTo>
                  <a:lnTo>
                    <a:pt x="145846" y="312879"/>
                  </a:lnTo>
                  <a:lnTo>
                    <a:pt x="126358" y="326217"/>
                  </a:lnTo>
                  <a:close/>
                </a:path>
                <a:path w="798195" h="503554">
                  <a:moveTo>
                    <a:pt x="185974" y="362466"/>
                  </a:moveTo>
                  <a:lnTo>
                    <a:pt x="186394" y="362940"/>
                  </a:lnTo>
                  <a:lnTo>
                    <a:pt x="185974" y="362466"/>
                  </a:lnTo>
                  <a:close/>
                </a:path>
                <a:path w="798195" h="503554">
                  <a:moveTo>
                    <a:pt x="172149" y="346842"/>
                  </a:moveTo>
                  <a:lnTo>
                    <a:pt x="172459" y="347224"/>
                  </a:lnTo>
                  <a:lnTo>
                    <a:pt x="172149" y="346842"/>
                  </a:lnTo>
                  <a:close/>
                </a:path>
                <a:path w="798195" h="503554">
                  <a:moveTo>
                    <a:pt x="158734" y="330280"/>
                  </a:moveTo>
                  <a:lnTo>
                    <a:pt x="159048" y="330701"/>
                  </a:lnTo>
                  <a:lnTo>
                    <a:pt x="158734" y="330280"/>
                  </a:lnTo>
                  <a:close/>
                </a:path>
                <a:path w="798195" h="503554">
                  <a:moveTo>
                    <a:pt x="145998" y="313163"/>
                  </a:moveTo>
                  <a:lnTo>
                    <a:pt x="146160" y="313466"/>
                  </a:lnTo>
                  <a:lnTo>
                    <a:pt x="145998" y="313163"/>
                  </a:lnTo>
                  <a:close/>
                </a:path>
                <a:path w="798195" h="503554">
                  <a:moveTo>
                    <a:pt x="189327" y="399507"/>
                  </a:moveTo>
                  <a:lnTo>
                    <a:pt x="199491" y="409240"/>
                  </a:lnTo>
                  <a:lnTo>
                    <a:pt x="215626" y="423280"/>
                  </a:lnTo>
                  <a:lnTo>
                    <a:pt x="231971" y="436209"/>
                  </a:lnTo>
                  <a:lnTo>
                    <a:pt x="245068" y="445535"/>
                  </a:lnTo>
                  <a:lnTo>
                    <a:pt x="258794" y="426330"/>
                  </a:lnTo>
                  <a:lnTo>
                    <a:pt x="246325" y="417469"/>
                  </a:lnTo>
                  <a:lnTo>
                    <a:pt x="230295" y="404872"/>
                  </a:lnTo>
                  <a:lnTo>
                    <a:pt x="215207" y="391648"/>
                  </a:lnTo>
                  <a:lnTo>
                    <a:pt x="205568" y="382450"/>
                  </a:lnTo>
                  <a:lnTo>
                    <a:pt x="189327" y="399507"/>
                  </a:lnTo>
                  <a:close/>
                </a:path>
                <a:path w="798195" h="503554">
                  <a:moveTo>
                    <a:pt x="245907" y="417172"/>
                  </a:moveTo>
                  <a:lnTo>
                    <a:pt x="246325" y="417517"/>
                  </a:lnTo>
                  <a:lnTo>
                    <a:pt x="245907" y="417172"/>
                  </a:lnTo>
                  <a:close/>
                </a:path>
                <a:path w="798195" h="503554">
                  <a:moveTo>
                    <a:pt x="230295" y="404792"/>
                  </a:moveTo>
                  <a:lnTo>
                    <a:pt x="230819" y="405249"/>
                  </a:lnTo>
                  <a:lnTo>
                    <a:pt x="230295" y="404792"/>
                  </a:lnTo>
                  <a:close/>
                </a:path>
                <a:path w="798195" h="503554">
                  <a:moveTo>
                    <a:pt x="215207" y="391596"/>
                  </a:moveTo>
                  <a:lnTo>
                    <a:pt x="215626" y="391994"/>
                  </a:lnTo>
                  <a:lnTo>
                    <a:pt x="215207" y="391596"/>
                  </a:lnTo>
                  <a:close/>
                </a:path>
                <a:path w="798195" h="503554">
                  <a:moveTo>
                    <a:pt x="265290" y="458736"/>
                  </a:moveTo>
                  <a:lnTo>
                    <a:pt x="301227" y="477669"/>
                  </a:lnTo>
                  <a:lnTo>
                    <a:pt x="331927" y="489530"/>
                  </a:lnTo>
                  <a:lnTo>
                    <a:pt x="339575" y="467234"/>
                  </a:lnTo>
                  <a:lnTo>
                    <a:pt x="327945" y="463228"/>
                  </a:lnTo>
                  <a:lnTo>
                    <a:pt x="310553" y="456044"/>
                  </a:lnTo>
                  <a:lnTo>
                    <a:pt x="294104" y="447944"/>
                  </a:lnTo>
                  <a:lnTo>
                    <a:pt x="278282" y="439018"/>
                  </a:lnTo>
                  <a:lnTo>
                    <a:pt x="277967" y="438881"/>
                  </a:lnTo>
                  <a:lnTo>
                    <a:pt x="265290" y="458736"/>
                  </a:lnTo>
                  <a:close/>
                </a:path>
                <a:path w="798195" h="503554">
                  <a:moveTo>
                    <a:pt x="327317" y="463011"/>
                  </a:moveTo>
                  <a:lnTo>
                    <a:pt x="327945" y="463273"/>
                  </a:lnTo>
                  <a:lnTo>
                    <a:pt x="327317" y="463011"/>
                  </a:lnTo>
                  <a:close/>
                </a:path>
                <a:path w="798195" h="503554">
                  <a:moveTo>
                    <a:pt x="310553" y="455988"/>
                  </a:moveTo>
                  <a:lnTo>
                    <a:pt x="311287" y="456347"/>
                  </a:lnTo>
                  <a:lnTo>
                    <a:pt x="310553" y="455988"/>
                  </a:lnTo>
                  <a:close/>
                </a:path>
                <a:path w="798195" h="503554">
                  <a:moveTo>
                    <a:pt x="294104" y="447885"/>
                  </a:moveTo>
                  <a:lnTo>
                    <a:pt x="294731" y="448237"/>
                  </a:lnTo>
                  <a:lnTo>
                    <a:pt x="294104" y="447885"/>
                  </a:lnTo>
                  <a:close/>
                </a:path>
                <a:path w="798195" h="503554">
                  <a:moveTo>
                    <a:pt x="277757" y="438724"/>
                  </a:moveTo>
                  <a:lnTo>
                    <a:pt x="278282" y="439080"/>
                  </a:lnTo>
                  <a:lnTo>
                    <a:pt x="277757" y="438724"/>
                  </a:lnTo>
                  <a:close/>
                </a:path>
                <a:path w="798195" h="503554">
                  <a:moveTo>
                    <a:pt x="355396" y="496224"/>
                  </a:moveTo>
                  <a:lnTo>
                    <a:pt x="356025" y="496413"/>
                  </a:lnTo>
                  <a:lnTo>
                    <a:pt x="374675" y="500038"/>
                  </a:lnTo>
                  <a:lnTo>
                    <a:pt x="393429" y="502259"/>
                  </a:lnTo>
                  <a:lnTo>
                    <a:pt x="412184" y="503003"/>
                  </a:lnTo>
                  <a:lnTo>
                    <a:pt x="428739" y="502784"/>
                  </a:lnTo>
                  <a:lnTo>
                    <a:pt x="428529" y="479209"/>
                  </a:lnTo>
                  <a:lnTo>
                    <a:pt x="412813" y="479421"/>
                  </a:lnTo>
                  <a:lnTo>
                    <a:pt x="395734" y="478760"/>
                  </a:lnTo>
                  <a:lnTo>
                    <a:pt x="378760" y="476786"/>
                  </a:lnTo>
                  <a:lnTo>
                    <a:pt x="377818" y="476674"/>
                  </a:lnTo>
                  <a:lnTo>
                    <a:pt x="361787" y="473515"/>
                  </a:lnTo>
                  <a:lnTo>
                    <a:pt x="361469" y="473463"/>
                  </a:lnTo>
                  <a:lnTo>
                    <a:pt x="355396" y="496224"/>
                  </a:lnTo>
                  <a:close/>
                </a:path>
                <a:path w="798195" h="503554">
                  <a:moveTo>
                    <a:pt x="412184" y="479405"/>
                  </a:moveTo>
                  <a:lnTo>
                    <a:pt x="412652" y="479423"/>
                  </a:lnTo>
                  <a:lnTo>
                    <a:pt x="412184" y="479405"/>
                  </a:lnTo>
                  <a:close/>
                </a:path>
                <a:path w="798195" h="503554">
                  <a:moveTo>
                    <a:pt x="395220" y="478740"/>
                  </a:moveTo>
                  <a:lnTo>
                    <a:pt x="395734" y="478801"/>
                  </a:lnTo>
                  <a:lnTo>
                    <a:pt x="395220" y="478740"/>
                  </a:lnTo>
                  <a:close/>
                </a:path>
                <a:path w="798195" h="503554">
                  <a:moveTo>
                    <a:pt x="394897" y="478702"/>
                  </a:moveTo>
                  <a:lnTo>
                    <a:pt x="395220" y="478740"/>
                  </a:lnTo>
                  <a:lnTo>
                    <a:pt x="394897" y="478702"/>
                  </a:lnTo>
                  <a:close/>
                </a:path>
                <a:path w="798195" h="503554">
                  <a:moveTo>
                    <a:pt x="377818" y="476674"/>
                  </a:moveTo>
                  <a:lnTo>
                    <a:pt x="378760" y="476810"/>
                  </a:lnTo>
                  <a:lnTo>
                    <a:pt x="378442" y="476748"/>
                  </a:lnTo>
                  <a:lnTo>
                    <a:pt x="377818" y="476674"/>
                  </a:lnTo>
                  <a:close/>
                </a:path>
                <a:path w="798195" h="503554">
                  <a:moveTo>
                    <a:pt x="378442" y="476748"/>
                  </a:moveTo>
                  <a:lnTo>
                    <a:pt x="378760" y="476810"/>
                  </a:lnTo>
                  <a:lnTo>
                    <a:pt x="378442" y="476748"/>
                  </a:lnTo>
                  <a:close/>
                </a:path>
                <a:path w="798195" h="503554">
                  <a:moveTo>
                    <a:pt x="377818" y="476627"/>
                  </a:moveTo>
                  <a:lnTo>
                    <a:pt x="378442" y="476748"/>
                  </a:lnTo>
                  <a:lnTo>
                    <a:pt x="377818" y="476627"/>
                  </a:lnTo>
                  <a:close/>
                </a:path>
                <a:path w="798195" h="503554">
                  <a:moveTo>
                    <a:pt x="361580" y="473475"/>
                  </a:moveTo>
                  <a:lnTo>
                    <a:pt x="361787" y="473530"/>
                  </a:lnTo>
                  <a:lnTo>
                    <a:pt x="361580" y="473475"/>
                  </a:lnTo>
                  <a:close/>
                </a:path>
                <a:path w="798195" h="503554">
                  <a:moveTo>
                    <a:pt x="451266" y="478047"/>
                  </a:moveTo>
                  <a:lnTo>
                    <a:pt x="453047" y="501558"/>
                  </a:lnTo>
                  <a:lnTo>
                    <a:pt x="466982" y="500520"/>
                  </a:lnTo>
                  <a:lnTo>
                    <a:pt x="484898" y="498676"/>
                  </a:lnTo>
                  <a:lnTo>
                    <a:pt x="502814" y="496350"/>
                  </a:lnTo>
                  <a:lnTo>
                    <a:pt x="520627" y="493458"/>
                  </a:lnTo>
                  <a:lnTo>
                    <a:pt x="524607" y="492652"/>
                  </a:lnTo>
                  <a:lnTo>
                    <a:pt x="519997" y="469527"/>
                  </a:lnTo>
                  <a:lnTo>
                    <a:pt x="516121" y="470298"/>
                  </a:lnTo>
                  <a:lnTo>
                    <a:pt x="499567" y="473008"/>
                  </a:lnTo>
                  <a:lnTo>
                    <a:pt x="482069" y="475271"/>
                  </a:lnTo>
                  <a:lnTo>
                    <a:pt x="464677" y="477043"/>
                  </a:lnTo>
                  <a:lnTo>
                    <a:pt x="451266" y="478047"/>
                  </a:lnTo>
                  <a:close/>
                </a:path>
                <a:path w="798195" h="503554">
                  <a:moveTo>
                    <a:pt x="516260" y="470276"/>
                  </a:moveTo>
                  <a:lnTo>
                    <a:pt x="516540" y="470230"/>
                  </a:lnTo>
                  <a:lnTo>
                    <a:pt x="516260" y="470276"/>
                  </a:lnTo>
                  <a:close/>
                </a:path>
                <a:path w="798195" h="503554">
                  <a:moveTo>
                    <a:pt x="516121" y="470298"/>
                  </a:moveTo>
                  <a:lnTo>
                    <a:pt x="516260" y="470276"/>
                  </a:lnTo>
                  <a:lnTo>
                    <a:pt x="516121" y="470298"/>
                  </a:lnTo>
                  <a:close/>
                </a:path>
                <a:path w="798195" h="503554">
                  <a:moveTo>
                    <a:pt x="499252" y="473037"/>
                  </a:moveTo>
                  <a:lnTo>
                    <a:pt x="499567" y="472996"/>
                  </a:lnTo>
                  <a:lnTo>
                    <a:pt x="499252" y="473037"/>
                  </a:lnTo>
                  <a:close/>
                </a:path>
                <a:path w="798195" h="503554">
                  <a:moveTo>
                    <a:pt x="482069" y="475271"/>
                  </a:moveTo>
                  <a:lnTo>
                    <a:pt x="482384" y="475239"/>
                  </a:lnTo>
                  <a:lnTo>
                    <a:pt x="482069" y="475271"/>
                  </a:lnTo>
                  <a:close/>
                </a:path>
                <a:path w="798195" h="503554">
                  <a:moveTo>
                    <a:pt x="464978" y="477020"/>
                  </a:moveTo>
                  <a:close/>
                </a:path>
                <a:path w="798195" h="503554">
                  <a:moveTo>
                    <a:pt x="464677" y="477043"/>
                  </a:moveTo>
                  <a:lnTo>
                    <a:pt x="464978" y="477020"/>
                  </a:lnTo>
                  <a:lnTo>
                    <a:pt x="464677" y="477043"/>
                  </a:lnTo>
                  <a:close/>
                </a:path>
                <a:path w="798195" h="503554">
                  <a:moveTo>
                    <a:pt x="543153" y="464897"/>
                  </a:moveTo>
                  <a:lnTo>
                    <a:pt x="547763" y="488010"/>
                  </a:lnTo>
                  <a:lnTo>
                    <a:pt x="555202" y="486512"/>
                  </a:lnTo>
                  <a:lnTo>
                    <a:pt x="588835" y="477784"/>
                  </a:lnTo>
                  <a:lnTo>
                    <a:pt x="617124" y="468784"/>
                  </a:lnTo>
                  <a:lnTo>
                    <a:pt x="610000" y="446321"/>
                  </a:lnTo>
                  <a:lnTo>
                    <a:pt x="582653" y="455026"/>
                  </a:lnTo>
                  <a:lnTo>
                    <a:pt x="550278" y="463445"/>
                  </a:lnTo>
                  <a:lnTo>
                    <a:pt x="543153" y="464897"/>
                  </a:lnTo>
                  <a:close/>
                </a:path>
                <a:path w="798195" h="503554">
                  <a:moveTo>
                    <a:pt x="582274" y="455146"/>
                  </a:moveTo>
                  <a:lnTo>
                    <a:pt x="582653" y="455048"/>
                  </a:lnTo>
                  <a:lnTo>
                    <a:pt x="582274" y="455146"/>
                  </a:lnTo>
                  <a:close/>
                </a:path>
                <a:path w="798195" h="503554">
                  <a:moveTo>
                    <a:pt x="582024" y="455211"/>
                  </a:moveTo>
                  <a:lnTo>
                    <a:pt x="582274" y="455146"/>
                  </a:lnTo>
                  <a:lnTo>
                    <a:pt x="582024" y="455211"/>
                  </a:lnTo>
                  <a:close/>
                </a:path>
                <a:path w="798195" h="503554">
                  <a:moveTo>
                    <a:pt x="549984" y="463521"/>
                  </a:moveTo>
                  <a:lnTo>
                    <a:pt x="550278" y="463462"/>
                  </a:lnTo>
                  <a:lnTo>
                    <a:pt x="549984" y="463521"/>
                  </a:lnTo>
                  <a:close/>
                </a:path>
                <a:path w="798195" h="503554">
                  <a:moveTo>
                    <a:pt x="549649" y="463588"/>
                  </a:moveTo>
                  <a:lnTo>
                    <a:pt x="549984" y="463521"/>
                  </a:lnTo>
                  <a:lnTo>
                    <a:pt x="549649" y="463588"/>
                  </a:lnTo>
                  <a:close/>
                </a:path>
                <a:path w="798195" h="503554">
                  <a:moveTo>
                    <a:pt x="631268" y="438546"/>
                  </a:moveTo>
                  <a:lnTo>
                    <a:pt x="640069" y="460423"/>
                  </a:lnTo>
                  <a:lnTo>
                    <a:pt x="651596" y="455813"/>
                  </a:lnTo>
                  <a:lnTo>
                    <a:pt x="666159" y="449536"/>
                  </a:lnTo>
                  <a:lnTo>
                    <a:pt x="680199" y="442842"/>
                  </a:lnTo>
                  <a:lnTo>
                    <a:pt x="693820" y="435847"/>
                  </a:lnTo>
                  <a:lnTo>
                    <a:pt x="705241" y="429493"/>
                  </a:lnTo>
                  <a:lnTo>
                    <a:pt x="693820" y="408884"/>
                  </a:lnTo>
                  <a:lnTo>
                    <a:pt x="682398" y="415212"/>
                  </a:lnTo>
                  <a:lnTo>
                    <a:pt x="669616" y="421792"/>
                  </a:lnTo>
                  <a:lnTo>
                    <a:pt x="656624" y="427943"/>
                  </a:lnTo>
                  <a:lnTo>
                    <a:pt x="642689" y="433968"/>
                  </a:lnTo>
                  <a:lnTo>
                    <a:pt x="631268" y="438546"/>
                  </a:lnTo>
                  <a:close/>
                </a:path>
                <a:path w="798195" h="503554">
                  <a:moveTo>
                    <a:pt x="682398" y="415197"/>
                  </a:moveTo>
                  <a:lnTo>
                    <a:pt x="682713" y="415034"/>
                  </a:lnTo>
                  <a:lnTo>
                    <a:pt x="682398" y="415197"/>
                  </a:lnTo>
                  <a:close/>
                </a:path>
                <a:path w="798195" h="503554">
                  <a:moveTo>
                    <a:pt x="669616" y="421774"/>
                  </a:moveTo>
                  <a:lnTo>
                    <a:pt x="669931" y="421624"/>
                  </a:lnTo>
                  <a:lnTo>
                    <a:pt x="669616" y="421774"/>
                  </a:lnTo>
                  <a:close/>
                </a:path>
                <a:path w="798195" h="503554">
                  <a:moveTo>
                    <a:pt x="656205" y="428142"/>
                  </a:moveTo>
                  <a:lnTo>
                    <a:pt x="656624" y="427974"/>
                  </a:lnTo>
                  <a:lnTo>
                    <a:pt x="656205" y="428142"/>
                  </a:lnTo>
                  <a:close/>
                </a:path>
                <a:path w="798195" h="503554">
                  <a:moveTo>
                    <a:pt x="642376" y="434103"/>
                  </a:moveTo>
                  <a:lnTo>
                    <a:pt x="642689" y="433988"/>
                  </a:lnTo>
                  <a:lnTo>
                    <a:pt x="642376" y="434103"/>
                  </a:lnTo>
                  <a:close/>
                </a:path>
                <a:path w="798195" h="503554">
                  <a:moveTo>
                    <a:pt x="775305" y="371530"/>
                  </a:moveTo>
                  <a:lnTo>
                    <a:pt x="797966" y="381612"/>
                  </a:lnTo>
                  <a:lnTo>
                    <a:pt x="794404" y="302611"/>
                  </a:lnTo>
                  <a:lnTo>
                    <a:pt x="779735" y="314675"/>
                  </a:lnTo>
                  <a:lnTo>
                    <a:pt x="779735" y="363872"/>
                  </a:lnTo>
                  <a:lnTo>
                    <a:pt x="775305" y="371530"/>
                  </a:lnTo>
                  <a:close/>
                </a:path>
                <a:path w="798195" h="503554">
                  <a:moveTo>
                    <a:pt x="753665" y="361902"/>
                  </a:moveTo>
                  <a:lnTo>
                    <a:pt x="775305" y="371530"/>
                  </a:lnTo>
                  <a:lnTo>
                    <a:pt x="779735" y="363872"/>
                  </a:lnTo>
                  <a:lnTo>
                    <a:pt x="759305" y="352085"/>
                  </a:lnTo>
                  <a:lnTo>
                    <a:pt x="753665" y="361902"/>
                  </a:lnTo>
                  <a:close/>
                </a:path>
                <a:path w="798195" h="503554">
                  <a:moveTo>
                    <a:pt x="733319" y="352850"/>
                  </a:moveTo>
                  <a:lnTo>
                    <a:pt x="753665" y="361902"/>
                  </a:lnTo>
                  <a:lnTo>
                    <a:pt x="759305" y="352085"/>
                  </a:lnTo>
                  <a:lnTo>
                    <a:pt x="779735" y="363872"/>
                  </a:lnTo>
                  <a:lnTo>
                    <a:pt x="779735" y="314675"/>
                  </a:lnTo>
                  <a:lnTo>
                    <a:pt x="733319" y="352850"/>
                  </a:lnTo>
                  <a:close/>
                </a:path>
                <a:path w="798195" h="503554">
                  <a:moveTo>
                    <a:pt x="712994" y="396825"/>
                  </a:moveTo>
                  <a:lnTo>
                    <a:pt x="725985" y="416501"/>
                  </a:lnTo>
                  <a:lnTo>
                    <a:pt x="730595" y="413431"/>
                  </a:lnTo>
                  <a:lnTo>
                    <a:pt x="741597" y="405395"/>
                  </a:lnTo>
                  <a:lnTo>
                    <a:pt x="751865" y="397107"/>
                  </a:lnTo>
                  <a:lnTo>
                    <a:pt x="761399" y="388683"/>
                  </a:lnTo>
                  <a:lnTo>
                    <a:pt x="770934" y="379086"/>
                  </a:lnTo>
                  <a:lnTo>
                    <a:pt x="775305" y="371530"/>
                  </a:lnTo>
                  <a:lnTo>
                    <a:pt x="753665" y="361902"/>
                  </a:lnTo>
                  <a:lnTo>
                    <a:pt x="753226" y="362667"/>
                  </a:lnTo>
                  <a:lnTo>
                    <a:pt x="753226" y="363507"/>
                  </a:lnTo>
                  <a:lnTo>
                    <a:pt x="751342" y="365947"/>
                  </a:lnTo>
                  <a:lnTo>
                    <a:pt x="751342" y="365387"/>
                  </a:lnTo>
                  <a:lnTo>
                    <a:pt x="745473" y="371241"/>
                  </a:lnTo>
                  <a:lnTo>
                    <a:pt x="744950" y="371763"/>
                  </a:lnTo>
                  <a:lnTo>
                    <a:pt x="736881" y="378922"/>
                  </a:lnTo>
                  <a:lnTo>
                    <a:pt x="736462" y="379295"/>
                  </a:lnTo>
                  <a:lnTo>
                    <a:pt x="727033" y="386881"/>
                  </a:lnTo>
                  <a:lnTo>
                    <a:pt x="716975" y="394237"/>
                  </a:lnTo>
                  <a:lnTo>
                    <a:pt x="712994" y="396825"/>
                  </a:lnTo>
                  <a:close/>
                </a:path>
                <a:path w="798195" h="503554">
                  <a:moveTo>
                    <a:pt x="751342" y="365947"/>
                  </a:moveTo>
                  <a:lnTo>
                    <a:pt x="753226" y="363507"/>
                  </a:lnTo>
                  <a:lnTo>
                    <a:pt x="752096" y="364634"/>
                  </a:lnTo>
                  <a:lnTo>
                    <a:pt x="751342" y="365947"/>
                  </a:lnTo>
                  <a:close/>
                </a:path>
                <a:path w="798195" h="503554">
                  <a:moveTo>
                    <a:pt x="752096" y="364634"/>
                  </a:moveTo>
                  <a:lnTo>
                    <a:pt x="753226" y="363507"/>
                  </a:lnTo>
                  <a:lnTo>
                    <a:pt x="753226" y="362667"/>
                  </a:lnTo>
                  <a:lnTo>
                    <a:pt x="752096" y="364634"/>
                  </a:lnTo>
                  <a:close/>
                </a:path>
                <a:path w="798195" h="503554">
                  <a:moveTo>
                    <a:pt x="751342" y="365387"/>
                  </a:moveTo>
                  <a:lnTo>
                    <a:pt x="751342" y="365947"/>
                  </a:lnTo>
                  <a:lnTo>
                    <a:pt x="752096" y="364634"/>
                  </a:lnTo>
                  <a:lnTo>
                    <a:pt x="751342" y="365387"/>
                  </a:lnTo>
                  <a:close/>
                </a:path>
                <a:path w="798195" h="503554">
                  <a:moveTo>
                    <a:pt x="745109" y="371604"/>
                  </a:moveTo>
                  <a:lnTo>
                    <a:pt x="745473" y="371280"/>
                  </a:lnTo>
                  <a:lnTo>
                    <a:pt x="745109" y="371604"/>
                  </a:lnTo>
                  <a:close/>
                </a:path>
                <a:path w="798195" h="503554">
                  <a:moveTo>
                    <a:pt x="744950" y="371746"/>
                  </a:moveTo>
                  <a:lnTo>
                    <a:pt x="745109" y="371604"/>
                  </a:lnTo>
                  <a:lnTo>
                    <a:pt x="744950" y="371746"/>
                  </a:lnTo>
                  <a:close/>
                </a:path>
                <a:path w="798195" h="503554">
                  <a:moveTo>
                    <a:pt x="736675" y="379106"/>
                  </a:moveTo>
                  <a:lnTo>
                    <a:pt x="736881" y="378940"/>
                  </a:lnTo>
                  <a:lnTo>
                    <a:pt x="736675" y="379106"/>
                  </a:lnTo>
                  <a:close/>
                </a:path>
                <a:path w="798195" h="503554">
                  <a:moveTo>
                    <a:pt x="736462" y="379277"/>
                  </a:moveTo>
                  <a:lnTo>
                    <a:pt x="736675" y="379106"/>
                  </a:lnTo>
                  <a:lnTo>
                    <a:pt x="736462" y="379277"/>
                  </a:lnTo>
                  <a:close/>
                </a:path>
                <a:path w="798195" h="503554">
                  <a:moveTo>
                    <a:pt x="727033" y="386844"/>
                  </a:moveTo>
                  <a:lnTo>
                    <a:pt x="727453" y="386535"/>
                  </a:lnTo>
                  <a:lnTo>
                    <a:pt x="727033" y="386844"/>
                  </a:lnTo>
                  <a:close/>
                </a:path>
                <a:path w="798195" h="503554">
                  <a:moveTo>
                    <a:pt x="716975" y="394189"/>
                  </a:moveTo>
                  <a:lnTo>
                    <a:pt x="717395" y="393912"/>
                  </a:lnTo>
                  <a:lnTo>
                    <a:pt x="716975" y="3941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611776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0"/>
                  </a:moveTo>
                  <a:lnTo>
                    <a:pt x="0" y="201168"/>
                  </a:lnTo>
                  <a:lnTo>
                    <a:pt x="418680" y="201168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611776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4673990" y="6038319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5687656" y="6069761"/>
            <a:ext cx="428625" cy="212090"/>
            <a:chOff x="5687656" y="6069761"/>
            <a:chExt cx="428625" cy="212090"/>
          </a:xfrm>
        </p:grpSpPr>
        <p:sp>
          <p:nvSpPr>
            <p:cNvPr id="164" name="object 164"/>
            <p:cNvSpPr/>
            <p:nvPr/>
          </p:nvSpPr>
          <p:spPr>
            <a:xfrm>
              <a:off x="5693054" y="6075159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5">
                  <a:moveTo>
                    <a:pt x="0" y="0"/>
                  </a:moveTo>
                  <a:lnTo>
                    <a:pt x="0" y="201167"/>
                  </a:lnTo>
                  <a:lnTo>
                    <a:pt x="417423" y="201167"/>
                  </a:lnTo>
                  <a:lnTo>
                    <a:pt x="417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693054" y="6075159"/>
              <a:ext cx="417830" cy="201295"/>
            </a:xfrm>
            <a:custGeom>
              <a:avLst/>
              <a:gdLst/>
              <a:ahLst/>
              <a:cxnLst/>
              <a:rect l="l" t="t" r="r" b="b"/>
              <a:pathLst>
                <a:path w="417829" h="201295">
                  <a:moveTo>
                    <a:pt x="0" y="201167"/>
                  </a:moveTo>
                  <a:lnTo>
                    <a:pt x="417423" y="201167"/>
                  </a:lnTo>
                  <a:lnTo>
                    <a:pt x="417423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5755058" y="6038319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6020841" y="2242540"/>
            <a:ext cx="429895" cy="212090"/>
            <a:chOff x="6020841" y="2242540"/>
            <a:chExt cx="429895" cy="212090"/>
          </a:xfrm>
        </p:grpSpPr>
        <p:sp>
          <p:nvSpPr>
            <p:cNvPr id="168" name="object 168"/>
            <p:cNvSpPr/>
            <p:nvPr/>
          </p:nvSpPr>
          <p:spPr>
            <a:xfrm>
              <a:off x="6026238" y="2247938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0"/>
                  </a:moveTo>
                  <a:lnTo>
                    <a:pt x="0" y="201168"/>
                  </a:lnTo>
                  <a:lnTo>
                    <a:pt x="418680" y="201168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026238" y="2247938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5887345" y="2063197"/>
            <a:ext cx="52197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b="1" spc="-232" baseline="-24109" dirty="0">
                <a:latin typeface="Calibri"/>
                <a:cs typeface="Calibri"/>
              </a:rPr>
              <a:t>…</a:t>
            </a:r>
            <a:r>
              <a:rPr sz="1450" spc="-15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7080745" y="2237511"/>
            <a:ext cx="428625" cy="213360"/>
            <a:chOff x="7080745" y="2237511"/>
            <a:chExt cx="428625" cy="213360"/>
          </a:xfrm>
        </p:grpSpPr>
        <p:sp>
          <p:nvSpPr>
            <p:cNvPr id="172" name="object 172"/>
            <p:cNvSpPr/>
            <p:nvPr/>
          </p:nvSpPr>
          <p:spPr>
            <a:xfrm>
              <a:off x="7086142" y="2242908"/>
              <a:ext cx="417830" cy="202565"/>
            </a:xfrm>
            <a:custGeom>
              <a:avLst/>
              <a:gdLst/>
              <a:ahLst/>
              <a:cxnLst/>
              <a:rect l="l" t="t" r="r" b="b"/>
              <a:pathLst>
                <a:path w="417829" h="202564">
                  <a:moveTo>
                    <a:pt x="0" y="0"/>
                  </a:moveTo>
                  <a:lnTo>
                    <a:pt x="0" y="202425"/>
                  </a:lnTo>
                  <a:lnTo>
                    <a:pt x="417423" y="202425"/>
                  </a:lnTo>
                  <a:lnTo>
                    <a:pt x="417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086142" y="2242908"/>
              <a:ext cx="417830" cy="202565"/>
            </a:xfrm>
            <a:custGeom>
              <a:avLst/>
              <a:gdLst/>
              <a:ahLst/>
              <a:cxnLst/>
              <a:rect l="l" t="t" r="r" b="b"/>
              <a:pathLst>
                <a:path w="417829" h="202564">
                  <a:moveTo>
                    <a:pt x="0" y="202425"/>
                  </a:moveTo>
                  <a:lnTo>
                    <a:pt x="417423" y="202425"/>
                  </a:lnTo>
                  <a:lnTo>
                    <a:pt x="417423" y="0"/>
                  </a:lnTo>
                  <a:lnTo>
                    <a:pt x="0" y="0"/>
                  </a:lnTo>
                  <a:lnTo>
                    <a:pt x="0" y="202425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7123271" y="2059006"/>
            <a:ext cx="62166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25" dirty="0">
                <a:latin typeface="Calibri"/>
                <a:cs typeface="Calibri"/>
              </a:rPr>
              <a:t>W</a:t>
            </a:r>
            <a:r>
              <a:rPr sz="1450" spc="15" dirty="0">
                <a:latin typeface="Calibri"/>
                <a:cs typeface="Calibri"/>
              </a:rPr>
              <a:t>R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3975" b="1" spc="-7" baseline="-19916" dirty="0">
                <a:latin typeface="Calibri"/>
                <a:cs typeface="Calibri"/>
              </a:rPr>
              <a:t>…</a:t>
            </a:r>
            <a:endParaRPr sz="3975" baseline="-19916">
              <a:latin typeface="Calibri"/>
              <a:cs typeface="Calibri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7513256" y="6069761"/>
            <a:ext cx="429895" cy="212090"/>
            <a:chOff x="7513256" y="6069761"/>
            <a:chExt cx="429895" cy="212090"/>
          </a:xfrm>
        </p:grpSpPr>
        <p:sp>
          <p:nvSpPr>
            <p:cNvPr id="176" name="object 176"/>
            <p:cNvSpPr/>
            <p:nvPr/>
          </p:nvSpPr>
          <p:spPr>
            <a:xfrm>
              <a:off x="7518653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0"/>
                  </a:moveTo>
                  <a:lnTo>
                    <a:pt x="0" y="201167"/>
                  </a:ln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518653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7523892" y="6038319"/>
            <a:ext cx="408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8364448" y="6069761"/>
            <a:ext cx="429895" cy="212090"/>
            <a:chOff x="8364448" y="6069761"/>
            <a:chExt cx="429895" cy="212090"/>
          </a:xfrm>
        </p:grpSpPr>
        <p:sp>
          <p:nvSpPr>
            <p:cNvPr id="180" name="object 180"/>
            <p:cNvSpPr/>
            <p:nvPr/>
          </p:nvSpPr>
          <p:spPr>
            <a:xfrm>
              <a:off x="8369845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0"/>
                  </a:moveTo>
                  <a:lnTo>
                    <a:pt x="0" y="201167"/>
                  </a:ln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369845" y="6075159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5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8375084" y="6038319"/>
            <a:ext cx="4140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603003" y="2031031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4814722" y="2442933"/>
            <a:ext cx="3773804" cy="3633470"/>
          </a:xfrm>
          <a:custGeom>
            <a:avLst/>
            <a:gdLst/>
            <a:ahLst/>
            <a:cxnLst/>
            <a:rect l="l" t="t" r="r" b="b"/>
            <a:pathLst>
              <a:path w="3773804" h="3633470">
                <a:moveTo>
                  <a:pt x="1430909" y="7645"/>
                </a:moveTo>
                <a:lnTo>
                  <a:pt x="1421307" y="6769"/>
                </a:lnTo>
                <a:lnTo>
                  <a:pt x="1412887" y="3454"/>
                </a:lnTo>
                <a:lnTo>
                  <a:pt x="20688" y="3570567"/>
                </a:lnTo>
                <a:lnTo>
                  <a:pt x="16865" y="3569081"/>
                </a:lnTo>
                <a:lnTo>
                  <a:pt x="0" y="3562489"/>
                </a:lnTo>
                <a:lnTo>
                  <a:pt x="6388" y="3632479"/>
                </a:lnTo>
                <a:lnTo>
                  <a:pt x="58572" y="3585349"/>
                </a:lnTo>
                <a:lnTo>
                  <a:pt x="37769" y="3577234"/>
                </a:lnTo>
                <a:lnTo>
                  <a:pt x="1406829" y="69443"/>
                </a:lnTo>
                <a:lnTo>
                  <a:pt x="1084326" y="3569043"/>
                </a:lnTo>
                <a:lnTo>
                  <a:pt x="1083373" y="3568954"/>
                </a:lnTo>
                <a:lnTo>
                  <a:pt x="1062101" y="3566998"/>
                </a:lnTo>
                <a:lnTo>
                  <a:pt x="1087666" y="3632479"/>
                </a:lnTo>
                <a:lnTo>
                  <a:pt x="1124762" y="3572764"/>
                </a:lnTo>
                <a:lnTo>
                  <a:pt x="1102563" y="3570719"/>
                </a:lnTo>
                <a:lnTo>
                  <a:pt x="1430909" y="7645"/>
                </a:lnTo>
                <a:close/>
              </a:path>
              <a:path w="3773804" h="3633470">
                <a:moveTo>
                  <a:pt x="3773259" y="3563315"/>
                </a:moveTo>
                <a:lnTo>
                  <a:pt x="3755758" y="3569500"/>
                </a:lnTo>
                <a:lnTo>
                  <a:pt x="3752265" y="3570732"/>
                </a:lnTo>
                <a:lnTo>
                  <a:pt x="2489352" y="0"/>
                </a:lnTo>
                <a:lnTo>
                  <a:pt x="2480703" y="3035"/>
                </a:lnTo>
                <a:lnTo>
                  <a:pt x="2471636" y="4076"/>
                </a:lnTo>
                <a:lnTo>
                  <a:pt x="2896933" y="3571722"/>
                </a:lnTo>
                <a:lnTo>
                  <a:pt x="2874924" y="3574351"/>
                </a:lnTo>
                <a:lnTo>
                  <a:pt x="2913583" y="3633063"/>
                </a:lnTo>
                <a:lnTo>
                  <a:pt x="2937256" y="3566909"/>
                </a:lnTo>
                <a:lnTo>
                  <a:pt x="2916415" y="3569398"/>
                </a:lnTo>
                <a:lnTo>
                  <a:pt x="2915170" y="3569551"/>
                </a:lnTo>
                <a:lnTo>
                  <a:pt x="2499664" y="84150"/>
                </a:lnTo>
                <a:lnTo>
                  <a:pt x="3734968" y="3576840"/>
                </a:lnTo>
                <a:lnTo>
                  <a:pt x="3713962" y="3584270"/>
                </a:lnTo>
                <a:lnTo>
                  <a:pt x="3764559" y="3633063"/>
                </a:lnTo>
                <a:lnTo>
                  <a:pt x="3773259" y="3563315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6870096" y="4538884"/>
            <a:ext cx="187833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95"/>
              </a:spcBef>
              <a:tabLst>
                <a:tab pos="798195" algn="l"/>
                <a:tab pos="1626235" algn="l"/>
              </a:tabLst>
            </a:pPr>
            <a:r>
              <a:rPr sz="1450" b="1" spc="15" dirty="0">
                <a:latin typeface="Calibri"/>
                <a:cs typeface="Calibri"/>
              </a:rPr>
              <a:t>OC</a:t>
            </a:r>
            <a:r>
              <a:rPr sz="1450" b="1" dirty="0">
                <a:latin typeface="Calibri"/>
                <a:cs typeface="Calibri"/>
              </a:rPr>
              <a:t>	</a:t>
            </a: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dirty="0">
                <a:latin typeface="Calibri"/>
                <a:cs typeface="Calibri"/>
              </a:rPr>
              <a:t>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032972" y="5845700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4943075" y="1339961"/>
            <a:ext cx="3686810" cy="908685"/>
            <a:chOff x="4943075" y="1339961"/>
            <a:chExt cx="3686810" cy="908685"/>
          </a:xfrm>
        </p:grpSpPr>
        <p:sp>
          <p:nvSpPr>
            <p:cNvPr id="188" name="object 188"/>
            <p:cNvSpPr/>
            <p:nvPr/>
          </p:nvSpPr>
          <p:spPr>
            <a:xfrm>
              <a:off x="4943068" y="1555482"/>
              <a:ext cx="3686810" cy="692785"/>
            </a:xfrm>
            <a:custGeom>
              <a:avLst/>
              <a:gdLst/>
              <a:ahLst/>
              <a:cxnLst/>
              <a:rect l="l" t="t" r="r" b="b"/>
              <a:pathLst>
                <a:path w="3686809" h="692785">
                  <a:moveTo>
                    <a:pt x="3686721" y="232600"/>
                  </a:moveTo>
                  <a:lnTo>
                    <a:pt x="3635794" y="199047"/>
                  </a:lnTo>
                  <a:lnTo>
                    <a:pt x="3628047" y="193941"/>
                  </a:lnTo>
                  <a:lnTo>
                    <a:pt x="3625405" y="216065"/>
                  </a:lnTo>
                  <a:lnTo>
                    <a:pt x="1814080" y="0"/>
                  </a:lnTo>
                  <a:lnTo>
                    <a:pt x="1813115" y="8407"/>
                  </a:lnTo>
                  <a:lnTo>
                    <a:pt x="1812988" y="7861"/>
                  </a:lnTo>
                  <a:lnTo>
                    <a:pt x="1812086" y="0"/>
                  </a:lnTo>
                  <a:lnTo>
                    <a:pt x="61379" y="204762"/>
                  </a:lnTo>
                  <a:lnTo>
                    <a:pt x="58775" y="182626"/>
                  </a:lnTo>
                  <a:lnTo>
                    <a:pt x="50927" y="187782"/>
                  </a:lnTo>
                  <a:lnTo>
                    <a:pt x="0" y="221183"/>
                  </a:lnTo>
                  <a:lnTo>
                    <a:pt x="66116" y="245071"/>
                  </a:lnTo>
                  <a:lnTo>
                    <a:pt x="63525" y="223012"/>
                  </a:lnTo>
                  <a:lnTo>
                    <a:pt x="1658772" y="36423"/>
                  </a:lnTo>
                  <a:lnTo>
                    <a:pt x="969302" y="200215"/>
                  </a:lnTo>
                  <a:lnTo>
                    <a:pt x="964145" y="178536"/>
                  </a:lnTo>
                  <a:lnTo>
                    <a:pt x="959116" y="182753"/>
                  </a:lnTo>
                  <a:lnTo>
                    <a:pt x="910285" y="223697"/>
                  </a:lnTo>
                  <a:lnTo>
                    <a:pt x="978700" y="239725"/>
                  </a:lnTo>
                  <a:lnTo>
                    <a:pt x="973543" y="218046"/>
                  </a:lnTo>
                  <a:lnTo>
                    <a:pt x="1790382" y="23977"/>
                  </a:lnTo>
                  <a:lnTo>
                    <a:pt x="1324495" y="636993"/>
                  </a:lnTo>
                  <a:lnTo>
                    <a:pt x="1318171" y="632193"/>
                  </a:lnTo>
                  <a:lnTo>
                    <a:pt x="1306753" y="623519"/>
                  </a:lnTo>
                  <a:lnTo>
                    <a:pt x="1293761" y="692569"/>
                  </a:lnTo>
                  <a:lnTo>
                    <a:pt x="1356842" y="661555"/>
                  </a:lnTo>
                  <a:lnTo>
                    <a:pt x="1339088" y="648068"/>
                  </a:lnTo>
                  <a:lnTo>
                    <a:pt x="1813255" y="24155"/>
                  </a:lnTo>
                  <a:lnTo>
                    <a:pt x="2306370" y="644728"/>
                  </a:lnTo>
                  <a:lnTo>
                    <a:pt x="2288921" y="658622"/>
                  </a:lnTo>
                  <a:lnTo>
                    <a:pt x="2352725" y="688263"/>
                  </a:lnTo>
                  <a:lnTo>
                    <a:pt x="2338159" y="619429"/>
                  </a:lnTo>
                  <a:lnTo>
                    <a:pt x="2327262" y="628103"/>
                  </a:lnTo>
                  <a:lnTo>
                    <a:pt x="2320721" y="633310"/>
                  </a:lnTo>
                  <a:lnTo>
                    <a:pt x="1836166" y="23622"/>
                  </a:lnTo>
                  <a:lnTo>
                    <a:pt x="2757157" y="227914"/>
                  </a:lnTo>
                  <a:lnTo>
                    <a:pt x="2752331" y="249682"/>
                  </a:lnTo>
                  <a:lnTo>
                    <a:pt x="2820543" y="232600"/>
                  </a:lnTo>
                  <a:lnTo>
                    <a:pt x="2771406" y="192709"/>
                  </a:lnTo>
                  <a:lnTo>
                    <a:pt x="2765958" y="188277"/>
                  </a:lnTo>
                  <a:lnTo>
                    <a:pt x="2761132" y="210007"/>
                  </a:lnTo>
                  <a:lnTo>
                    <a:pt x="1994446" y="40005"/>
                  </a:lnTo>
                  <a:lnTo>
                    <a:pt x="3623233" y="234302"/>
                  </a:lnTo>
                  <a:lnTo>
                    <a:pt x="3620605" y="256387"/>
                  </a:lnTo>
                  <a:lnTo>
                    <a:pt x="3686721" y="23260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713982" y="1474698"/>
              <a:ext cx="83185" cy="89535"/>
            </a:xfrm>
            <a:custGeom>
              <a:avLst/>
              <a:gdLst/>
              <a:ahLst/>
              <a:cxnLst/>
              <a:rect l="l" t="t" r="r" b="b"/>
              <a:pathLst>
                <a:path w="83184" h="89534">
                  <a:moveTo>
                    <a:pt x="0" y="0"/>
                  </a:moveTo>
                  <a:lnTo>
                    <a:pt x="0" y="89268"/>
                  </a:lnTo>
                  <a:lnTo>
                    <a:pt x="82981" y="89268"/>
                  </a:lnTo>
                  <a:lnTo>
                    <a:pt x="82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713982" y="1474698"/>
              <a:ext cx="83185" cy="89535"/>
            </a:xfrm>
            <a:custGeom>
              <a:avLst/>
              <a:gdLst/>
              <a:ahLst/>
              <a:cxnLst/>
              <a:rect l="l" t="t" r="r" b="b"/>
              <a:pathLst>
                <a:path w="83184" h="89534">
                  <a:moveTo>
                    <a:pt x="0" y="89268"/>
                  </a:moveTo>
                  <a:lnTo>
                    <a:pt x="82981" y="89268"/>
                  </a:lnTo>
                  <a:lnTo>
                    <a:pt x="82981" y="0"/>
                  </a:lnTo>
                  <a:lnTo>
                    <a:pt x="0" y="0"/>
                  </a:lnTo>
                  <a:lnTo>
                    <a:pt x="0" y="89268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30536" y="1345359"/>
              <a:ext cx="869315" cy="407034"/>
            </a:xfrm>
            <a:custGeom>
              <a:avLst/>
              <a:gdLst/>
              <a:ahLst/>
              <a:cxnLst/>
              <a:rect l="l" t="t" r="r" b="b"/>
              <a:pathLst>
                <a:path w="869315" h="407035">
                  <a:moveTo>
                    <a:pt x="0" y="183822"/>
                  </a:moveTo>
                  <a:lnTo>
                    <a:pt x="2103" y="205274"/>
                  </a:lnTo>
                  <a:lnTo>
                    <a:pt x="16603" y="224644"/>
                  </a:lnTo>
                  <a:lnTo>
                    <a:pt x="42507" y="239457"/>
                  </a:lnTo>
                  <a:lnTo>
                    <a:pt x="31052" y="249231"/>
                  </a:lnTo>
                  <a:lnTo>
                    <a:pt x="23241" y="260203"/>
                  </a:lnTo>
                  <a:lnTo>
                    <a:pt x="19300" y="271961"/>
                  </a:lnTo>
                  <a:lnTo>
                    <a:pt x="19456" y="284092"/>
                  </a:lnTo>
                  <a:lnTo>
                    <a:pt x="30291" y="305204"/>
                  </a:lnTo>
                  <a:lnTo>
                    <a:pt x="52225" y="321444"/>
                  </a:lnTo>
                  <a:lnTo>
                    <a:pt x="82135" y="331240"/>
                  </a:lnTo>
                  <a:lnTo>
                    <a:pt x="116897" y="333021"/>
                  </a:lnTo>
                  <a:lnTo>
                    <a:pt x="117945" y="334279"/>
                  </a:lnTo>
                  <a:lnTo>
                    <a:pt x="150666" y="359165"/>
                  </a:lnTo>
                  <a:lnTo>
                    <a:pt x="191550" y="375305"/>
                  </a:lnTo>
                  <a:lnTo>
                    <a:pt x="237720" y="382668"/>
                  </a:lnTo>
                  <a:lnTo>
                    <a:pt x="285670" y="380702"/>
                  </a:lnTo>
                  <a:lnTo>
                    <a:pt x="331895" y="368854"/>
                  </a:lnTo>
                  <a:lnTo>
                    <a:pt x="346542" y="380509"/>
                  </a:lnTo>
                  <a:lnTo>
                    <a:pt x="363969" y="390346"/>
                  </a:lnTo>
                  <a:lnTo>
                    <a:pt x="383773" y="398160"/>
                  </a:lnTo>
                  <a:lnTo>
                    <a:pt x="405552" y="403744"/>
                  </a:lnTo>
                  <a:lnTo>
                    <a:pt x="459298" y="406977"/>
                  </a:lnTo>
                  <a:lnTo>
                    <a:pt x="509095" y="397157"/>
                  </a:lnTo>
                  <a:lnTo>
                    <a:pt x="549503" y="376118"/>
                  </a:lnTo>
                  <a:lnTo>
                    <a:pt x="575077" y="345700"/>
                  </a:lnTo>
                  <a:lnTo>
                    <a:pt x="589244" y="350503"/>
                  </a:lnTo>
                  <a:lnTo>
                    <a:pt x="604245" y="354029"/>
                  </a:lnTo>
                  <a:lnTo>
                    <a:pt x="619854" y="356219"/>
                  </a:lnTo>
                  <a:lnTo>
                    <a:pt x="635847" y="357015"/>
                  </a:lnTo>
                  <a:lnTo>
                    <a:pt x="681265" y="351400"/>
                  </a:lnTo>
                  <a:lnTo>
                    <a:pt x="718502" y="335667"/>
                  </a:lnTo>
                  <a:lnTo>
                    <a:pt x="743774" y="312194"/>
                  </a:lnTo>
                  <a:lnTo>
                    <a:pt x="753300" y="283358"/>
                  </a:lnTo>
                  <a:lnTo>
                    <a:pt x="770460" y="281087"/>
                  </a:lnTo>
                  <a:lnTo>
                    <a:pt x="817108" y="266280"/>
                  </a:lnTo>
                  <a:lnTo>
                    <a:pt x="852684" y="240255"/>
                  </a:lnTo>
                  <a:lnTo>
                    <a:pt x="869273" y="208640"/>
                  </a:lnTo>
                  <a:lnTo>
                    <a:pt x="866040" y="175356"/>
                  </a:lnTo>
                  <a:lnTo>
                    <a:pt x="842150" y="144322"/>
                  </a:lnTo>
                  <a:lnTo>
                    <a:pt x="844140" y="141389"/>
                  </a:lnTo>
                  <a:lnTo>
                    <a:pt x="845817" y="138455"/>
                  </a:lnTo>
                  <a:lnTo>
                    <a:pt x="847073" y="135312"/>
                  </a:lnTo>
                  <a:lnTo>
                    <a:pt x="849934" y="108183"/>
                  </a:lnTo>
                  <a:lnTo>
                    <a:pt x="836714" y="83304"/>
                  </a:lnTo>
                  <a:lnTo>
                    <a:pt x="809841" y="63395"/>
                  </a:lnTo>
                  <a:lnTo>
                    <a:pt x="771741" y="51177"/>
                  </a:lnTo>
                  <a:lnTo>
                    <a:pt x="767289" y="40779"/>
                  </a:lnTo>
                  <a:lnTo>
                    <a:pt x="738632" y="14715"/>
                  </a:lnTo>
                  <a:lnTo>
                    <a:pt x="667385" y="178"/>
                  </a:lnTo>
                  <a:lnTo>
                    <a:pt x="631310" y="6641"/>
                  </a:lnTo>
                  <a:lnTo>
                    <a:pt x="600853" y="21944"/>
                  </a:lnTo>
                  <a:lnTo>
                    <a:pt x="594303" y="17080"/>
                  </a:lnTo>
                  <a:lnTo>
                    <a:pt x="586957" y="12737"/>
                  </a:lnTo>
                  <a:lnTo>
                    <a:pt x="578884" y="8964"/>
                  </a:lnTo>
                  <a:lnTo>
                    <a:pt x="570154" y="5810"/>
                  </a:lnTo>
                  <a:lnTo>
                    <a:pt x="536427" y="0"/>
                  </a:lnTo>
                  <a:lnTo>
                    <a:pt x="503006" y="2784"/>
                  </a:lnTo>
                  <a:lnTo>
                    <a:pt x="473690" y="13368"/>
                  </a:lnTo>
                  <a:lnTo>
                    <a:pt x="452281" y="30956"/>
                  </a:lnTo>
                  <a:lnTo>
                    <a:pt x="446527" y="27619"/>
                  </a:lnTo>
                  <a:lnTo>
                    <a:pt x="440429" y="24538"/>
                  </a:lnTo>
                  <a:lnTo>
                    <a:pt x="433997" y="21731"/>
                  </a:lnTo>
                  <a:lnTo>
                    <a:pt x="427241" y="19220"/>
                  </a:lnTo>
                  <a:lnTo>
                    <a:pt x="386369" y="11486"/>
                  </a:lnTo>
                  <a:lnTo>
                    <a:pt x="345437" y="14243"/>
                  </a:lnTo>
                  <a:lnTo>
                    <a:pt x="309103" y="26587"/>
                  </a:lnTo>
                  <a:lnTo>
                    <a:pt x="282022" y="47614"/>
                  </a:lnTo>
                  <a:lnTo>
                    <a:pt x="261567" y="41400"/>
                  </a:lnTo>
                  <a:lnTo>
                    <a:pt x="239943" y="37425"/>
                  </a:lnTo>
                  <a:lnTo>
                    <a:pt x="217591" y="35768"/>
                  </a:lnTo>
                  <a:lnTo>
                    <a:pt x="194955" y="36508"/>
                  </a:lnTo>
                  <a:lnTo>
                    <a:pt x="143954" y="47830"/>
                  </a:lnTo>
                  <a:lnTo>
                    <a:pt x="105044" y="69957"/>
                  </a:lnTo>
                  <a:lnTo>
                    <a:pt x="81989" y="99746"/>
                  </a:lnTo>
                  <a:lnTo>
                    <a:pt x="78549" y="134053"/>
                  </a:lnTo>
                  <a:lnTo>
                    <a:pt x="77815" y="135312"/>
                  </a:lnTo>
                  <a:lnTo>
                    <a:pt x="57681" y="138230"/>
                  </a:lnTo>
                  <a:lnTo>
                    <a:pt x="39403" y="143968"/>
                  </a:lnTo>
                  <a:lnTo>
                    <a:pt x="23698" y="152241"/>
                  </a:lnTo>
                  <a:lnTo>
                    <a:pt x="11284" y="162763"/>
                  </a:lnTo>
                  <a:lnTo>
                    <a:pt x="0" y="183822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330536" y="1345358"/>
              <a:ext cx="869315" cy="407034"/>
            </a:xfrm>
            <a:custGeom>
              <a:avLst/>
              <a:gdLst/>
              <a:ahLst/>
              <a:cxnLst/>
              <a:rect l="l" t="t" r="r" b="b"/>
              <a:pathLst>
                <a:path w="869315" h="407035">
                  <a:moveTo>
                    <a:pt x="78550" y="134054"/>
                  </a:moveTo>
                  <a:lnTo>
                    <a:pt x="105045" y="69958"/>
                  </a:lnTo>
                  <a:lnTo>
                    <a:pt x="143954" y="47831"/>
                  </a:lnTo>
                  <a:lnTo>
                    <a:pt x="194955" y="36509"/>
                  </a:lnTo>
                  <a:lnTo>
                    <a:pt x="217591" y="35769"/>
                  </a:lnTo>
                  <a:lnTo>
                    <a:pt x="239942" y="37425"/>
                  </a:lnTo>
                  <a:lnTo>
                    <a:pt x="261567" y="41400"/>
                  </a:lnTo>
                  <a:lnTo>
                    <a:pt x="282023" y="47615"/>
                  </a:lnTo>
                  <a:lnTo>
                    <a:pt x="309104" y="26588"/>
                  </a:lnTo>
                  <a:lnTo>
                    <a:pt x="345438" y="14244"/>
                  </a:lnTo>
                  <a:lnTo>
                    <a:pt x="386369" y="11487"/>
                  </a:lnTo>
                  <a:lnTo>
                    <a:pt x="427241" y="19221"/>
                  </a:lnTo>
                  <a:lnTo>
                    <a:pt x="433997" y="21732"/>
                  </a:lnTo>
                  <a:lnTo>
                    <a:pt x="440429" y="24538"/>
                  </a:lnTo>
                  <a:lnTo>
                    <a:pt x="446528" y="27619"/>
                  </a:lnTo>
                  <a:lnTo>
                    <a:pt x="452282" y="30956"/>
                  </a:lnTo>
                  <a:lnTo>
                    <a:pt x="473691" y="13368"/>
                  </a:lnTo>
                  <a:lnTo>
                    <a:pt x="503006" y="2784"/>
                  </a:lnTo>
                  <a:lnTo>
                    <a:pt x="536428" y="0"/>
                  </a:lnTo>
                  <a:lnTo>
                    <a:pt x="570154" y="5810"/>
                  </a:lnTo>
                  <a:lnTo>
                    <a:pt x="578885" y="8964"/>
                  </a:lnTo>
                  <a:lnTo>
                    <a:pt x="586957" y="12738"/>
                  </a:lnTo>
                  <a:lnTo>
                    <a:pt x="594303" y="17081"/>
                  </a:lnTo>
                  <a:lnTo>
                    <a:pt x="600853" y="21945"/>
                  </a:lnTo>
                  <a:lnTo>
                    <a:pt x="631310" y="6641"/>
                  </a:lnTo>
                  <a:lnTo>
                    <a:pt x="667385" y="178"/>
                  </a:lnTo>
                  <a:lnTo>
                    <a:pt x="704639" y="2791"/>
                  </a:lnTo>
                  <a:lnTo>
                    <a:pt x="738632" y="14715"/>
                  </a:lnTo>
                  <a:lnTo>
                    <a:pt x="750568" y="22343"/>
                  </a:lnTo>
                  <a:lnTo>
                    <a:pt x="760176" y="31100"/>
                  </a:lnTo>
                  <a:lnTo>
                    <a:pt x="767290" y="40780"/>
                  </a:lnTo>
                  <a:lnTo>
                    <a:pt x="771741" y="51177"/>
                  </a:lnTo>
                  <a:lnTo>
                    <a:pt x="809841" y="63395"/>
                  </a:lnTo>
                  <a:lnTo>
                    <a:pt x="836715" y="83304"/>
                  </a:lnTo>
                  <a:lnTo>
                    <a:pt x="849934" y="108183"/>
                  </a:lnTo>
                  <a:lnTo>
                    <a:pt x="847074" y="135311"/>
                  </a:lnTo>
                  <a:lnTo>
                    <a:pt x="845817" y="138455"/>
                  </a:lnTo>
                  <a:lnTo>
                    <a:pt x="844141" y="141388"/>
                  </a:lnTo>
                  <a:lnTo>
                    <a:pt x="842150" y="144322"/>
                  </a:lnTo>
                  <a:lnTo>
                    <a:pt x="866040" y="175357"/>
                  </a:lnTo>
                  <a:lnTo>
                    <a:pt x="852685" y="240255"/>
                  </a:lnTo>
                  <a:lnTo>
                    <a:pt x="817109" y="266280"/>
                  </a:lnTo>
                  <a:lnTo>
                    <a:pt x="770461" y="281088"/>
                  </a:lnTo>
                  <a:lnTo>
                    <a:pt x="753301" y="283359"/>
                  </a:lnTo>
                  <a:lnTo>
                    <a:pt x="743774" y="312195"/>
                  </a:lnTo>
                  <a:lnTo>
                    <a:pt x="718502" y="335667"/>
                  </a:lnTo>
                  <a:lnTo>
                    <a:pt x="681266" y="351400"/>
                  </a:lnTo>
                  <a:lnTo>
                    <a:pt x="635848" y="357015"/>
                  </a:lnTo>
                  <a:lnTo>
                    <a:pt x="619855" y="356220"/>
                  </a:lnTo>
                  <a:lnTo>
                    <a:pt x="604245" y="354029"/>
                  </a:lnTo>
                  <a:lnTo>
                    <a:pt x="589244" y="350503"/>
                  </a:lnTo>
                  <a:lnTo>
                    <a:pt x="575078" y="345700"/>
                  </a:lnTo>
                  <a:lnTo>
                    <a:pt x="549503" y="376119"/>
                  </a:lnTo>
                  <a:lnTo>
                    <a:pt x="509096" y="397157"/>
                  </a:lnTo>
                  <a:lnTo>
                    <a:pt x="459299" y="406978"/>
                  </a:lnTo>
                  <a:lnTo>
                    <a:pt x="405552" y="403745"/>
                  </a:lnTo>
                  <a:lnTo>
                    <a:pt x="383774" y="398161"/>
                  </a:lnTo>
                  <a:lnTo>
                    <a:pt x="363970" y="390347"/>
                  </a:lnTo>
                  <a:lnTo>
                    <a:pt x="346543" y="380510"/>
                  </a:lnTo>
                  <a:lnTo>
                    <a:pt x="331896" y="368855"/>
                  </a:lnTo>
                  <a:lnTo>
                    <a:pt x="285671" y="380703"/>
                  </a:lnTo>
                  <a:lnTo>
                    <a:pt x="237720" y="382669"/>
                  </a:lnTo>
                  <a:lnTo>
                    <a:pt x="191551" y="375305"/>
                  </a:lnTo>
                  <a:lnTo>
                    <a:pt x="150667" y="359165"/>
                  </a:lnTo>
                  <a:lnTo>
                    <a:pt x="118574" y="334803"/>
                  </a:lnTo>
                  <a:lnTo>
                    <a:pt x="116897" y="333022"/>
                  </a:lnTo>
                  <a:lnTo>
                    <a:pt x="82135" y="331241"/>
                  </a:lnTo>
                  <a:lnTo>
                    <a:pt x="52225" y="321444"/>
                  </a:lnTo>
                  <a:lnTo>
                    <a:pt x="30291" y="305204"/>
                  </a:lnTo>
                  <a:lnTo>
                    <a:pt x="19457" y="284092"/>
                  </a:lnTo>
                  <a:lnTo>
                    <a:pt x="19301" y="271961"/>
                  </a:lnTo>
                  <a:lnTo>
                    <a:pt x="23242" y="260203"/>
                  </a:lnTo>
                  <a:lnTo>
                    <a:pt x="31052" y="249231"/>
                  </a:lnTo>
                  <a:lnTo>
                    <a:pt x="42507" y="239458"/>
                  </a:lnTo>
                  <a:lnTo>
                    <a:pt x="16603" y="224645"/>
                  </a:lnTo>
                  <a:lnTo>
                    <a:pt x="2103" y="205275"/>
                  </a:lnTo>
                  <a:lnTo>
                    <a:pt x="0" y="183822"/>
                  </a:lnTo>
                  <a:lnTo>
                    <a:pt x="11284" y="162763"/>
                  </a:lnTo>
                  <a:lnTo>
                    <a:pt x="23698" y="152241"/>
                  </a:lnTo>
                  <a:lnTo>
                    <a:pt x="39403" y="143969"/>
                  </a:lnTo>
                  <a:lnTo>
                    <a:pt x="57681" y="138230"/>
                  </a:lnTo>
                  <a:lnTo>
                    <a:pt x="77816" y="135311"/>
                  </a:lnTo>
                  <a:lnTo>
                    <a:pt x="78550" y="134054"/>
                  </a:lnTo>
                  <a:close/>
                </a:path>
                <a:path w="869315" h="407035">
                  <a:moveTo>
                    <a:pt x="94475" y="245430"/>
                  </a:moveTo>
                  <a:lnTo>
                    <a:pt x="81154" y="245415"/>
                  </a:lnTo>
                  <a:lnTo>
                    <a:pt x="68059" y="244133"/>
                  </a:lnTo>
                  <a:lnTo>
                    <a:pt x="55416" y="241614"/>
                  </a:lnTo>
                  <a:lnTo>
                    <a:pt x="43450" y="237886"/>
                  </a:lnTo>
                </a:path>
                <a:path w="869315" h="407035">
                  <a:moveTo>
                    <a:pt x="139529" y="327678"/>
                  </a:moveTo>
                  <a:lnTo>
                    <a:pt x="132299" y="329460"/>
                  </a:lnTo>
                  <a:lnTo>
                    <a:pt x="124860" y="330717"/>
                  </a:lnTo>
                  <a:lnTo>
                    <a:pt x="117212" y="331241"/>
                  </a:lnTo>
                </a:path>
                <a:path w="869315" h="407035">
                  <a:moveTo>
                    <a:pt x="331791" y="367179"/>
                  </a:moveTo>
                  <a:lnTo>
                    <a:pt x="326447" y="362045"/>
                  </a:lnTo>
                  <a:lnTo>
                    <a:pt x="321942" y="356492"/>
                  </a:lnTo>
                  <a:lnTo>
                    <a:pt x="318380" y="350729"/>
                  </a:lnTo>
                </a:path>
                <a:path w="869315" h="407035">
                  <a:moveTo>
                    <a:pt x="580527" y="326316"/>
                  </a:moveTo>
                  <a:lnTo>
                    <a:pt x="579793" y="332393"/>
                  </a:lnTo>
                  <a:lnTo>
                    <a:pt x="577907" y="338365"/>
                  </a:lnTo>
                  <a:lnTo>
                    <a:pt x="575183" y="344233"/>
                  </a:lnTo>
                </a:path>
                <a:path w="869315" h="407035">
                  <a:moveTo>
                    <a:pt x="687292" y="215045"/>
                  </a:moveTo>
                  <a:lnTo>
                    <a:pt x="714645" y="226793"/>
                  </a:lnTo>
                  <a:lnTo>
                    <a:pt x="735358" y="242627"/>
                  </a:lnTo>
                  <a:lnTo>
                    <a:pt x="748409" y="261487"/>
                  </a:lnTo>
                  <a:lnTo>
                    <a:pt x="752777" y="282311"/>
                  </a:lnTo>
                </a:path>
                <a:path w="869315" h="407035">
                  <a:moveTo>
                    <a:pt x="841731" y="143379"/>
                  </a:moveTo>
                  <a:lnTo>
                    <a:pt x="836222" y="150463"/>
                  </a:lnTo>
                  <a:lnTo>
                    <a:pt x="829485" y="157065"/>
                  </a:lnTo>
                  <a:lnTo>
                    <a:pt x="821589" y="163137"/>
                  </a:lnTo>
                  <a:lnTo>
                    <a:pt x="812603" y="168630"/>
                  </a:lnTo>
                </a:path>
                <a:path w="869315" h="407035">
                  <a:moveTo>
                    <a:pt x="771846" y="49710"/>
                  </a:moveTo>
                  <a:lnTo>
                    <a:pt x="772894" y="53692"/>
                  </a:lnTo>
                  <a:lnTo>
                    <a:pt x="773417" y="57673"/>
                  </a:lnTo>
                  <a:lnTo>
                    <a:pt x="773313" y="61655"/>
                  </a:lnTo>
                </a:path>
                <a:path w="869315" h="407035">
                  <a:moveTo>
                    <a:pt x="585556" y="35880"/>
                  </a:moveTo>
                  <a:lnTo>
                    <a:pt x="589433" y="30327"/>
                  </a:lnTo>
                  <a:lnTo>
                    <a:pt x="594462" y="25193"/>
                  </a:lnTo>
                  <a:lnTo>
                    <a:pt x="600539" y="20688"/>
                  </a:lnTo>
                </a:path>
                <a:path w="869315" h="407035">
                  <a:moveTo>
                    <a:pt x="445891" y="43110"/>
                  </a:moveTo>
                  <a:lnTo>
                    <a:pt x="447462" y="38499"/>
                  </a:lnTo>
                  <a:lnTo>
                    <a:pt x="449872" y="34099"/>
                  </a:lnTo>
                  <a:lnTo>
                    <a:pt x="453120" y="30013"/>
                  </a:lnTo>
                </a:path>
                <a:path w="869315" h="407035">
                  <a:moveTo>
                    <a:pt x="281918" y="47510"/>
                  </a:moveTo>
                  <a:lnTo>
                    <a:pt x="288928" y="50318"/>
                  </a:lnTo>
                  <a:lnTo>
                    <a:pt x="295643" y="53391"/>
                  </a:lnTo>
                  <a:lnTo>
                    <a:pt x="302045" y="56719"/>
                  </a:lnTo>
                  <a:lnTo>
                    <a:pt x="308112" y="60293"/>
                  </a:lnTo>
                </a:path>
                <a:path w="869315" h="407035">
                  <a:moveTo>
                    <a:pt x="83055" y="147465"/>
                  </a:moveTo>
                  <a:lnTo>
                    <a:pt x="81064" y="143065"/>
                  </a:lnTo>
                  <a:lnTo>
                    <a:pt x="79493" y="138664"/>
                  </a:lnTo>
                  <a:lnTo>
                    <a:pt x="78550" y="134054"/>
                  </a:lnTo>
                </a:path>
              </a:pathLst>
            </a:custGeom>
            <a:ln w="10477">
              <a:solidFill>
                <a:srgbClr val="0214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352" y="1357780"/>
              <a:ext cx="521150" cy="421813"/>
            </a:xfrm>
            <a:prstGeom prst="rect">
              <a:avLst/>
            </a:prstGeom>
          </p:spPr>
        </p:pic>
      </p:grpSp>
      <p:sp>
        <p:nvSpPr>
          <p:cNvPr id="194" name="object 194"/>
          <p:cNvSpPr txBox="1"/>
          <p:nvPr/>
        </p:nvSpPr>
        <p:spPr>
          <a:xfrm>
            <a:off x="6587915" y="1399866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567242" y="5981490"/>
            <a:ext cx="572770" cy="495934"/>
          </a:xfrm>
          <a:custGeom>
            <a:avLst/>
            <a:gdLst/>
            <a:ahLst/>
            <a:cxnLst/>
            <a:rect l="l" t="t" r="r" b="b"/>
            <a:pathLst>
              <a:path w="572770" h="495935">
                <a:moveTo>
                  <a:pt x="22858" y="366021"/>
                </a:moveTo>
                <a:lnTo>
                  <a:pt x="45492" y="396970"/>
                </a:lnTo>
                <a:lnTo>
                  <a:pt x="64645" y="415589"/>
                </a:lnTo>
                <a:lnTo>
                  <a:pt x="80257" y="397871"/>
                </a:lnTo>
                <a:lnTo>
                  <a:pt x="77218" y="395241"/>
                </a:lnTo>
                <a:lnTo>
                  <a:pt x="69361" y="387824"/>
                </a:lnTo>
                <a:lnTo>
                  <a:pt x="62759" y="380830"/>
                </a:lnTo>
                <a:lnTo>
                  <a:pt x="55844" y="372988"/>
                </a:lnTo>
                <a:lnTo>
                  <a:pt x="50291" y="365833"/>
                </a:lnTo>
                <a:lnTo>
                  <a:pt x="45996" y="359771"/>
                </a:lnTo>
                <a:lnTo>
                  <a:pt x="45996" y="360394"/>
                </a:lnTo>
                <a:lnTo>
                  <a:pt x="45152" y="358826"/>
                </a:lnTo>
                <a:lnTo>
                  <a:pt x="22858" y="366021"/>
                </a:lnTo>
                <a:close/>
              </a:path>
              <a:path w="572770" h="495935">
                <a:moveTo>
                  <a:pt x="76904" y="394970"/>
                </a:moveTo>
                <a:lnTo>
                  <a:pt x="77218" y="395284"/>
                </a:lnTo>
                <a:lnTo>
                  <a:pt x="76904" y="394970"/>
                </a:lnTo>
                <a:close/>
              </a:path>
              <a:path w="572770" h="495935">
                <a:moveTo>
                  <a:pt x="69361" y="387762"/>
                </a:moveTo>
                <a:lnTo>
                  <a:pt x="69780" y="388202"/>
                </a:lnTo>
                <a:lnTo>
                  <a:pt x="69361" y="387762"/>
                </a:lnTo>
                <a:close/>
              </a:path>
              <a:path w="572770" h="495935">
                <a:moveTo>
                  <a:pt x="18964" y="302382"/>
                </a:moveTo>
                <a:lnTo>
                  <a:pt x="18964" y="355376"/>
                </a:lnTo>
                <a:lnTo>
                  <a:pt x="41071" y="347256"/>
                </a:lnTo>
                <a:lnTo>
                  <a:pt x="45381" y="358752"/>
                </a:lnTo>
                <a:lnTo>
                  <a:pt x="67370" y="351656"/>
                </a:lnTo>
                <a:lnTo>
                  <a:pt x="18964" y="302382"/>
                </a:lnTo>
                <a:close/>
              </a:path>
              <a:path w="572770" h="495935">
                <a:moveTo>
                  <a:pt x="62445" y="380500"/>
                </a:moveTo>
                <a:lnTo>
                  <a:pt x="62759" y="380919"/>
                </a:lnTo>
                <a:lnTo>
                  <a:pt x="62445" y="380500"/>
                </a:lnTo>
                <a:close/>
              </a:path>
              <a:path w="572770" h="495935">
                <a:moveTo>
                  <a:pt x="55844" y="372913"/>
                </a:moveTo>
                <a:lnTo>
                  <a:pt x="56264" y="373449"/>
                </a:lnTo>
                <a:lnTo>
                  <a:pt x="55844" y="372913"/>
                </a:lnTo>
                <a:close/>
              </a:path>
              <a:path w="572770" h="495935">
                <a:moveTo>
                  <a:pt x="49978" y="365433"/>
                </a:moveTo>
                <a:lnTo>
                  <a:pt x="50291" y="365926"/>
                </a:lnTo>
                <a:lnTo>
                  <a:pt x="49978" y="365433"/>
                </a:lnTo>
                <a:close/>
              </a:path>
              <a:path w="572770" h="495935">
                <a:moveTo>
                  <a:pt x="45152" y="358826"/>
                </a:moveTo>
                <a:lnTo>
                  <a:pt x="45996" y="360394"/>
                </a:lnTo>
                <a:lnTo>
                  <a:pt x="45492" y="359049"/>
                </a:lnTo>
                <a:lnTo>
                  <a:pt x="45381" y="358890"/>
                </a:lnTo>
                <a:lnTo>
                  <a:pt x="45152" y="358826"/>
                </a:lnTo>
                <a:close/>
              </a:path>
              <a:path w="572770" h="495935">
                <a:moveTo>
                  <a:pt x="45492" y="359049"/>
                </a:moveTo>
                <a:lnTo>
                  <a:pt x="45996" y="360394"/>
                </a:lnTo>
                <a:lnTo>
                  <a:pt x="45996" y="359771"/>
                </a:lnTo>
                <a:lnTo>
                  <a:pt x="45492" y="359049"/>
                </a:lnTo>
                <a:close/>
              </a:path>
              <a:path w="572770" h="495935">
                <a:moveTo>
                  <a:pt x="45303" y="358778"/>
                </a:moveTo>
                <a:lnTo>
                  <a:pt x="45492" y="359049"/>
                </a:lnTo>
                <a:lnTo>
                  <a:pt x="45381" y="358752"/>
                </a:lnTo>
                <a:close/>
              </a:path>
              <a:path w="572770" h="495935">
                <a:moveTo>
                  <a:pt x="44530" y="356481"/>
                </a:moveTo>
                <a:lnTo>
                  <a:pt x="44530" y="357670"/>
                </a:lnTo>
                <a:lnTo>
                  <a:pt x="45303" y="358778"/>
                </a:lnTo>
                <a:lnTo>
                  <a:pt x="44530" y="356481"/>
                </a:lnTo>
                <a:close/>
              </a:path>
              <a:path w="572770" h="495935">
                <a:moveTo>
                  <a:pt x="44530" y="357670"/>
                </a:moveTo>
                <a:lnTo>
                  <a:pt x="45152" y="358826"/>
                </a:lnTo>
                <a:lnTo>
                  <a:pt x="45303" y="358778"/>
                </a:lnTo>
                <a:lnTo>
                  <a:pt x="44530" y="357670"/>
                </a:lnTo>
                <a:close/>
              </a:path>
              <a:path w="572770" h="495935">
                <a:moveTo>
                  <a:pt x="18964" y="355376"/>
                </a:moveTo>
                <a:lnTo>
                  <a:pt x="22858" y="366021"/>
                </a:lnTo>
                <a:lnTo>
                  <a:pt x="45152" y="358826"/>
                </a:lnTo>
                <a:lnTo>
                  <a:pt x="44530" y="357670"/>
                </a:lnTo>
                <a:lnTo>
                  <a:pt x="44530" y="356481"/>
                </a:lnTo>
                <a:lnTo>
                  <a:pt x="41071" y="347256"/>
                </a:lnTo>
                <a:lnTo>
                  <a:pt x="18964" y="355376"/>
                </a:lnTo>
                <a:close/>
              </a:path>
              <a:path w="572770" h="495935">
                <a:moveTo>
                  <a:pt x="0" y="373397"/>
                </a:moveTo>
                <a:lnTo>
                  <a:pt x="22858" y="366021"/>
                </a:lnTo>
                <a:lnTo>
                  <a:pt x="18964" y="355376"/>
                </a:lnTo>
                <a:lnTo>
                  <a:pt x="18964" y="302382"/>
                </a:lnTo>
                <a:lnTo>
                  <a:pt x="11944" y="295235"/>
                </a:lnTo>
                <a:lnTo>
                  <a:pt x="0" y="373397"/>
                </a:lnTo>
                <a:close/>
              </a:path>
              <a:path w="572770" h="495935">
                <a:moveTo>
                  <a:pt x="83715" y="430761"/>
                </a:moveTo>
                <a:lnTo>
                  <a:pt x="88639" y="434533"/>
                </a:lnTo>
                <a:lnTo>
                  <a:pt x="108965" y="447672"/>
                </a:lnTo>
                <a:lnTo>
                  <a:pt x="130653" y="459564"/>
                </a:lnTo>
                <a:lnTo>
                  <a:pt x="147313" y="467128"/>
                </a:lnTo>
                <a:lnTo>
                  <a:pt x="157058" y="445681"/>
                </a:lnTo>
                <a:lnTo>
                  <a:pt x="141655" y="438666"/>
                </a:lnTo>
                <a:lnTo>
                  <a:pt x="140817" y="438284"/>
                </a:lnTo>
                <a:lnTo>
                  <a:pt x="121433" y="427611"/>
                </a:lnTo>
                <a:lnTo>
                  <a:pt x="120700" y="427210"/>
                </a:lnTo>
                <a:lnTo>
                  <a:pt x="101841" y="414992"/>
                </a:lnTo>
                <a:lnTo>
                  <a:pt x="98069" y="412027"/>
                </a:lnTo>
                <a:lnTo>
                  <a:pt x="83715" y="430761"/>
                </a:lnTo>
                <a:close/>
              </a:path>
              <a:path w="572770" h="495935">
                <a:moveTo>
                  <a:pt x="141484" y="438588"/>
                </a:moveTo>
                <a:lnTo>
                  <a:pt x="141655" y="438682"/>
                </a:lnTo>
                <a:lnTo>
                  <a:pt x="141484" y="438588"/>
                </a:lnTo>
                <a:close/>
              </a:path>
              <a:path w="572770" h="495935">
                <a:moveTo>
                  <a:pt x="140817" y="438223"/>
                </a:moveTo>
                <a:lnTo>
                  <a:pt x="141484" y="438588"/>
                </a:lnTo>
                <a:lnTo>
                  <a:pt x="140817" y="438223"/>
                </a:lnTo>
                <a:close/>
              </a:path>
              <a:path w="572770" h="495935">
                <a:moveTo>
                  <a:pt x="120700" y="427210"/>
                </a:moveTo>
                <a:lnTo>
                  <a:pt x="121433" y="427639"/>
                </a:lnTo>
                <a:lnTo>
                  <a:pt x="121147" y="427454"/>
                </a:lnTo>
                <a:lnTo>
                  <a:pt x="120700" y="427210"/>
                </a:lnTo>
                <a:close/>
              </a:path>
              <a:path w="572770" h="495935">
                <a:moveTo>
                  <a:pt x="121147" y="427454"/>
                </a:moveTo>
                <a:lnTo>
                  <a:pt x="121433" y="427639"/>
                </a:lnTo>
                <a:lnTo>
                  <a:pt x="121147" y="427454"/>
                </a:lnTo>
                <a:close/>
              </a:path>
              <a:path w="572770" h="495935">
                <a:moveTo>
                  <a:pt x="120700" y="427166"/>
                </a:moveTo>
                <a:lnTo>
                  <a:pt x="121147" y="427454"/>
                </a:lnTo>
                <a:lnTo>
                  <a:pt x="120700" y="427166"/>
                </a:lnTo>
                <a:close/>
              </a:path>
              <a:path w="572770" h="495935">
                <a:moveTo>
                  <a:pt x="101841" y="414891"/>
                </a:moveTo>
                <a:lnTo>
                  <a:pt x="102679" y="415527"/>
                </a:lnTo>
                <a:lnTo>
                  <a:pt x="101841" y="414891"/>
                </a:lnTo>
                <a:close/>
              </a:path>
              <a:path w="572770" h="495935">
                <a:moveTo>
                  <a:pt x="169945" y="476077"/>
                </a:moveTo>
                <a:lnTo>
                  <a:pt x="214684" y="488848"/>
                </a:lnTo>
                <a:lnTo>
                  <a:pt x="241401" y="493207"/>
                </a:lnTo>
                <a:lnTo>
                  <a:pt x="244020" y="469769"/>
                </a:lnTo>
                <a:lnTo>
                  <a:pt x="243497" y="469727"/>
                </a:lnTo>
                <a:lnTo>
                  <a:pt x="231552" y="467991"/>
                </a:lnTo>
                <a:lnTo>
                  <a:pt x="219817" y="465811"/>
                </a:lnTo>
                <a:lnTo>
                  <a:pt x="208187" y="463134"/>
                </a:lnTo>
                <a:lnTo>
                  <a:pt x="185242" y="456547"/>
                </a:lnTo>
                <a:lnTo>
                  <a:pt x="184403" y="456305"/>
                </a:lnTo>
                <a:lnTo>
                  <a:pt x="178221" y="453979"/>
                </a:lnTo>
                <a:lnTo>
                  <a:pt x="169945" y="476077"/>
                </a:lnTo>
                <a:close/>
              </a:path>
              <a:path w="572770" h="495935">
                <a:moveTo>
                  <a:pt x="231028" y="467901"/>
                </a:moveTo>
                <a:lnTo>
                  <a:pt x="231365" y="467963"/>
                </a:lnTo>
                <a:lnTo>
                  <a:pt x="231028" y="467901"/>
                </a:lnTo>
                <a:close/>
              </a:path>
              <a:path w="572770" h="495935">
                <a:moveTo>
                  <a:pt x="219294" y="465698"/>
                </a:moveTo>
                <a:lnTo>
                  <a:pt x="219640" y="465778"/>
                </a:lnTo>
                <a:lnTo>
                  <a:pt x="219294" y="465698"/>
                </a:lnTo>
                <a:close/>
              </a:path>
              <a:path w="572770" h="495935">
                <a:moveTo>
                  <a:pt x="207559" y="462966"/>
                </a:moveTo>
                <a:lnTo>
                  <a:pt x="207964" y="463083"/>
                </a:lnTo>
                <a:lnTo>
                  <a:pt x="207559" y="462966"/>
                </a:lnTo>
                <a:close/>
              </a:path>
              <a:path w="572770" h="495935">
                <a:moveTo>
                  <a:pt x="184403" y="456305"/>
                </a:moveTo>
                <a:lnTo>
                  <a:pt x="185242" y="456587"/>
                </a:lnTo>
                <a:lnTo>
                  <a:pt x="184755" y="456407"/>
                </a:lnTo>
                <a:lnTo>
                  <a:pt x="184403" y="456305"/>
                </a:lnTo>
                <a:close/>
              </a:path>
              <a:path w="572770" h="495935">
                <a:moveTo>
                  <a:pt x="184755" y="456407"/>
                </a:moveTo>
                <a:lnTo>
                  <a:pt x="185242" y="456587"/>
                </a:lnTo>
                <a:lnTo>
                  <a:pt x="184755" y="456407"/>
                </a:lnTo>
                <a:close/>
              </a:path>
              <a:path w="572770" h="495935">
                <a:moveTo>
                  <a:pt x="184403" y="456276"/>
                </a:moveTo>
                <a:lnTo>
                  <a:pt x="184755" y="456407"/>
                </a:lnTo>
                <a:lnTo>
                  <a:pt x="184403" y="456276"/>
                </a:lnTo>
                <a:close/>
              </a:path>
              <a:path w="572770" h="495935">
                <a:moveTo>
                  <a:pt x="265395" y="495312"/>
                </a:moveTo>
                <a:lnTo>
                  <a:pt x="267490" y="495390"/>
                </a:lnTo>
                <a:lnTo>
                  <a:pt x="279539" y="495612"/>
                </a:lnTo>
                <a:lnTo>
                  <a:pt x="292427" y="495292"/>
                </a:lnTo>
                <a:lnTo>
                  <a:pt x="305523" y="494129"/>
                </a:lnTo>
                <a:lnTo>
                  <a:pt x="318620" y="492400"/>
                </a:lnTo>
                <a:lnTo>
                  <a:pt x="331612" y="489927"/>
                </a:lnTo>
                <a:lnTo>
                  <a:pt x="339051" y="488094"/>
                </a:lnTo>
                <a:lnTo>
                  <a:pt x="333498" y="465190"/>
                </a:lnTo>
                <a:lnTo>
                  <a:pt x="326897" y="466797"/>
                </a:lnTo>
                <a:lnTo>
                  <a:pt x="315163" y="469062"/>
                </a:lnTo>
                <a:lnTo>
                  <a:pt x="303218" y="470653"/>
                </a:lnTo>
                <a:lnTo>
                  <a:pt x="292427" y="471622"/>
                </a:lnTo>
                <a:lnTo>
                  <a:pt x="291484" y="471728"/>
                </a:lnTo>
                <a:lnTo>
                  <a:pt x="279539" y="472029"/>
                </a:lnTo>
                <a:lnTo>
                  <a:pt x="267490" y="471812"/>
                </a:lnTo>
                <a:lnTo>
                  <a:pt x="266966" y="471802"/>
                </a:lnTo>
                <a:lnTo>
                  <a:pt x="265395" y="495312"/>
                </a:lnTo>
                <a:close/>
              </a:path>
              <a:path w="572770" h="495935">
                <a:moveTo>
                  <a:pt x="326380" y="466923"/>
                </a:moveTo>
                <a:lnTo>
                  <a:pt x="326897" y="466825"/>
                </a:lnTo>
                <a:lnTo>
                  <a:pt x="326380" y="466923"/>
                </a:lnTo>
                <a:close/>
              </a:path>
              <a:path w="572770" h="495935">
                <a:moveTo>
                  <a:pt x="326269" y="466945"/>
                </a:moveTo>
                <a:close/>
              </a:path>
              <a:path w="572770" h="495935">
                <a:moveTo>
                  <a:pt x="314895" y="469113"/>
                </a:moveTo>
                <a:lnTo>
                  <a:pt x="315163" y="469078"/>
                </a:lnTo>
                <a:lnTo>
                  <a:pt x="314895" y="469113"/>
                </a:lnTo>
                <a:close/>
              </a:path>
              <a:path w="572770" h="495935">
                <a:moveTo>
                  <a:pt x="314534" y="469161"/>
                </a:moveTo>
                <a:lnTo>
                  <a:pt x="314895" y="469113"/>
                </a:lnTo>
                <a:lnTo>
                  <a:pt x="314534" y="469161"/>
                </a:lnTo>
                <a:close/>
              </a:path>
              <a:path w="572770" h="495935">
                <a:moveTo>
                  <a:pt x="302829" y="470705"/>
                </a:moveTo>
                <a:lnTo>
                  <a:pt x="303218" y="470670"/>
                </a:lnTo>
                <a:lnTo>
                  <a:pt x="302829" y="470705"/>
                </a:lnTo>
                <a:close/>
              </a:path>
              <a:path w="572770" h="495935">
                <a:moveTo>
                  <a:pt x="302694" y="470717"/>
                </a:moveTo>
                <a:lnTo>
                  <a:pt x="302829" y="470705"/>
                </a:lnTo>
                <a:lnTo>
                  <a:pt x="302694" y="470717"/>
                </a:lnTo>
                <a:close/>
              </a:path>
              <a:path w="572770" h="495935">
                <a:moveTo>
                  <a:pt x="291122" y="471737"/>
                </a:moveTo>
                <a:lnTo>
                  <a:pt x="291484" y="471728"/>
                </a:lnTo>
                <a:lnTo>
                  <a:pt x="291122" y="471737"/>
                </a:lnTo>
                <a:close/>
              </a:path>
              <a:path w="572770" h="495935">
                <a:moveTo>
                  <a:pt x="290750" y="471747"/>
                </a:moveTo>
                <a:lnTo>
                  <a:pt x="291122" y="471737"/>
                </a:lnTo>
                <a:lnTo>
                  <a:pt x="290750" y="471747"/>
                </a:lnTo>
                <a:close/>
              </a:path>
              <a:path w="572770" h="495935">
                <a:moveTo>
                  <a:pt x="279241" y="472036"/>
                </a:moveTo>
                <a:lnTo>
                  <a:pt x="279539" y="472042"/>
                </a:lnTo>
                <a:lnTo>
                  <a:pt x="279241" y="472036"/>
                </a:lnTo>
                <a:close/>
              </a:path>
              <a:path w="572770" h="495935">
                <a:moveTo>
                  <a:pt x="266966" y="471802"/>
                </a:moveTo>
                <a:lnTo>
                  <a:pt x="267490" y="471832"/>
                </a:lnTo>
                <a:lnTo>
                  <a:pt x="266966" y="471802"/>
                </a:lnTo>
                <a:close/>
              </a:path>
              <a:path w="572770" h="495935">
                <a:moveTo>
                  <a:pt x="355082" y="458872"/>
                </a:moveTo>
                <a:lnTo>
                  <a:pt x="362731" y="481158"/>
                </a:lnTo>
                <a:lnTo>
                  <a:pt x="369646" y="478769"/>
                </a:lnTo>
                <a:lnTo>
                  <a:pt x="382009" y="473866"/>
                </a:lnTo>
                <a:lnTo>
                  <a:pt x="394058" y="468469"/>
                </a:lnTo>
                <a:lnTo>
                  <a:pt x="406003" y="462497"/>
                </a:lnTo>
                <a:lnTo>
                  <a:pt x="417528" y="456054"/>
                </a:lnTo>
                <a:lnTo>
                  <a:pt x="428529" y="449317"/>
                </a:lnTo>
                <a:lnTo>
                  <a:pt x="416271" y="429200"/>
                </a:lnTo>
                <a:lnTo>
                  <a:pt x="405479" y="435802"/>
                </a:lnTo>
                <a:lnTo>
                  <a:pt x="394687" y="441783"/>
                </a:lnTo>
                <a:lnTo>
                  <a:pt x="383790" y="447283"/>
                </a:lnTo>
                <a:lnTo>
                  <a:pt x="373103" y="452007"/>
                </a:lnTo>
                <a:lnTo>
                  <a:pt x="361683" y="456560"/>
                </a:lnTo>
                <a:lnTo>
                  <a:pt x="355082" y="458872"/>
                </a:lnTo>
                <a:close/>
              </a:path>
              <a:path w="572770" h="495935">
                <a:moveTo>
                  <a:pt x="405633" y="435717"/>
                </a:moveTo>
                <a:lnTo>
                  <a:pt x="405898" y="435570"/>
                </a:lnTo>
                <a:lnTo>
                  <a:pt x="405633" y="435717"/>
                </a:lnTo>
                <a:close/>
              </a:path>
              <a:path w="572770" h="495935">
                <a:moveTo>
                  <a:pt x="405479" y="435802"/>
                </a:moveTo>
                <a:lnTo>
                  <a:pt x="405633" y="435717"/>
                </a:lnTo>
                <a:lnTo>
                  <a:pt x="405479" y="435802"/>
                </a:lnTo>
                <a:close/>
              </a:path>
              <a:path w="572770" h="495935">
                <a:moveTo>
                  <a:pt x="395056" y="441578"/>
                </a:moveTo>
                <a:close/>
              </a:path>
              <a:path w="572770" h="495935">
                <a:moveTo>
                  <a:pt x="394687" y="441765"/>
                </a:moveTo>
                <a:lnTo>
                  <a:pt x="395056" y="441578"/>
                </a:lnTo>
                <a:lnTo>
                  <a:pt x="394687" y="441765"/>
                </a:lnTo>
                <a:close/>
              </a:path>
              <a:path w="572770" h="495935">
                <a:moveTo>
                  <a:pt x="383790" y="447240"/>
                </a:moveTo>
                <a:lnTo>
                  <a:pt x="384209" y="447053"/>
                </a:lnTo>
                <a:lnTo>
                  <a:pt x="383790" y="447240"/>
                </a:lnTo>
                <a:close/>
              </a:path>
              <a:path w="572770" h="495935">
                <a:moveTo>
                  <a:pt x="372579" y="452240"/>
                </a:moveTo>
                <a:lnTo>
                  <a:pt x="373103" y="452051"/>
                </a:lnTo>
                <a:lnTo>
                  <a:pt x="372579" y="452240"/>
                </a:lnTo>
                <a:close/>
              </a:path>
              <a:path w="572770" h="495935">
                <a:moveTo>
                  <a:pt x="361310" y="456707"/>
                </a:moveTo>
                <a:lnTo>
                  <a:pt x="361683" y="456577"/>
                </a:lnTo>
                <a:lnTo>
                  <a:pt x="361310" y="456707"/>
                </a:lnTo>
                <a:close/>
              </a:path>
              <a:path w="572770" h="495935">
                <a:moveTo>
                  <a:pt x="361159" y="456759"/>
                </a:moveTo>
                <a:lnTo>
                  <a:pt x="361310" y="456707"/>
                </a:lnTo>
                <a:lnTo>
                  <a:pt x="361159" y="456759"/>
                </a:lnTo>
                <a:close/>
              </a:path>
              <a:path w="572770" h="495935">
                <a:moveTo>
                  <a:pt x="434921" y="416060"/>
                </a:moveTo>
                <a:lnTo>
                  <a:pt x="448436" y="435350"/>
                </a:lnTo>
                <a:lnTo>
                  <a:pt x="450637" y="433862"/>
                </a:lnTo>
                <a:lnTo>
                  <a:pt x="470858" y="416984"/>
                </a:lnTo>
                <a:lnTo>
                  <a:pt x="489508" y="398679"/>
                </a:lnTo>
                <a:lnTo>
                  <a:pt x="498309" y="388862"/>
                </a:lnTo>
                <a:lnTo>
                  <a:pt x="501872" y="384482"/>
                </a:lnTo>
                <a:lnTo>
                  <a:pt x="483641" y="369530"/>
                </a:lnTo>
                <a:lnTo>
                  <a:pt x="480183" y="373731"/>
                </a:lnTo>
                <a:lnTo>
                  <a:pt x="472744" y="382120"/>
                </a:lnTo>
                <a:lnTo>
                  <a:pt x="472220" y="382711"/>
                </a:lnTo>
                <a:lnTo>
                  <a:pt x="455456" y="399102"/>
                </a:lnTo>
                <a:lnTo>
                  <a:pt x="454723" y="399821"/>
                </a:lnTo>
                <a:lnTo>
                  <a:pt x="436597" y="414823"/>
                </a:lnTo>
                <a:lnTo>
                  <a:pt x="435863" y="415432"/>
                </a:lnTo>
                <a:lnTo>
                  <a:pt x="434921" y="416060"/>
                </a:lnTo>
                <a:close/>
              </a:path>
              <a:path w="572770" h="495935">
                <a:moveTo>
                  <a:pt x="480310" y="373578"/>
                </a:moveTo>
                <a:lnTo>
                  <a:pt x="480498" y="373366"/>
                </a:lnTo>
                <a:lnTo>
                  <a:pt x="480310" y="373578"/>
                </a:lnTo>
                <a:close/>
              </a:path>
              <a:path w="572770" h="495935">
                <a:moveTo>
                  <a:pt x="480183" y="373720"/>
                </a:moveTo>
                <a:lnTo>
                  <a:pt x="480310" y="373578"/>
                </a:lnTo>
                <a:lnTo>
                  <a:pt x="480183" y="373720"/>
                </a:lnTo>
                <a:close/>
              </a:path>
              <a:path w="572770" h="495935">
                <a:moveTo>
                  <a:pt x="472575" y="382311"/>
                </a:moveTo>
                <a:lnTo>
                  <a:pt x="472744" y="382145"/>
                </a:lnTo>
                <a:lnTo>
                  <a:pt x="472575" y="382311"/>
                </a:lnTo>
                <a:close/>
              </a:path>
              <a:path w="572770" h="495935">
                <a:moveTo>
                  <a:pt x="472220" y="382659"/>
                </a:moveTo>
                <a:lnTo>
                  <a:pt x="472575" y="382311"/>
                </a:lnTo>
                <a:lnTo>
                  <a:pt x="472220" y="382659"/>
                </a:lnTo>
                <a:close/>
              </a:path>
              <a:path w="572770" h="495935">
                <a:moveTo>
                  <a:pt x="454723" y="399821"/>
                </a:moveTo>
                <a:lnTo>
                  <a:pt x="455456" y="399171"/>
                </a:lnTo>
                <a:lnTo>
                  <a:pt x="454998" y="399551"/>
                </a:lnTo>
                <a:lnTo>
                  <a:pt x="454723" y="399821"/>
                </a:lnTo>
                <a:close/>
              </a:path>
              <a:path w="572770" h="495935">
                <a:moveTo>
                  <a:pt x="454998" y="399551"/>
                </a:moveTo>
                <a:lnTo>
                  <a:pt x="455456" y="399171"/>
                </a:lnTo>
                <a:lnTo>
                  <a:pt x="454998" y="399551"/>
                </a:lnTo>
                <a:close/>
              </a:path>
              <a:path w="572770" h="495935">
                <a:moveTo>
                  <a:pt x="454723" y="399779"/>
                </a:moveTo>
                <a:lnTo>
                  <a:pt x="454998" y="399551"/>
                </a:lnTo>
                <a:lnTo>
                  <a:pt x="454723" y="399779"/>
                </a:lnTo>
                <a:close/>
              </a:path>
              <a:path w="572770" h="495935">
                <a:moveTo>
                  <a:pt x="435863" y="415432"/>
                </a:moveTo>
                <a:lnTo>
                  <a:pt x="436597" y="414856"/>
                </a:lnTo>
                <a:lnTo>
                  <a:pt x="436298" y="415071"/>
                </a:lnTo>
                <a:lnTo>
                  <a:pt x="435863" y="415432"/>
                </a:lnTo>
                <a:close/>
              </a:path>
              <a:path w="572770" h="495935">
                <a:moveTo>
                  <a:pt x="436298" y="415071"/>
                </a:moveTo>
                <a:lnTo>
                  <a:pt x="436597" y="414856"/>
                </a:lnTo>
                <a:lnTo>
                  <a:pt x="436298" y="415071"/>
                </a:lnTo>
                <a:close/>
              </a:path>
              <a:path w="572770" h="495935">
                <a:moveTo>
                  <a:pt x="435863" y="415383"/>
                </a:moveTo>
                <a:lnTo>
                  <a:pt x="436298" y="415071"/>
                </a:lnTo>
                <a:lnTo>
                  <a:pt x="435863" y="415383"/>
                </a:lnTo>
                <a:close/>
              </a:path>
              <a:path w="572770" h="495935">
                <a:moveTo>
                  <a:pt x="497262" y="351530"/>
                </a:moveTo>
                <a:lnTo>
                  <a:pt x="516645" y="364890"/>
                </a:lnTo>
                <a:lnTo>
                  <a:pt x="521360" y="358047"/>
                </a:lnTo>
                <a:lnTo>
                  <a:pt x="527961" y="347182"/>
                </a:lnTo>
                <a:lnTo>
                  <a:pt x="548497" y="301804"/>
                </a:lnTo>
                <a:lnTo>
                  <a:pt x="549440" y="298419"/>
                </a:lnTo>
                <a:lnTo>
                  <a:pt x="526913" y="291693"/>
                </a:lnTo>
                <a:lnTo>
                  <a:pt x="526180" y="294089"/>
                </a:lnTo>
                <a:lnTo>
                  <a:pt x="522198" y="305178"/>
                </a:lnTo>
                <a:lnTo>
                  <a:pt x="517902" y="315530"/>
                </a:lnTo>
                <a:lnTo>
                  <a:pt x="517902" y="315348"/>
                </a:lnTo>
                <a:lnTo>
                  <a:pt x="513292" y="324954"/>
                </a:lnTo>
                <a:lnTo>
                  <a:pt x="507425" y="335583"/>
                </a:lnTo>
                <a:lnTo>
                  <a:pt x="501767" y="344856"/>
                </a:lnTo>
                <a:lnTo>
                  <a:pt x="497262" y="351530"/>
                </a:lnTo>
                <a:close/>
              </a:path>
              <a:path w="572770" h="495935">
                <a:moveTo>
                  <a:pt x="526008" y="294650"/>
                </a:moveTo>
                <a:lnTo>
                  <a:pt x="526180" y="294176"/>
                </a:lnTo>
                <a:lnTo>
                  <a:pt x="526008" y="294650"/>
                </a:lnTo>
                <a:close/>
              </a:path>
              <a:path w="572770" h="495935">
                <a:moveTo>
                  <a:pt x="525970" y="294755"/>
                </a:moveTo>
                <a:close/>
              </a:path>
              <a:path w="572770" h="495935">
                <a:moveTo>
                  <a:pt x="522400" y="304619"/>
                </a:moveTo>
                <a:close/>
              </a:path>
              <a:path w="572770" h="495935">
                <a:moveTo>
                  <a:pt x="522198" y="305110"/>
                </a:moveTo>
                <a:lnTo>
                  <a:pt x="522400" y="304619"/>
                </a:lnTo>
                <a:lnTo>
                  <a:pt x="522198" y="305110"/>
                </a:lnTo>
                <a:close/>
              </a:path>
              <a:path w="572770" h="495935">
                <a:moveTo>
                  <a:pt x="517902" y="315348"/>
                </a:moveTo>
                <a:lnTo>
                  <a:pt x="517902" y="315530"/>
                </a:lnTo>
                <a:lnTo>
                  <a:pt x="518112" y="314911"/>
                </a:lnTo>
                <a:lnTo>
                  <a:pt x="517902" y="315348"/>
                </a:lnTo>
                <a:close/>
              </a:path>
              <a:path w="572770" h="495935">
                <a:moveTo>
                  <a:pt x="512978" y="325608"/>
                </a:moveTo>
                <a:lnTo>
                  <a:pt x="513292" y="325053"/>
                </a:lnTo>
                <a:lnTo>
                  <a:pt x="512978" y="325608"/>
                </a:lnTo>
                <a:close/>
              </a:path>
              <a:path w="572770" h="495935">
                <a:moveTo>
                  <a:pt x="507425" y="335520"/>
                </a:moveTo>
                <a:lnTo>
                  <a:pt x="507634" y="335174"/>
                </a:lnTo>
                <a:lnTo>
                  <a:pt x="507425" y="335520"/>
                </a:lnTo>
                <a:close/>
              </a:path>
              <a:path w="572770" h="495935">
                <a:moveTo>
                  <a:pt x="501348" y="345547"/>
                </a:moveTo>
                <a:lnTo>
                  <a:pt x="501767" y="344971"/>
                </a:lnTo>
                <a:lnTo>
                  <a:pt x="501348" y="345547"/>
                </a:lnTo>
                <a:close/>
              </a:path>
              <a:path w="572770" h="495935">
                <a:moveTo>
                  <a:pt x="532047" y="270309"/>
                </a:moveTo>
                <a:lnTo>
                  <a:pt x="555412" y="274049"/>
                </a:lnTo>
                <a:lnTo>
                  <a:pt x="556669" y="266128"/>
                </a:lnTo>
                <a:lnTo>
                  <a:pt x="557926" y="254090"/>
                </a:lnTo>
                <a:lnTo>
                  <a:pt x="558345" y="242082"/>
                </a:lnTo>
                <a:lnTo>
                  <a:pt x="557822" y="201482"/>
                </a:lnTo>
                <a:lnTo>
                  <a:pt x="534771" y="201758"/>
                </a:lnTo>
                <a:lnTo>
                  <a:pt x="534771" y="242093"/>
                </a:lnTo>
                <a:lnTo>
                  <a:pt x="534766" y="241690"/>
                </a:lnTo>
                <a:lnTo>
                  <a:pt x="534457" y="250034"/>
                </a:lnTo>
                <a:lnTo>
                  <a:pt x="534457" y="252046"/>
                </a:lnTo>
                <a:lnTo>
                  <a:pt x="533304" y="262419"/>
                </a:lnTo>
                <a:lnTo>
                  <a:pt x="533304" y="262713"/>
                </a:lnTo>
                <a:lnTo>
                  <a:pt x="532047" y="270309"/>
                </a:lnTo>
                <a:close/>
              </a:path>
              <a:path w="572770" h="495935">
                <a:moveTo>
                  <a:pt x="534766" y="241690"/>
                </a:moveTo>
                <a:lnTo>
                  <a:pt x="534771" y="242093"/>
                </a:lnTo>
                <a:lnTo>
                  <a:pt x="534771" y="241548"/>
                </a:lnTo>
                <a:lnTo>
                  <a:pt x="534766" y="241690"/>
                </a:lnTo>
                <a:close/>
              </a:path>
              <a:path w="572770" h="495935">
                <a:moveTo>
                  <a:pt x="534247" y="201764"/>
                </a:moveTo>
                <a:lnTo>
                  <a:pt x="534766" y="241690"/>
                </a:lnTo>
                <a:lnTo>
                  <a:pt x="534771" y="241548"/>
                </a:lnTo>
                <a:lnTo>
                  <a:pt x="534771" y="201758"/>
                </a:lnTo>
                <a:lnTo>
                  <a:pt x="534247" y="201764"/>
                </a:lnTo>
                <a:close/>
              </a:path>
              <a:path w="572770" h="495935">
                <a:moveTo>
                  <a:pt x="534352" y="252863"/>
                </a:moveTo>
                <a:lnTo>
                  <a:pt x="534457" y="252046"/>
                </a:lnTo>
                <a:lnTo>
                  <a:pt x="534457" y="250034"/>
                </a:lnTo>
                <a:lnTo>
                  <a:pt x="534352" y="252863"/>
                </a:lnTo>
                <a:close/>
              </a:path>
              <a:path w="572770" h="495935">
                <a:moveTo>
                  <a:pt x="533205" y="263313"/>
                </a:moveTo>
                <a:lnTo>
                  <a:pt x="533304" y="262713"/>
                </a:lnTo>
                <a:lnTo>
                  <a:pt x="533304" y="262419"/>
                </a:lnTo>
                <a:lnTo>
                  <a:pt x="533205" y="263313"/>
                </a:lnTo>
                <a:close/>
              </a:path>
              <a:path w="572770" h="495935">
                <a:moveTo>
                  <a:pt x="533199" y="263346"/>
                </a:moveTo>
                <a:close/>
              </a:path>
              <a:path w="572770" h="495935">
                <a:moveTo>
                  <a:pt x="529951" y="108369"/>
                </a:moveTo>
                <a:lnTo>
                  <a:pt x="530266" y="113146"/>
                </a:lnTo>
                <a:lnTo>
                  <a:pt x="530266" y="112957"/>
                </a:lnTo>
                <a:lnTo>
                  <a:pt x="531523" y="132990"/>
                </a:lnTo>
                <a:lnTo>
                  <a:pt x="532676" y="153777"/>
                </a:lnTo>
                <a:lnTo>
                  <a:pt x="533619" y="175205"/>
                </a:lnTo>
                <a:lnTo>
                  <a:pt x="533619" y="178389"/>
                </a:lnTo>
                <a:lnTo>
                  <a:pt x="557193" y="177718"/>
                </a:lnTo>
                <a:lnTo>
                  <a:pt x="557088" y="174261"/>
                </a:lnTo>
                <a:lnTo>
                  <a:pt x="555097" y="131577"/>
                </a:lnTo>
                <a:lnTo>
                  <a:pt x="553840" y="111386"/>
                </a:lnTo>
                <a:lnTo>
                  <a:pt x="553421" y="106503"/>
                </a:lnTo>
                <a:lnTo>
                  <a:pt x="533619" y="108077"/>
                </a:lnTo>
                <a:lnTo>
                  <a:pt x="533619" y="175205"/>
                </a:lnTo>
                <a:lnTo>
                  <a:pt x="533514" y="175026"/>
                </a:lnTo>
                <a:lnTo>
                  <a:pt x="533514" y="108085"/>
                </a:lnTo>
                <a:lnTo>
                  <a:pt x="529951" y="108369"/>
                </a:lnTo>
                <a:close/>
              </a:path>
              <a:path w="572770" h="495935">
                <a:moveTo>
                  <a:pt x="523979" y="2153"/>
                </a:moveTo>
                <a:lnTo>
                  <a:pt x="523979" y="59564"/>
                </a:lnTo>
                <a:lnTo>
                  <a:pt x="547135" y="55269"/>
                </a:lnTo>
                <a:lnTo>
                  <a:pt x="549183" y="66350"/>
                </a:lnTo>
                <a:lnTo>
                  <a:pt x="572595" y="60926"/>
                </a:lnTo>
                <a:lnTo>
                  <a:pt x="523979" y="2153"/>
                </a:lnTo>
                <a:close/>
              </a:path>
              <a:path w="572770" h="495935">
                <a:moveTo>
                  <a:pt x="527123" y="76685"/>
                </a:moveTo>
                <a:lnTo>
                  <a:pt x="527961" y="85035"/>
                </a:lnTo>
                <a:lnTo>
                  <a:pt x="551430" y="82856"/>
                </a:lnTo>
                <a:lnTo>
                  <a:pt x="550592" y="73971"/>
                </a:lnTo>
                <a:lnTo>
                  <a:pt x="549183" y="66350"/>
                </a:lnTo>
                <a:lnTo>
                  <a:pt x="527332" y="71412"/>
                </a:lnTo>
                <a:lnTo>
                  <a:pt x="527332" y="77743"/>
                </a:lnTo>
                <a:lnTo>
                  <a:pt x="527123" y="76685"/>
                </a:lnTo>
                <a:close/>
              </a:path>
              <a:path w="572770" h="495935">
                <a:moveTo>
                  <a:pt x="523979" y="59564"/>
                </a:moveTo>
                <a:lnTo>
                  <a:pt x="526212" y="71671"/>
                </a:lnTo>
                <a:lnTo>
                  <a:pt x="549183" y="66350"/>
                </a:lnTo>
                <a:lnTo>
                  <a:pt x="547135" y="55269"/>
                </a:lnTo>
                <a:lnTo>
                  <a:pt x="523979" y="59564"/>
                </a:lnTo>
                <a:close/>
              </a:path>
              <a:path w="572770" h="495935">
                <a:moveTo>
                  <a:pt x="526212" y="71671"/>
                </a:moveTo>
                <a:lnTo>
                  <a:pt x="527332" y="77743"/>
                </a:lnTo>
                <a:lnTo>
                  <a:pt x="527332" y="71412"/>
                </a:lnTo>
                <a:lnTo>
                  <a:pt x="526212" y="71671"/>
                </a:lnTo>
                <a:close/>
              </a:path>
              <a:path w="572770" h="495935">
                <a:moveTo>
                  <a:pt x="503758" y="76873"/>
                </a:moveTo>
                <a:lnTo>
                  <a:pt x="526212" y="71671"/>
                </a:lnTo>
                <a:lnTo>
                  <a:pt x="523979" y="59564"/>
                </a:lnTo>
                <a:lnTo>
                  <a:pt x="523979" y="2153"/>
                </a:lnTo>
                <a:lnTo>
                  <a:pt x="522198" y="0"/>
                </a:lnTo>
                <a:lnTo>
                  <a:pt x="503758" y="7687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5204885" y="587260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197" name="object 19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52353" y="5958859"/>
            <a:ext cx="2048141" cy="519181"/>
          </a:xfrm>
          <a:prstGeom prst="rect">
            <a:avLst/>
          </a:prstGeom>
        </p:spPr>
      </p:pic>
      <p:sp>
        <p:nvSpPr>
          <p:cNvPr id="198" name="object 198"/>
          <p:cNvSpPr txBox="1"/>
          <p:nvPr/>
        </p:nvSpPr>
        <p:spPr>
          <a:xfrm>
            <a:off x="275473" y="6359225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8519293" y="6446985"/>
            <a:ext cx="18986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23</a:t>
            </a:fld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3923" y="2784462"/>
            <a:ext cx="5583555" cy="3516629"/>
            <a:chOff x="3963923" y="2784462"/>
            <a:chExt cx="5583555" cy="3516629"/>
          </a:xfrm>
        </p:grpSpPr>
        <p:sp>
          <p:nvSpPr>
            <p:cNvPr id="3" name="object 3"/>
            <p:cNvSpPr/>
            <p:nvPr/>
          </p:nvSpPr>
          <p:spPr>
            <a:xfrm>
              <a:off x="6804507" y="2787319"/>
              <a:ext cx="2740025" cy="3510915"/>
            </a:xfrm>
            <a:custGeom>
              <a:avLst/>
              <a:gdLst/>
              <a:ahLst/>
              <a:cxnLst/>
              <a:rect l="l" t="t" r="r" b="b"/>
              <a:pathLst>
                <a:path w="2740025" h="3510915">
                  <a:moveTo>
                    <a:pt x="0" y="0"/>
                  </a:moveTo>
                  <a:lnTo>
                    <a:pt x="0" y="3510381"/>
                  </a:lnTo>
                  <a:lnTo>
                    <a:pt x="2739656" y="3510381"/>
                  </a:lnTo>
                  <a:lnTo>
                    <a:pt x="2739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507" y="2787319"/>
              <a:ext cx="2740025" cy="3510915"/>
            </a:xfrm>
            <a:custGeom>
              <a:avLst/>
              <a:gdLst/>
              <a:ahLst/>
              <a:cxnLst/>
              <a:rect l="l" t="t" r="r" b="b"/>
              <a:pathLst>
                <a:path w="2740025" h="3510915">
                  <a:moveTo>
                    <a:pt x="0" y="3510381"/>
                  </a:moveTo>
                  <a:lnTo>
                    <a:pt x="2739656" y="3510381"/>
                  </a:lnTo>
                  <a:lnTo>
                    <a:pt x="2739656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6781" y="2787319"/>
              <a:ext cx="2795270" cy="3510915"/>
            </a:xfrm>
            <a:custGeom>
              <a:avLst/>
              <a:gdLst/>
              <a:ahLst/>
              <a:cxnLst/>
              <a:rect l="l" t="t" r="r" b="b"/>
              <a:pathLst>
                <a:path w="2795270" h="3510915">
                  <a:moveTo>
                    <a:pt x="0" y="0"/>
                  </a:moveTo>
                  <a:lnTo>
                    <a:pt x="0" y="3510381"/>
                  </a:lnTo>
                  <a:lnTo>
                    <a:pt x="2794977" y="3510381"/>
                  </a:lnTo>
                  <a:lnTo>
                    <a:pt x="2794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6781" y="2787319"/>
              <a:ext cx="2795270" cy="3510915"/>
            </a:xfrm>
            <a:custGeom>
              <a:avLst/>
              <a:gdLst/>
              <a:ahLst/>
              <a:cxnLst/>
              <a:rect l="l" t="t" r="r" b="b"/>
              <a:pathLst>
                <a:path w="2795270" h="3510915">
                  <a:moveTo>
                    <a:pt x="0" y="3510381"/>
                  </a:moveTo>
                  <a:lnTo>
                    <a:pt x="2794977" y="3510381"/>
                  </a:lnTo>
                  <a:lnTo>
                    <a:pt x="2794977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27369" y="4574571"/>
              <a:ext cx="0" cy="1007110"/>
            </a:xfrm>
            <a:custGeom>
              <a:avLst/>
              <a:gdLst/>
              <a:ahLst/>
              <a:cxnLst/>
              <a:rect l="l" t="t" r="r" b="b"/>
              <a:pathLst>
                <a:path h="1007110">
                  <a:moveTo>
                    <a:pt x="0" y="747464"/>
                  </a:moveTo>
                  <a:lnTo>
                    <a:pt x="0" y="1006573"/>
                  </a:lnTo>
                </a:path>
                <a:path h="1007110">
                  <a:moveTo>
                    <a:pt x="0" y="373418"/>
                  </a:moveTo>
                  <a:lnTo>
                    <a:pt x="0" y="400450"/>
                  </a:lnTo>
                </a:path>
                <a:path h="1007110">
                  <a:moveTo>
                    <a:pt x="0" y="0"/>
                  </a:moveTo>
                  <a:lnTo>
                    <a:pt x="0" y="27660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7879" y="4963077"/>
              <a:ext cx="0" cy="629920"/>
            </a:xfrm>
            <a:custGeom>
              <a:avLst/>
              <a:gdLst/>
              <a:ahLst/>
              <a:cxnLst/>
              <a:rect l="l" t="t" r="r" b="b"/>
              <a:pathLst>
                <a:path h="629920">
                  <a:moveTo>
                    <a:pt x="0" y="372789"/>
                  </a:moveTo>
                  <a:lnTo>
                    <a:pt x="0" y="629907"/>
                  </a:lnTo>
                </a:path>
                <a:path h="629920">
                  <a:moveTo>
                    <a:pt x="0" y="0"/>
                  </a:moveTo>
                  <a:lnTo>
                    <a:pt x="0" y="27031"/>
                  </a:lnTo>
                </a:path>
              </a:pathLst>
            </a:custGeom>
            <a:ln w="24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7879" y="4580544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0" y="0"/>
                  </a:moveTo>
                  <a:lnTo>
                    <a:pt x="0" y="35518"/>
                  </a:lnTo>
                </a:path>
              </a:pathLst>
            </a:custGeom>
            <a:ln w="24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09437" y="393352"/>
            <a:ext cx="5354900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650" spc="-10" dirty="0">
                <a:solidFill>
                  <a:srgbClr val="363648"/>
                </a:solidFill>
              </a:rPr>
              <a:t>UC-F: WR как эталон точного времени</a:t>
            </a:r>
            <a:endParaRPr lang="en-US" sz="2650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08" y="3230727"/>
            <a:ext cx="116384" cy="116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08" y="3959961"/>
            <a:ext cx="116384" cy="116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908" y="4689195"/>
            <a:ext cx="116384" cy="1163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67840" y="1832378"/>
            <a:ext cx="3171825" cy="364680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95885" indent="635" algn="ctr">
              <a:lnSpc>
                <a:spcPct val="80400"/>
              </a:lnSpc>
              <a:spcBef>
                <a:spcPts val="645"/>
              </a:spcBef>
            </a:pPr>
            <a:r>
              <a:rPr sz="2300" spc="10" dirty="0">
                <a:solidFill>
                  <a:srgbClr val="363648"/>
                </a:solidFill>
                <a:latin typeface="Segoe UI"/>
                <a:cs typeface="Segoe UI"/>
              </a:rPr>
              <a:t>Insert </a:t>
            </a:r>
            <a:r>
              <a:rPr sz="2300" dirty="0">
                <a:solidFill>
                  <a:srgbClr val="363648"/>
                </a:solidFill>
                <a:latin typeface="Segoe UI"/>
                <a:cs typeface="Segoe UI"/>
              </a:rPr>
              <a:t>some </a:t>
            </a:r>
            <a:r>
              <a:rPr sz="2300" spc="-5" dirty="0">
                <a:solidFill>
                  <a:srgbClr val="363648"/>
                </a:solidFill>
                <a:latin typeface="Segoe UI"/>
                <a:cs typeface="Segoe UI"/>
              </a:rPr>
              <a:t>probes in </a:t>
            </a:r>
            <a:r>
              <a:rPr sz="2300" dirty="0">
                <a:solidFill>
                  <a:srgbClr val="363648"/>
                </a:solidFill>
                <a:latin typeface="Segoe UI"/>
                <a:cs typeface="Segoe UI"/>
              </a:rPr>
              <a:t> small</a:t>
            </a:r>
            <a:r>
              <a:rPr sz="230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spc="-5" dirty="0">
                <a:solidFill>
                  <a:srgbClr val="363648"/>
                </a:solidFill>
                <a:latin typeface="Segoe UI"/>
                <a:cs typeface="Segoe UI"/>
              </a:rPr>
              <a:t>percent</a:t>
            </a:r>
            <a:r>
              <a:rPr sz="230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spc="-15" dirty="0">
                <a:solidFill>
                  <a:srgbClr val="363648"/>
                </a:solidFill>
                <a:latin typeface="Segoe UI"/>
                <a:cs typeface="Segoe UI"/>
              </a:rPr>
              <a:t>of</a:t>
            </a:r>
            <a:r>
              <a:rPr sz="2300" spc="-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spc="15" dirty="0">
                <a:solidFill>
                  <a:srgbClr val="363648"/>
                </a:solidFill>
                <a:latin typeface="Segoe UI"/>
                <a:cs typeface="Segoe UI"/>
              </a:rPr>
              <a:t>servers </a:t>
            </a:r>
            <a:r>
              <a:rPr sz="2300" spc="-6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(ideally</a:t>
            </a:r>
            <a:r>
              <a:rPr sz="2300" i="1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300" i="1" spc="-5" dirty="0">
                <a:solidFill>
                  <a:srgbClr val="363648"/>
                </a:solidFill>
                <a:latin typeface="Segoe UI"/>
                <a:cs typeface="Segoe UI"/>
              </a:rPr>
              <a:t>1/rack)</a:t>
            </a:r>
            <a:endParaRPr sz="2300" dirty="0">
              <a:latin typeface="Segoe UI"/>
              <a:cs typeface="Segoe UI"/>
            </a:endParaRPr>
          </a:p>
          <a:p>
            <a:pPr marR="81280" algn="ctr">
              <a:lnSpc>
                <a:spcPct val="100000"/>
              </a:lnSpc>
              <a:spcBef>
                <a:spcPts val="635"/>
              </a:spcBef>
            </a:pPr>
            <a:r>
              <a:rPr sz="1550" b="1" spc="10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1550" dirty="0">
              <a:latin typeface="Calibri"/>
              <a:cs typeface="Calibri"/>
            </a:endParaRPr>
          </a:p>
          <a:p>
            <a:pPr marL="272415" marR="350520">
              <a:lnSpc>
                <a:spcPct val="80000"/>
              </a:lnSpc>
              <a:spcBef>
                <a:spcPts val="99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Ground-truth devices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are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disciplined by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WR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with sub-ns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accuracy</a:t>
            </a:r>
            <a:endParaRPr sz="1650" dirty="0">
              <a:latin typeface="Calibri"/>
              <a:cs typeface="Calibri"/>
            </a:endParaRPr>
          </a:p>
          <a:p>
            <a:pPr marL="272415" marR="5080">
              <a:lnSpc>
                <a:spcPct val="80000"/>
              </a:lnSpc>
              <a:spcBef>
                <a:spcPts val="990"/>
              </a:spcBef>
            </a:pP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Only</a:t>
            </a:r>
            <a:r>
              <a:rPr sz="1650" spc="4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used</a:t>
            </a:r>
            <a:r>
              <a:rPr sz="1650" spc="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as</a:t>
            </a:r>
            <a:r>
              <a:rPr sz="1650" spc="7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monitoring</a:t>
            </a:r>
            <a:r>
              <a:rPr sz="1650" spc="6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device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by measuring PTP communication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from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OC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(1-hop</a:t>
            </a: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TC)</a:t>
            </a:r>
            <a:endParaRPr sz="1650" dirty="0">
              <a:latin typeface="Calibri"/>
              <a:cs typeface="Calibri"/>
            </a:endParaRPr>
          </a:p>
          <a:p>
            <a:pPr marL="272415" marR="97790">
              <a:lnSpc>
                <a:spcPct val="80000"/>
              </a:lnSpc>
              <a:spcBef>
                <a:spcPts val="990"/>
              </a:spcBef>
            </a:pP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Can be used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as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PTP ground-truth </a:t>
            </a:r>
            <a:r>
              <a:rPr sz="1650" spc="-36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master to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enhance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any cross-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exchange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PTP solution (i.e.,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SquarePTP).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4978" y="1777079"/>
            <a:ext cx="636270" cy="347345"/>
          </a:xfrm>
          <a:prstGeom prst="rect">
            <a:avLst/>
          </a:prstGeom>
          <a:solidFill>
            <a:srgbClr val="E4C9FF"/>
          </a:solidFill>
          <a:ln w="15716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69065" y="2351925"/>
            <a:ext cx="647065" cy="356870"/>
            <a:chOff x="5069065" y="2351925"/>
            <a:chExt cx="647065" cy="356870"/>
          </a:xfrm>
        </p:grpSpPr>
        <p:sp>
          <p:nvSpPr>
            <p:cNvPr id="17" name="object 17"/>
            <p:cNvSpPr/>
            <p:nvPr/>
          </p:nvSpPr>
          <p:spPr>
            <a:xfrm>
              <a:off x="5074462" y="235732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4462" y="235732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79701" y="2392190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69340" y="1773567"/>
            <a:ext cx="2306955" cy="3393440"/>
            <a:chOff x="3869340" y="1773567"/>
            <a:chExt cx="2306955" cy="3393440"/>
          </a:xfrm>
        </p:grpSpPr>
        <p:sp>
          <p:nvSpPr>
            <p:cNvPr id="21" name="object 21"/>
            <p:cNvSpPr/>
            <p:nvPr/>
          </p:nvSpPr>
          <p:spPr>
            <a:xfrm>
              <a:off x="3869340" y="4754784"/>
              <a:ext cx="200660" cy="412115"/>
            </a:xfrm>
            <a:custGeom>
              <a:avLst/>
              <a:gdLst/>
              <a:ahLst/>
              <a:cxnLst/>
              <a:rect l="l" t="t" r="r" b="b"/>
              <a:pathLst>
                <a:path w="200660" h="412114">
                  <a:moveTo>
                    <a:pt x="134292" y="46287"/>
                  </a:moveTo>
                  <a:lnTo>
                    <a:pt x="139560" y="68941"/>
                  </a:lnTo>
                  <a:lnTo>
                    <a:pt x="200433" y="18440"/>
                  </a:lnTo>
                  <a:lnTo>
                    <a:pt x="145742" y="5326"/>
                  </a:lnTo>
                  <a:lnTo>
                    <a:pt x="145742" y="43272"/>
                  </a:lnTo>
                  <a:lnTo>
                    <a:pt x="135258" y="45777"/>
                  </a:lnTo>
                  <a:lnTo>
                    <a:pt x="134292" y="46287"/>
                  </a:lnTo>
                  <a:close/>
                </a:path>
                <a:path w="200660" h="412114">
                  <a:moveTo>
                    <a:pt x="135258" y="45777"/>
                  </a:moveTo>
                  <a:lnTo>
                    <a:pt x="145742" y="43272"/>
                  </a:lnTo>
                  <a:lnTo>
                    <a:pt x="140293" y="20326"/>
                  </a:lnTo>
                  <a:lnTo>
                    <a:pt x="136626" y="21192"/>
                  </a:lnTo>
                  <a:lnTo>
                    <a:pt x="136626" y="45053"/>
                  </a:lnTo>
                  <a:lnTo>
                    <a:pt x="135258" y="45777"/>
                  </a:lnTo>
                  <a:close/>
                </a:path>
                <a:path w="200660" h="412114">
                  <a:moveTo>
                    <a:pt x="123529" y="0"/>
                  </a:moveTo>
                  <a:lnTo>
                    <a:pt x="128882" y="23021"/>
                  </a:lnTo>
                  <a:lnTo>
                    <a:pt x="140293" y="20326"/>
                  </a:lnTo>
                  <a:lnTo>
                    <a:pt x="145742" y="43272"/>
                  </a:lnTo>
                  <a:lnTo>
                    <a:pt x="145742" y="5326"/>
                  </a:lnTo>
                  <a:lnTo>
                    <a:pt x="123529" y="0"/>
                  </a:lnTo>
                  <a:close/>
                </a:path>
                <a:path w="200660" h="412114">
                  <a:moveTo>
                    <a:pt x="134220" y="45978"/>
                  </a:moveTo>
                  <a:lnTo>
                    <a:pt x="135258" y="45777"/>
                  </a:lnTo>
                  <a:lnTo>
                    <a:pt x="136626" y="45053"/>
                  </a:lnTo>
                  <a:lnTo>
                    <a:pt x="134220" y="45978"/>
                  </a:lnTo>
                  <a:close/>
                </a:path>
                <a:path w="200660" h="412114">
                  <a:moveTo>
                    <a:pt x="128882" y="23021"/>
                  </a:moveTo>
                  <a:lnTo>
                    <a:pt x="134220" y="45978"/>
                  </a:lnTo>
                  <a:lnTo>
                    <a:pt x="136626" y="45053"/>
                  </a:lnTo>
                  <a:lnTo>
                    <a:pt x="136626" y="21192"/>
                  </a:lnTo>
                  <a:lnTo>
                    <a:pt x="128882" y="23021"/>
                  </a:lnTo>
                  <a:close/>
                </a:path>
                <a:path w="200660" h="412114">
                  <a:moveTo>
                    <a:pt x="134230" y="46022"/>
                  </a:moveTo>
                  <a:lnTo>
                    <a:pt x="134292" y="46287"/>
                  </a:lnTo>
                  <a:lnTo>
                    <a:pt x="135258" y="45777"/>
                  </a:lnTo>
                  <a:lnTo>
                    <a:pt x="134230" y="46022"/>
                  </a:lnTo>
                  <a:close/>
                </a:path>
                <a:path w="200660" h="412114">
                  <a:moveTo>
                    <a:pt x="120385" y="26962"/>
                  </a:moveTo>
                  <a:lnTo>
                    <a:pt x="120385" y="53644"/>
                  </a:lnTo>
                  <a:lnTo>
                    <a:pt x="121224" y="53121"/>
                  </a:lnTo>
                  <a:lnTo>
                    <a:pt x="134292" y="46287"/>
                  </a:lnTo>
                  <a:lnTo>
                    <a:pt x="134230" y="46022"/>
                  </a:lnTo>
                  <a:lnTo>
                    <a:pt x="133902" y="46101"/>
                  </a:lnTo>
                  <a:lnTo>
                    <a:pt x="133902" y="44610"/>
                  </a:lnTo>
                  <a:lnTo>
                    <a:pt x="128882" y="23021"/>
                  </a:lnTo>
                  <a:lnTo>
                    <a:pt x="126987" y="23469"/>
                  </a:lnTo>
                  <a:lnTo>
                    <a:pt x="120385" y="26962"/>
                  </a:lnTo>
                  <a:close/>
                </a:path>
                <a:path w="200660" h="412114">
                  <a:moveTo>
                    <a:pt x="133902" y="44610"/>
                  </a:moveTo>
                  <a:lnTo>
                    <a:pt x="133902" y="46101"/>
                  </a:lnTo>
                  <a:lnTo>
                    <a:pt x="134220" y="45978"/>
                  </a:lnTo>
                  <a:lnTo>
                    <a:pt x="133902" y="44610"/>
                  </a:lnTo>
                  <a:close/>
                </a:path>
                <a:path w="200660" h="412114">
                  <a:moveTo>
                    <a:pt x="120531" y="53567"/>
                  </a:moveTo>
                  <a:lnTo>
                    <a:pt x="121224" y="53201"/>
                  </a:lnTo>
                  <a:lnTo>
                    <a:pt x="120531" y="53567"/>
                  </a:lnTo>
                  <a:close/>
                </a:path>
                <a:path w="200660" h="412114">
                  <a:moveTo>
                    <a:pt x="105613" y="35147"/>
                  </a:moveTo>
                  <a:lnTo>
                    <a:pt x="105613" y="63179"/>
                  </a:lnTo>
                  <a:lnTo>
                    <a:pt x="106451" y="62551"/>
                  </a:lnTo>
                  <a:lnTo>
                    <a:pt x="120531" y="53567"/>
                  </a:lnTo>
                  <a:lnTo>
                    <a:pt x="120385" y="53644"/>
                  </a:lnTo>
                  <a:lnTo>
                    <a:pt x="120385" y="26962"/>
                  </a:lnTo>
                  <a:lnTo>
                    <a:pt x="108965" y="33004"/>
                  </a:lnTo>
                  <a:lnTo>
                    <a:pt x="105613" y="35147"/>
                  </a:lnTo>
                  <a:close/>
                </a:path>
                <a:path w="200660" h="412114">
                  <a:moveTo>
                    <a:pt x="105763" y="63083"/>
                  </a:moveTo>
                  <a:lnTo>
                    <a:pt x="106451" y="62639"/>
                  </a:lnTo>
                  <a:lnTo>
                    <a:pt x="105763" y="63083"/>
                  </a:lnTo>
                  <a:close/>
                </a:path>
                <a:path w="200660" h="412114">
                  <a:moveTo>
                    <a:pt x="91678" y="44155"/>
                  </a:moveTo>
                  <a:lnTo>
                    <a:pt x="91678" y="73971"/>
                  </a:lnTo>
                  <a:lnTo>
                    <a:pt x="92411" y="73342"/>
                  </a:lnTo>
                  <a:lnTo>
                    <a:pt x="105763" y="63083"/>
                  </a:lnTo>
                  <a:lnTo>
                    <a:pt x="105613" y="63179"/>
                  </a:lnTo>
                  <a:lnTo>
                    <a:pt x="105613" y="35147"/>
                  </a:lnTo>
                  <a:lnTo>
                    <a:pt x="92411" y="43586"/>
                  </a:lnTo>
                  <a:lnTo>
                    <a:pt x="91678" y="44155"/>
                  </a:lnTo>
                  <a:close/>
                </a:path>
                <a:path w="200660" h="412114">
                  <a:moveTo>
                    <a:pt x="92060" y="73675"/>
                  </a:moveTo>
                  <a:lnTo>
                    <a:pt x="92411" y="73404"/>
                  </a:lnTo>
                  <a:lnTo>
                    <a:pt x="92060" y="73675"/>
                  </a:lnTo>
                  <a:close/>
                </a:path>
                <a:path w="200660" h="412114">
                  <a:moveTo>
                    <a:pt x="91678" y="73971"/>
                  </a:moveTo>
                  <a:lnTo>
                    <a:pt x="92060" y="73675"/>
                  </a:lnTo>
                  <a:lnTo>
                    <a:pt x="92411" y="73342"/>
                  </a:lnTo>
                  <a:lnTo>
                    <a:pt x="91678" y="73971"/>
                  </a:lnTo>
                  <a:close/>
                </a:path>
                <a:path w="200660" h="412114">
                  <a:moveTo>
                    <a:pt x="74390" y="57941"/>
                  </a:moveTo>
                  <a:lnTo>
                    <a:pt x="90316" y="75333"/>
                  </a:lnTo>
                  <a:lnTo>
                    <a:pt x="92060" y="73675"/>
                  </a:lnTo>
                  <a:lnTo>
                    <a:pt x="91678" y="73971"/>
                  </a:lnTo>
                  <a:lnTo>
                    <a:pt x="91678" y="44155"/>
                  </a:lnTo>
                  <a:lnTo>
                    <a:pt x="76904" y="55636"/>
                  </a:lnTo>
                  <a:lnTo>
                    <a:pt x="74390" y="57941"/>
                  </a:lnTo>
                  <a:close/>
                </a:path>
                <a:path w="200660" h="412114">
                  <a:moveTo>
                    <a:pt x="66742" y="84238"/>
                  </a:moveTo>
                  <a:lnTo>
                    <a:pt x="66742" y="99117"/>
                  </a:lnTo>
                  <a:lnTo>
                    <a:pt x="67370" y="98384"/>
                  </a:lnTo>
                  <a:lnTo>
                    <a:pt x="74180" y="91050"/>
                  </a:lnTo>
                  <a:lnTo>
                    <a:pt x="66742" y="84238"/>
                  </a:lnTo>
                  <a:close/>
                </a:path>
                <a:path w="200660" h="412114">
                  <a:moveTo>
                    <a:pt x="67126" y="98700"/>
                  </a:moveTo>
                  <a:lnTo>
                    <a:pt x="67370" y="98435"/>
                  </a:lnTo>
                  <a:lnTo>
                    <a:pt x="67126" y="98700"/>
                  </a:lnTo>
                  <a:close/>
                </a:path>
                <a:path w="200660" h="412114">
                  <a:moveTo>
                    <a:pt x="66742" y="99117"/>
                  </a:moveTo>
                  <a:lnTo>
                    <a:pt x="67126" y="98700"/>
                  </a:lnTo>
                  <a:lnTo>
                    <a:pt x="67370" y="98384"/>
                  </a:lnTo>
                  <a:lnTo>
                    <a:pt x="66742" y="99117"/>
                  </a:lnTo>
                  <a:close/>
                </a:path>
                <a:path w="200660" h="412114">
                  <a:moveTo>
                    <a:pt x="55949" y="113157"/>
                  </a:moveTo>
                  <a:lnTo>
                    <a:pt x="67126" y="98700"/>
                  </a:lnTo>
                  <a:lnTo>
                    <a:pt x="66742" y="99117"/>
                  </a:lnTo>
                  <a:lnTo>
                    <a:pt x="66742" y="84238"/>
                  </a:lnTo>
                  <a:lnTo>
                    <a:pt x="56788" y="75123"/>
                  </a:lnTo>
                  <a:lnTo>
                    <a:pt x="56473" y="75463"/>
                  </a:lnTo>
                  <a:lnTo>
                    <a:pt x="56473" y="112318"/>
                  </a:lnTo>
                  <a:lnTo>
                    <a:pt x="55949" y="113157"/>
                  </a:lnTo>
                  <a:close/>
                </a:path>
                <a:path w="200660" h="412114">
                  <a:moveTo>
                    <a:pt x="46414" y="86900"/>
                  </a:moveTo>
                  <a:lnTo>
                    <a:pt x="46414" y="127825"/>
                  </a:lnTo>
                  <a:lnTo>
                    <a:pt x="46939" y="126987"/>
                  </a:lnTo>
                  <a:lnTo>
                    <a:pt x="56473" y="112318"/>
                  </a:lnTo>
                  <a:lnTo>
                    <a:pt x="56473" y="75463"/>
                  </a:lnTo>
                  <a:lnTo>
                    <a:pt x="49034" y="83506"/>
                  </a:lnTo>
                  <a:lnTo>
                    <a:pt x="46414" y="86900"/>
                  </a:lnTo>
                  <a:close/>
                </a:path>
                <a:path w="200660" h="412114">
                  <a:moveTo>
                    <a:pt x="46859" y="127139"/>
                  </a:moveTo>
                  <a:lnTo>
                    <a:pt x="46939" y="126987"/>
                  </a:lnTo>
                  <a:lnTo>
                    <a:pt x="46859" y="127139"/>
                  </a:lnTo>
                  <a:close/>
                </a:path>
                <a:path w="200660" h="412114">
                  <a:moveTo>
                    <a:pt x="46414" y="127825"/>
                  </a:moveTo>
                  <a:lnTo>
                    <a:pt x="46859" y="127139"/>
                  </a:lnTo>
                  <a:lnTo>
                    <a:pt x="46939" y="126987"/>
                  </a:lnTo>
                  <a:lnTo>
                    <a:pt x="46414" y="127825"/>
                  </a:lnTo>
                  <a:close/>
                </a:path>
                <a:path w="200660" h="412114">
                  <a:moveTo>
                    <a:pt x="38451" y="143228"/>
                  </a:moveTo>
                  <a:lnTo>
                    <a:pt x="46859" y="127139"/>
                  </a:lnTo>
                  <a:lnTo>
                    <a:pt x="46414" y="127825"/>
                  </a:lnTo>
                  <a:lnTo>
                    <a:pt x="46414" y="86900"/>
                  </a:lnTo>
                  <a:lnTo>
                    <a:pt x="38870" y="96673"/>
                  </a:lnTo>
                  <a:lnTo>
                    <a:pt x="38870" y="142180"/>
                  </a:lnTo>
                  <a:lnTo>
                    <a:pt x="38451" y="143228"/>
                  </a:lnTo>
                  <a:close/>
                </a:path>
                <a:path w="200660" h="412114">
                  <a:moveTo>
                    <a:pt x="15506" y="137151"/>
                  </a:moveTo>
                  <a:lnTo>
                    <a:pt x="37299" y="146056"/>
                  </a:lnTo>
                  <a:lnTo>
                    <a:pt x="38870" y="142180"/>
                  </a:lnTo>
                  <a:lnTo>
                    <a:pt x="38870" y="96673"/>
                  </a:lnTo>
                  <a:lnTo>
                    <a:pt x="36984" y="99117"/>
                  </a:lnTo>
                  <a:lnTo>
                    <a:pt x="26403" y="115462"/>
                  </a:lnTo>
                  <a:lnTo>
                    <a:pt x="17287" y="132750"/>
                  </a:lnTo>
                  <a:lnTo>
                    <a:pt x="15506" y="137151"/>
                  </a:lnTo>
                  <a:close/>
                </a:path>
                <a:path w="200660" h="412114">
                  <a:moveTo>
                    <a:pt x="27451" y="174764"/>
                  </a:moveTo>
                  <a:lnTo>
                    <a:pt x="29546" y="166697"/>
                  </a:lnTo>
                  <a:lnTo>
                    <a:pt x="27555" y="166165"/>
                  </a:lnTo>
                  <a:lnTo>
                    <a:pt x="27555" y="174136"/>
                  </a:lnTo>
                  <a:lnTo>
                    <a:pt x="27451" y="174764"/>
                  </a:lnTo>
                  <a:close/>
                </a:path>
                <a:path w="200660" h="412114">
                  <a:moveTo>
                    <a:pt x="25774" y="165689"/>
                  </a:moveTo>
                  <a:lnTo>
                    <a:pt x="25774" y="182831"/>
                  </a:lnTo>
                  <a:lnTo>
                    <a:pt x="25878" y="182204"/>
                  </a:lnTo>
                  <a:lnTo>
                    <a:pt x="27555" y="174136"/>
                  </a:lnTo>
                  <a:lnTo>
                    <a:pt x="27555" y="166165"/>
                  </a:lnTo>
                  <a:lnTo>
                    <a:pt x="25774" y="165689"/>
                  </a:lnTo>
                  <a:close/>
                </a:path>
                <a:path w="200660" h="412114">
                  <a:moveTo>
                    <a:pt x="25803" y="182690"/>
                  </a:moveTo>
                  <a:lnTo>
                    <a:pt x="25878" y="182323"/>
                  </a:lnTo>
                  <a:lnTo>
                    <a:pt x="25803" y="182690"/>
                  </a:lnTo>
                  <a:close/>
                </a:path>
                <a:path w="200660" h="412114">
                  <a:moveTo>
                    <a:pt x="24517" y="165353"/>
                  </a:moveTo>
                  <a:lnTo>
                    <a:pt x="24517" y="191005"/>
                  </a:lnTo>
                  <a:lnTo>
                    <a:pt x="25803" y="182690"/>
                  </a:lnTo>
                  <a:lnTo>
                    <a:pt x="25774" y="182831"/>
                  </a:lnTo>
                  <a:lnTo>
                    <a:pt x="25774" y="165689"/>
                  </a:lnTo>
                  <a:lnTo>
                    <a:pt x="24517" y="165353"/>
                  </a:lnTo>
                  <a:close/>
                </a:path>
                <a:path w="200660" h="412114">
                  <a:moveTo>
                    <a:pt x="0" y="206931"/>
                  </a:moveTo>
                  <a:lnTo>
                    <a:pt x="209" y="216465"/>
                  </a:lnTo>
                  <a:lnTo>
                    <a:pt x="1047" y="225999"/>
                  </a:lnTo>
                  <a:lnTo>
                    <a:pt x="2514" y="235953"/>
                  </a:lnTo>
                  <a:lnTo>
                    <a:pt x="25669" y="231343"/>
                  </a:lnTo>
                  <a:lnTo>
                    <a:pt x="25669" y="231029"/>
                  </a:lnTo>
                  <a:lnTo>
                    <a:pt x="25774" y="231658"/>
                  </a:lnTo>
                  <a:lnTo>
                    <a:pt x="24517" y="222961"/>
                  </a:lnTo>
                  <a:lnTo>
                    <a:pt x="24517" y="223589"/>
                  </a:lnTo>
                  <a:lnTo>
                    <a:pt x="23783" y="214684"/>
                  </a:lnTo>
                  <a:lnTo>
                    <a:pt x="23783" y="215417"/>
                  </a:lnTo>
                  <a:lnTo>
                    <a:pt x="23582" y="206930"/>
                  </a:lnTo>
                  <a:lnTo>
                    <a:pt x="23575" y="207244"/>
                  </a:lnTo>
                  <a:lnTo>
                    <a:pt x="23575" y="165101"/>
                  </a:lnTo>
                  <a:lnTo>
                    <a:pt x="6809" y="160620"/>
                  </a:lnTo>
                  <a:lnTo>
                    <a:pt x="4504" y="169001"/>
                  </a:lnTo>
                  <a:lnTo>
                    <a:pt x="2618" y="178432"/>
                  </a:lnTo>
                  <a:lnTo>
                    <a:pt x="1153" y="187862"/>
                  </a:lnTo>
                  <a:lnTo>
                    <a:pt x="209" y="197396"/>
                  </a:lnTo>
                  <a:lnTo>
                    <a:pt x="0" y="206931"/>
                  </a:lnTo>
                  <a:close/>
                </a:path>
                <a:path w="200660" h="412114">
                  <a:moveTo>
                    <a:pt x="23575" y="165101"/>
                  </a:moveTo>
                  <a:lnTo>
                    <a:pt x="23582" y="206930"/>
                  </a:lnTo>
                  <a:lnTo>
                    <a:pt x="23783" y="198443"/>
                  </a:lnTo>
                  <a:lnTo>
                    <a:pt x="23783" y="199282"/>
                  </a:lnTo>
                  <a:lnTo>
                    <a:pt x="24621" y="190376"/>
                  </a:lnTo>
                  <a:lnTo>
                    <a:pt x="24517" y="191005"/>
                  </a:lnTo>
                  <a:lnTo>
                    <a:pt x="24517" y="165353"/>
                  </a:lnTo>
                  <a:lnTo>
                    <a:pt x="23575" y="165101"/>
                  </a:lnTo>
                  <a:close/>
                </a:path>
                <a:path w="200660" h="412114">
                  <a:moveTo>
                    <a:pt x="8487" y="259632"/>
                  </a:moveTo>
                  <a:lnTo>
                    <a:pt x="24831" y="298085"/>
                  </a:lnTo>
                  <a:lnTo>
                    <a:pt x="43061" y="325746"/>
                  </a:lnTo>
                  <a:lnTo>
                    <a:pt x="62026" y="311810"/>
                  </a:lnTo>
                  <a:lnTo>
                    <a:pt x="54692" y="301739"/>
                  </a:lnTo>
                  <a:lnTo>
                    <a:pt x="45681" y="287102"/>
                  </a:lnTo>
                  <a:lnTo>
                    <a:pt x="45158" y="286245"/>
                  </a:lnTo>
                  <a:lnTo>
                    <a:pt x="38138" y="271802"/>
                  </a:lnTo>
                  <a:lnTo>
                    <a:pt x="37718" y="270948"/>
                  </a:lnTo>
                  <a:lnTo>
                    <a:pt x="31537" y="255127"/>
                  </a:lnTo>
                  <a:lnTo>
                    <a:pt x="31537" y="254762"/>
                  </a:lnTo>
                  <a:lnTo>
                    <a:pt x="31117" y="253345"/>
                  </a:lnTo>
                  <a:lnTo>
                    <a:pt x="8487" y="259632"/>
                  </a:lnTo>
                  <a:close/>
                </a:path>
                <a:path w="200660" h="412114">
                  <a:moveTo>
                    <a:pt x="54246" y="301126"/>
                  </a:moveTo>
                  <a:lnTo>
                    <a:pt x="54692" y="301857"/>
                  </a:lnTo>
                  <a:lnTo>
                    <a:pt x="54246" y="301126"/>
                  </a:lnTo>
                  <a:close/>
                </a:path>
                <a:path w="200660" h="412114">
                  <a:moveTo>
                    <a:pt x="45158" y="286245"/>
                  </a:moveTo>
                  <a:lnTo>
                    <a:pt x="45681" y="287188"/>
                  </a:lnTo>
                  <a:lnTo>
                    <a:pt x="45466" y="286748"/>
                  </a:lnTo>
                  <a:lnTo>
                    <a:pt x="45158" y="286245"/>
                  </a:lnTo>
                  <a:close/>
                </a:path>
                <a:path w="200660" h="412114">
                  <a:moveTo>
                    <a:pt x="45466" y="286748"/>
                  </a:moveTo>
                  <a:lnTo>
                    <a:pt x="45681" y="287188"/>
                  </a:lnTo>
                  <a:lnTo>
                    <a:pt x="45466" y="286748"/>
                  </a:lnTo>
                  <a:close/>
                </a:path>
                <a:path w="200660" h="412114">
                  <a:moveTo>
                    <a:pt x="45158" y="286121"/>
                  </a:moveTo>
                  <a:lnTo>
                    <a:pt x="45466" y="286748"/>
                  </a:lnTo>
                  <a:lnTo>
                    <a:pt x="45158" y="286121"/>
                  </a:lnTo>
                  <a:close/>
                </a:path>
                <a:path w="200660" h="412114">
                  <a:moveTo>
                    <a:pt x="37718" y="270948"/>
                  </a:moveTo>
                  <a:lnTo>
                    <a:pt x="38138" y="271891"/>
                  </a:lnTo>
                  <a:lnTo>
                    <a:pt x="37960" y="271440"/>
                  </a:lnTo>
                  <a:lnTo>
                    <a:pt x="37718" y="270948"/>
                  </a:lnTo>
                  <a:close/>
                </a:path>
                <a:path w="200660" h="412114">
                  <a:moveTo>
                    <a:pt x="37960" y="271440"/>
                  </a:moveTo>
                  <a:lnTo>
                    <a:pt x="38138" y="271891"/>
                  </a:lnTo>
                  <a:lnTo>
                    <a:pt x="37960" y="271440"/>
                  </a:lnTo>
                  <a:close/>
                </a:path>
                <a:path w="200660" h="412114">
                  <a:moveTo>
                    <a:pt x="37718" y="270827"/>
                  </a:moveTo>
                  <a:lnTo>
                    <a:pt x="37960" y="271440"/>
                  </a:lnTo>
                  <a:lnTo>
                    <a:pt x="37718" y="270827"/>
                  </a:lnTo>
                  <a:close/>
                </a:path>
                <a:path w="200660" h="412114">
                  <a:moveTo>
                    <a:pt x="31537" y="254762"/>
                  </a:moveTo>
                  <a:lnTo>
                    <a:pt x="31537" y="255127"/>
                  </a:lnTo>
                  <a:lnTo>
                    <a:pt x="31957" y="256175"/>
                  </a:lnTo>
                  <a:lnTo>
                    <a:pt x="31537" y="254762"/>
                  </a:lnTo>
                  <a:close/>
                </a:path>
                <a:path w="200660" h="412114">
                  <a:moveTo>
                    <a:pt x="112528" y="411765"/>
                  </a:moveTo>
                  <a:lnTo>
                    <a:pt x="189852" y="395420"/>
                  </a:lnTo>
                  <a:lnTo>
                    <a:pt x="130340" y="343348"/>
                  </a:lnTo>
                  <a:lnTo>
                    <a:pt x="129396" y="346972"/>
                  </a:lnTo>
                  <a:lnTo>
                    <a:pt x="129396" y="366293"/>
                  </a:lnTo>
                  <a:lnTo>
                    <a:pt x="120385" y="388086"/>
                  </a:lnTo>
                  <a:lnTo>
                    <a:pt x="118857" y="387454"/>
                  </a:lnTo>
                  <a:lnTo>
                    <a:pt x="112528" y="411765"/>
                  </a:lnTo>
                  <a:close/>
                </a:path>
                <a:path w="200660" h="412114">
                  <a:moveTo>
                    <a:pt x="118857" y="387454"/>
                  </a:moveTo>
                  <a:lnTo>
                    <a:pt x="120385" y="388086"/>
                  </a:lnTo>
                  <a:lnTo>
                    <a:pt x="129396" y="366293"/>
                  </a:lnTo>
                  <a:lnTo>
                    <a:pt x="124852" y="364427"/>
                  </a:lnTo>
                  <a:lnTo>
                    <a:pt x="118857" y="387454"/>
                  </a:lnTo>
                  <a:close/>
                </a:path>
                <a:path w="200660" h="412114">
                  <a:moveTo>
                    <a:pt x="124852" y="364427"/>
                  </a:moveTo>
                  <a:lnTo>
                    <a:pt x="129396" y="366293"/>
                  </a:lnTo>
                  <a:lnTo>
                    <a:pt x="129396" y="346972"/>
                  </a:lnTo>
                  <a:lnTo>
                    <a:pt x="124852" y="364427"/>
                  </a:lnTo>
                  <a:close/>
                </a:path>
                <a:path w="200660" h="412114">
                  <a:moveTo>
                    <a:pt x="59512" y="345234"/>
                  </a:moveTo>
                  <a:lnTo>
                    <a:pt x="72608" y="358016"/>
                  </a:lnTo>
                  <a:lnTo>
                    <a:pt x="87276" y="370065"/>
                  </a:lnTo>
                  <a:lnTo>
                    <a:pt x="103412" y="381067"/>
                  </a:lnTo>
                  <a:lnTo>
                    <a:pt x="118857" y="387454"/>
                  </a:lnTo>
                  <a:lnTo>
                    <a:pt x="124852" y="364427"/>
                  </a:lnTo>
                  <a:lnTo>
                    <a:pt x="115775" y="360700"/>
                  </a:lnTo>
                  <a:lnTo>
                    <a:pt x="115775" y="360950"/>
                  </a:lnTo>
                  <a:lnTo>
                    <a:pt x="113576" y="359797"/>
                  </a:lnTo>
                  <a:lnTo>
                    <a:pt x="113576" y="359452"/>
                  </a:lnTo>
                  <a:lnTo>
                    <a:pt x="101003" y="350892"/>
                  </a:lnTo>
                  <a:lnTo>
                    <a:pt x="101003" y="350734"/>
                  </a:lnTo>
                  <a:lnTo>
                    <a:pt x="88639" y="340695"/>
                  </a:lnTo>
                  <a:lnTo>
                    <a:pt x="87905" y="340099"/>
                  </a:lnTo>
                  <a:lnTo>
                    <a:pt x="75962" y="328364"/>
                  </a:lnTo>
                  <a:lnTo>
                    <a:pt x="59512" y="345234"/>
                  </a:lnTo>
                  <a:close/>
                </a:path>
                <a:path w="200660" h="412114">
                  <a:moveTo>
                    <a:pt x="113576" y="359797"/>
                  </a:moveTo>
                  <a:lnTo>
                    <a:pt x="115775" y="360950"/>
                  </a:lnTo>
                  <a:lnTo>
                    <a:pt x="114850" y="360320"/>
                  </a:lnTo>
                  <a:lnTo>
                    <a:pt x="113576" y="359797"/>
                  </a:lnTo>
                  <a:close/>
                </a:path>
                <a:path w="200660" h="412114">
                  <a:moveTo>
                    <a:pt x="114850" y="360320"/>
                  </a:moveTo>
                  <a:lnTo>
                    <a:pt x="115775" y="360950"/>
                  </a:lnTo>
                  <a:lnTo>
                    <a:pt x="115775" y="360700"/>
                  </a:lnTo>
                  <a:lnTo>
                    <a:pt x="114850" y="360320"/>
                  </a:lnTo>
                  <a:close/>
                </a:path>
                <a:path w="200660" h="412114">
                  <a:moveTo>
                    <a:pt x="113576" y="359452"/>
                  </a:moveTo>
                  <a:lnTo>
                    <a:pt x="113576" y="359797"/>
                  </a:lnTo>
                  <a:lnTo>
                    <a:pt x="114850" y="360320"/>
                  </a:lnTo>
                  <a:lnTo>
                    <a:pt x="113576" y="359452"/>
                  </a:lnTo>
                  <a:close/>
                </a:path>
                <a:path w="200660" h="412114">
                  <a:moveTo>
                    <a:pt x="101003" y="350734"/>
                  </a:moveTo>
                  <a:lnTo>
                    <a:pt x="101003" y="350892"/>
                  </a:lnTo>
                  <a:lnTo>
                    <a:pt x="101841" y="351415"/>
                  </a:lnTo>
                  <a:lnTo>
                    <a:pt x="101003" y="350734"/>
                  </a:lnTo>
                  <a:close/>
                </a:path>
                <a:path w="200660" h="412114">
                  <a:moveTo>
                    <a:pt x="87905" y="340099"/>
                  </a:moveTo>
                  <a:lnTo>
                    <a:pt x="88639" y="340728"/>
                  </a:lnTo>
                  <a:lnTo>
                    <a:pt x="88439" y="340533"/>
                  </a:lnTo>
                  <a:lnTo>
                    <a:pt x="87905" y="340099"/>
                  </a:lnTo>
                  <a:close/>
                </a:path>
                <a:path w="200660" h="412114">
                  <a:moveTo>
                    <a:pt x="88439" y="340533"/>
                  </a:moveTo>
                  <a:lnTo>
                    <a:pt x="88639" y="340728"/>
                  </a:lnTo>
                  <a:lnTo>
                    <a:pt x="88439" y="340533"/>
                  </a:lnTo>
                  <a:close/>
                </a:path>
                <a:path w="200660" h="412114">
                  <a:moveTo>
                    <a:pt x="87905" y="340012"/>
                  </a:moveTo>
                  <a:lnTo>
                    <a:pt x="88439" y="340533"/>
                  </a:lnTo>
                  <a:lnTo>
                    <a:pt x="87905" y="3400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4634" y="1778965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4634" y="1778965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4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39873" y="1814252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0332" y="1782368"/>
            <a:ext cx="645795" cy="358140"/>
            <a:chOff x="7440332" y="1782368"/>
            <a:chExt cx="645795" cy="358140"/>
          </a:xfrm>
        </p:grpSpPr>
        <p:sp>
          <p:nvSpPr>
            <p:cNvPr id="26" name="object 26"/>
            <p:cNvSpPr/>
            <p:nvPr/>
          </p:nvSpPr>
          <p:spPr>
            <a:xfrm>
              <a:off x="7445730" y="178776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5730" y="1787766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8800F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50969" y="1823367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10753" y="1787766"/>
            <a:ext cx="63627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1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39408" y="2117074"/>
            <a:ext cx="3592195" cy="566420"/>
            <a:chOff x="4939408" y="2117074"/>
            <a:chExt cx="3592195" cy="566420"/>
          </a:xfrm>
        </p:grpSpPr>
        <p:sp>
          <p:nvSpPr>
            <p:cNvPr id="31" name="object 31"/>
            <p:cNvSpPr/>
            <p:nvPr/>
          </p:nvSpPr>
          <p:spPr>
            <a:xfrm>
              <a:off x="5393188" y="2119589"/>
              <a:ext cx="463550" cy="238125"/>
            </a:xfrm>
            <a:custGeom>
              <a:avLst/>
              <a:gdLst/>
              <a:ahLst/>
              <a:cxnLst/>
              <a:rect l="l" t="t" r="r" b="b"/>
              <a:pathLst>
                <a:path w="463550" h="238125">
                  <a:moveTo>
                    <a:pt x="442360" y="7019"/>
                  </a:moveTo>
                  <a:lnTo>
                    <a:pt x="449379" y="21059"/>
                  </a:lnTo>
                  <a:lnTo>
                    <a:pt x="463524" y="14039"/>
                  </a:lnTo>
                  <a:lnTo>
                    <a:pt x="456399" y="0"/>
                  </a:lnTo>
                  <a:lnTo>
                    <a:pt x="442360" y="7019"/>
                  </a:lnTo>
                  <a:close/>
                </a:path>
                <a:path w="463550" h="238125">
                  <a:moveTo>
                    <a:pt x="414280" y="21164"/>
                  </a:moveTo>
                  <a:lnTo>
                    <a:pt x="421300" y="35204"/>
                  </a:lnTo>
                  <a:lnTo>
                    <a:pt x="435339" y="28183"/>
                  </a:lnTo>
                  <a:lnTo>
                    <a:pt x="428320" y="14039"/>
                  </a:lnTo>
                  <a:lnTo>
                    <a:pt x="414280" y="21164"/>
                  </a:lnTo>
                  <a:close/>
                </a:path>
                <a:path w="463550" h="238125">
                  <a:moveTo>
                    <a:pt x="386200" y="35204"/>
                  </a:moveTo>
                  <a:lnTo>
                    <a:pt x="393219" y="49244"/>
                  </a:lnTo>
                  <a:lnTo>
                    <a:pt x="407261" y="42223"/>
                  </a:lnTo>
                  <a:lnTo>
                    <a:pt x="400240" y="28183"/>
                  </a:lnTo>
                  <a:lnTo>
                    <a:pt x="386200" y="35204"/>
                  </a:lnTo>
                  <a:close/>
                </a:path>
                <a:path w="463550" h="238125">
                  <a:moveTo>
                    <a:pt x="358120" y="49348"/>
                  </a:moveTo>
                  <a:lnTo>
                    <a:pt x="365140" y="63388"/>
                  </a:lnTo>
                  <a:lnTo>
                    <a:pt x="379181" y="56368"/>
                  </a:lnTo>
                  <a:lnTo>
                    <a:pt x="372160" y="42223"/>
                  </a:lnTo>
                  <a:lnTo>
                    <a:pt x="358120" y="49348"/>
                  </a:lnTo>
                  <a:close/>
                </a:path>
                <a:path w="463550" h="238125">
                  <a:moveTo>
                    <a:pt x="330041" y="63388"/>
                  </a:moveTo>
                  <a:lnTo>
                    <a:pt x="337060" y="77428"/>
                  </a:lnTo>
                  <a:lnTo>
                    <a:pt x="351100" y="70408"/>
                  </a:lnTo>
                  <a:lnTo>
                    <a:pt x="344081" y="56368"/>
                  </a:lnTo>
                  <a:lnTo>
                    <a:pt x="330041" y="63388"/>
                  </a:lnTo>
                  <a:close/>
                </a:path>
                <a:path w="463550" h="238125">
                  <a:moveTo>
                    <a:pt x="301856" y="77533"/>
                  </a:moveTo>
                  <a:lnTo>
                    <a:pt x="308982" y="91573"/>
                  </a:lnTo>
                  <a:lnTo>
                    <a:pt x="323021" y="84552"/>
                  </a:lnTo>
                  <a:lnTo>
                    <a:pt x="315895" y="70408"/>
                  </a:lnTo>
                  <a:lnTo>
                    <a:pt x="301856" y="77533"/>
                  </a:lnTo>
                  <a:close/>
                </a:path>
                <a:path w="463550" h="238125">
                  <a:moveTo>
                    <a:pt x="273776" y="91573"/>
                  </a:moveTo>
                  <a:lnTo>
                    <a:pt x="280797" y="105613"/>
                  </a:lnTo>
                  <a:lnTo>
                    <a:pt x="294940" y="98592"/>
                  </a:lnTo>
                  <a:lnTo>
                    <a:pt x="287817" y="84552"/>
                  </a:lnTo>
                  <a:lnTo>
                    <a:pt x="273776" y="91573"/>
                  </a:lnTo>
                  <a:close/>
                </a:path>
                <a:path w="463550" h="238125">
                  <a:moveTo>
                    <a:pt x="245698" y="105717"/>
                  </a:moveTo>
                  <a:lnTo>
                    <a:pt x="252717" y="119757"/>
                  </a:lnTo>
                  <a:lnTo>
                    <a:pt x="266757" y="112737"/>
                  </a:lnTo>
                  <a:lnTo>
                    <a:pt x="259736" y="98592"/>
                  </a:lnTo>
                  <a:lnTo>
                    <a:pt x="245698" y="105717"/>
                  </a:lnTo>
                  <a:close/>
                </a:path>
                <a:path w="463550" h="238125">
                  <a:moveTo>
                    <a:pt x="217617" y="119757"/>
                  </a:moveTo>
                  <a:lnTo>
                    <a:pt x="224637" y="133797"/>
                  </a:lnTo>
                  <a:lnTo>
                    <a:pt x="238677" y="126777"/>
                  </a:lnTo>
                  <a:lnTo>
                    <a:pt x="231658" y="112737"/>
                  </a:lnTo>
                  <a:lnTo>
                    <a:pt x="217617" y="119757"/>
                  </a:lnTo>
                  <a:close/>
                </a:path>
                <a:path w="463550" h="238125">
                  <a:moveTo>
                    <a:pt x="189537" y="133902"/>
                  </a:moveTo>
                  <a:lnTo>
                    <a:pt x="196557" y="147942"/>
                  </a:lnTo>
                  <a:lnTo>
                    <a:pt x="210597" y="140921"/>
                  </a:lnTo>
                  <a:lnTo>
                    <a:pt x="203577" y="126777"/>
                  </a:lnTo>
                  <a:lnTo>
                    <a:pt x="189537" y="133902"/>
                  </a:lnTo>
                  <a:close/>
                </a:path>
                <a:path w="463550" h="238125">
                  <a:moveTo>
                    <a:pt x="161457" y="147942"/>
                  </a:moveTo>
                  <a:lnTo>
                    <a:pt x="168478" y="161982"/>
                  </a:lnTo>
                  <a:lnTo>
                    <a:pt x="182518" y="154961"/>
                  </a:lnTo>
                  <a:lnTo>
                    <a:pt x="175497" y="140921"/>
                  </a:lnTo>
                  <a:lnTo>
                    <a:pt x="161457" y="147942"/>
                  </a:lnTo>
                  <a:close/>
                </a:path>
                <a:path w="463550" h="238125">
                  <a:moveTo>
                    <a:pt x="133273" y="162086"/>
                  </a:moveTo>
                  <a:lnTo>
                    <a:pt x="140398" y="176126"/>
                  </a:lnTo>
                  <a:lnTo>
                    <a:pt x="154438" y="169106"/>
                  </a:lnTo>
                  <a:lnTo>
                    <a:pt x="147419" y="155067"/>
                  </a:lnTo>
                  <a:lnTo>
                    <a:pt x="133273" y="162086"/>
                  </a:lnTo>
                  <a:close/>
                </a:path>
                <a:path w="463550" h="238125">
                  <a:moveTo>
                    <a:pt x="105194" y="176126"/>
                  </a:moveTo>
                  <a:lnTo>
                    <a:pt x="112318" y="190165"/>
                  </a:lnTo>
                  <a:lnTo>
                    <a:pt x="126358" y="183146"/>
                  </a:lnTo>
                  <a:lnTo>
                    <a:pt x="119233" y="169106"/>
                  </a:lnTo>
                  <a:lnTo>
                    <a:pt x="105194" y="176126"/>
                  </a:lnTo>
                  <a:close/>
                </a:path>
                <a:path w="463550" h="238125">
                  <a:moveTo>
                    <a:pt x="77114" y="190271"/>
                  </a:moveTo>
                  <a:lnTo>
                    <a:pt x="84133" y="204311"/>
                  </a:lnTo>
                  <a:lnTo>
                    <a:pt x="98173" y="197290"/>
                  </a:lnTo>
                  <a:lnTo>
                    <a:pt x="91154" y="183250"/>
                  </a:lnTo>
                  <a:lnTo>
                    <a:pt x="77114" y="190271"/>
                  </a:lnTo>
                  <a:close/>
                </a:path>
                <a:path w="463550" h="238125">
                  <a:moveTo>
                    <a:pt x="0" y="237733"/>
                  </a:moveTo>
                  <a:lnTo>
                    <a:pt x="91050" y="231343"/>
                  </a:lnTo>
                  <a:lnTo>
                    <a:pt x="94297" y="227571"/>
                  </a:lnTo>
                  <a:lnTo>
                    <a:pt x="94087" y="223274"/>
                  </a:lnTo>
                  <a:lnTo>
                    <a:pt x="93774" y="218874"/>
                  </a:lnTo>
                  <a:lnTo>
                    <a:pt x="90002" y="215626"/>
                  </a:lnTo>
                  <a:lnTo>
                    <a:pt x="56786" y="217985"/>
                  </a:lnTo>
                  <a:lnTo>
                    <a:pt x="56055" y="218351"/>
                  </a:lnTo>
                  <a:lnTo>
                    <a:pt x="55903" y="218048"/>
                  </a:lnTo>
                  <a:lnTo>
                    <a:pt x="42015" y="219034"/>
                  </a:lnTo>
                  <a:lnTo>
                    <a:pt x="42015" y="225475"/>
                  </a:lnTo>
                  <a:lnTo>
                    <a:pt x="27974" y="232495"/>
                  </a:lnTo>
                  <a:lnTo>
                    <a:pt x="26954" y="230454"/>
                  </a:lnTo>
                  <a:lnTo>
                    <a:pt x="24202" y="233648"/>
                  </a:lnTo>
                  <a:lnTo>
                    <a:pt x="17707" y="220760"/>
                  </a:lnTo>
                  <a:lnTo>
                    <a:pt x="17707" y="217184"/>
                  </a:lnTo>
                  <a:lnTo>
                    <a:pt x="0" y="237733"/>
                  </a:lnTo>
                  <a:close/>
                </a:path>
                <a:path w="463550" h="238125">
                  <a:moveTo>
                    <a:pt x="49034" y="180828"/>
                  </a:moveTo>
                  <a:lnTo>
                    <a:pt x="49034" y="204311"/>
                  </a:lnTo>
                  <a:lnTo>
                    <a:pt x="49825" y="203915"/>
                  </a:lnTo>
                  <a:lnTo>
                    <a:pt x="71456" y="178850"/>
                  </a:lnTo>
                  <a:lnTo>
                    <a:pt x="71141" y="173821"/>
                  </a:lnTo>
                  <a:lnTo>
                    <a:pt x="67788" y="170992"/>
                  </a:lnTo>
                  <a:lnTo>
                    <a:pt x="64541" y="168163"/>
                  </a:lnTo>
                  <a:lnTo>
                    <a:pt x="59617" y="168582"/>
                  </a:lnTo>
                  <a:lnTo>
                    <a:pt x="56786" y="171832"/>
                  </a:lnTo>
                  <a:lnTo>
                    <a:pt x="49034" y="180828"/>
                  </a:lnTo>
                  <a:close/>
                </a:path>
                <a:path w="463550" h="238125">
                  <a:moveTo>
                    <a:pt x="49199" y="204641"/>
                  </a:moveTo>
                  <a:lnTo>
                    <a:pt x="55903" y="218048"/>
                  </a:lnTo>
                  <a:lnTo>
                    <a:pt x="56788" y="217984"/>
                  </a:lnTo>
                  <a:lnTo>
                    <a:pt x="70095" y="211330"/>
                  </a:lnTo>
                  <a:lnTo>
                    <a:pt x="63074" y="197290"/>
                  </a:lnTo>
                  <a:lnTo>
                    <a:pt x="49825" y="203915"/>
                  </a:lnTo>
                  <a:lnTo>
                    <a:pt x="49199" y="204641"/>
                  </a:lnTo>
                  <a:close/>
                </a:path>
                <a:path w="463550" h="238125">
                  <a:moveTo>
                    <a:pt x="55903" y="218048"/>
                  </a:moveTo>
                  <a:lnTo>
                    <a:pt x="56055" y="218351"/>
                  </a:lnTo>
                  <a:lnTo>
                    <a:pt x="56786" y="217985"/>
                  </a:lnTo>
                  <a:lnTo>
                    <a:pt x="55903" y="218048"/>
                  </a:lnTo>
                  <a:close/>
                </a:path>
                <a:path w="463550" h="238125">
                  <a:moveTo>
                    <a:pt x="49034" y="204311"/>
                  </a:moveTo>
                  <a:lnTo>
                    <a:pt x="49199" y="204641"/>
                  </a:lnTo>
                  <a:lnTo>
                    <a:pt x="49825" y="203915"/>
                  </a:lnTo>
                  <a:lnTo>
                    <a:pt x="49034" y="204311"/>
                  </a:lnTo>
                  <a:close/>
                </a:path>
                <a:path w="463550" h="238125">
                  <a:moveTo>
                    <a:pt x="20954" y="213415"/>
                  </a:moveTo>
                  <a:lnTo>
                    <a:pt x="20954" y="218455"/>
                  </a:lnTo>
                  <a:lnTo>
                    <a:pt x="34994" y="211435"/>
                  </a:lnTo>
                  <a:lnTo>
                    <a:pt x="38060" y="217567"/>
                  </a:lnTo>
                  <a:lnTo>
                    <a:pt x="49199" y="204641"/>
                  </a:lnTo>
                  <a:lnTo>
                    <a:pt x="49034" y="204311"/>
                  </a:lnTo>
                  <a:lnTo>
                    <a:pt x="49034" y="180828"/>
                  </a:lnTo>
                  <a:lnTo>
                    <a:pt x="20954" y="213415"/>
                  </a:lnTo>
                  <a:close/>
                </a:path>
                <a:path w="463550" h="238125">
                  <a:moveTo>
                    <a:pt x="26954" y="230454"/>
                  </a:moveTo>
                  <a:lnTo>
                    <a:pt x="27974" y="232495"/>
                  </a:lnTo>
                  <a:lnTo>
                    <a:pt x="42015" y="225475"/>
                  </a:lnTo>
                  <a:lnTo>
                    <a:pt x="38904" y="219255"/>
                  </a:lnTo>
                  <a:lnTo>
                    <a:pt x="36456" y="219429"/>
                  </a:lnTo>
                  <a:lnTo>
                    <a:pt x="26954" y="230454"/>
                  </a:lnTo>
                  <a:close/>
                </a:path>
                <a:path w="463550" h="238125">
                  <a:moveTo>
                    <a:pt x="38904" y="219255"/>
                  </a:moveTo>
                  <a:lnTo>
                    <a:pt x="42015" y="225475"/>
                  </a:lnTo>
                  <a:lnTo>
                    <a:pt x="42015" y="219034"/>
                  </a:lnTo>
                  <a:lnTo>
                    <a:pt x="38904" y="219255"/>
                  </a:lnTo>
                  <a:close/>
                </a:path>
                <a:path w="463550" h="238125">
                  <a:moveTo>
                    <a:pt x="36456" y="219429"/>
                  </a:moveTo>
                  <a:lnTo>
                    <a:pt x="38904" y="219255"/>
                  </a:lnTo>
                  <a:lnTo>
                    <a:pt x="38060" y="217567"/>
                  </a:lnTo>
                  <a:lnTo>
                    <a:pt x="36456" y="219429"/>
                  </a:lnTo>
                  <a:close/>
                </a:path>
                <a:path w="463550" h="238125">
                  <a:moveTo>
                    <a:pt x="20954" y="218455"/>
                  </a:moveTo>
                  <a:lnTo>
                    <a:pt x="21956" y="220458"/>
                  </a:lnTo>
                  <a:lnTo>
                    <a:pt x="36456" y="219429"/>
                  </a:lnTo>
                  <a:lnTo>
                    <a:pt x="38060" y="217567"/>
                  </a:lnTo>
                  <a:lnTo>
                    <a:pt x="34994" y="211435"/>
                  </a:lnTo>
                  <a:lnTo>
                    <a:pt x="20954" y="218455"/>
                  </a:lnTo>
                  <a:close/>
                </a:path>
                <a:path w="463550" h="238125">
                  <a:moveTo>
                    <a:pt x="21956" y="220458"/>
                  </a:moveTo>
                  <a:lnTo>
                    <a:pt x="26954" y="230454"/>
                  </a:lnTo>
                  <a:lnTo>
                    <a:pt x="36456" y="219429"/>
                  </a:lnTo>
                  <a:lnTo>
                    <a:pt x="21956" y="220458"/>
                  </a:lnTo>
                  <a:close/>
                </a:path>
                <a:path w="463550" h="238125">
                  <a:moveTo>
                    <a:pt x="17707" y="220760"/>
                  </a:moveTo>
                  <a:lnTo>
                    <a:pt x="24202" y="233648"/>
                  </a:lnTo>
                  <a:lnTo>
                    <a:pt x="26954" y="230454"/>
                  </a:lnTo>
                  <a:lnTo>
                    <a:pt x="21956" y="220458"/>
                  </a:lnTo>
                  <a:lnTo>
                    <a:pt x="17707" y="220760"/>
                  </a:lnTo>
                  <a:close/>
                </a:path>
                <a:path w="463550" h="238125">
                  <a:moveTo>
                    <a:pt x="17707" y="217184"/>
                  </a:moveTo>
                  <a:lnTo>
                    <a:pt x="17707" y="220760"/>
                  </a:lnTo>
                  <a:lnTo>
                    <a:pt x="21956" y="220458"/>
                  </a:lnTo>
                  <a:lnTo>
                    <a:pt x="20954" y="218455"/>
                  </a:lnTo>
                  <a:lnTo>
                    <a:pt x="20954" y="213415"/>
                  </a:lnTo>
                  <a:lnTo>
                    <a:pt x="17707" y="21718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39408" y="2117074"/>
              <a:ext cx="454025" cy="240665"/>
            </a:xfrm>
            <a:custGeom>
              <a:avLst/>
              <a:gdLst/>
              <a:ahLst/>
              <a:cxnLst/>
              <a:rect l="l" t="t" r="r" b="b"/>
              <a:pathLst>
                <a:path w="454025" h="240664">
                  <a:moveTo>
                    <a:pt x="359586" y="228828"/>
                  </a:moveTo>
                  <a:lnTo>
                    <a:pt x="362835" y="232600"/>
                  </a:lnTo>
                  <a:lnTo>
                    <a:pt x="368493" y="233027"/>
                  </a:lnTo>
                  <a:lnTo>
                    <a:pt x="453779" y="240144"/>
                  </a:lnTo>
                  <a:lnTo>
                    <a:pt x="439320" y="222891"/>
                  </a:lnTo>
                  <a:lnTo>
                    <a:pt x="439320" y="223799"/>
                  </a:lnTo>
                  <a:lnTo>
                    <a:pt x="432090" y="237733"/>
                  </a:lnTo>
                  <a:lnTo>
                    <a:pt x="397265" y="219704"/>
                  </a:lnTo>
                  <a:lnTo>
                    <a:pt x="368493" y="217303"/>
                  </a:lnTo>
                  <a:lnTo>
                    <a:pt x="364092" y="216884"/>
                  </a:lnTo>
                  <a:lnTo>
                    <a:pt x="360320" y="220131"/>
                  </a:lnTo>
                  <a:lnTo>
                    <a:pt x="360005" y="224428"/>
                  </a:lnTo>
                  <a:lnTo>
                    <a:pt x="359586" y="228828"/>
                  </a:lnTo>
                  <a:close/>
                </a:path>
                <a:path w="454025" h="240664">
                  <a:moveTo>
                    <a:pt x="397265" y="219704"/>
                  </a:moveTo>
                  <a:lnTo>
                    <a:pt x="432090" y="237733"/>
                  </a:lnTo>
                  <a:lnTo>
                    <a:pt x="439320" y="223799"/>
                  </a:lnTo>
                  <a:lnTo>
                    <a:pt x="436283" y="222225"/>
                  </a:lnTo>
                  <a:lnTo>
                    <a:pt x="436283" y="222961"/>
                  </a:lnTo>
                  <a:lnTo>
                    <a:pt x="429681" y="235847"/>
                  </a:lnTo>
                  <a:lnTo>
                    <a:pt x="417548" y="221397"/>
                  </a:lnTo>
                  <a:lnTo>
                    <a:pt x="397265" y="219704"/>
                  </a:lnTo>
                  <a:close/>
                </a:path>
                <a:path w="454025" h="240664">
                  <a:moveTo>
                    <a:pt x="383056" y="180317"/>
                  </a:moveTo>
                  <a:lnTo>
                    <a:pt x="404362" y="205692"/>
                  </a:lnTo>
                  <a:lnTo>
                    <a:pt x="439320" y="223799"/>
                  </a:lnTo>
                  <a:lnTo>
                    <a:pt x="439320" y="222891"/>
                  </a:lnTo>
                  <a:lnTo>
                    <a:pt x="397934" y="173507"/>
                  </a:lnTo>
                  <a:lnTo>
                    <a:pt x="395105" y="170258"/>
                  </a:lnTo>
                  <a:lnTo>
                    <a:pt x="390180" y="169839"/>
                  </a:lnTo>
                  <a:lnTo>
                    <a:pt x="386829" y="172563"/>
                  </a:lnTo>
                  <a:lnTo>
                    <a:pt x="383476" y="175393"/>
                  </a:lnTo>
                  <a:lnTo>
                    <a:pt x="383056" y="180317"/>
                  </a:lnTo>
                  <a:close/>
                </a:path>
                <a:path w="454025" h="240664">
                  <a:moveTo>
                    <a:pt x="417548" y="221397"/>
                  </a:moveTo>
                  <a:lnTo>
                    <a:pt x="429681" y="235847"/>
                  </a:lnTo>
                  <a:lnTo>
                    <a:pt x="436283" y="222961"/>
                  </a:lnTo>
                  <a:lnTo>
                    <a:pt x="417548" y="221397"/>
                  </a:lnTo>
                  <a:close/>
                </a:path>
                <a:path w="454025" h="240664">
                  <a:moveTo>
                    <a:pt x="404362" y="205692"/>
                  </a:moveTo>
                  <a:lnTo>
                    <a:pt x="417548" y="221397"/>
                  </a:lnTo>
                  <a:lnTo>
                    <a:pt x="436283" y="222961"/>
                  </a:lnTo>
                  <a:lnTo>
                    <a:pt x="436283" y="222225"/>
                  </a:lnTo>
                  <a:lnTo>
                    <a:pt x="404362" y="205692"/>
                  </a:lnTo>
                  <a:close/>
                </a:path>
                <a:path w="454025" h="240664">
                  <a:moveTo>
                    <a:pt x="0" y="14039"/>
                  </a:moveTo>
                  <a:lnTo>
                    <a:pt x="397265" y="219704"/>
                  </a:lnTo>
                  <a:lnTo>
                    <a:pt x="417548" y="221397"/>
                  </a:lnTo>
                  <a:lnTo>
                    <a:pt x="404362" y="205692"/>
                  </a:lnTo>
                  <a:lnTo>
                    <a:pt x="7228" y="0"/>
                  </a:lnTo>
                  <a:lnTo>
                    <a:pt x="0" y="14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0814" y="2330919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90814" y="2330920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4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96053" y="2365955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98924" y="2128180"/>
            <a:ext cx="4234815" cy="1185545"/>
            <a:chOff x="4398924" y="2128180"/>
            <a:chExt cx="4234815" cy="1185545"/>
          </a:xfrm>
        </p:grpSpPr>
        <p:sp>
          <p:nvSpPr>
            <p:cNvPr id="37" name="object 37"/>
            <p:cNvSpPr/>
            <p:nvPr/>
          </p:nvSpPr>
          <p:spPr>
            <a:xfrm>
              <a:off x="4404322" y="2962084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4322" y="2962084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0056" y="2128189"/>
              <a:ext cx="873760" cy="203200"/>
            </a:xfrm>
            <a:custGeom>
              <a:avLst/>
              <a:gdLst/>
              <a:ahLst/>
              <a:cxnLst/>
              <a:rect l="l" t="t" r="r" b="b"/>
              <a:pathLst>
                <a:path w="873759" h="203200">
                  <a:moveTo>
                    <a:pt x="20637" y="6388"/>
                  </a:moveTo>
                  <a:lnTo>
                    <a:pt x="6286" y="0"/>
                  </a:lnTo>
                  <a:lnTo>
                    <a:pt x="0" y="14452"/>
                  </a:lnTo>
                  <a:lnTo>
                    <a:pt x="14351" y="20739"/>
                  </a:lnTo>
                  <a:lnTo>
                    <a:pt x="20637" y="6388"/>
                  </a:lnTo>
                  <a:close/>
                </a:path>
                <a:path w="873759" h="203200">
                  <a:moveTo>
                    <a:pt x="49453" y="18961"/>
                  </a:moveTo>
                  <a:lnTo>
                    <a:pt x="35090" y="12674"/>
                  </a:lnTo>
                  <a:lnTo>
                    <a:pt x="28702" y="27025"/>
                  </a:lnTo>
                  <a:lnTo>
                    <a:pt x="43167" y="33413"/>
                  </a:lnTo>
                  <a:lnTo>
                    <a:pt x="49453" y="18961"/>
                  </a:lnTo>
                  <a:close/>
                </a:path>
                <a:path w="873759" h="203200">
                  <a:moveTo>
                    <a:pt x="78257" y="31635"/>
                  </a:moveTo>
                  <a:lnTo>
                    <a:pt x="63804" y="25349"/>
                  </a:lnTo>
                  <a:lnTo>
                    <a:pt x="57518" y="39700"/>
                  </a:lnTo>
                  <a:lnTo>
                    <a:pt x="71869" y="46101"/>
                  </a:lnTo>
                  <a:lnTo>
                    <a:pt x="78257" y="31635"/>
                  </a:lnTo>
                  <a:close/>
                </a:path>
                <a:path w="873759" h="203200">
                  <a:moveTo>
                    <a:pt x="106972" y="44310"/>
                  </a:moveTo>
                  <a:lnTo>
                    <a:pt x="92621" y="38023"/>
                  </a:lnTo>
                  <a:lnTo>
                    <a:pt x="86334" y="52387"/>
                  </a:lnTo>
                  <a:lnTo>
                    <a:pt x="100685" y="58674"/>
                  </a:lnTo>
                  <a:lnTo>
                    <a:pt x="106972" y="44310"/>
                  </a:lnTo>
                  <a:close/>
                </a:path>
                <a:path w="873759" h="203200">
                  <a:moveTo>
                    <a:pt x="135788" y="56997"/>
                  </a:moveTo>
                  <a:lnTo>
                    <a:pt x="121424" y="50596"/>
                  </a:lnTo>
                  <a:lnTo>
                    <a:pt x="115036" y="65062"/>
                  </a:lnTo>
                  <a:lnTo>
                    <a:pt x="129501" y="71348"/>
                  </a:lnTo>
                  <a:lnTo>
                    <a:pt x="135788" y="56997"/>
                  </a:lnTo>
                  <a:close/>
                </a:path>
                <a:path w="873759" h="203200">
                  <a:moveTo>
                    <a:pt x="164592" y="69570"/>
                  </a:moveTo>
                  <a:lnTo>
                    <a:pt x="150139" y="63284"/>
                  </a:lnTo>
                  <a:lnTo>
                    <a:pt x="143852" y="77635"/>
                  </a:lnTo>
                  <a:lnTo>
                    <a:pt x="158203" y="84023"/>
                  </a:lnTo>
                  <a:lnTo>
                    <a:pt x="164592" y="69570"/>
                  </a:lnTo>
                  <a:close/>
                </a:path>
                <a:path w="873759" h="203200">
                  <a:moveTo>
                    <a:pt x="193306" y="82245"/>
                  </a:moveTo>
                  <a:lnTo>
                    <a:pt x="178955" y="75958"/>
                  </a:lnTo>
                  <a:lnTo>
                    <a:pt x="172669" y="90309"/>
                  </a:lnTo>
                  <a:lnTo>
                    <a:pt x="187020" y="96697"/>
                  </a:lnTo>
                  <a:lnTo>
                    <a:pt x="193306" y="82245"/>
                  </a:lnTo>
                  <a:close/>
                </a:path>
                <a:path w="873759" h="203200">
                  <a:moveTo>
                    <a:pt x="222123" y="94919"/>
                  </a:moveTo>
                  <a:lnTo>
                    <a:pt x="207759" y="88633"/>
                  </a:lnTo>
                  <a:lnTo>
                    <a:pt x="201371" y="102984"/>
                  </a:lnTo>
                  <a:lnTo>
                    <a:pt x="215722" y="109270"/>
                  </a:lnTo>
                  <a:lnTo>
                    <a:pt x="222123" y="94919"/>
                  </a:lnTo>
                  <a:close/>
                </a:path>
                <a:path w="873759" h="203200">
                  <a:moveTo>
                    <a:pt x="250825" y="107594"/>
                  </a:moveTo>
                  <a:lnTo>
                    <a:pt x="236474" y="101206"/>
                  </a:lnTo>
                  <a:lnTo>
                    <a:pt x="230187" y="115671"/>
                  </a:lnTo>
                  <a:lnTo>
                    <a:pt x="244538" y="121958"/>
                  </a:lnTo>
                  <a:lnTo>
                    <a:pt x="250825" y="107594"/>
                  </a:lnTo>
                  <a:close/>
                </a:path>
                <a:path w="873759" h="203200">
                  <a:moveTo>
                    <a:pt x="279641" y="120167"/>
                  </a:moveTo>
                  <a:lnTo>
                    <a:pt x="265290" y="113880"/>
                  </a:lnTo>
                  <a:lnTo>
                    <a:pt x="258889" y="128244"/>
                  </a:lnTo>
                  <a:lnTo>
                    <a:pt x="273354" y="134632"/>
                  </a:lnTo>
                  <a:lnTo>
                    <a:pt x="279641" y="120167"/>
                  </a:lnTo>
                  <a:close/>
                </a:path>
                <a:path w="873759" h="203200">
                  <a:moveTo>
                    <a:pt x="308457" y="132854"/>
                  </a:moveTo>
                  <a:lnTo>
                    <a:pt x="293992" y="126568"/>
                  </a:lnTo>
                  <a:lnTo>
                    <a:pt x="287705" y="140919"/>
                  </a:lnTo>
                  <a:lnTo>
                    <a:pt x="302056" y="147307"/>
                  </a:lnTo>
                  <a:lnTo>
                    <a:pt x="308457" y="132854"/>
                  </a:lnTo>
                  <a:close/>
                </a:path>
                <a:path w="873759" h="203200">
                  <a:moveTo>
                    <a:pt x="337159" y="145529"/>
                  </a:moveTo>
                  <a:lnTo>
                    <a:pt x="322808" y="139242"/>
                  </a:lnTo>
                  <a:lnTo>
                    <a:pt x="316522" y="153593"/>
                  </a:lnTo>
                  <a:lnTo>
                    <a:pt x="330873" y="159880"/>
                  </a:lnTo>
                  <a:lnTo>
                    <a:pt x="337159" y="145529"/>
                  </a:lnTo>
                  <a:close/>
                </a:path>
                <a:path w="873759" h="203200">
                  <a:moveTo>
                    <a:pt x="365975" y="158203"/>
                  </a:moveTo>
                  <a:lnTo>
                    <a:pt x="351624" y="151815"/>
                  </a:lnTo>
                  <a:lnTo>
                    <a:pt x="345224" y="166268"/>
                  </a:lnTo>
                  <a:lnTo>
                    <a:pt x="359689" y="172554"/>
                  </a:lnTo>
                  <a:lnTo>
                    <a:pt x="365975" y="158203"/>
                  </a:lnTo>
                  <a:close/>
                </a:path>
                <a:path w="873759" h="203200">
                  <a:moveTo>
                    <a:pt x="394792" y="170776"/>
                  </a:moveTo>
                  <a:lnTo>
                    <a:pt x="380326" y="164490"/>
                  </a:lnTo>
                  <a:lnTo>
                    <a:pt x="374040" y="178841"/>
                  </a:lnTo>
                  <a:lnTo>
                    <a:pt x="388391" y="185242"/>
                  </a:lnTo>
                  <a:lnTo>
                    <a:pt x="394792" y="170776"/>
                  </a:lnTo>
                  <a:close/>
                </a:path>
                <a:path w="873759" h="203200">
                  <a:moveTo>
                    <a:pt x="448741" y="203149"/>
                  </a:moveTo>
                  <a:lnTo>
                    <a:pt x="430199" y="183730"/>
                  </a:lnTo>
                  <a:lnTo>
                    <a:pt x="423494" y="176720"/>
                  </a:lnTo>
                  <a:lnTo>
                    <a:pt x="388708" y="140284"/>
                  </a:lnTo>
                  <a:lnTo>
                    <a:pt x="385775" y="137147"/>
                  </a:lnTo>
                  <a:lnTo>
                    <a:pt x="380746" y="136931"/>
                  </a:lnTo>
                  <a:lnTo>
                    <a:pt x="374459" y="143014"/>
                  </a:lnTo>
                  <a:lnTo>
                    <a:pt x="374357" y="147942"/>
                  </a:lnTo>
                  <a:lnTo>
                    <a:pt x="377393" y="151079"/>
                  </a:lnTo>
                  <a:lnTo>
                    <a:pt x="406996" y="182067"/>
                  </a:lnTo>
                  <a:lnTo>
                    <a:pt x="405003" y="186626"/>
                  </a:lnTo>
                  <a:lnTo>
                    <a:pt x="402856" y="186575"/>
                  </a:lnTo>
                  <a:lnTo>
                    <a:pt x="361784" y="185750"/>
                  </a:lnTo>
                  <a:lnTo>
                    <a:pt x="357797" y="185661"/>
                  </a:lnTo>
                  <a:lnTo>
                    <a:pt x="354241" y="189115"/>
                  </a:lnTo>
                  <a:lnTo>
                    <a:pt x="354025" y="197815"/>
                  </a:lnTo>
                  <a:lnTo>
                    <a:pt x="357492" y="201371"/>
                  </a:lnTo>
                  <a:lnTo>
                    <a:pt x="448741" y="203149"/>
                  </a:lnTo>
                  <a:close/>
                </a:path>
                <a:path w="873759" h="203200">
                  <a:moveTo>
                    <a:pt x="531418" y="173609"/>
                  </a:moveTo>
                  <a:lnTo>
                    <a:pt x="524814" y="159359"/>
                  </a:lnTo>
                  <a:lnTo>
                    <a:pt x="510565" y="166065"/>
                  </a:lnTo>
                  <a:lnTo>
                    <a:pt x="517169" y="180314"/>
                  </a:lnTo>
                  <a:lnTo>
                    <a:pt x="531418" y="173609"/>
                  </a:lnTo>
                  <a:close/>
                </a:path>
                <a:path w="873759" h="203200">
                  <a:moveTo>
                    <a:pt x="544093" y="195719"/>
                  </a:moveTo>
                  <a:lnTo>
                    <a:pt x="543674" y="187121"/>
                  </a:lnTo>
                  <a:lnTo>
                    <a:pt x="540105" y="183667"/>
                  </a:lnTo>
                  <a:lnTo>
                    <a:pt x="535711" y="183870"/>
                  </a:lnTo>
                  <a:lnTo>
                    <a:pt x="502920" y="185242"/>
                  </a:lnTo>
                  <a:lnTo>
                    <a:pt x="502158" y="185267"/>
                  </a:lnTo>
                  <a:lnTo>
                    <a:pt x="497065" y="174294"/>
                  </a:lnTo>
                  <a:lnTo>
                    <a:pt x="519684" y="149504"/>
                  </a:lnTo>
                  <a:lnTo>
                    <a:pt x="522617" y="146367"/>
                  </a:lnTo>
                  <a:lnTo>
                    <a:pt x="522401" y="141338"/>
                  </a:lnTo>
                  <a:lnTo>
                    <a:pt x="519264" y="138404"/>
                  </a:lnTo>
                  <a:lnTo>
                    <a:pt x="516013" y="135470"/>
                  </a:lnTo>
                  <a:lnTo>
                    <a:pt x="511086" y="135788"/>
                  </a:lnTo>
                  <a:lnTo>
                    <a:pt x="508152" y="138925"/>
                  </a:lnTo>
                  <a:lnTo>
                    <a:pt x="482066" y="167487"/>
                  </a:lnTo>
                  <a:lnTo>
                    <a:pt x="464667" y="186524"/>
                  </a:lnTo>
                  <a:lnTo>
                    <a:pt x="449478" y="203149"/>
                  </a:lnTo>
                  <a:lnTo>
                    <a:pt x="536333" y="199593"/>
                  </a:lnTo>
                  <a:lnTo>
                    <a:pt x="540740" y="199377"/>
                  </a:lnTo>
                  <a:lnTo>
                    <a:pt x="544093" y="195719"/>
                  </a:lnTo>
                  <a:close/>
                </a:path>
                <a:path w="873759" h="203200">
                  <a:moveTo>
                    <a:pt x="559917" y="160401"/>
                  </a:moveTo>
                  <a:lnTo>
                    <a:pt x="553313" y="146151"/>
                  </a:lnTo>
                  <a:lnTo>
                    <a:pt x="539064" y="152755"/>
                  </a:lnTo>
                  <a:lnTo>
                    <a:pt x="545668" y="167005"/>
                  </a:lnTo>
                  <a:lnTo>
                    <a:pt x="559917" y="160401"/>
                  </a:lnTo>
                  <a:close/>
                </a:path>
                <a:path w="873759" h="203200">
                  <a:moveTo>
                    <a:pt x="588416" y="147104"/>
                  </a:moveTo>
                  <a:lnTo>
                    <a:pt x="581812" y="132854"/>
                  </a:lnTo>
                  <a:lnTo>
                    <a:pt x="567563" y="139446"/>
                  </a:lnTo>
                  <a:lnTo>
                    <a:pt x="574167" y="153695"/>
                  </a:lnTo>
                  <a:lnTo>
                    <a:pt x="588416" y="147104"/>
                  </a:lnTo>
                  <a:close/>
                </a:path>
                <a:path w="873759" h="203200">
                  <a:moveTo>
                    <a:pt x="616915" y="133794"/>
                  </a:moveTo>
                  <a:lnTo>
                    <a:pt x="610311" y="119545"/>
                  </a:lnTo>
                  <a:lnTo>
                    <a:pt x="596061" y="126250"/>
                  </a:lnTo>
                  <a:lnTo>
                    <a:pt x="602665" y="140500"/>
                  </a:lnTo>
                  <a:lnTo>
                    <a:pt x="616915" y="133794"/>
                  </a:lnTo>
                  <a:close/>
                </a:path>
                <a:path w="873759" h="203200">
                  <a:moveTo>
                    <a:pt x="645414" y="120586"/>
                  </a:moveTo>
                  <a:lnTo>
                    <a:pt x="638810" y="106337"/>
                  </a:lnTo>
                  <a:lnTo>
                    <a:pt x="624560" y="112941"/>
                  </a:lnTo>
                  <a:lnTo>
                    <a:pt x="631164" y="127190"/>
                  </a:lnTo>
                  <a:lnTo>
                    <a:pt x="645414" y="120586"/>
                  </a:lnTo>
                  <a:close/>
                </a:path>
                <a:path w="873759" h="203200">
                  <a:moveTo>
                    <a:pt x="673912" y="107289"/>
                  </a:moveTo>
                  <a:lnTo>
                    <a:pt x="667308" y="93040"/>
                  </a:lnTo>
                  <a:lnTo>
                    <a:pt x="653059" y="99631"/>
                  </a:lnTo>
                  <a:lnTo>
                    <a:pt x="659663" y="113880"/>
                  </a:lnTo>
                  <a:lnTo>
                    <a:pt x="673912" y="107289"/>
                  </a:lnTo>
                  <a:close/>
                </a:path>
                <a:path w="873759" h="203200">
                  <a:moveTo>
                    <a:pt x="702411" y="93980"/>
                  </a:moveTo>
                  <a:lnTo>
                    <a:pt x="695706" y="79730"/>
                  </a:lnTo>
                  <a:lnTo>
                    <a:pt x="681456" y="86436"/>
                  </a:lnTo>
                  <a:lnTo>
                    <a:pt x="688162" y="100685"/>
                  </a:lnTo>
                  <a:lnTo>
                    <a:pt x="702411" y="93980"/>
                  </a:lnTo>
                  <a:close/>
                </a:path>
                <a:path w="873759" h="203200">
                  <a:moveTo>
                    <a:pt x="730910" y="80772"/>
                  </a:moveTo>
                  <a:lnTo>
                    <a:pt x="724204" y="66522"/>
                  </a:lnTo>
                  <a:lnTo>
                    <a:pt x="709955" y="73126"/>
                  </a:lnTo>
                  <a:lnTo>
                    <a:pt x="716661" y="87376"/>
                  </a:lnTo>
                  <a:lnTo>
                    <a:pt x="730910" y="80772"/>
                  </a:lnTo>
                  <a:close/>
                </a:path>
                <a:path w="873759" h="203200">
                  <a:moveTo>
                    <a:pt x="759409" y="67475"/>
                  </a:moveTo>
                  <a:lnTo>
                    <a:pt x="752703" y="53225"/>
                  </a:lnTo>
                  <a:lnTo>
                    <a:pt x="738454" y="59817"/>
                  </a:lnTo>
                  <a:lnTo>
                    <a:pt x="745159" y="74066"/>
                  </a:lnTo>
                  <a:lnTo>
                    <a:pt x="759409" y="67475"/>
                  </a:lnTo>
                  <a:close/>
                </a:path>
                <a:path w="873759" h="203200">
                  <a:moveTo>
                    <a:pt x="787908" y="54165"/>
                  </a:moveTo>
                  <a:lnTo>
                    <a:pt x="781202" y="39916"/>
                  </a:lnTo>
                  <a:lnTo>
                    <a:pt x="766953" y="46520"/>
                  </a:lnTo>
                  <a:lnTo>
                    <a:pt x="773658" y="60769"/>
                  </a:lnTo>
                  <a:lnTo>
                    <a:pt x="787908" y="54165"/>
                  </a:lnTo>
                  <a:close/>
                </a:path>
                <a:path w="873759" h="203200">
                  <a:moveTo>
                    <a:pt x="816406" y="40855"/>
                  </a:moveTo>
                  <a:lnTo>
                    <a:pt x="809701" y="26606"/>
                  </a:lnTo>
                  <a:lnTo>
                    <a:pt x="795451" y="33312"/>
                  </a:lnTo>
                  <a:lnTo>
                    <a:pt x="802157" y="47561"/>
                  </a:lnTo>
                  <a:lnTo>
                    <a:pt x="816406" y="40855"/>
                  </a:lnTo>
                  <a:close/>
                </a:path>
                <a:path w="873759" h="203200">
                  <a:moveTo>
                    <a:pt x="844791" y="27660"/>
                  </a:moveTo>
                  <a:lnTo>
                    <a:pt x="838200" y="13411"/>
                  </a:lnTo>
                  <a:lnTo>
                    <a:pt x="823950" y="20002"/>
                  </a:lnTo>
                  <a:lnTo>
                    <a:pt x="830541" y="34251"/>
                  </a:lnTo>
                  <a:lnTo>
                    <a:pt x="844791" y="27660"/>
                  </a:lnTo>
                  <a:close/>
                </a:path>
                <a:path w="873759" h="203200">
                  <a:moveTo>
                    <a:pt x="873290" y="14351"/>
                  </a:moveTo>
                  <a:lnTo>
                    <a:pt x="866698" y="101"/>
                  </a:lnTo>
                  <a:lnTo>
                    <a:pt x="852449" y="6705"/>
                  </a:lnTo>
                  <a:lnTo>
                    <a:pt x="859040" y="20955"/>
                  </a:lnTo>
                  <a:lnTo>
                    <a:pt x="873290" y="1435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09560" y="2996952"/>
            <a:ext cx="63119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23047" y="2670705"/>
            <a:ext cx="3487420" cy="642620"/>
            <a:chOff x="4723047" y="2670705"/>
            <a:chExt cx="3487420" cy="642620"/>
          </a:xfrm>
        </p:grpSpPr>
        <p:sp>
          <p:nvSpPr>
            <p:cNvPr id="42" name="object 42"/>
            <p:cNvSpPr/>
            <p:nvPr/>
          </p:nvSpPr>
          <p:spPr>
            <a:xfrm>
              <a:off x="4723047" y="2696375"/>
              <a:ext cx="673100" cy="267970"/>
            </a:xfrm>
            <a:custGeom>
              <a:avLst/>
              <a:gdLst/>
              <a:ahLst/>
              <a:cxnLst/>
              <a:rect l="l" t="t" r="r" b="b"/>
              <a:pathLst>
                <a:path w="673100" h="267969">
                  <a:moveTo>
                    <a:pt x="38119" y="250724"/>
                  </a:moveTo>
                  <a:lnTo>
                    <a:pt x="58522" y="251289"/>
                  </a:lnTo>
                  <a:lnTo>
                    <a:pt x="672865" y="14668"/>
                  </a:lnTo>
                  <a:lnTo>
                    <a:pt x="667207" y="0"/>
                  </a:lnTo>
                  <a:lnTo>
                    <a:pt x="52895" y="236608"/>
                  </a:lnTo>
                  <a:lnTo>
                    <a:pt x="38119" y="250724"/>
                  </a:lnTo>
                  <a:close/>
                </a:path>
                <a:path w="673100" h="267969">
                  <a:moveTo>
                    <a:pt x="0" y="265395"/>
                  </a:moveTo>
                  <a:lnTo>
                    <a:pt x="87382" y="267721"/>
                  </a:lnTo>
                  <a:lnTo>
                    <a:pt x="91259" y="267910"/>
                  </a:lnTo>
                  <a:lnTo>
                    <a:pt x="94926" y="264452"/>
                  </a:lnTo>
                  <a:lnTo>
                    <a:pt x="95135" y="255756"/>
                  </a:lnTo>
                  <a:lnTo>
                    <a:pt x="91678" y="252194"/>
                  </a:lnTo>
                  <a:lnTo>
                    <a:pt x="58522" y="251289"/>
                  </a:lnTo>
                  <a:lnTo>
                    <a:pt x="21898" y="265395"/>
                  </a:lnTo>
                  <a:lnTo>
                    <a:pt x="16239" y="250727"/>
                  </a:lnTo>
                  <a:lnTo>
                    <a:pt x="16239" y="249886"/>
                  </a:lnTo>
                  <a:lnTo>
                    <a:pt x="0" y="265395"/>
                  </a:lnTo>
                  <a:close/>
                </a:path>
                <a:path w="673100" h="267969">
                  <a:moveTo>
                    <a:pt x="16239" y="249886"/>
                  </a:moveTo>
                  <a:lnTo>
                    <a:pt x="16239" y="250727"/>
                  </a:lnTo>
                  <a:lnTo>
                    <a:pt x="52895" y="236608"/>
                  </a:lnTo>
                  <a:lnTo>
                    <a:pt x="73761" y="216674"/>
                  </a:lnTo>
                  <a:lnTo>
                    <a:pt x="76904" y="213740"/>
                  </a:lnTo>
                  <a:lnTo>
                    <a:pt x="77008" y="208711"/>
                  </a:lnTo>
                  <a:lnTo>
                    <a:pt x="73971" y="205568"/>
                  </a:lnTo>
                  <a:lnTo>
                    <a:pt x="71037" y="202425"/>
                  </a:lnTo>
                  <a:lnTo>
                    <a:pt x="66008" y="202321"/>
                  </a:lnTo>
                  <a:lnTo>
                    <a:pt x="62864" y="205359"/>
                  </a:lnTo>
                  <a:lnTo>
                    <a:pt x="16239" y="249886"/>
                  </a:lnTo>
                  <a:close/>
                </a:path>
                <a:path w="673100" h="267969">
                  <a:moveTo>
                    <a:pt x="16239" y="250727"/>
                  </a:moveTo>
                  <a:lnTo>
                    <a:pt x="21898" y="265395"/>
                  </a:lnTo>
                  <a:lnTo>
                    <a:pt x="58522" y="251289"/>
                  </a:lnTo>
                  <a:lnTo>
                    <a:pt x="38119" y="250724"/>
                  </a:lnTo>
                  <a:lnTo>
                    <a:pt x="24517" y="263719"/>
                  </a:lnTo>
                  <a:lnTo>
                    <a:pt x="19278" y="250202"/>
                  </a:lnTo>
                  <a:lnTo>
                    <a:pt x="19278" y="249556"/>
                  </a:lnTo>
                  <a:lnTo>
                    <a:pt x="16239" y="250727"/>
                  </a:lnTo>
                  <a:close/>
                </a:path>
                <a:path w="673100" h="267969">
                  <a:moveTo>
                    <a:pt x="19278" y="249556"/>
                  </a:moveTo>
                  <a:lnTo>
                    <a:pt x="19278" y="250202"/>
                  </a:lnTo>
                  <a:lnTo>
                    <a:pt x="38119" y="250724"/>
                  </a:lnTo>
                  <a:lnTo>
                    <a:pt x="52895" y="236608"/>
                  </a:lnTo>
                  <a:lnTo>
                    <a:pt x="19278" y="249556"/>
                  </a:lnTo>
                  <a:close/>
                </a:path>
                <a:path w="673100" h="267969">
                  <a:moveTo>
                    <a:pt x="19278" y="250202"/>
                  </a:moveTo>
                  <a:lnTo>
                    <a:pt x="24517" y="263719"/>
                  </a:lnTo>
                  <a:lnTo>
                    <a:pt x="38119" y="250724"/>
                  </a:lnTo>
                  <a:lnTo>
                    <a:pt x="19278" y="250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23047" y="2670705"/>
              <a:ext cx="3487420" cy="320040"/>
            </a:xfrm>
            <a:custGeom>
              <a:avLst/>
              <a:gdLst/>
              <a:ahLst/>
              <a:cxnLst/>
              <a:rect l="l" t="t" r="r" b="b"/>
              <a:pathLst>
                <a:path w="3487420" h="320039">
                  <a:moveTo>
                    <a:pt x="3469938" y="1257"/>
                  </a:moveTo>
                  <a:lnTo>
                    <a:pt x="3471195" y="16973"/>
                  </a:lnTo>
                  <a:lnTo>
                    <a:pt x="3486806" y="15716"/>
                  </a:lnTo>
                  <a:lnTo>
                    <a:pt x="3485550" y="0"/>
                  </a:lnTo>
                  <a:lnTo>
                    <a:pt x="3469938" y="1257"/>
                  </a:lnTo>
                  <a:close/>
                </a:path>
                <a:path w="3487420" h="320039">
                  <a:moveTo>
                    <a:pt x="3438611" y="3876"/>
                  </a:moveTo>
                  <a:lnTo>
                    <a:pt x="3439867" y="19488"/>
                  </a:lnTo>
                  <a:lnTo>
                    <a:pt x="3455479" y="18230"/>
                  </a:lnTo>
                  <a:lnTo>
                    <a:pt x="3454222" y="2618"/>
                  </a:lnTo>
                  <a:lnTo>
                    <a:pt x="3438611" y="3876"/>
                  </a:lnTo>
                  <a:close/>
                </a:path>
                <a:path w="3487420" h="320039">
                  <a:moveTo>
                    <a:pt x="3407282" y="6390"/>
                  </a:moveTo>
                  <a:lnTo>
                    <a:pt x="3408540" y="22106"/>
                  </a:lnTo>
                  <a:lnTo>
                    <a:pt x="3424152" y="20745"/>
                  </a:lnTo>
                  <a:lnTo>
                    <a:pt x="3422893" y="5133"/>
                  </a:lnTo>
                  <a:lnTo>
                    <a:pt x="3407282" y="6390"/>
                  </a:lnTo>
                  <a:close/>
                </a:path>
                <a:path w="3487420" h="320039">
                  <a:moveTo>
                    <a:pt x="3375954" y="8905"/>
                  </a:moveTo>
                  <a:lnTo>
                    <a:pt x="3377211" y="24621"/>
                  </a:lnTo>
                  <a:lnTo>
                    <a:pt x="3392824" y="23364"/>
                  </a:lnTo>
                  <a:lnTo>
                    <a:pt x="3391566" y="7647"/>
                  </a:lnTo>
                  <a:lnTo>
                    <a:pt x="3375954" y="8905"/>
                  </a:lnTo>
                  <a:close/>
                </a:path>
                <a:path w="3487420" h="320039">
                  <a:moveTo>
                    <a:pt x="3344627" y="11525"/>
                  </a:moveTo>
                  <a:lnTo>
                    <a:pt x="3345884" y="27136"/>
                  </a:lnTo>
                  <a:lnTo>
                    <a:pt x="3361496" y="25878"/>
                  </a:lnTo>
                  <a:lnTo>
                    <a:pt x="3360238" y="10267"/>
                  </a:lnTo>
                  <a:lnTo>
                    <a:pt x="3344627" y="11525"/>
                  </a:lnTo>
                  <a:close/>
                </a:path>
                <a:path w="3487420" h="320039">
                  <a:moveTo>
                    <a:pt x="3313299" y="14038"/>
                  </a:moveTo>
                  <a:lnTo>
                    <a:pt x="3314556" y="29754"/>
                  </a:lnTo>
                  <a:lnTo>
                    <a:pt x="3330168" y="28393"/>
                  </a:lnTo>
                  <a:lnTo>
                    <a:pt x="3328911" y="12781"/>
                  </a:lnTo>
                  <a:lnTo>
                    <a:pt x="3313299" y="14038"/>
                  </a:lnTo>
                  <a:close/>
                </a:path>
                <a:path w="3487420" h="320039">
                  <a:moveTo>
                    <a:pt x="3281972" y="16554"/>
                  </a:moveTo>
                  <a:lnTo>
                    <a:pt x="3283229" y="32270"/>
                  </a:lnTo>
                  <a:lnTo>
                    <a:pt x="3298840" y="31012"/>
                  </a:lnTo>
                  <a:lnTo>
                    <a:pt x="3297582" y="15297"/>
                  </a:lnTo>
                  <a:lnTo>
                    <a:pt x="3281972" y="16554"/>
                  </a:lnTo>
                  <a:close/>
                </a:path>
                <a:path w="3487420" h="320039">
                  <a:moveTo>
                    <a:pt x="3250643" y="19173"/>
                  </a:moveTo>
                  <a:lnTo>
                    <a:pt x="3251901" y="34785"/>
                  </a:lnTo>
                  <a:lnTo>
                    <a:pt x="3267513" y="33528"/>
                  </a:lnTo>
                  <a:lnTo>
                    <a:pt x="3266255" y="17915"/>
                  </a:lnTo>
                  <a:lnTo>
                    <a:pt x="3250643" y="19173"/>
                  </a:lnTo>
                  <a:close/>
                </a:path>
                <a:path w="3487420" h="320039">
                  <a:moveTo>
                    <a:pt x="3219316" y="21687"/>
                  </a:moveTo>
                  <a:lnTo>
                    <a:pt x="3220573" y="37404"/>
                  </a:lnTo>
                  <a:lnTo>
                    <a:pt x="3236184" y="36146"/>
                  </a:lnTo>
                  <a:lnTo>
                    <a:pt x="3234927" y="20430"/>
                  </a:lnTo>
                  <a:lnTo>
                    <a:pt x="3219316" y="21687"/>
                  </a:lnTo>
                  <a:close/>
                </a:path>
                <a:path w="3487420" h="320039">
                  <a:moveTo>
                    <a:pt x="3187988" y="24307"/>
                  </a:moveTo>
                  <a:lnTo>
                    <a:pt x="3189245" y="39918"/>
                  </a:lnTo>
                  <a:lnTo>
                    <a:pt x="3204857" y="38661"/>
                  </a:lnTo>
                  <a:lnTo>
                    <a:pt x="3203600" y="22945"/>
                  </a:lnTo>
                  <a:lnTo>
                    <a:pt x="3187988" y="24307"/>
                  </a:lnTo>
                  <a:close/>
                </a:path>
                <a:path w="3487420" h="320039">
                  <a:moveTo>
                    <a:pt x="3156661" y="26822"/>
                  </a:moveTo>
                  <a:lnTo>
                    <a:pt x="3157918" y="42433"/>
                  </a:lnTo>
                  <a:lnTo>
                    <a:pt x="3173529" y="41175"/>
                  </a:lnTo>
                  <a:lnTo>
                    <a:pt x="3172273" y="25565"/>
                  </a:lnTo>
                  <a:lnTo>
                    <a:pt x="3156661" y="26822"/>
                  </a:lnTo>
                  <a:close/>
                </a:path>
                <a:path w="3487420" h="320039">
                  <a:moveTo>
                    <a:pt x="3125334" y="29335"/>
                  </a:moveTo>
                  <a:lnTo>
                    <a:pt x="3126591" y="45053"/>
                  </a:lnTo>
                  <a:lnTo>
                    <a:pt x="3142202" y="43795"/>
                  </a:lnTo>
                  <a:lnTo>
                    <a:pt x="3140944" y="28079"/>
                  </a:lnTo>
                  <a:lnTo>
                    <a:pt x="3125334" y="29335"/>
                  </a:lnTo>
                  <a:close/>
                </a:path>
                <a:path w="3487420" h="320039">
                  <a:moveTo>
                    <a:pt x="3094005" y="31955"/>
                  </a:moveTo>
                  <a:lnTo>
                    <a:pt x="3095263" y="47566"/>
                  </a:lnTo>
                  <a:lnTo>
                    <a:pt x="3110873" y="46309"/>
                  </a:lnTo>
                  <a:lnTo>
                    <a:pt x="3109617" y="30593"/>
                  </a:lnTo>
                  <a:lnTo>
                    <a:pt x="3094005" y="31955"/>
                  </a:lnTo>
                  <a:close/>
                </a:path>
                <a:path w="3487420" h="320039">
                  <a:moveTo>
                    <a:pt x="3062573" y="34470"/>
                  </a:moveTo>
                  <a:lnTo>
                    <a:pt x="3063934" y="50082"/>
                  </a:lnTo>
                  <a:lnTo>
                    <a:pt x="3079546" y="48825"/>
                  </a:lnTo>
                  <a:lnTo>
                    <a:pt x="3078289" y="33213"/>
                  </a:lnTo>
                  <a:lnTo>
                    <a:pt x="3062573" y="34470"/>
                  </a:lnTo>
                  <a:close/>
                </a:path>
                <a:path w="3487420" h="320039">
                  <a:moveTo>
                    <a:pt x="3031246" y="36984"/>
                  </a:moveTo>
                  <a:lnTo>
                    <a:pt x="3032607" y="52701"/>
                  </a:lnTo>
                  <a:lnTo>
                    <a:pt x="3048219" y="51443"/>
                  </a:lnTo>
                  <a:lnTo>
                    <a:pt x="3046961" y="35727"/>
                  </a:lnTo>
                  <a:lnTo>
                    <a:pt x="3031246" y="36984"/>
                  </a:lnTo>
                  <a:close/>
                </a:path>
                <a:path w="3487420" h="320039">
                  <a:moveTo>
                    <a:pt x="2999917" y="39604"/>
                  </a:moveTo>
                  <a:lnTo>
                    <a:pt x="3001279" y="55215"/>
                  </a:lnTo>
                  <a:lnTo>
                    <a:pt x="3016891" y="53958"/>
                  </a:lnTo>
                  <a:lnTo>
                    <a:pt x="3015634" y="38242"/>
                  </a:lnTo>
                  <a:lnTo>
                    <a:pt x="2999917" y="39604"/>
                  </a:lnTo>
                  <a:close/>
                </a:path>
                <a:path w="3487420" h="320039">
                  <a:moveTo>
                    <a:pt x="2968590" y="42118"/>
                  </a:moveTo>
                  <a:lnTo>
                    <a:pt x="2969952" y="57730"/>
                  </a:lnTo>
                  <a:lnTo>
                    <a:pt x="2985564" y="56473"/>
                  </a:lnTo>
                  <a:lnTo>
                    <a:pt x="2984305" y="40862"/>
                  </a:lnTo>
                  <a:lnTo>
                    <a:pt x="2968590" y="42118"/>
                  </a:lnTo>
                  <a:close/>
                </a:path>
                <a:path w="3487420" h="320039">
                  <a:moveTo>
                    <a:pt x="2937262" y="44634"/>
                  </a:moveTo>
                  <a:lnTo>
                    <a:pt x="2938623" y="60349"/>
                  </a:lnTo>
                  <a:lnTo>
                    <a:pt x="2954235" y="59091"/>
                  </a:lnTo>
                  <a:lnTo>
                    <a:pt x="2952978" y="43375"/>
                  </a:lnTo>
                  <a:lnTo>
                    <a:pt x="2937262" y="44634"/>
                  </a:lnTo>
                  <a:close/>
                </a:path>
                <a:path w="3487420" h="320039">
                  <a:moveTo>
                    <a:pt x="2905933" y="47252"/>
                  </a:moveTo>
                  <a:lnTo>
                    <a:pt x="2907296" y="62865"/>
                  </a:lnTo>
                  <a:lnTo>
                    <a:pt x="2922907" y="61607"/>
                  </a:lnTo>
                  <a:lnTo>
                    <a:pt x="2921650" y="45891"/>
                  </a:lnTo>
                  <a:lnTo>
                    <a:pt x="2905933" y="47252"/>
                  </a:lnTo>
                  <a:close/>
                </a:path>
                <a:path w="3487420" h="320039">
                  <a:moveTo>
                    <a:pt x="2874606" y="49767"/>
                  </a:moveTo>
                  <a:lnTo>
                    <a:pt x="2875968" y="65483"/>
                  </a:lnTo>
                  <a:lnTo>
                    <a:pt x="2891580" y="64122"/>
                  </a:lnTo>
                  <a:lnTo>
                    <a:pt x="2890323" y="48510"/>
                  </a:lnTo>
                  <a:lnTo>
                    <a:pt x="2874606" y="49767"/>
                  </a:lnTo>
                  <a:close/>
                </a:path>
                <a:path w="3487420" h="320039">
                  <a:moveTo>
                    <a:pt x="2843278" y="52282"/>
                  </a:moveTo>
                  <a:lnTo>
                    <a:pt x="2844641" y="67998"/>
                  </a:lnTo>
                  <a:lnTo>
                    <a:pt x="2860252" y="66741"/>
                  </a:lnTo>
                  <a:lnTo>
                    <a:pt x="2858994" y="51024"/>
                  </a:lnTo>
                  <a:lnTo>
                    <a:pt x="2843278" y="52282"/>
                  </a:lnTo>
                  <a:close/>
                </a:path>
                <a:path w="3487420" h="320039">
                  <a:moveTo>
                    <a:pt x="2811951" y="54902"/>
                  </a:moveTo>
                  <a:lnTo>
                    <a:pt x="2813312" y="70512"/>
                  </a:lnTo>
                  <a:lnTo>
                    <a:pt x="2828924" y="69255"/>
                  </a:lnTo>
                  <a:lnTo>
                    <a:pt x="2827667" y="53644"/>
                  </a:lnTo>
                  <a:lnTo>
                    <a:pt x="2811951" y="54902"/>
                  </a:lnTo>
                  <a:close/>
                </a:path>
                <a:path w="3487420" h="320039">
                  <a:moveTo>
                    <a:pt x="2780623" y="57415"/>
                  </a:moveTo>
                  <a:lnTo>
                    <a:pt x="2781985" y="73132"/>
                  </a:lnTo>
                  <a:lnTo>
                    <a:pt x="2797596" y="71770"/>
                  </a:lnTo>
                  <a:lnTo>
                    <a:pt x="2796339" y="56159"/>
                  </a:lnTo>
                  <a:lnTo>
                    <a:pt x="2780623" y="57415"/>
                  </a:lnTo>
                  <a:close/>
                </a:path>
                <a:path w="3487420" h="320039">
                  <a:moveTo>
                    <a:pt x="2749295" y="59930"/>
                  </a:moveTo>
                  <a:lnTo>
                    <a:pt x="2750658" y="75646"/>
                  </a:lnTo>
                  <a:lnTo>
                    <a:pt x="2766269" y="74388"/>
                  </a:lnTo>
                  <a:lnTo>
                    <a:pt x="2765012" y="58672"/>
                  </a:lnTo>
                  <a:lnTo>
                    <a:pt x="2749295" y="59930"/>
                  </a:lnTo>
                  <a:close/>
                </a:path>
                <a:path w="3487420" h="320039">
                  <a:moveTo>
                    <a:pt x="2717967" y="62550"/>
                  </a:moveTo>
                  <a:lnTo>
                    <a:pt x="2719330" y="78162"/>
                  </a:lnTo>
                  <a:lnTo>
                    <a:pt x="2734941" y="76904"/>
                  </a:lnTo>
                  <a:lnTo>
                    <a:pt x="2733685" y="61292"/>
                  </a:lnTo>
                  <a:lnTo>
                    <a:pt x="2717967" y="62550"/>
                  </a:lnTo>
                  <a:close/>
                </a:path>
                <a:path w="3487420" h="320039">
                  <a:moveTo>
                    <a:pt x="2686640" y="65064"/>
                  </a:moveTo>
                  <a:lnTo>
                    <a:pt x="2688001" y="80780"/>
                  </a:lnTo>
                  <a:lnTo>
                    <a:pt x="2703614" y="79419"/>
                  </a:lnTo>
                  <a:lnTo>
                    <a:pt x="2702356" y="63807"/>
                  </a:lnTo>
                  <a:lnTo>
                    <a:pt x="2686640" y="65064"/>
                  </a:lnTo>
                  <a:close/>
                </a:path>
                <a:path w="3487420" h="320039">
                  <a:moveTo>
                    <a:pt x="2655313" y="67579"/>
                  </a:moveTo>
                  <a:lnTo>
                    <a:pt x="2656674" y="83295"/>
                  </a:lnTo>
                  <a:lnTo>
                    <a:pt x="2672287" y="82038"/>
                  </a:lnTo>
                  <a:lnTo>
                    <a:pt x="2671028" y="66321"/>
                  </a:lnTo>
                  <a:lnTo>
                    <a:pt x="2655313" y="67579"/>
                  </a:lnTo>
                  <a:close/>
                </a:path>
                <a:path w="3487420" h="320039">
                  <a:moveTo>
                    <a:pt x="2623985" y="70199"/>
                  </a:moveTo>
                  <a:lnTo>
                    <a:pt x="2625346" y="85810"/>
                  </a:lnTo>
                  <a:lnTo>
                    <a:pt x="2640958" y="84552"/>
                  </a:lnTo>
                  <a:lnTo>
                    <a:pt x="2639701" y="68941"/>
                  </a:lnTo>
                  <a:lnTo>
                    <a:pt x="2623985" y="70199"/>
                  </a:lnTo>
                  <a:close/>
                </a:path>
                <a:path w="3487420" h="320039">
                  <a:moveTo>
                    <a:pt x="2592658" y="72713"/>
                  </a:moveTo>
                  <a:lnTo>
                    <a:pt x="2594019" y="88430"/>
                  </a:lnTo>
                  <a:lnTo>
                    <a:pt x="2609631" y="87067"/>
                  </a:lnTo>
                  <a:lnTo>
                    <a:pt x="2608372" y="71456"/>
                  </a:lnTo>
                  <a:lnTo>
                    <a:pt x="2592658" y="72713"/>
                  </a:lnTo>
                  <a:close/>
                </a:path>
                <a:path w="3487420" h="320039">
                  <a:moveTo>
                    <a:pt x="2561329" y="75228"/>
                  </a:moveTo>
                  <a:lnTo>
                    <a:pt x="2562692" y="90944"/>
                  </a:lnTo>
                  <a:lnTo>
                    <a:pt x="2578303" y="89687"/>
                  </a:lnTo>
                  <a:lnTo>
                    <a:pt x="2577045" y="73971"/>
                  </a:lnTo>
                  <a:lnTo>
                    <a:pt x="2561329" y="75228"/>
                  </a:lnTo>
                  <a:close/>
                </a:path>
                <a:path w="3487420" h="320039">
                  <a:moveTo>
                    <a:pt x="2530001" y="77847"/>
                  </a:moveTo>
                  <a:lnTo>
                    <a:pt x="2531363" y="93459"/>
                  </a:lnTo>
                  <a:lnTo>
                    <a:pt x="2546974" y="92202"/>
                  </a:lnTo>
                  <a:lnTo>
                    <a:pt x="2545718" y="76589"/>
                  </a:lnTo>
                  <a:lnTo>
                    <a:pt x="2530001" y="77847"/>
                  </a:lnTo>
                  <a:close/>
                </a:path>
                <a:path w="3487420" h="320039">
                  <a:moveTo>
                    <a:pt x="2498674" y="80361"/>
                  </a:moveTo>
                  <a:lnTo>
                    <a:pt x="2499931" y="96078"/>
                  </a:lnTo>
                  <a:lnTo>
                    <a:pt x="2515647" y="94716"/>
                  </a:lnTo>
                  <a:lnTo>
                    <a:pt x="2514390" y="79104"/>
                  </a:lnTo>
                  <a:lnTo>
                    <a:pt x="2498674" y="80361"/>
                  </a:lnTo>
                  <a:close/>
                </a:path>
                <a:path w="3487420" h="320039">
                  <a:moveTo>
                    <a:pt x="2467345" y="82980"/>
                  </a:moveTo>
                  <a:lnTo>
                    <a:pt x="2468603" y="98592"/>
                  </a:lnTo>
                  <a:lnTo>
                    <a:pt x="2484319" y="97335"/>
                  </a:lnTo>
                  <a:lnTo>
                    <a:pt x="2483062" y="81619"/>
                  </a:lnTo>
                  <a:lnTo>
                    <a:pt x="2467345" y="82980"/>
                  </a:lnTo>
                  <a:close/>
                </a:path>
                <a:path w="3487420" h="320039">
                  <a:moveTo>
                    <a:pt x="2436018" y="85496"/>
                  </a:moveTo>
                  <a:lnTo>
                    <a:pt x="2437276" y="101107"/>
                  </a:lnTo>
                  <a:lnTo>
                    <a:pt x="2452992" y="99849"/>
                  </a:lnTo>
                  <a:lnTo>
                    <a:pt x="2451734" y="84239"/>
                  </a:lnTo>
                  <a:lnTo>
                    <a:pt x="2436018" y="85496"/>
                  </a:lnTo>
                  <a:close/>
                </a:path>
                <a:path w="3487420" h="320039">
                  <a:moveTo>
                    <a:pt x="2404690" y="88009"/>
                  </a:moveTo>
                  <a:lnTo>
                    <a:pt x="2405947" y="103725"/>
                  </a:lnTo>
                  <a:lnTo>
                    <a:pt x="2421663" y="102469"/>
                  </a:lnTo>
                  <a:lnTo>
                    <a:pt x="2420406" y="86752"/>
                  </a:lnTo>
                  <a:lnTo>
                    <a:pt x="2404690" y="88009"/>
                  </a:lnTo>
                  <a:close/>
                </a:path>
                <a:path w="3487420" h="320039">
                  <a:moveTo>
                    <a:pt x="2373363" y="90629"/>
                  </a:moveTo>
                  <a:lnTo>
                    <a:pt x="2374620" y="106241"/>
                  </a:lnTo>
                  <a:lnTo>
                    <a:pt x="2390336" y="104983"/>
                  </a:lnTo>
                  <a:lnTo>
                    <a:pt x="2389079" y="89268"/>
                  </a:lnTo>
                  <a:lnTo>
                    <a:pt x="2373363" y="90629"/>
                  </a:lnTo>
                  <a:close/>
                </a:path>
                <a:path w="3487420" h="320039">
                  <a:moveTo>
                    <a:pt x="2342034" y="93144"/>
                  </a:moveTo>
                  <a:lnTo>
                    <a:pt x="2343293" y="108756"/>
                  </a:lnTo>
                  <a:lnTo>
                    <a:pt x="2359008" y="107499"/>
                  </a:lnTo>
                  <a:lnTo>
                    <a:pt x="2357752" y="91887"/>
                  </a:lnTo>
                  <a:lnTo>
                    <a:pt x="2342034" y="93144"/>
                  </a:lnTo>
                  <a:close/>
                </a:path>
                <a:path w="3487420" h="320039">
                  <a:moveTo>
                    <a:pt x="2310707" y="95658"/>
                  </a:moveTo>
                  <a:lnTo>
                    <a:pt x="2311965" y="111375"/>
                  </a:lnTo>
                  <a:lnTo>
                    <a:pt x="2327681" y="110117"/>
                  </a:lnTo>
                  <a:lnTo>
                    <a:pt x="2326424" y="94401"/>
                  </a:lnTo>
                  <a:lnTo>
                    <a:pt x="2310707" y="95658"/>
                  </a:lnTo>
                  <a:close/>
                </a:path>
                <a:path w="3487420" h="320039">
                  <a:moveTo>
                    <a:pt x="2279380" y="98278"/>
                  </a:moveTo>
                  <a:lnTo>
                    <a:pt x="2280638" y="113889"/>
                  </a:lnTo>
                  <a:lnTo>
                    <a:pt x="2296354" y="112632"/>
                  </a:lnTo>
                  <a:lnTo>
                    <a:pt x="2295095" y="96916"/>
                  </a:lnTo>
                  <a:lnTo>
                    <a:pt x="2279380" y="98278"/>
                  </a:lnTo>
                  <a:close/>
                </a:path>
                <a:path w="3487420" h="320039">
                  <a:moveTo>
                    <a:pt x="2248052" y="100793"/>
                  </a:moveTo>
                  <a:lnTo>
                    <a:pt x="2249309" y="116404"/>
                  </a:lnTo>
                  <a:lnTo>
                    <a:pt x="2265025" y="115147"/>
                  </a:lnTo>
                  <a:lnTo>
                    <a:pt x="2263768" y="99536"/>
                  </a:lnTo>
                  <a:lnTo>
                    <a:pt x="2248052" y="100793"/>
                  </a:lnTo>
                  <a:close/>
                </a:path>
                <a:path w="3487420" h="320039">
                  <a:moveTo>
                    <a:pt x="2216725" y="103306"/>
                  </a:moveTo>
                  <a:lnTo>
                    <a:pt x="2217981" y="119023"/>
                  </a:lnTo>
                  <a:lnTo>
                    <a:pt x="2233698" y="117767"/>
                  </a:lnTo>
                  <a:lnTo>
                    <a:pt x="2232440" y="102050"/>
                  </a:lnTo>
                  <a:lnTo>
                    <a:pt x="2216725" y="103306"/>
                  </a:lnTo>
                  <a:close/>
                </a:path>
                <a:path w="3487420" h="320039">
                  <a:moveTo>
                    <a:pt x="2185396" y="105926"/>
                  </a:moveTo>
                  <a:lnTo>
                    <a:pt x="2186654" y="121537"/>
                  </a:lnTo>
                  <a:lnTo>
                    <a:pt x="2202370" y="120280"/>
                  </a:lnTo>
                  <a:lnTo>
                    <a:pt x="2201113" y="104564"/>
                  </a:lnTo>
                  <a:lnTo>
                    <a:pt x="2185396" y="105926"/>
                  </a:lnTo>
                  <a:close/>
                </a:path>
                <a:path w="3487420" h="320039">
                  <a:moveTo>
                    <a:pt x="2154068" y="108441"/>
                  </a:moveTo>
                  <a:lnTo>
                    <a:pt x="2155325" y="124053"/>
                  </a:lnTo>
                  <a:lnTo>
                    <a:pt x="2171042" y="122796"/>
                  </a:lnTo>
                  <a:lnTo>
                    <a:pt x="2169786" y="107184"/>
                  </a:lnTo>
                  <a:lnTo>
                    <a:pt x="2154068" y="108441"/>
                  </a:lnTo>
                  <a:close/>
                </a:path>
                <a:path w="3487420" h="320039">
                  <a:moveTo>
                    <a:pt x="2122741" y="110956"/>
                  </a:moveTo>
                  <a:lnTo>
                    <a:pt x="2123998" y="126672"/>
                  </a:lnTo>
                  <a:lnTo>
                    <a:pt x="2139715" y="125415"/>
                  </a:lnTo>
                  <a:lnTo>
                    <a:pt x="2138457" y="109698"/>
                  </a:lnTo>
                  <a:lnTo>
                    <a:pt x="2122741" y="110956"/>
                  </a:lnTo>
                  <a:close/>
                </a:path>
                <a:path w="3487420" h="320039">
                  <a:moveTo>
                    <a:pt x="2091413" y="113576"/>
                  </a:moveTo>
                  <a:lnTo>
                    <a:pt x="2092670" y="129186"/>
                  </a:lnTo>
                  <a:lnTo>
                    <a:pt x="2108386" y="127929"/>
                  </a:lnTo>
                  <a:lnTo>
                    <a:pt x="2107129" y="112213"/>
                  </a:lnTo>
                  <a:lnTo>
                    <a:pt x="2091413" y="113576"/>
                  </a:lnTo>
                  <a:close/>
                </a:path>
                <a:path w="3487420" h="320039">
                  <a:moveTo>
                    <a:pt x="2060086" y="116089"/>
                  </a:moveTo>
                  <a:lnTo>
                    <a:pt x="2061343" y="131806"/>
                  </a:lnTo>
                  <a:lnTo>
                    <a:pt x="2077059" y="130444"/>
                  </a:lnTo>
                  <a:lnTo>
                    <a:pt x="2075802" y="114833"/>
                  </a:lnTo>
                  <a:lnTo>
                    <a:pt x="2060086" y="116089"/>
                  </a:lnTo>
                  <a:close/>
                </a:path>
                <a:path w="3487420" h="320039">
                  <a:moveTo>
                    <a:pt x="2028757" y="118605"/>
                  </a:moveTo>
                  <a:lnTo>
                    <a:pt x="2030014" y="134321"/>
                  </a:lnTo>
                  <a:lnTo>
                    <a:pt x="2045731" y="133062"/>
                  </a:lnTo>
                  <a:lnTo>
                    <a:pt x="2044473" y="117346"/>
                  </a:lnTo>
                  <a:lnTo>
                    <a:pt x="2028757" y="118605"/>
                  </a:lnTo>
                  <a:close/>
                </a:path>
                <a:path w="3487420" h="320039">
                  <a:moveTo>
                    <a:pt x="1997430" y="121224"/>
                  </a:moveTo>
                  <a:lnTo>
                    <a:pt x="1998687" y="136836"/>
                  </a:lnTo>
                  <a:lnTo>
                    <a:pt x="2014404" y="135578"/>
                  </a:lnTo>
                  <a:lnTo>
                    <a:pt x="2013146" y="119966"/>
                  </a:lnTo>
                  <a:lnTo>
                    <a:pt x="1997430" y="121224"/>
                  </a:lnTo>
                  <a:close/>
                </a:path>
                <a:path w="3487420" h="320039">
                  <a:moveTo>
                    <a:pt x="1966102" y="123738"/>
                  </a:moveTo>
                  <a:lnTo>
                    <a:pt x="1967360" y="139454"/>
                  </a:lnTo>
                  <a:lnTo>
                    <a:pt x="1983075" y="138093"/>
                  </a:lnTo>
                  <a:lnTo>
                    <a:pt x="1981819" y="122481"/>
                  </a:lnTo>
                  <a:lnTo>
                    <a:pt x="1966102" y="123738"/>
                  </a:lnTo>
                  <a:close/>
                </a:path>
                <a:path w="3487420" h="320039">
                  <a:moveTo>
                    <a:pt x="1934775" y="126253"/>
                  </a:moveTo>
                  <a:lnTo>
                    <a:pt x="1936032" y="141969"/>
                  </a:lnTo>
                  <a:lnTo>
                    <a:pt x="1951748" y="140712"/>
                  </a:lnTo>
                  <a:lnTo>
                    <a:pt x="1950491" y="124995"/>
                  </a:lnTo>
                  <a:lnTo>
                    <a:pt x="1934775" y="126253"/>
                  </a:lnTo>
                  <a:close/>
                </a:path>
                <a:path w="3487420" h="320039">
                  <a:moveTo>
                    <a:pt x="1903448" y="128873"/>
                  </a:moveTo>
                  <a:lnTo>
                    <a:pt x="1904705" y="144484"/>
                  </a:lnTo>
                  <a:lnTo>
                    <a:pt x="1920421" y="143226"/>
                  </a:lnTo>
                  <a:lnTo>
                    <a:pt x="1919163" y="127615"/>
                  </a:lnTo>
                  <a:lnTo>
                    <a:pt x="1903448" y="128873"/>
                  </a:lnTo>
                  <a:close/>
                </a:path>
                <a:path w="3487420" h="320039">
                  <a:moveTo>
                    <a:pt x="1872119" y="131386"/>
                  </a:moveTo>
                  <a:lnTo>
                    <a:pt x="1873377" y="147104"/>
                  </a:lnTo>
                  <a:lnTo>
                    <a:pt x="1889093" y="145741"/>
                  </a:lnTo>
                  <a:lnTo>
                    <a:pt x="1887835" y="130130"/>
                  </a:lnTo>
                  <a:lnTo>
                    <a:pt x="1872119" y="131386"/>
                  </a:lnTo>
                  <a:close/>
                </a:path>
                <a:path w="3487420" h="320039">
                  <a:moveTo>
                    <a:pt x="1840792" y="133901"/>
                  </a:moveTo>
                  <a:lnTo>
                    <a:pt x="1842048" y="149617"/>
                  </a:lnTo>
                  <a:lnTo>
                    <a:pt x="1857766" y="148360"/>
                  </a:lnTo>
                  <a:lnTo>
                    <a:pt x="1856507" y="132643"/>
                  </a:lnTo>
                  <a:lnTo>
                    <a:pt x="1840792" y="133901"/>
                  </a:lnTo>
                  <a:close/>
                </a:path>
                <a:path w="3487420" h="320039">
                  <a:moveTo>
                    <a:pt x="1809464" y="136521"/>
                  </a:moveTo>
                  <a:lnTo>
                    <a:pt x="1810721" y="152133"/>
                  </a:lnTo>
                  <a:lnTo>
                    <a:pt x="1826437" y="150876"/>
                  </a:lnTo>
                  <a:lnTo>
                    <a:pt x="1825180" y="135263"/>
                  </a:lnTo>
                  <a:lnTo>
                    <a:pt x="1809464" y="136521"/>
                  </a:lnTo>
                  <a:close/>
                </a:path>
                <a:path w="3487420" h="320039">
                  <a:moveTo>
                    <a:pt x="1778135" y="139035"/>
                  </a:moveTo>
                  <a:lnTo>
                    <a:pt x="1779393" y="154752"/>
                  </a:lnTo>
                  <a:lnTo>
                    <a:pt x="1795109" y="153390"/>
                  </a:lnTo>
                  <a:lnTo>
                    <a:pt x="1793853" y="137778"/>
                  </a:lnTo>
                  <a:lnTo>
                    <a:pt x="1778135" y="139035"/>
                  </a:lnTo>
                  <a:close/>
                </a:path>
                <a:path w="3487420" h="320039">
                  <a:moveTo>
                    <a:pt x="1746808" y="141550"/>
                  </a:moveTo>
                  <a:lnTo>
                    <a:pt x="1748066" y="157266"/>
                  </a:lnTo>
                  <a:lnTo>
                    <a:pt x="1763782" y="156009"/>
                  </a:lnTo>
                  <a:lnTo>
                    <a:pt x="1762525" y="140293"/>
                  </a:lnTo>
                  <a:lnTo>
                    <a:pt x="1746808" y="141550"/>
                  </a:lnTo>
                  <a:close/>
                </a:path>
                <a:path w="3487420" h="320039">
                  <a:moveTo>
                    <a:pt x="1715480" y="144170"/>
                  </a:moveTo>
                  <a:lnTo>
                    <a:pt x="1716737" y="159781"/>
                  </a:lnTo>
                  <a:lnTo>
                    <a:pt x="1732453" y="158523"/>
                  </a:lnTo>
                  <a:lnTo>
                    <a:pt x="1731196" y="142913"/>
                  </a:lnTo>
                  <a:lnTo>
                    <a:pt x="1715480" y="144170"/>
                  </a:lnTo>
                  <a:close/>
                </a:path>
                <a:path w="3487420" h="320039">
                  <a:moveTo>
                    <a:pt x="1684153" y="146685"/>
                  </a:moveTo>
                  <a:lnTo>
                    <a:pt x="1685410" y="162401"/>
                  </a:lnTo>
                  <a:lnTo>
                    <a:pt x="1701126" y="161143"/>
                  </a:lnTo>
                  <a:lnTo>
                    <a:pt x="1699869" y="145427"/>
                  </a:lnTo>
                  <a:lnTo>
                    <a:pt x="1684153" y="146685"/>
                  </a:lnTo>
                  <a:close/>
                </a:path>
                <a:path w="3487420" h="320039">
                  <a:moveTo>
                    <a:pt x="1652824" y="149303"/>
                  </a:moveTo>
                  <a:lnTo>
                    <a:pt x="1654082" y="164915"/>
                  </a:lnTo>
                  <a:lnTo>
                    <a:pt x="1669798" y="163658"/>
                  </a:lnTo>
                  <a:lnTo>
                    <a:pt x="1668541" y="147942"/>
                  </a:lnTo>
                  <a:lnTo>
                    <a:pt x="1652824" y="149303"/>
                  </a:lnTo>
                  <a:close/>
                </a:path>
                <a:path w="3487420" h="320039">
                  <a:moveTo>
                    <a:pt x="1621497" y="151818"/>
                  </a:moveTo>
                  <a:lnTo>
                    <a:pt x="1622755" y="167430"/>
                  </a:lnTo>
                  <a:lnTo>
                    <a:pt x="1638471" y="166171"/>
                  </a:lnTo>
                  <a:lnTo>
                    <a:pt x="1637214" y="150561"/>
                  </a:lnTo>
                  <a:lnTo>
                    <a:pt x="1621497" y="151818"/>
                  </a:lnTo>
                  <a:close/>
                </a:path>
                <a:path w="3487420" h="320039">
                  <a:moveTo>
                    <a:pt x="1590170" y="154332"/>
                  </a:moveTo>
                  <a:lnTo>
                    <a:pt x="1591426" y="170049"/>
                  </a:lnTo>
                  <a:lnTo>
                    <a:pt x="1607143" y="168791"/>
                  </a:lnTo>
                  <a:lnTo>
                    <a:pt x="1605887" y="153075"/>
                  </a:lnTo>
                  <a:lnTo>
                    <a:pt x="1590170" y="154332"/>
                  </a:lnTo>
                  <a:close/>
                </a:path>
                <a:path w="3487420" h="320039">
                  <a:moveTo>
                    <a:pt x="1558842" y="156951"/>
                  </a:moveTo>
                  <a:lnTo>
                    <a:pt x="1560099" y="172563"/>
                  </a:lnTo>
                  <a:lnTo>
                    <a:pt x="1575815" y="171306"/>
                  </a:lnTo>
                  <a:lnTo>
                    <a:pt x="1574558" y="155590"/>
                  </a:lnTo>
                  <a:lnTo>
                    <a:pt x="1558842" y="156951"/>
                  </a:lnTo>
                  <a:close/>
                </a:path>
                <a:path w="3487420" h="320039">
                  <a:moveTo>
                    <a:pt x="1527515" y="159467"/>
                  </a:moveTo>
                  <a:lnTo>
                    <a:pt x="1528771" y="175078"/>
                  </a:lnTo>
                  <a:lnTo>
                    <a:pt x="1544488" y="173821"/>
                  </a:lnTo>
                  <a:lnTo>
                    <a:pt x="1543231" y="158210"/>
                  </a:lnTo>
                  <a:lnTo>
                    <a:pt x="1527515" y="159467"/>
                  </a:lnTo>
                  <a:close/>
                </a:path>
                <a:path w="3487420" h="320039">
                  <a:moveTo>
                    <a:pt x="1496187" y="161980"/>
                  </a:moveTo>
                  <a:lnTo>
                    <a:pt x="1497444" y="177697"/>
                  </a:lnTo>
                  <a:lnTo>
                    <a:pt x="1513160" y="176441"/>
                  </a:lnTo>
                  <a:lnTo>
                    <a:pt x="1511903" y="160723"/>
                  </a:lnTo>
                  <a:lnTo>
                    <a:pt x="1496187" y="161980"/>
                  </a:lnTo>
                  <a:close/>
                </a:path>
                <a:path w="3487420" h="320039">
                  <a:moveTo>
                    <a:pt x="1464858" y="164600"/>
                  </a:moveTo>
                  <a:lnTo>
                    <a:pt x="1466117" y="180213"/>
                  </a:lnTo>
                  <a:lnTo>
                    <a:pt x="1481833" y="178954"/>
                  </a:lnTo>
                  <a:lnTo>
                    <a:pt x="1480574" y="163239"/>
                  </a:lnTo>
                  <a:lnTo>
                    <a:pt x="1464858" y="164600"/>
                  </a:lnTo>
                  <a:close/>
                </a:path>
                <a:path w="3487420" h="320039">
                  <a:moveTo>
                    <a:pt x="1433531" y="167115"/>
                  </a:moveTo>
                  <a:lnTo>
                    <a:pt x="1434788" y="182727"/>
                  </a:lnTo>
                  <a:lnTo>
                    <a:pt x="1450505" y="181470"/>
                  </a:lnTo>
                  <a:lnTo>
                    <a:pt x="1449247" y="165858"/>
                  </a:lnTo>
                  <a:lnTo>
                    <a:pt x="1433531" y="167115"/>
                  </a:lnTo>
                  <a:close/>
                </a:path>
                <a:path w="3487420" h="320039">
                  <a:moveTo>
                    <a:pt x="1402203" y="169630"/>
                  </a:moveTo>
                  <a:lnTo>
                    <a:pt x="1403460" y="185346"/>
                  </a:lnTo>
                  <a:lnTo>
                    <a:pt x="1419176" y="184089"/>
                  </a:lnTo>
                  <a:lnTo>
                    <a:pt x="1417815" y="168372"/>
                  </a:lnTo>
                  <a:lnTo>
                    <a:pt x="1402203" y="169630"/>
                  </a:lnTo>
                  <a:close/>
                </a:path>
                <a:path w="3487420" h="320039">
                  <a:moveTo>
                    <a:pt x="1370876" y="172250"/>
                  </a:moveTo>
                  <a:lnTo>
                    <a:pt x="1372133" y="187860"/>
                  </a:lnTo>
                  <a:lnTo>
                    <a:pt x="1387849" y="186603"/>
                  </a:lnTo>
                  <a:lnTo>
                    <a:pt x="1386486" y="170887"/>
                  </a:lnTo>
                  <a:lnTo>
                    <a:pt x="1370876" y="172250"/>
                  </a:lnTo>
                  <a:close/>
                </a:path>
                <a:path w="3487420" h="320039">
                  <a:moveTo>
                    <a:pt x="1339547" y="174764"/>
                  </a:moveTo>
                  <a:lnTo>
                    <a:pt x="1340806" y="190375"/>
                  </a:lnTo>
                  <a:lnTo>
                    <a:pt x="1356521" y="189118"/>
                  </a:lnTo>
                  <a:lnTo>
                    <a:pt x="1355159" y="173507"/>
                  </a:lnTo>
                  <a:lnTo>
                    <a:pt x="1339547" y="174764"/>
                  </a:lnTo>
                  <a:close/>
                </a:path>
                <a:path w="3487420" h="320039">
                  <a:moveTo>
                    <a:pt x="1308220" y="177278"/>
                  </a:moveTo>
                  <a:lnTo>
                    <a:pt x="1309477" y="192994"/>
                  </a:lnTo>
                  <a:lnTo>
                    <a:pt x="1325194" y="191738"/>
                  </a:lnTo>
                  <a:lnTo>
                    <a:pt x="1323831" y="176022"/>
                  </a:lnTo>
                  <a:lnTo>
                    <a:pt x="1308220" y="177278"/>
                  </a:lnTo>
                  <a:close/>
                </a:path>
                <a:path w="3487420" h="320039">
                  <a:moveTo>
                    <a:pt x="1276892" y="179898"/>
                  </a:moveTo>
                  <a:lnTo>
                    <a:pt x="1278149" y="195508"/>
                  </a:lnTo>
                  <a:lnTo>
                    <a:pt x="1293865" y="194251"/>
                  </a:lnTo>
                  <a:lnTo>
                    <a:pt x="1292504" y="178640"/>
                  </a:lnTo>
                  <a:lnTo>
                    <a:pt x="1276892" y="179898"/>
                  </a:lnTo>
                  <a:close/>
                </a:path>
                <a:path w="3487420" h="320039">
                  <a:moveTo>
                    <a:pt x="1245565" y="182412"/>
                  </a:moveTo>
                  <a:lnTo>
                    <a:pt x="1246822" y="198128"/>
                  </a:lnTo>
                  <a:lnTo>
                    <a:pt x="1262538" y="196767"/>
                  </a:lnTo>
                  <a:lnTo>
                    <a:pt x="1261176" y="181155"/>
                  </a:lnTo>
                  <a:lnTo>
                    <a:pt x="1245565" y="182412"/>
                  </a:lnTo>
                  <a:close/>
                </a:path>
                <a:path w="3487420" h="320039">
                  <a:moveTo>
                    <a:pt x="1214236" y="184927"/>
                  </a:moveTo>
                  <a:lnTo>
                    <a:pt x="1215494" y="200643"/>
                  </a:lnTo>
                  <a:lnTo>
                    <a:pt x="1231210" y="199386"/>
                  </a:lnTo>
                  <a:lnTo>
                    <a:pt x="1229848" y="183669"/>
                  </a:lnTo>
                  <a:lnTo>
                    <a:pt x="1214236" y="184927"/>
                  </a:lnTo>
                  <a:close/>
                </a:path>
                <a:path w="3487420" h="320039">
                  <a:moveTo>
                    <a:pt x="1182909" y="187547"/>
                  </a:moveTo>
                  <a:lnTo>
                    <a:pt x="1184167" y="203158"/>
                  </a:lnTo>
                  <a:lnTo>
                    <a:pt x="1199883" y="201900"/>
                  </a:lnTo>
                  <a:lnTo>
                    <a:pt x="1198520" y="186288"/>
                  </a:lnTo>
                  <a:lnTo>
                    <a:pt x="1182909" y="187547"/>
                  </a:lnTo>
                  <a:close/>
                </a:path>
                <a:path w="3487420" h="320039">
                  <a:moveTo>
                    <a:pt x="1151582" y="190061"/>
                  </a:moveTo>
                  <a:lnTo>
                    <a:pt x="1152839" y="205778"/>
                  </a:lnTo>
                  <a:lnTo>
                    <a:pt x="1168556" y="204415"/>
                  </a:lnTo>
                  <a:lnTo>
                    <a:pt x="1167193" y="188804"/>
                  </a:lnTo>
                  <a:lnTo>
                    <a:pt x="1151582" y="190061"/>
                  </a:lnTo>
                  <a:close/>
                </a:path>
                <a:path w="3487420" h="320039">
                  <a:moveTo>
                    <a:pt x="1120254" y="192576"/>
                  </a:moveTo>
                  <a:lnTo>
                    <a:pt x="1121511" y="208292"/>
                  </a:lnTo>
                  <a:lnTo>
                    <a:pt x="1137227" y="207035"/>
                  </a:lnTo>
                  <a:lnTo>
                    <a:pt x="1135865" y="191319"/>
                  </a:lnTo>
                  <a:lnTo>
                    <a:pt x="1120254" y="192576"/>
                  </a:lnTo>
                  <a:close/>
                </a:path>
                <a:path w="3487420" h="320039">
                  <a:moveTo>
                    <a:pt x="1088927" y="195195"/>
                  </a:moveTo>
                  <a:lnTo>
                    <a:pt x="1090184" y="210807"/>
                  </a:lnTo>
                  <a:lnTo>
                    <a:pt x="1105900" y="209550"/>
                  </a:lnTo>
                  <a:lnTo>
                    <a:pt x="1104538" y="193937"/>
                  </a:lnTo>
                  <a:lnTo>
                    <a:pt x="1088927" y="195195"/>
                  </a:lnTo>
                  <a:close/>
                </a:path>
                <a:path w="3487420" h="320039">
                  <a:moveTo>
                    <a:pt x="1057598" y="197709"/>
                  </a:moveTo>
                  <a:lnTo>
                    <a:pt x="1058856" y="213426"/>
                  </a:lnTo>
                  <a:lnTo>
                    <a:pt x="1074572" y="212064"/>
                  </a:lnTo>
                  <a:lnTo>
                    <a:pt x="1073210" y="196452"/>
                  </a:lnTo>
                  <a:lnTo>
                    <a:pt x="1057598" y="197709"/>
                  </a:lnTo>
                  <a:close/>
                </a:path>
                <a:path w="3487420" h="320039">
                  <a:moveTo>
                    <a:pt x="1026270" y="200224"/>
                  </a:moveTo>
                  <a:lnTo>
                    <a:pt x="1027527" y="215940"/>
                  </a:lnTo>
                  <a:lnTo>
                    <a:pt x="1043244" y="214683"/>
                  </a:lnTo>
                  <a:lnTo>
                    <a:pt x="1041882" y="198967"/>
                  </a:lnTo>
                  <a:lnTo>
                    <a:pt x="1026270" y="200224"/>
                  </a:lnTo>
                  <a:close/>
                </a:path>
                <a:path w="3487420" h="320039">
                  <a:moveTo>
                    <a:pt x="994943" y="202844"/>
                  </a:moveTo>
                  <a:lnTo>
                    <a:pt x="996200" y="218455"/>
                  </a:lnTo>
                  <a:lnTo>
                    <a:pt x="1011916" y="217197"/>
                  </a:lnTo>
                  <a:lnTo>
                    <a:pt x="1010554" y="201587"/>
                  </a:lnTo>
                  <a:lnTo>
                    <a:pt x="994943" y="202844"/>
                  </a:lnTo>
                  <a:close/>
                </a:path>
                <a:path w="3487420" h="320039">
                  <a:moveTo>
                    <a:pt x="963615" y="205359"/>
                  </a:moveTo>
                  <a:lnTo>
                    <a:pt x="964873" y="221075"/>
                  </a:lnTo>
                  <a:lnTo>
                    <a:pt x="980588" y="219712"/>
                  </a:lnTo>
                  <a:lnTo>
                    <a:pt x="979227" y="204101"/>
                  </a:lnTo>
                  <a:lnTo>
                    <a:pt x="963615" y="205359"/>
                  </a:lnTo>
                  <a:close/>
                </a:path>
                <a:path w="3487420" h="320039">
                  <a:moveTo>
                    <a:pt x="932287" y="207873"/>
                  </a:moveTo>
                  <a:lnTo>
                    <a:pt x="933545" y="223589"/>
                  </a:lnTo>
                  <a:lnTo>
                    <a:pt x="949261" y="222332"/>
                  </a:lnTo>
                  <a:lnTo>
                    <a:pt x="947898" y="206616"/>
                  </a:lnTo>
                  <a:lnTo>
                    <a:pt x="932287" y="207873"/>
                  </a:lnTo>
                  <a:close/>
                </a:path>
                <a:path w="3487420" h="320039">
                  <a:moveTo>
                    <a:pt x="900959" y="210492"/>
                  </a:moveTo>
                  <a:lnTo>
                    <a:pt x="902216" y="226104"/>
                  </a:lnTo>
                  <a:lnTo>
                    <a:pt x="917828" y="224847"/>
                  </a:lnTo>
                  <a:lnTo>
                    <a:pt x="916571" y="209235"/>
                  </a:lnTo>
                  <a:lnTo>
                    <a:pt x="900959" y="210492"/>
                  </a:lnTo>
                  <a:close/>
                </a:path>
                <a:path w="3487420" h="320039">
                  <a:moveTo>
                    <a:pt x="869632" y="213006"/>
                  </a:moveTo>
                  <a:lnTo>
                    <a:pt x="870889" y="228723"/>
                  </a:lnTo>
                  <a:lnTo>
                    <a:pt x="886500" y="227465"/>
                  </a:lnTo>
                  <a:lnTo>
                    <a:pt x="885243" y="211749"/>
                  </a:lnTo>
                  <a:lnTo>
                    <a:pt x="869632" y="213006"/>
                  </a:lnTo>
                  <a:close/>
                </a:path>
                <a:path w="3487420" h="320039">
                  <a:moveTo>
                    <a:pt x="838304" y="215626"/>
                  </a:moveTo>
                  <a:lnTo>
                    <a:pt x="839561" y="231237"/>
                  </a:lnTo>
                  <a:lnTo>
                    <a:pt x="855173" y="229980"/>
                  </a:lnTo>
                  <a:lnTo>
                    <a:pt x="853916" y="214264"/>
                  </a:lnTo>
                  <a:lnTo>
                    <a:pt x="838304" y="215626"/>
                  </a:lnTo>
                  <a:close/>
                </a:path>
                <a:path w="3487420" h="320039">
                  <a:moveTo>
                    <a:pt x="806977" y="218141"/>
                  </a:moveTo>
                  <a:lnTo>
                    <a:pt x="808234" y="233752"/>
                  </a:lnTo>
                  <a:lnTo>
                    <a:pt x="823845" y="232495"/>
                  </a:lnTo>
                  <a:lnTo>
                    <a:pt x="822587" y="216884"/>
                  </a:lnTo>
                  <a:lnTo>
                    <a:pt x="806977" y="218141"/>
                  </a:lnTo>
                  <a:close/>
                </a:path>
                <a:path w="3487420" h="320039">
                  <a:moveTo>
                    <a:pt x="775649" y="220656"/>
                  </a:moveTo>
                  <a:lnTo>
                    <a:pt x="776907" y="236372"/>
                  </a:lnTo>
                  <a:lnTo>
                    <a:pt x="792518" y="235115"/>
                  </a:lnTo>
                  <a:lnTo>
                    <a:pt x="791260" y="219398"/>
                  </a:lnTo>
                  <a:lnTo>
                    <a:pt x="775649" y="220656"/>
                  </a:lnTo>
                  <a:close/>
                </a:path>
                <a:path w="3487420" h="320039">
                  <a:moveTo>
                    <a:pt x="744321" y="223274"/>
                  </a:moveTo>
                  <a:lnTo>
                    <a:pt x="745578" y="238887"/>
                  </a:lnTo>
                  <a:lnTo>
                    <a:pt x="761191" y="237629"/>
                  </a:lnTo>
                  <a:lnTo>
                    <a:pt x="759933" y="221913"/>
                  </a:lnTo>
                  <a:lnTo>
                    <a:pt x="744321" y="223274"/>
                  </a:lnTo>
                  <a:close/>
                </a:path>
                <a:path w="3487420" h="320039">
                  <a:moveTo>
                    <a:pt x="712994" y="225789"/>
                  </a:moveTo>
                  <a:lnTo>
                    <a:pt x="714251" y="241401"/>
                  </a:lnTo>
                  <a:lnTo>
                    <a:pt x="729862" y="240144"/>
                  </a:lnTo>
                  <a:lnTo>
                    <a:pt x="728605" y="224532"/>
                  </a:lnTo>
                  <a:lnTo>
                    <a:pt x="712994" y="225789"/>
                  </a:lnTo>
                  <a:close/>
                </a:path>
                <a:path w="3487420" h="320039">
                  <a:moveTo>
                    <a:pt x="681666" y="228304"/>
                  </a:moveTo>
                  <a:lnTo>
                    <a:pt x="682923" y="244020"/>
                  </a:lnTo>
                  <a:lnTo>
                    <a:pt x="698535" y="242763"/>
                  </a:lnTo>
                  <a:lnTo>
                    <a:pt x="697278" y="227046"/>
                  </a:lnTo>
                  <a:lnTo>
                    <a:pt x="681666" y="228304"/>
                  </a:lnTo>
                  <a:close/>
                </a:path>
                <a:path w="3487420" h="320039">
                  <a:moveTo>
                    <a:pt x="650337" y="230924"/>
                  </a:moveTo>
                  <a:lnTo>
                    <a:pt x="651595" y="246534"/>
                  </a:lnTo>
                  <a:lnTo>
                    <a:pt x="667207" y="245277"/>
                  </a:lnTo>
                  <a:lnTo>
                    <a:pt x="665949" y="229561"/>
                  </a:lnTo>
                  <a:lnTo>
                    <a:pt x="650337" y="230924"/>
                  </a:lnTo>
                  <a:close/>
                </a:path>
                <a:path w="3487420" h="320039">
                  <a:moveTo>
                    <a:pt x="619010" y="233438"/>
                  </a:moveTo>
                  <a:lnTo>
                    <a:pt x="620267" y="249049"/>
                  </a:lnTo>
                  <a:lnTo>
                    <a:pt x="635880" y="247792"/>
                  </a:lnTo>
                  <a:lnTo>
                    <a:pt x="634621" y="232181"/>
                  </a:lnTo>
                  <a:lnTo>
                    <a:pt x="619010" y="233438"/>
                  </a:lnTo>
                  <a:close/>
                </a:path>
                <a:path w="3487420" h="320039">
                  <a:moveTo>
                    <a:pt x="587682" y="235953"/>
                  </a:moveTo>
                  <a:lnTo>
                    <a:pt x="588940" y="251669"/>
                  </a:lnTo>
                  <a:lnTo>
                    <a:pt x="604551" y="250412"/>
                  </a:lnTo>
                  <a:lnTo>
                    <a:pt x="603294" y="234696"/>
                  </a:lnTo>
                  <a:lnTo>
                    <a:pt x="587682" y="235953"/>
                  </a:lnTo>
                  <a:close/>
                </a:path>
                <a:path w="3487420" h="320039">
                  <a:moveTo>
                    <a:pt x="556355" y="238572"/>
                  </a:moveTo>
                  <a:lnTo>
                    <a:pt x="557612" y="254184"/>
                  </a:lnTo>
                  <a:lnTo>
                    <a:pt x="573223" y="252926"/>
                  </a:lnTo>
                  <a:lnTo>
                    <a:pt x="571967" y="237210"/>
                  </a:lnTo>
                  <a:lnTo>
                    <a:pt x="556355" y="238572"/>
                  </a:lnTo>
                  <a:close/>
                </a:path>
                <a:path w="3487420" h="320039">
                  <a:moveTo>
                    <a:pt x="525026" y="241086"/>
                  </a:moveTo>
                  <a:lnTo>
                    <a:pt x="526284" y="256698"/>
                  </a:lnTo>
                  <a:lnTo>
                    <a:pt x="541896" y="255441"/>
                  </a:lnTo>
                  <a:lnTo>
                    <a:pt x="540638" y="239829"/>
                  </a:lnTo>
                  <a:lnTo>
                    <a:pt x="525026" y="241086"/>
                  </a:lnTo>
                  <a:close/>
                </a:path>
                <a:path w="3487420" h="320039">
                  <a:moveTo>
                    <a:pt x="493699" y="243601"/>
                  </a:moveTo>
                  <a:lnTo>
                    <a:pt x="494957" y="259317"/>
                  </a:lnTo>
                  <a:lnTo>
                    <a:pt x="510567" y="258060"/>
                  </a:lnTo>
                  <a:lnTo>
                    <a:pt x="509310" y="242343"/>
                  </a:lnTo>
                  <a:lnTo>
                    <a:pt x="493699" y="243601"/>
                  </a:lnTo>
                  <a:close/>
                </a:path>
                <a:path w="3487420" h="320039">
                  <a:moveTo>
                    <a:pt x="462371" y="246221"/>
                  </a:moveTo>
                  <a:lnTo>
                    <a:pt x="463628" y="261832"/>
                  </a:lnTo>
                  <a:lnTo>
                    <a:pt x="479240" y="260574"/>
                  </a:lnTo>
                  <a:lnTo>
                    <a:pt x="477983" y="244963"/>
                  </a:lnTo>
                  <a:lnTo>
                    <a:pt x="462371" y="246221"/>
                  </a:lnTo>
                  <a:close/>
                </a:path>
                <a:path w="3487420" h="320039">
                  <a:moveTo>
                    <a:pt x="431044" y="248735"/>
                  </a:moveTo>
                  <a:lnTo>
                    <a:pt x="432301" y="264452"/>
                  </a:lnTo>
                  <a:lnTo>
                    <a:pt x="447913" y="263089"/>
                  </a:lnTo>
                  <a:lnTo>
                    <a:pt x="446655" y="247478"/>
                  </a:lnTo>
                  <a:lnTo>
                    <a:pt x="431044" y="248735"/>
                  </a:lnTo>
                  <a:close/>
                </a:path>
                <a:path w="3487420" h="320039">
                  <a:moveTo>
                    <a:pt x="399715" y="251250"/>
                  </a:moveTo>
                  <a:lnTo>
                    <a:pt x="400974" y="266966"/>
                  </a:lnTo>
                  <a:lnTo>
                    <a:pt x="416585" y="265709"/>
                  </a:lnTo>
                  <a:lnTo>
                    <a:pt x="415328" y="249993"/>
                  </a:lnTo>
                  <a:lnTo>
                    <a:pt x="399715" y="251250"/>
                  </a:lnTo>
                  <a:close/>
                </a:path>
                <a:path w="3487420" h="320039">
                  <a:moveTo>
                    <a:pt x="368388" y="253869"/>
                  </a:moveTo>
                  <a:lnTo>
                    <a:pt x="369646" y="269481"/>
                  </a:lnTo>
                  <a:lnTo>
                    <a:pt x="385257" y="268224"/>
                  </a:lnTo>
                  <a:lnTo>
                    <a:pt x="384001" y="252611"/>
                  </a:lnTo>
                  <a:lnTo>
                    <a:pt x="368388" y="253869"/>
                  </a:lnTo>
                  <a:close/>
                </a:path>
                <a:path w="3487420" h="320039">
                  <a:moveTo>
                    <a:pt x="337060" y="256383"/>
                  </a:moveTo>
                  <a:lnTo>
                    <a:pt x="338317" y="272100"/>
                  </a:lnTo>
                  <a:lnTo>
                    <a:pt x="353929" y="270738"/>
                  </a:lnTo>
                  <a:lnTo>
                    <a:pt x="352672" y="255126"/>
                  </a:lnTo>
                  <a:lnTo>
                    <a:pt x="337060" y="256383"/>
                  </a:lnTo>
                  <a:close/>
                </a:path>
                <a:path w="3487420" h="320039">
                  <a:moveTo>
                    <a:pt x="305733" y="258898"/>
                  </a:moveTo>
                  <a:lnTo>
                    <a:pt x="306990" y="274614"/>
                  </a:lnTo>
                  <a:lnTo>
                    <a:pt x="322601" y="273357"/>
                  </a:lnTo>
                  <a:lnTo>
                    <a:pt x="321344" y="257641"/>
                  </a:lnTo>
                  <a:lnTo>
                    <a:pt x="305733" y="258898"/>
                  </a:lnTo>
                  <a:close/>
                </a:path>
                <a:path w="3487420" h="320039">
                  <a:moveTo>
                    <a:pt x="274405" y="261518"/>
                  </a:moveTo>
                  <a:lnTo>
                    <a:pt x="275662" y="277129"/>
                  </a:lnTo>
                  <a:lnTo>
                    <a:pt x="291274" y="275871"/>
                  </a:lnTo>
                  <a:lnTo>
                    <a:pt x="290017" y="260261"/>
                  </a:lnTo>
                  <a:lnTo>
                    <a:pt x="274405" y="261518"/>
                  </a:lnTo>
                  <a:close/>
                </a:path>
                <a:path w="3487420" h="320039">
                  <a:moveTo>
                    <a:pt x="243077" y="264033"/>
                  </a:moveTo>
                  <a:lnTo>
                    <a:pt x="244335" y="279749"/>
                  </a:lnTo>
                  <a:lnTo>
                    <a:pt x="259947" y="278386"/>
                  </a:lnTo>
                  <a:lnTo>
                    <a:pt x="258688" y="262775"/>
                  </a:lnTo>
                  <a:lnTo>
                    <a:pt x="243077" y="264033"/>
                  </a:lnTo>
                  <a:close/>
                </a:path>
                <a:path w="3487420" h="320039">
                  <a:moveTo>
                    <a:pt x="211750" y="266547"/>
                  </a:moveTo>
                  <a:lnTo>
                    <a:pt x="213008" y="282263"/>
                  </a:lnTo>
                  <a:lnTo>
                    <a:pt x="228619" y="281006"/>
                  </a:lnTo>
                  <a:lnTo>
                    <a:pt x="227361" y="265290"/>
                  </a:lnTo>
                  <a:lnTo>
                    <a:pt x="211750" y="266547"/>
                  </a:lnTo>
                  <a:close/>
                </a:path>
                <a:path w="3487420" h="320039">
                  <a:moveTo>
                    <a:pt x="180422" y="269166"/>
                  </a:moveTo>
                  <a:lnTo>
                    <a:pt x="181679" y="284778"/>
                  </a:lnTo>
                  <a:lnTo>
                    <a:pt x="197290" y="283521"/>
                  </a:lnTo>
                  <a:lnTo>
                    <a:pt x="196034" y="267909"/>
                  </a:lnTo>
                  <a:lnTo>
                    <a:pt x="180422" y="269166"/>
                  </a:lnTo>
                  <a:close/>
                </a:path>
                <a:path w="3487420" h="320039">
                  <a:moveTo>
                    <a:pt x="149094" y="271680"/>
                  </a:moveTo>
                  <a:lnTo>
                    <a:pt x="150351" y="287397"/>
                  </a:lnTo>
                  <a:lnTo>
                    <a:pt x="165963" y="286035"/>
                  </a:lnTo>
                  <a:lnTo>
                    <a:pt x="164706" y="270423"/>
                  </a:lnTo>
                  <a:lnTo>
                    <a:pt x="149094" y="271680"/>
                  </a:lnTo>
                  <a:close/>
                </a:path>
                <a:path w="3487420" h="320039">
                  <a:moveTo>
                    <a:pt x="117767" y="274300"/>
                  </a:moveTo>
                  <a:lnTo>
                    <a:pt x="119024" y="289911"/>
                  </a:lnTo>
                  <a:lnTo>
                    <a:pt x="134635" y="288654"/>
                  </a:lnTo>
                  <a:lnTo>
                    <a:pt x="133377" y="272938"/>
                  </a:lnTo>
                  <a:lnTo>
                    <a:pt x="117767" y="274300"/>
                  </a:lnTo>
                  <a:close/>
                </a:path>
                <a:path w="3487420" h="320039">
                  <a:moveTo>
                    <a:pt x="86438" y="276815"/>
                  </a:moveTo>
                  <a:lnTo>
                    <a:pt x="87696" y="292426"/>
                  </a:lnTo>
                  <a:lnTo>
                    <a:pt x="103308" y="291169"/>
                  </a:lnTo>
                  <a:lnTo>
                    <a:pt x="102050" y="275558"/>
                  </a:lnTo>
                  <a:lnTo>
                    <a:pt x="86438" y="276815"/>
                  </a:lnTo>
                  <a:close/>
                </a:path>
                <a:path w="3487420" h="320039">
                  <a:moveTo>
                    <a:pt x="0" y="291693"/>
                  </a:moveTo>
                  <a:lnTo>
                    <a:pt x="82772" y="318516"/>
                  </a:lnTo>
                  <a:lnTo>
                    <a:pt x="86857" y="319877"/>
                  </a:lnTo>
                  <a:lnTo>
                    <a:pt x="91259" y="317572"/>
                  </a:lnTo>
                  <a:lnTo>
                    <a:pt x="93982" y="309399"/>
                  </a:lnTo>
                  <a:lnTo>
                    <a:pt x="91678" y="304895"/>
                  </a:lnTo>
                  <a:lnTo>
                    <a:pt x="87591" y="303637"/>
                  </a:lnTo>
                  <a:lnTo>
                    <a:pt x="60186" y="294738"/>
                  </a:lnTo>
                  <a:lnTo>
                    <a:pt x="56368" y="295046"/>
                  </a:lnTo>
                  <a:lnTo>
                    <a:pt x="56231" y="293454"/>
                  </a:lnTo>
                  <a:lnTo>
                    <a:pt x="40700" y="288411"/>
                  </a:lnTo>
                  <a:lnTo>
                    <a:pt x="40652" y="296303"/>
                  </a:lnTo>
                  <a:lnTo>
                    <a:pt x="25041" y="297561"/>
                  </a:lnTo>
                  <a:lnTo>
                    <a:pt x="24952" y="296540"/>
                  </a:lnTo>
                  <a:lnTo>
                    <a:pt x="23992" y="297036"/>
                  </a:lnTo>
                  <a:lnTo>
                    <a:pt x="22735" y="282577"/>
                  </a:lnTo>
                  <a:lnTo>
                    <a:pt x="22735" y="279986"/>
                  </a:lnTo>
                  <a:lnTo>
                    <a:pt x="0" y="291693"/>
                  </a:lnTo>
                  <a:close/>
                </a:path>
                <a:path w="3487420" h="320039">
                  <a:moveTo>
                    <a:pt x="55007" y="263369"/>
                  </a:moveTo>
                  <a:lnTo>
                    <a:pt x="55007" y="279330"/>
                  </a:lnTo>
                  <a:lnTo>
                    <a:pt x="58891" y="279019"/>
                  </a:lnTo>
                  <a:lnTo>
                    <a:pt x="88325" y="263823"/>
                  </a:lnTo>
                  <a:lnTo>
                    <a:pt x="89896" y="259107"/>
                  </a:lnTo>
                  <a:lnTo>
                    <a:pt x="85915" y="251354"/>
                  </a:lnTo>
                  <a:lnTo>
                    <a:pt x="81201" y="249887"/>
                  </a:lnTo>
                  <a:lnTo>
                    <a:pt x="55007" y="263369"/>
                  </a:lnTo>
                  <a:close/>
                </a:path>
                <a:path w="3487420" h="320039">
                  <a:moveTo>
                    <a:pt x="55148" y="280952"/>
                  </a:moveTo>
                  <a:lnTo>
                    <a:pt x="56231" y="293454"/>
                  </a:lnTo>
                  <a:lnTo>
                    <a:pt x="60186" y="294738"/>
                  </a:lnTo>
                  <a:lnTo>
                    <a:pt x="71981" y="293789"/>
                  </a:lnTo>
                  <a:lnTo>
                    <a:pt x="70722" y="278072"/>
                  </a:lnTo>
                  <a:lnTo>
                    <a:pt x="58891" y="279019"/>
                  </a:lnTo>
                  <a:lnTo>
                    <a:pt x="55148" y="280952"/>
                  </a:lnTo>
                  <a:close/>
                </a:path>
                <a:path w="3487420" h="320039">
                  <a:moveTo>
                    <a:pt x="56231" y="293454"/>
                  </a:moveTo>
                  <a:lnTo>
                    <a:pt x="56368" y="295046"/>
                  </a:lnTo>
                  <a:lnTo>
                    <a:pt x="60186" y="294738"/>
                  </a:lnTo>
                  <a:lnTo>
                    <a:pt x="56231" y="293454"/>
                  </a:lnTo>
                  <a:close/>
                </a:path>
                <a:path w="3487420" h="320039">
                  <a:moveTo>
                    <a:pt x="55007" y="279330"/>
                  </a:moveTo>
                  <a:lnTo>
                    <a:pt x="55148" y="280952"/>
                  </a:lnTo>
                  <a:lnTo>
                    <a:pt x="58891" y="279019"/>
                  </a:lnTo>
                  <a:lnTo>
                    <a:pt x="55007" y="279330"/>
                  </a:lnTo>
                  <a:close/>
                </a:path>
                <a:path w="3487420" h="320039">
                  <a:moveTo>
                    <a:pt x="23679" y="279501"/>
                  </a:moveTo>
                  <a:lnTo>
                    <a:pt x="23679" y="281948"/>
                  </a:lnTo>
                  <a:lnTo>
                    <a:pt x="39395" y="280587"/>
                  </a:lnTo>
                  <a:lnTo>
                    <a:pt x="40003" y="288184"/>
                  </a:lnTo>
                  <a:lnTo>
                    <a:pt x="40700" y="288411"/>
                  </a:lnTo>
                  <a:lnTo>
                    <a:pt x="55148" y="280952"/>
                  </a:lnTo>
                  <a:lnTo>
                    <a:pt x="55007" y="279330"/>
                  </a:lnTo>
                  <a:lnTo>
                    <a:pt x="55007" y="263369"/>
                  </a:lnTo>
                  <a:lnTo>
                    <a:pt x="23679" y="279501"/>
                  </a:lnTo>
                  <a:close/>
                </a:path>
                <a:path w="3487420" h="320039">
                  <a:moveTo>
                    <a:pt x="40003" y="288184"/>
                  </a:moveTo>
                  <a:lnTo>
                    <a:pt x="40048" y="288747"/>
                  </a:lnTo>
                  <a:lnTo>
                    <a:pt x="40700" y="288411"/>
                  </a:lnTo>
                  <a:lnTo>
                    <a:pt x="40003" y="288184"/>
                  </a:lnTo>
                  <a:close/>
                </a:path>
                <a:path w="3487420" h="320039">
                  <a:moveTo>
                    <a:pt x="24952" y="296540"/>
                  </a:moveTo>
                  <a:lnTo>
                    <a:pt x="25041" y="297561"/>
                  </a:lnTo>
                  <a:lnTo>
                    <a:pt x="40652" y="296303"/>
                  </a:lnTo>
                  <a:lnTo>
                    <a:pt x="40048" y="288747"/>
                  </a:lnTo>
                  <a:lnTo>
                    <a:pt x="24952" y="296540"/>
                  </a:lnTo>
                  <a:close/>
                </a:path>
                <a:path w="3487420" h="320039">
                  <a:moveTo>
                    <a:pt x="40048" y="288747"/>
                  </a:moveTo>
                  <a:lnTo>
                    <a:pt x="40652" y="296303"/>
                  </a:lnTo>
                  <a:lnTo>
                    <a:pt x="40652" y="288435"/>
                  </a:lnTo>
                  <a:lnTo>
                    <a:pt x="40048" y="288747"/>
                  </a:lnTo>
                  <a:close/>
                </a:path>
                <a:path w="3487420" h="320039">
                  <a:moveTo>
                    <a:pt x="23763" y="282911"/>
                  </a:moveTo>
                  <a:lnTo>
                    <a:pt x="24952" y="296540"/>
                  </a:lnTo>
                  <a:lnTo>
                    <a:pt x="40048" y="288747"/>
                  </a:lnTo>
                  <a:lnTo>
                    <a:pt x="40003" y="288184"/>
                  </a:lnTo>
                  <a:lnTo>
                    <a:pt x="23763" y="282911"/>
                  </a:lnTo>
                  <a:close/>
                </a:path>
                <a:path w="3487420" h="320039">
                  <a:moveTo>
                    <a:pt x="23679" y="281948"/>
                  </a:moveTo>
                  <a:lnTo>
                    <a:pt x="23763" y="282911"/>
                  </a:lnTo>
                  <a:lnTo>
                    <a:pt x="40003" y="288184"/>
                  </a:lnTo>
                  <a:lnTo>
                    <a:pt x="39395" y="280587"/>
                  </a:lnTo>
                  <a:lnTo>
                    <a:pt x="23679" y="281948"/>
                  </a:lnTo>
                  <a:close/>
                </a:path>
                <a:path w="3487420" h="320039">
                  <a:moveTo>
                    <a:pt x="22735" y="282577"/>
                  </a:moveTo>
                  <a:lnTo>
                    <a:pt x="23992" y="297036"/>
                  </a:lnTo>
                  <a:lnTo>
                    <a:pt x="24952" y="296540"/>
                  </a:lnTo>
                  <a:lnTo>
                    <a:pt x="23763" y="282911"/>
                  </a:lnTo>
                  <a:lnTo>
                    <a:pt x="22735" y="282577"/>
                  </a:lnTo>
                  <a:close/>
                </a:path>
                <a:path w="3487420" h="320039">
                  <a:moveTo>
                    <a:pt x="22735" y="279986"/>
                  </a:moveTo>
                  <a:lnTo>
                    <a:pt x="22735" y="282577"/>
                  </a:lnTo>
                  <a:lnTo>
                    <a:pt x="23763" y="282911"/>
                  </a:lnTo>
                  <a:lnTo>
                    <a:pt x="23679" y="281948"/>
                  </a:lnTo>
                  <a:lnTo>
                    <a:pt x="23679" y="279501"/>
                  </a:lnTo>
                  <a:lnTo>
                    <a:pt x="22735" y="2799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5452" y="296208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75452" y="2962084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75452" y="2996952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90045" y="2670810"/>
            <a:ext cx="2820035" cy="638810"/>
            <a:chOff x="5390045" y="2670810"/>
            <a:chExt cx="2820035" cy="638810"/>
          </a:xfrm>
        </p:grpSpPr>
        <p:sp>
          <p:nvSpPr>
            <p:cNvPr id="48" name="object 48"/>
            <p:cNvSpPr/>
            <p:nvPr/>
          </p:nvSpPr>
          <p:spPr>
            <a:xfrm>
              <a:off x="5390045" y="2670809"/>
              <a:ext cx="2820035" cy="316230"/>
            </a:xfrm>
            <a:custGeom>
              <a:avLst/>
              <a:gdLst/>
              <a:ahLst/>
              <a:cxnLst/>
              <a:rect l="l" t="t" r="r" b="b"/>
              <a:pathLst>
                <a:path w="2820034" h="316230">
                  <a:moveTo>
                    <a:pt x="20637" y="31851"/>
                  </a:moveTo>
                  <a:lnTo>
                    <a:pt x="6286" y="25679"/>
                  </a:lnTo>
                  <a:lnTo>
                    <a:pt x="0" y="40132"/>
                  </a:lnTo>
                  <a:lnTo>
                    <a:pt x="14452" y="46316"/>
                  </a:lnTo>
                  <a:lnTo>
                    <a:pt x="20637" y="31851"/>
                  </a:lnTo>
                  <a:close/>
                </a:path>
                <a:path w="2820034" h="316230">
                  <a:moveTo>
                    <a:pt x="49555" y="44323"/>
                  </a:moveTo>
                  <a:lnTo>
                    <a:pt x="35090" y="38138"/>
                  </a:lnTo>
                  <a:lnTo>
                    <a:pt x="28917" y="52501"/>
                  </a:lnTo>
                  <a:lnTo>
                    <a:pt x="43370" y="58788"/>
                  </a:lnTo>
                  <a:lnTo>
                    <a:pt x="49555" y="44323"/>
                  </a:lnTo>
                  <a:close/>
                </a:path>
                <a:path w="2820034" h="316230">
                  <a:moveTo>
                    <a:pt x="78473" y="56692"/>
                  </a:moveTo>
                  <a:lnTo>
                    <a:pt x="64008" y="50507"/>
                  </a:lnTo>
                  <a:lnTo>
                    <a:pt x="57835" y="64960"/>
                  </a:lnTo>
                  <a:lnTo>
                    <a:pt x="72186" y="71145"/>
                  </a:lnTo>
                  <a:lnTo>
                    <a:pt x="78473" y="56692"/>
                  </a:lnTo>
                  <a:close/>
                </a:path>
                <a:path w="2820034" h="316230">
                  <a:moveTo>
                    <a:pt x="107289" y="69151"/>
                  </a:moveTo>
                  <a:lnTo>
                    <a:pt x="92824" y="62865"/>
                  </a:lnTo>
                  <a:lnTo>
                    <a:pt x="86639" y="77330"/>
                  </a:lnTo>
                  <a:lnTo>
                    <a:pt x="101104" y="83515"/>
                  </a:lnTo>
                  <a:lnTo>
                    <a:pt x="107289" y="69151"/>
                  </a:lnTo>
                  <a:close/>
                </a:path>
                <a:path w="2820034" h="316230">
                  <a:moveTo>
                    <a:pt x="136207" y="81521"/>
                  </a:moveTo>
                  <a:lnTo>
                    <a:pt x="121742" y="75336"/>
                  </a:lnTo>
                  <a:lnTo>
                    <a:pt x="115557" y="89801"/>
                  </a:lnTo>
                  <a:lnTo>
                    <a:pt x="130022" y="95973"/>
                  </a:lnTo>
                  <a:lnTo>
                    <a:pt x="136207" y="81521"/>
                  </a:lnTo>
                  <a:close/>
                </a:path>
                <a:path w="2820034" h="316230">
                  <a:moveTo>
                    <a:pt x="165125" y="93992"/>
                  </a:moveTo>
                  <a:lnTo>
                    <a:pt x="150660" y="87706"/>
                  </a:lnTo>
                  <a:lnTo>
                    <a:pt x="144373" y="102158"/>
                  </a:lnTo>
                  <a:lnTo>
                    <a:pt x="158838" y="108343"/>
                  </a:lnTo>
                  <a:lnTo>
                    <a:pt x="165125" y="93992"/>
                  </a:lnTo>
                  <a:close/>
                </a:path>
                <a:path w="2820034" h="316230">
                  <a:moveTo>
                    <a:pt x="193929" y="106349"/>
                  </a:moveTo>
                  <a:lnTo>
                    <a:pt x="179476" y="100164"/>
                  </a:lnTo>
                  <a:lnTo>
                    <a:pt x="173291" y="114630"/>
                  </a:lnTo>
                  <a:lnTo>
                    <a:pt x="187756" y="120815"/>
                  </a:lnTo>
                  <a:lnTo>
                    <a:pt x="193929" y="106349"/>
                  </a:lnTo>
                  <a:close/>
                </a:path>
                <a:path w="2820034" h="316230">
                  <a:moveTo>
                    <a:pt x="222846" y="118719"/>
                  </a:moveTo>
                  <a:lnTo>
                    <a:pt x="208394" y="112534"/>
                  </a:lnTo>
                  <a:lnTo>
                    <a:pt x="202209" y="126987"/>
                  </a:lnTo>
                  <a:lnTo>
                    <a:pt x="216674" y="133172"/>
                  </a:lnTo>
                  <a:lnTo>
                    <a:pt x="222846" y="118719"/>
                  </a:lnTo>
                  <a:close/>
                </a:path>
                <a:path w="2820034" h="316230">
                  <a:moveTo>
                    <a:pt x="251663" y="131178"/>
                  </a:moveTo>
                  <a:lnTo>
                    <a:pt x="237312" y="125006"/>
                  </a:lnTo>
                  <a:lnTo>
                    <a:pt x="231025" y="139458"/>
                  </a:lnTo>
                  <a:lnTo>
                    <a:pt x="245478" y="145643"/>
                  </a:lnTo>
                  <a:lnTo>
                    <a:pt x="251663" y="131178"/>
                  </a:lnTo>
                  <a:close/>
                </a:path>
                <a:path w="2820034" h="316230">
                  <a:moveTo>
                    <a:pt x="280581" y="143548"/>
                  </a:moveTo>
                  <a:lnTo>
                    <a:pt x="266128" y="137363"/>
                  </a:lnTo>
                  <a:lnTo>
                    <a:pt x="259943" y="151828"/>
                  </a:lnTo>
                  <a:lnTo>
                    <a:pt x="274396" y="158000"/>
                  </a:lnTo>
                  <a:lnTo>
                    <a:pt x="280581" y="143548"/>
                  </a:lnTo>
                  <a:close/>
                </a:path>
                <a:path w="2820034" h="316230">
                  <a:moveTo>
                    <a:pt x="309499" y="156019"/>
                  </a:moveTo>
                  <a:lnTo>
                    <a:pt x="295046" y="149834"/>
                  </a:lnTo>
                  <a:lnTo>
                    <a:pt x="288861" y="164185"/>
                  </a:lnTo>
                  <a:lnTo>
                    <a:pt x="303212" y="170472"/>
                  </a:lnTo>
                  <a:lnTo>
                    <a:pt x="309499" y="156019"/>
                  </a:lnTo>
                  <a:close/>
                </a:path>
                <a:path w="2820034" h="316230">
                  <a:moveTo>
                    <a:pt x="338315" y="168376"/>
                  </a:moveTo>
                  <a:lnTo>
                    <a:pt x="323850" y="162191"/>
                  </a:lnTo>
                  <a:lnTo>
                    <a:pt x="317677" y="176657"/>
                  </a:lnTo>
                  <a:lnTo>
                    <a:pt x="332130" y="182841"/>
                  </a:lnTo>
                  <a:lnTo>
                    <a:pt x="338315" y="168376"/>
                  </a:lnTo>
                  <a:close/>
                </a:path>
                <a:path w="2820034" h="316230">
                  <a:moveTo>
                    <a:pt x="367233" y="180848"/>
                  </a:moveTo>
                  <a:lnTo>
                    <a:pt x="352767" y="174663"/>
                  </a:lnTo>
                  <a:lnTo>
                    <a:pt x="346595" y="189014"/>
                  </a:lnTo>
                  <a:lnTo>
                    <a:pt x="361048" y="195300"/>
                  </a:lnTo>
                  <a:lnTo>
                    <a:pt x="367233" y="180848"/>
                  </a:lnTo>
                  <a:close/>
                </a:path>
                <a:path w="2820034" h="316230">
                  <a:moveTo>
                    <a:pt x="396151" y="193205"/>
                  </a:moveTo>
                  <a:lnTo>
                    <a:pt x="381685" y="187032"/>
                  </a:lnTo>
                  <a:lnTo>
                    <a:pt x="375399" y="201485"/>
                  </a:lnTo>
                  <a:lnTo>
                    <a:pt x="389864" y="207670"/>
                  </a:lnTo>
                  <a:lnTo>
                    <a:pt x="396151" y="193205"/>
                  </a:lnTo>
                  <a:close/>
                </a:path>
                <a:path w="2820034" h="316230">
                  <a:moveTo>
                    <a:pt x="424967" y="205676"/>
                  </a:moveTo>
                  <a:lnTo>
                    <a:pt x="410502" y="199390"/>
                  </a:lnTo>
                  <a:lnTo>
                    <a:pt x="404317" y="213855"/>
                  </a:lnTo>
                  <a:lnTo>
                    <a:pt x="418782" y="220027"/>
                  </a:lnTo>
                  <a:lnTo>
                    <a:pt x="424967" y="205676"/>
                  </a:lnTo>
                  <a:close/>
                </a:path>
                <a:path w="2820034" h="316230">
                  <a:moveTo>
                    <a:pt x="453885" y="218046"/>
                  </a:moveTo>
                  <a:lnTo>
                    <a:pt x="439420" y="211861"/>
                  </a:lnTo>
                  <a:lnTo>
                    <a:pt x="433235" y="226314"/>
                  </a:lnTo>
                  <a:lnTo>
                    <a:pt x="447700" y="232498"/>
                  </a:lnTo>
                  <a:lnTo>
                    <a:pt x="453885" y="218046"/>
                  </a:lnTo>
                  <a:close/>
                </a:path>
                <a:path w="2820034" h="316230">
                  <a:moveTo>
                    <a:pt x="482688" y="230505"/>
                  </a:moveTo>
                  <a:lnTo>
                    <a:pt x="468337" y="224218"/>
                  </a:lnTo>
                  <a:lnTo>
                    <a:pt x="462051" y="238683"/>
                  </a:lnTo>
                  <a:lnTo>
                    <a:pt x="476516" y="244868"/>
                  </a:lnTo>
                  <a:lnTo>
                    <a:pt x="482688" y="230505"/>
                  </a:lnTo>
                  <a:close/>
                </a:path>
                <a:path w="2820034" h="316230">
                  <a:moveTo>
                    <a:pt x="511606" y="242874"/>
                  </a:moveTo>
                  <a:lnTo>
                    <a:pt x="497154" y="236689"/>
                  </a:lnTo>
                  <a:lnTo>
                    <a:pt x="490969" y="251155"/>
                  </a:lnTo>
                  <a:lnTo>
                    <a:pt x="505434" y="257327"/>
                  </a:lnTo>
                  <a:lnTo>
                    <a:pt x="511606" y="242874"/>
                  </a:lnTo>
                  <a:close/>
                </a:path>
                <a:path w="2820034" h="316230">
                  <a:moveTo>
                    <a:pt x="540524" y="255231"/>
                  </a:moveTo>
                  <a:lnTo>
                    <a:pt x="526072" y="249059"/>
                  </a:lnTo>
                  <a:lnTo>
                    <a:pt x="519887" y="263512"/>
                  </a:lnTo>
                  <a:lnTo>
                    <a:pt x="534238" y="269697"/>
                  </a:lnTo>
                  <a:lnTo>
                    <a:pt x="540524" y="255231"/>
                  </a:lnTo>
                  <a:close/>
                </a:path>
                <a:path w="2820034" h="316230">
                  <a:moveTo>
                    <a:pt x="603605" y="290969"/>
                  </a:moveTo>
                  <a:lnTo>
                    <a:pt x="587883" y="274764"/>
                  </a:lnTo>
                  <a:lnTo>
                    <a:pt x="569341" y="255638"/>
                  </a:lnTo>
                  <a:lnTo>
                    <a:pt x="540004" y="225374"/>
                  </a:lnTo>
                  <a:lnTo>
                    <a:pt x="535076" y="225374"/>
                  </a:lnTo>
                  <a:lnTo>
                    <a:pt x="531939" y="228307"/>
                  </a:lnTo>
                  <a:lnTo>
                    <a:pt x="528789" y="231343"/>
                  </a:lnTo>
                  <a:lnTo>
                    <a:pt x="528688" y="236372"/>
                  </a:lnTo>
                  <a:lnTo>
                    <a:pt x="554342" y="262775"/>
                  </a:lnTo>
                  <a:lnTo>
                    <a:pt x="549224" y="274650"/>
                  </a:lnTo>
                  <a:lnTo>
                    <a:pt x="548703" y="274650"/>
                  </a:lnTo>
                  <a:lnTo>
                    <a:pt x="516636" y="274307"/>
                  </a:lnTo>
                  <a:lnTo>
                    <a:pt x="512445" y="274205"/>
                  </a:lnTo>
                  <a:lnTo>
                    <a:pt x="508889" y="277660"/>
                  </a:lnTo>
                  <a:lnTo>
                    <a:pt x="508889" y="282054"/>
                  </a:lnTo>
                  <a:lnTo>
                    <a:pt x="508787" y="286359"/>
                  </a:lnTo>
                  <a:lnTo>
                    <a:pt x="512241" y="289915"/>
                  </a:lnTo>
                  <a:lnTo>
                    <a:pt x="516636" y="290017"/>
                  </a:lnTo>
                  <a:lnTo>
                    <a:pt x="603605" y="290969"/>
                  </a:lnTo>
                  <a:close/>
                </a:path>
                <a:path w="2820034" h="316230">
                  <a:moveTo>
                    <a:pt x="697585" y="304901"/>
                  </a:moveTo>
                  <a:lnTo>
                    <a:pt x="695071" y="300609"/>
                  </a:lnTo>
                  <a:lnTo>
                    <a:pt x="663092" y="291833"/>
                  </a:lnTo>
                  <a:lnTo>
                    <a:pt x="668248" y="291172"/>
                  </a:lnTo>
                  <a:lnTo>
                    <a:pt x="666254" y="275564"/>
                  </a:lnTo>
                  <a:lnTo>
                    <a:pt x="661060" y="276225"/>
                  </a:lnTo>
                  <a:lnTo>
                    <a:pt x="686066" y="261835"/>
                  </a:lnTo>
                  <a:lnTo>
                    <a:pt x="689838" y="259740"/>
                  </a:lnTo>
                  <a:lnTo>
                    <a:pt x="691095" y="254927"/>
                  </a:lnTo>
                  <a:lnTo>
                    <a:pt x="689000" y="251155"/>
                  </a:lnTo>
                  <a:lnTo>
                    <a:pt x="686790" y="247383"/>
                  </a:lnTo>
                  <a:lnTo>
                    <a:pt x="681977" y="246126"/>
                  </a:lnTo>
                  <a:lnTo>
                    <a:pt x="678205" y="248221"/>
                  </a:lnTo>
                  <a:lnTo>
                    <a:pt x="652081" y="263258"/>
                  </a:lnTo>
                  <a:lnTo>
                    <a:pt x="652081" y="288810"/>
                  </a:lnTo>
                  <a:lnTo>
                    <a:pt x="643356" y="286410"/>
                  </a:lnTo>
                  <a:lnTo>
                    <a:pt x="637133" y="290004"/>
                  </a:lnTo>
                  <a:lnTo>
                    <a:pt x="636511" y="290347"/>
                  </a:lnTo>
                  <a:lnTo>
                    <a:pt x="643356" y="286410"/>
                  </a:lnTo>
                  <a:lnTo>
                    <a:pt x="651205" y="281901"/>
                  </a:lnTo>
                  <a:lnTo>
                    <a:pt x="652081" y="288810"/>
                  </a:lnTo>
                  <a:lnTo>
                    <a:pt x="652081" y="263258"/>
                  </a:lnTo>
                  <a:lnTo>
                    <a:pt x="650646" y="264083"/>
                  </a:lnTo>
                  <a:lnTo>
                    <a:pt x="622147" y="280492"/>
                  </a:lnTo>
                  <a:lnTo>
                    <a:pt x="602869" y="291592"/>
                  </a:lnTo>
                  <a:lnTo>
                    <a:pt x="686790" y="314642"/>
                  </a:lnTo>
                  <a:lnTo>
                    <a:pt x="690880" y="315696"/>
                  </a:lnTo>
                  <a:lnTo>
                    <a:pt x="695286" y="313283"/>
                  </a:lnTo>
                  <a:lnTo>
                    <a:pt x="697585" y="304901"/>
                  </a:lnTo>
                  <a:close/>
                </a:path>
                <a:path w="2820034" h="316230">
                  <a:moveTo>
                    <a:pt x="699477" y="287197"/>
                  </a:moveTo>
                  <a:lnTo>
                    <a:pt x="697484" y="271576"/>
                  </a:lnTo>
                  <a:lnTo>
                    <a:pt x="681875" y="273570"/>
                  </a:lnTo>
                  <a:lnTo>
                    <a:pt x="683856" y="289179"/>
                  </a:lnTo>
                  <a:lnTo>
                    <a:pt x="699477" y="287197"/>
                  </a:lnTo>
                  <a:close/>
                </a:path>
                <a:path w="2820034" h="316230">
                  <a:moveTo>
                    <a:pt x="730592" y="283210"/>
                  </a:moveTo>
                  <a:lnTo>
                    <a:pt x="728599" y="267601"/>
                  </a:lnTo>
                  <a:lnTo>
                    <a:pt x="713092" y="269595"/>
                  </a:lnTo>
                  <a:lnTo>
                    <a:pt x="715086" y="285203"/>
                  </a:lnTo>
                  <a:lnTo>
                    <a:pt x="730592" y="283210"/>
                  </a:lnTo>
                  <a:close/>
                </a:path>
                <a:path w="2820034" h="316230">
                  <a:moveTo>
                    <a:pt x="761809" y="279234"/>
                  </a:moveTo>
                  <a:lnTo>
                    <a:pt x="759828" y="263613"/>
                  </a:lnTo>
                  <a:lnTo>
                    <a:pt x="744207" y="265607"/>
                  </a:lnTo>
                  <a:lnTo>
                    <a:pt x="746201" y="281216"/>
                  </a:lnTo>
                  <a:lnTo>
                    <a:pt x="761809" y="279234"/>
                  </a:lnTo>
                  <a:close/>
                </a:path>
                <a:path w="2820034" h="316230">
                  <a:moveTo>
                    <a:pt x="793038" y="275145"/>
                  </a:moveTo>
                  <a:lnTo>
                    <a:pt x="790943" y="259638"/>
                  </a:lnTo>
                  <a:lnTo>
                    <a:pt x="775436" y="261632"/>
                  </a:lnTo>
                  <a:lnTo>
                    <a:pt x="777430" y="277139"/>
                  </a:lnTo>
                  <a:lnTo>
                    <a:pt x="793038" y="275145"/>
                  </a:lnTo>
                  <a:close/>
                </a:path>
                <a:path w="2820034" h="316230">
                  <a:moveTo>
                    <a:pt x="824153" y="271157"/>
                  </a:moveTo>
                  <a:lnTo>
                    <a:pt x="822159" y="255549"/>
                  </a:lnTo>
                  <a:lnTo>
                    <a:pt x="806551" y="257644"/>
                  </a:lnTo>
                  <a:lnTo>
                    <a:pt x="808545" y="273151"/>
                  </a:lnTo>
                  <a:lnTo>
                    <a:pt x="824153" y="271157"/>
                  </a:lnTo>
                  <a:close/>
                </a:path>
                <a:path w="2820034" h="316230">
                  <a:moveTo>
                    <a:pt x="855383" y="267182"/>
                  </a:moveTo>
                  <a:lnTo>
                    <a:pt x="853389" y="251574"/>
                  </a:lnTo>
                  <a:lnTo>
                    <a:pt x="837780" y="253555"/>
                  </a:lnTo>
                  <a:lnTo>
                    <a:pt x="839762" y="269176"/>
                  </a:lnTo>
                  <a:lnTo>
                    <a:pt x="855383" y="267182"/>
                  </a:lnTo>
                  <a:close/>
                </a:path>
                <a:path w="2820034" h="316230">
                  <a:moveTo>
                    <a:pt x="886498" y="263194"/>
                  </a:moveTo>
                  <a:lnTo>
                    <a:pt x="884504" y="247586"/>
                  </a:lnTo>
                  <a:lnTo>
                    <a:pt x="868895" y="249580"/>
                  </a:lnTo>
                  <a:lnTo>
                    <a:pt x="870889" y="265188"/>
                  </a:lnTo>
                  <a:lnTo>
                    <a:pt x="886498" y="263194"/>
                  </a:lnTo>
                  <a:close/>
                </a:path>
                <a:path w="2820034" h="316230">
                  <a:moveTo>
                    <a:pt x="917714" y="259219"/>
                  </a:moveTo>
                  <a:lnTo>
                    <a:pt x="915733" y="243611"/>
                  </a:lnTo>
                  <a:lnTo>
                    <a:pt x="900112" y="245592"/>
                  </a:lnTo>
                  <a:lnTo>
                    <a:pt x="902106" y="261213"/>
                  </a:lnTo>
                  <a:lnTo>
                    <a:pt x="917714" y="259219"/>
                  </a:lnTo>
                  <a:close/>
                </a:path>
                <a:path w="2820034" h="316230">
                  <a:moveTo>
                    <a:pt x="948842" y="255231"/>
                  </a:moveTo>
                  <a:lnTo>
                    <a:pt x="946848" y="239623"/>
                  </a:lnTo>
                  <a:lnTo>
                    <a:pt x="931341" y="241617"/>
                  </a:lnTo>
                  <a:lnTo>
                    <a:pt x="933335" y="257225"/>
                  </a:lnTo>
                  <a:lnTo>
                    <a:pt x="948842" y="255231"/>
                  </a:lnTo>
                  <a:close/>
                </a:path>
                <a:path w="2820034" h="316230">
                  <a:moveTo>
                    <a:pt x="980059" y="251256"/>
                  </a:moveTo>
                  <a:lnTo>
                    <a:pt x="978065" y="235648"/>
                  </a:lnTo>
                  <a:lnTo>
                    <a:pt x="962456" y="237629"/>
                  </a:lnTo>
                  <a:lnTo>
                    <a:pt x="964450" y="253250"/>
                  </a:lnTo>
                  <a:lnTo>
                    <a:pt x="980059" y="251256"/>
                  </a:lnTo>
                  <a:close/>
                </a:path>
                <a:path w="2820034" h="316230">
                  <a:moveTo>
                    <a:pt x="1011288" y="247269"/>
                  </a:moveTo>
                  <a:lnTo>
                    <a:pt x="1009192" y="231660"/>
                  </a:lnTo>
                  <a:lnTo>
                    <a:pt x="993686" y="233654"/>
                  </a:lnTo>
                  <a:lnTo>
                    <a:pt x="995667" y="249262"/>
                  </a:lnTo>
                  <a:lnTo>
                    <a:pt x="1011288" y="247269"/>
                  </a:lnTo>
                  <a:close/>
                </a:path>
                <a:path w="2820034" h="316230">
                  <a:moveTo>
                    <a:pt x="1042403" y="243192"/>
                  </a:moveTo>
                  <a:lnTo>
                    <a:pt x="1040409" y="227685"/>
                  </a:lnTo>
                  <a:lnTo>
                    <a:pt x="1024801" y="229666"/>
                  </a:lnTo>
                  <a:lnTo>
                    <a:pt x="1026795" y="245173"/>
                  </a:lnTo>
                  <a:lnTo>
                    <a:pt x="1042403" y="243192"/>
                  </a:lnTo>
                  <a:close/>
                </a:path>
                <a:path w="2820034" h="316230">
                  <a:moveTo>
                    <a:pt x="1073619" y="239204"/>
                  </a:moveTo>
                  <a:lnTo>
                    <a:pt x="1071638" y="223596"/>
                  </a:lnTo>
                  <a:lnTo>
                    <a:pt x="1056017" y="225691"/>
                  </a:lnTo>
                  <a:lnTo>
                    <a:pt x="1058011" y="241198"/>
                  </a:lnTo>
                  <a:lnTo>
                    <a:pt x="1073619" y="239204"/>
                  </a:lnTo>
                  <a:close/>
                </a:path>
                <a:path w="2820034" h="316230">
                  <a:moveTo>
                    <a:pt x="1104747" y="235229"/>
                  </a:moveTo>
                  <a:lnTo>
                    <a:pt x="1102753" y="219608"/>
                  </a:lnTo>
                  <a:lnTo>
                    <a:pt x="1087145" y="221602"/>
                  </a:lnTo>
                  <a:lnTo>
                    <a:pt x="1089126" y="237210"/>
                  </a:lnTo>
                  <a:lnTo>
                    <a:pt x="1104747" y="235229"/>
                  </a:lnTo>
                  <a:close/>
                </a:path>
                <a:path w="2820034" h="316230">
                  <a:moveTo>
                    <a:pt x="1135964" y="231241"/>
                  </a:moveTo>
                  <a:lnTo>
                    <a:pt x="1133970" y="215633"/>
                  </a:lnTo>
                  <a:lnTo>
                    <a:pt x="1118362" y="217627"/>
                  </a:lnTo>
                  <a:lnTo>
                    <a:pt x="1120355" y="233235"/>
                  </a:lnTo>
                  <a:lnTo>
                    <a:pt x="1135964" y="231241"/>
                  </a:lnTo>
                  <a:close/>
                </a:path>
                <a:path w="2820034" h="316230">
                  <a:moveTo>
                    <a:pt x="1167079" y="227266"/>
                  </a:moveTo>
                  <a:lnTo>
                    <a:pt x="1165098" y="211645"/>
                  </a:lnTo>
                  <a:lnTo>
                    <a:pt x="1149477" y="213639"/>
                  </a:lnTo>
                  <a:lnTo>
                    <a:pt x="1151572" y="229247"/>
                  </a:lnTo>
                  <a:lnTo>
                    <a:pt x="1167079" y="227266"/>
                  </a:lnTo>
                  <a:close/>
                </a:path>
                <a:path w="2820034" h="316230">
                  <a:moveTo>
                    <a:pt x="1198308" y="223278"/>
                  </a:moveTo>
                  <a:lnTo>
                    <a:pt x="1196314" y="207670"/>
                  </a:lnTo>
                  <a:lnTo>
                    <a:pt x="1180706" y="209664"/>
                  </a:lnTo>
                  <a:lnTo>
                    <a:pt x="1182700" y="225272"/>
                  </a:lnTo>
                  <a:lnTo>
                    <a:pt x="1198308" y="223278"/>
                  </a:lnTo>
                  <a:close/>
                </a:path>
                <a:path w="2820034" h="316230">
                  <a:moveTo>
                    <a:pt x="1229423" y="219303"/>
                  </a:moveTo>
                  <a:lnTo>
                    <a:pt x="1227429" y="203682"/>
                  </a:lnTo>
                  <a:lnTo>
                    <a:pt x="1211922" y="205676"/>
                  </a:lnTo>
                  <a:lnTo>
                    <a:pt x="1213916" y="221284"/>
                  </a:lnTo>
                  <a:lnTo>
                    <a:pt x="1229423" y="219303"/>
                  </a:lnTo>
                  <a:close/>
                </a:path>
                <a:path w="2820034" h="316230">
                  <a:moveTo>
                    <a:pt x="1260652" y="215315"/>
                  </a:moveTo>
                  <a:lnTo>
                    <a:pt x="1258658" y="199707"/>
                  </a:lnTo>
                  <a:lnTo>
                    <a:pt x="1243050" y="201701"/>
                  </a:lnTo>
                  <a:lnTo>
                    <a:pt x="1245031" y="217309"/>
                  </a:lnTo>
                  <a:lnTo>
                    <a:pt x="1260652" y="215315"/>
                  </a:lnTo>
                  <a:close/>
                </a:path>
                <a:path w="2820034" h="316230">
                  <a:moveTo>
                    <a:pt x="1291869" y="211226"/>
                  </a:moveTo>
                  <a:lnTo>
                    <a:pt x="1289875" y="195719"/>
                  </a:lnTo>
                  <a:lnTo>
                    <a:pt x="1274267" y="197713"/>
                  </a:lnTo>
                  <a:lnTo>
                    <a:pt x="1276261" y="213220"/>
                  </a:lnTo>
                  <a:lnTo>
                    <a:pt x="1291869" y="211226"/>
                  </a:lnTo>
                  <a:close/>
                </a:path>
                <a:path w="2820034" h="316230">
                  <a:moveTo>
                    <a:pt x="1322984" y="207251"/>
                  </a:moveTo>
                  <a:lnTo>
                    <a:pt x="1321003" y="191744"/>
                  </a:lnTo>
                  <a:lnTo>
                    <a:pt x="1305382" y="193738"/>
                  </a:lnTo>
                  <a:lnTo>
                    <a:pt x="1307376" y="209245"/>
                  </a:lnTo>
                  <a:lnTo>
                    <a:pt x="1322984" y="207251"/>
                  </a:lnTo>
                  <a:close/>
                </a:path>
                <a:path w="2820034" h="316230">
                  <a:moveTo>
                    <a:pt x="1354213" y="203263"/>
                  </a:moveTo>
                  <a:lnTo>
                    <a:pt x="1352219" y="187655"/>
                  </a:lnTo>
                  <a:lnTo>
                    <a:pt x="1336611" y="189649"/>
                  </a:lnTo>
                  <a:lnTo>
                    <a:pt x="1338605" y="205257"/>
                  </a:lnTo>
                  <a:lnTo>
                    <a:pt x="1354213" y="203263"/>
                  </a:lnTo>
                  <a:close/>
                </a:path>
                <a:path w="2820034" h="316230">
                  <a:moveTo>
                    <a:pt x="1385328" y="199288"/>
                  </a:moveTo>
                  <a:lnTo>
                    <a:pt x="1383334" y="183680"/>
                  </a:lnTo>
                  <a:lnTo>
                    <a:pt x="1367726" y="185661"/>
                  </a:lnTo>
                  <a:lnTo>
                    <a:pt x="1369822" y="201282"/>
                  </a:lnTo>
                  <a:lnTo>
                    <a:pt x="1385328" y="199288"/>
                  </a:lnTo>
                  <a:close/>
                </a:path>
                <a:path w="2820034" h="316230">
                  <a:moveTo>
                    <a:pt x="1416558" y="195300"/>
                  </a:moveTo>
                  <a:lnTo>
                    <a:pt x="1414564" y="179692"/>
                  </a:lnTo>
                  <a:lnTo>
                    <a:pt x="1398955" y="181686"/>
                  </a:lnTo>
                  <a:lnTo>
                    <a:pt x="1400937" y="197294"/>
                  </a:lnTo>
                  <a:lnTo>
                    <a:pt x="1416558" y="195300"/>
                  </a:lnTo>
                  <a:close/>
                </a:path>
                <a:path w="2820034" h="316230">
                  <a:moveTo>
                    <a:pt x="1447673" y="191325"/>
                  </a:moveTo>
                  <a:lnTo>
                    <a:pt x="1445679" y="175717"/>
                  </a:lnTo>
                  <a:lnTo>
                    <a:pt x="1430172" y="177698"/>
                  </a:lnTo>
                  <a:lnTo>
                    <a:pt x="1432166" y="193319"/>
                  </a:lnTo>
                  <a:lnTo>
                    <a:pt x="1447673" y="191325"/>
                  </a:lnTo>
                  <a:close/>
                </a:path>
                <a:path w="2820034" h="316230">
                  <a:moveTo>
                    <a:pt x="1478889" y="187337"/>
                  </a:moveTo>
                  <a:lnTo>
                    <a:pt x="1476908" y="171729"/>
                  </a:lnTo>
                  <a:lnTo>
                    <a:pt x="1461287" y="173723"/>
                  </a:lnTo>
                  <a:lnTo>
                    <a:pt x="1463281" y="189331"/>
                  </a:lnTo>
                  <a:lnTo>
                    <a:pt x="1478889" y="187337"/>
                  </a:lnTo>
                  <a:close/>
                </a:path>
                <a:path w="2820034" h="316230">
                  <a:moveTo>
                    <a:pt x="1510118" y="183362"/>
                  </a:moveTo>
                  <a:lnTo>
                    <a:pt x="1508125" y="167754"/>
                  </a:lnTo>
                  <a:lnTo>
                    <a:pt x="1492516" y="169735"/>
                  </a:lnTo>
                  <a:lnTo>
                    <a:pt x="1494510" y="185356"/>
                  </a:lnTo>
                  <a:lnTo>
                    <a:pt x="1510118" y="183362"/>
                  </a:lnTo>
                  <a:close/>
                </a:path>
                <a:path w="2820034" h="316230">
                  <a:moveTo>
                    <a:pt x="1541233" y="179273"/>
                  </a:moveTo>
                  <a:lnTo>
                    <a:pt x="1539240" y="163766"/>
                  </a:lnTo>
                  <a:lnTo>
                    <a:pt x="1523631" y="165760"/>
                  </a:lnTo>
                  <a:lnTo>
                    <a:pt x="1525625" y="181267"/>
                  </a:lnTo>
                  <a:lnTo>
                    <a:pt x="1541233" y="179273"/>
                  </a:lnTo>
                  <a:close/>
                </a:path>
                <a:path w="2820034" h="316230">
                  <a:moveTo>
                    <a:pt x="1572463" y="175298"/>
                  </a:moveTo>
                  <a:lnTo>
                    <a:pt x="1570469" y="159791"/>
                  </a:lnTo>
                  <a:lnTo>
                    <a:pt x="1554861" y="161772"/>
                  </a:lnTo>
                  <a:lnTo>
                    <a:pt x="1556842" y="177279"/>
                  </a:lnTo>
                  <a:lnTo>
                    <a:pt x="1572463" y="175298"/>
                  </a:lnTo>
                  <a:close/>
                </a:path>
                <a:path w="2820034" h="316230">
                  <a:moveTo>
                    <a:pt x="1603578" y="171310"/>
                  </a:moveTo>
                  <a:lnTo>
                    <a:pt x="1601584" y="155702"/>
                  </a:lnTo>
                  <a:lnTo>
                    <a:pt x="1585976" y="157695"/>
                  </a:lnTo>
                  <a:lnTo>
                    <a:pt x="1588071" y="173304"/>
                  </a:lnTo>
                  <a:lnTo>
                    <a:pt x="1603578" y="171310"/>
                  </a:lnTo>
                  <a:close/>
                </a:path>
                <a:path w="2820034" h="316230">
                  <a:moveTo>
                    <a:pt x="1634794" y="167335"/>
                  </a:moveTo>
                  <a:lnTo>
                    <a:pt x="1632813" y="151714"/>
                  </a:lnTo>
                  <a:lnTo>
                    <a:pt x="1617192" y="153708"/>
                  </a:lnTo>
                  <a:lnTo>
                    <a:pt x="1619186" y="169316"/>
                  </a:lnTo>
                  <a:lnTo>
                    <a:pt x="1634794" y="167335"/>
                  </a:lnTo>
                  <a:close/>
                </a:path>
                <a:path w="2820034" h="316230">
                  <a:moveTo>
                    <a:pt x="1665922" y="163347"/>
                  </a:moveTo>
                  <a:lnTo>
                    <a:pt x="1663928" y="147739"/>
                  </a:lnTo>
                  <a:lnTo>
                    <a:pt x="1648421" y="149733"/>
                  </a:lnTo>
                  <a:lnTo>
                    <a:pt x="1650415" y="165341"/>
                  </a:lnTo>
                  <a:lnTo>
                    <a:pt x="1665922" y="163347"/>
                  </a:lnTo>
                  <a:close/>
                </a:path>
                <a:path w="2820034" h="316230">
                  <a:moveTo>
                    <a:pt x="1697139" y="159372"/>
                  </a:moveTo>
                  <a:lnTo>
                    <a:pt x="1695145" y="143751"/>
                  </a:lnTo>
                  <a:lnTo>
                    <a:pt x="1679536" y="145745"/>
                  </a:lnTo>
                  <a:lnTo>
                    <a:pt x="1681530" y="161353"/>
                  </a:lnTo>
                  <a:lnTo>
                    <a:pt x="1697139" y="159372"/>
                  </a:lnTo>
                  <a:close/>
                </a:path>
                <a:path w="2820034" h="316230">
                  <a:moveTo>
                    <a:pt x="1728368" y="155384"/>
                  </a:moveTo>
                  <a:lnTo>
                    <a:pt x="1726272" y="139776"/>
                  </a:lnTo>
                  <a:lnTo>
                    <a:pt x="1710766" y="141770"/>
                  </a:lnTo>
                  <a:lnTo>
                    <a:pt x="1712747" y="157378"/>
                  </a:lnTo>
                  <a:lnTo>
                    <a:pt x="1728368" y="155384"/>
                  </a:lnTo>
                  <a:close/>
                </a:path>
                <a:path w="2820034" h="316230">
                  <a:moveTo>
                    <a:pt x="1759483" y="151409"/>
                  </a:moveTo>
                  <a:lnTo>
                    <a:pt x="1757489" y="135788"/>
                  </a:lnTo>
                  <a:lnTo>
                    <a:pt x="1741881" y="137782"/>
                  </a:lnTo>
                  <a:lnTo>
                    <a:pt x="1743875" y="153390"/>
                  </a:lnTo>
                  <a:lnTo>
                    <a:pt x="1759483" y="151409"/>
                  </a:lnTo>
                  <a:close/>
                </a:path>
                <a:path w="2820034" h="316230">
                  <a:moveTo>
                    <a:pt x="1790700" y="147320"/>
                  </a:moveTo>
                  <a:lnTo>
                    <a:pt x="1788718" y="131813"/>
                  </a:lnTo>
                  <a:lnTo>
                    <a:pt x="1773097" y="133807"/>
                  </a:lnTo>
                  <a:lnTo>
                    <a:pt x="1775091" y="149415"/>
                  </a:lnTo>
                  <a:lnTo>
                    <a:pt x="1790700" y="147320"/>
                  </a:lnTo>
                  <a:close/>
                </a:path>
                <a:path w="2820034" h="316230">
                  <a:moveTo>
                    <a:pt x="1821827" y="143332"/>
                  </a:moveTo>
                  <a:lnTo>
                    <a:pt x="1819833" y="127825"/>
                  </a:lnTo>
                  <a:lnTo>
                    <a:pt x="1804225" y="129819"/>
                  </a:lnTo>
                  <a:lnTo>
                    <a:pt x="1806206" y="145326"/>
                  </a:lnTo>
                  <a:lnTo>
                    <a:pt x="1821827" y="143332"/>
                  </a:lnTo>
                  <a:close/>
                </a:path>
                <a:path w="2820034" h="316230">
                  <a:moveTo>
                    <a:pt x="1853044" y="139357"/>
                  </a:moveTo>
                  <a:lnTo>
                    <a:pt x="1851050" y="123748"/>
                  </a:lnTo>
                  <a:lnTo>
                    <a:pt x="1835442" y="125730"/>
                  </a:lnTo>
                  <a:lnTo>
                    <a:pt x="1837436" y="141351"/>
                  </a:lnTo>
                  <a:lnTo>
                    <a:pt x="1853044" y="139357"/>
                  </a:lnTo>
                  <a:close/>
                </a:path>
                <a:path w="2820034" h="316230">
                  <a:moveTo>
                    <a:pt x="1884159" y="135369"/>
                  </a:moveTo>
                  <a:lnTo>
                    <a:pt x="1882178" y="119761"/>
                  </a:lnTo>
                  <a:lnTo>
                    <a:pt x="1866671" y="121754"/>
                  </a:lnTo>
                  <a:lnTo>
                    <a:pt x="1868652" y="137363"/>
                  </a:lnTo>
                  <a:lnTo>
                    <a:pt x="1884159" y="135369"/>
                  </a:lnTo>
                  <a:close/>
                </a:path>
                <a:path w="2820034" h="316230">
                  <a:moveTo>
                    <a:pt x="1915388" y="131394"/>
                  </a:moveTo>
                  <a:lnTo>
                    <a:pt x="1913394" y="115785"/>
                  </a:lnTo>
                  <a:lnTo>
                    <a:pt x="1897786" y="117767"/>
                  </a:lnTo>
                  <a:lnTo>
                    <a:pt x="1899780" y="133388"/>
                  </a:lnTo>
                  <a:lnTo>
                    <a:pt x="1915388" y="131394"/>
                  </a:lnTo>
                  <a:close/>
                </a:path>
                <a:path w="2820034" h="316230">
                  <a:moveTo>
                    <a:pt x="1946605" y="127406"/>
                  </a:moveTo>
                  <a:lnTo>
                    <a:pt x="1944509" y="111798"/>
                  </a:lnTo>
                  <a:lnTo>
                    <a:pt x="1929003" y="113792"/>
                  </a:lnTo>
                  <a:lnTo>
                    <a:pt x="1930996" y="129400"/>
                  </a:lnTo>
                  <a:lnTo>
                    <a:pt x="1946605" y="127406"/>
                  </a:lnTo>
                  <a:close/>
                </a:path>
                <a:path w="2820034" h="316230">
                  <a:moveTo>
                    <a:pt x="1977732" y="123431"/>
                  </a:moveTo>
                  <a:lnTo>
                    <a:pt x="1975739" y="107823"/>
                  </a:lnTo>
                  <a:lnTo>
                    <a:pt x="1960130" y="109804"/>
                  </a:lnTo>
                  <a:lnTo>
                    <a:pt x="1962111" y="125425"/>
                  </a:lnTo>
                  <a:lnTo>
                    <a:pt x="1977732" y="123431"/>
                  </a:lnTo>
                  <a:close/>
                </a:path>
                <a:path w="2820034" h="316230">
                  <a:moveTo>
                    <a:pt x="2008949" y="119443"/>
                  </a:moveTo>
                  <a:lnTo>
                    <a:pt x="2006955" y="103835"/>
                  </a:lnTo>
                  <a:lnTo>
                    <a:pt x="1991347" y="105829"/>
                  </a:lnTo>
                  <a:lnTo>
                    <a:pt x="1993341" y="121437"/>
                  </a:lnTo>
                  <a:lnTo>
                    <a:pt x="2008949" y="119443"/>
                  </a:lnTo>
                  <a:close/>
                </a:path>
                <a:path w="2820034" h="316230">
                  <a:moveTo>
                    <a:pt x="2040064" y="115366"/>
                  </a:moveTo>
                  <a:lnTo>
                    <a:pt x="2038083" y="99860"/>
                  </a:lnTo>
                  <a:lnTo>
                    <a:pt x="2022462" y="101841"/>
                  </a:lnTo>
                  <a:lnTo>
                    <a:pt x="2024456" y="117462"/>
                  </a:lnTo>
                  <a:lnTo>
                    <a:pt x="2040064" y="115366"/>
                  </a:lnTo>
                  <a:close/>
                </a:path>
                <a:path w="2820034" h="316230">
                  <a:moveTo>
                    <a:pt x="2071293" y="111379"/>
                  </a:moveTo>
                  <a:lnTo>
                    <a:pt x="2069299" y="95872"/>
                  </a:lnTo>
                  <a:lnTo>
                    <a:pt x="2053691" y="97866"/>
                  </a:lnTo>
                  <a:lnTo>
                    <a:pt x="2055685" y="113372"/>
                  </a:lnTo>
                  <a:lnTo>
                    <a:pt x="2071293" y="111379"/>
                  </a:lnTo>
                  <a:close/>
                </a:path>
                <a:path w="2820034" h="316230">
                  <a:moveTo>
                    <a:pt x="2102408" y="107403"/>
                  </a:moveTo>
                  <a:lnTo>
                    <a:pt x="2100414" y="91782"/>
                  </a:lnTo>
                  <a:lnTo>
                    <a:pt x="2084908" y="93776"/>
                  </a:lnTo>
                  <a:lnTo>
                    <a:pt x="2086902" y="109385"/>
                  </a:lnTo>
                  <a:lnTo>
                    <a:pt x="2102408" y="107403"/>
                  </a:lnTo>
                  <a:close/>
                </a:path>
                <a:path w="2820034" h="316230">
                  <a:moveTo>
                    <a:pt x="2133638" y="103416"/>
                  </a:moveTo>
                  <a:lnTo>
                    <a:pt x="2131644" y="87807"/>
                  </a:lnTo>
                  <a:lnTo>
                    <a:pt x="2116036" y="89801"/>
                  </a:lnTo>
                  <a:lnTo>
                    <a:pt x="2118017" y="105410"/>
                  </a:lnTo>
                  <a:lnTo>
                    <a:pt x="2133638" y="103416"/>
                  </a:lnTo>
                  <a:close/>
                </a:path>
                <a:path w="2820034" h="316230">
                  <a:moveTo>
                    <a:pt x="2164753" y="99441"/>
                  </a:moveTo>
                  <a:lnTo>
                    <a:pt x="2162759" y="83820"/>
                  </a:lnTo>
                  <a:lnTo>
                    <a:pt x="2147252" y="85813"/>
                  </a:lnTo>
                  <a:lnTo>
                    <a:pt x="2149246" y="101422"/>
                  </a:lnTo>
                  <a:lnTo>
                    <a:pt x="2164753" y="99441"/>
                  </a:lnTo>
                  <a:close/>
                </a:path>
                <a:path w="2820034" h="316230">
                  <a:moveTo>
                    <a:pt x="2195969" y="95453"/>
                  </a:moveTo>
                  <a:lnTo>
                    <a:pt x="2193988" y="79844"/>
                  </a:lnTo>
                  <a:lnTo>
                    <a:pt x="2178367" y="81838"/>
                  </a:lnTo>
                  <a:lnTo>
                    <a:pt x="2180361" y="97447"/>
                  </a:lnTo>
                  <a:lnTo>
                    <a:pt x="2195969" y="95453"/>
                  </a:lnTo>
                  <a:close/>
                </a:path>
                <a:path w="2820034" h="316230">
                  <a:moveTo>
                    <a:pt x="2227199" y="91478"/>
                  </a:moveTo>
                  <a:lnTo>
                    <a:pt x="2225205" y="75857"/>
                  </a:lnTo>
                  <a:lnTo>
                    <a:pt x="2209596" y="77851"/>
                  </a:lnTo>
                  <a:lnTo>
                    <a:pt x="2211590" y="93459"/>
                  </a:lnTo>
                  <a:lnTo>
                    <a:pt x="2227199" y="91478"/>
                  </a:lnTo>
                  <a:close/>
                </a:path>
                <a:path w="2820034" h="316230">
                  <a:moveTo>
                    <a:pt x="2258314" y="87490"/>
                  </a:moveTo>
                  <a:lnTo>
                    <a:pt x="2256320" y="71882"/>
                  </a:lnTo>
                  <a:lnTo>
                    <a:pt x="2240711" y="73875"/>
                  </a:lnTo>
                  <a:lnTo>
                    <a:pt x="2242705" y="89484"/>
                  </a:lnTo>
                  <a:lnTo>
                    <a:pt x="2258314" y="87490"/>
                  </a:lnTo>
                  <a:close/>
                </a:path>
                <a:path w="2820034" h="316230">
                  <a:moveTo>
                    <a:pt x="2289543" y="83400"/>
                  </a:moveTo>
                  <a:lnTo>
                    <a:pt x="2287549" y="67894"/>
                  </a:lnTo>
                  <a:lnTo>
                    <a:pt x="2271941" y="69888"/>
                  </a:lnTo>
                  <a:lnTo>
                    <a:pt x="2273922" y="85496"/>
                  </a:lnTo>
                  <a:lnTo>
                    <a:pt x="2289543" y="83400"/>
                  </a:lnTo>
                  <a:close/>
                </a:path>
                <a:path w="2820034" h="316230">
                  <a:moveTo>
                    <a:pt x="2320658" y="79425"/>
                  </a:moveTo>
                  <a:lnTo>
                    <a:pt x="2318664" y="63919"/>
                  </a:lnTo>
                  <a:lnTo>
                    <a:pt x="2303056" y="65913"/>
                  </a:lnTo>
                  <a:lnTo>
                    <a:pt x="2305151" y="81419"/>
                  </a:lnTo>
                  <a:lnTo>
                    <a:pt x="2320658" y="79425"/>
                  </a:lnTo>
                  <a:close/>
                </a:path>
                <a:path w="2820034" h="316230">
                  <a:moveTo>
                    <a:pt x="2351875" y="75438"/>
                  </a:moveTo>
                  <a:lnTo>
                    <a:pt x="2349893" y="59829"/>
                  </a:lnTo>
                  <a:lnTo>
                    <a:pt x="2334272" y="61925"/>
                  </a:lnTo>
                  <a:lnTo>
                    <a:pt x="2336266" y="77431"/>
                  </a:lnTo>
                  <a:lnTo>
                    <a:pt x="2351875" y="75438"/>
                  </a:lnTo>
                  <a:close/>
                </a:path>
                <a:path w="2820034" h="316230">
                  <a:moveTo>
                    <a:pt x="2383002" y="71462"/>
                  </a:moveTo>
                  <a:lnTo>
                    <a:pt x="2381008" y="55854"/>
                  </a:lnTo>
                  <a:lnTo>
                    <a:pt x="2365502" y="57835"/>
                  </a:lnTo>
                  <a:lnTo>
                    <a:pt x="2367496" y="73456"/>
                  </a:lnTo>
                  <a:lnTo>
                    <a:pt x="2383002" y="71462"/>
                  </a:lnTo>
                  <a:close/>
                </a:path>
                <a:path w="2820034" h="316230">
                  <a:moveTo>
                    <a:pt x="2414219" y="67475"/>
                  </a:moveTo>
                  <a:lnTo>
                    <a:pt x="2412225" y="51866"/>
                  </a:lnTo>
                  <a:lnTo>
                    <a:pt x="2396617" y="53860"/>
                  </a:lnTo>
                  <a:lnTo>
                    <a:pt x="2398611" y="69469"/>
                  </a:lnTo>
                  <a:lnTo>
                    <a:pt x="2414219" y="67475"/>
                  </a:lnTo>
                  <a:close/>
                </a:path>
                <a:path w="2820034" h="316230">
                  <a:moveTo>
                    <a:pt x="2445448" y="63500"/>
                  </a:moveTo>
                  <a:lnTo>
                    <a:pt x="2443454" y="47891"/>
                  </a:lnTo>
                  <a:lnTo>
                    <a:pt x="2427846" y="49872"/>
                  </a:lnTo>
                  <a:lnTo>
                    <a:pt x="2429827" y="65493"/>
                  </a:lnTo>
                  <a:lnTo>
                    <a:pt x="2445448" y="63500"/>
                  </a:lnTo>
                  <a:close/>
                </a:path>
                <a:path w="2820034" h="316230">
                  <a:moveTo>
                    <a:pt x="2476563" y="59512"/>
                  </a:moveTo>
                  <a:lnTo>
                    <a:pt x="2474569" y="43903"/>
                  </a:lnTo>
                  <a:lnTo>
                    <a:pt x="2458961" y="45897"/>
                  </a:lnTo>
                  <a:lnTo>
                    <a:pt x="2460955" y="61506"/>
                  </a:lnTo>
                  <a:lnTo>
                    <a:pt x="2476563" y="59512"/>
                  </a:lnTo>
                  <a:close/>
                </a:path>
                <a:path w="2820034" h="316230">
                  <a:moveTo>
                    <a:pt x="2507780" y="55537"/>
                  </a:moveTo>
                  <a:lnTo>
                    <a:pt x="2505799" y="39928"/>
                  </a:lnTo>
                  <a:lnTo>
                    <a:pt x="2490178" y="41910"/>
                  </a:lnTo>
                  <a:lnTo>
                    <a:pt x="2492171" y="57531"/>
                  </a:lnTo>
                  <a:lnTo>
                    <a:pt x="2507780" y="55537"/>
                  </a:lnTo>
                  <a:close/>
                </a:path>
                <a:path w="2820034" h="316230">
                  <a:moveTo>
                    <a:pt x="2538907" y="51447"/>
                  </a:moveTo>
                  <a:lnTo>
                    <a:pt x="2536914" y="35941"/>
                  </a:lnTo>
                  <a:lnTo>
                    <a:pt x="2521305" y="37934"/>
                  </a:lnTo>
                  <a:lnTo>
                    <a:pt x="2523401" y="53543"/>
                  </a:lnTo>
                  <a:lnTo>
                    <a:pt x="2538907" y="51447"/>
                  </a:lnTo>
                  <a:close/>
                </a:path>
                <a:path w="2820034" h="316230">
                  <a:moveTo>
                    <a:pt x="2570124" y="47472"/>
                  </a:moveTo>
                  <a:lnTo>
                    <a:pt x="2568130" y="31965"/>
                  </a:lnTo>
                  <a:lnTo>
                    <a:pt x="2552522" y="33947"/>
                  </a:lnTo>
                  <a:lnTo>
                    <a:pt x="2554516" y="49453"/>
                  </a:lnTo>
                  <a:lnTo>
                    <a:pt x="2570124" y="47472"/>
                  </a:lnTo>
                  <a:close/>
                </a:path>
                <a:path w="2820034" h="316230">
                  <a:moveTo>
                    <a:pt x="2601239" y="43484"/>
                  </a:moveTo>
                  <a:lnTo>
                    <a:pt x="2599258" y="27876"/>
                  </a:lnTo>
                  <a:lnTo>
                    <a:pt x="2583751" y="29972"/>
                  </a:lnTo>
                  <a:lnTo>
                    <a:pt x="2585732" y="45478"/>
                  </a:lnTo>
                  <a:lnTo>
                    <a:pt x="2601239" y="43484"/>
                  </a:lnTo>
                  <a:close/>
                </a:path>
                <a:path w="2820034" h="316230">
                  <a:moveTo>
                    <a:pt x="2632468" y="39509"/>
                  </a:moveTo>
                  <a:lnTo>
                    <a:pt x="2630474" y="23888"/>
                  </a:lnTo>
                  <a:lnTo>
                    <a:pt x="2614866" y="25882"/>
                  </a:lnTo>
                  <a:lnTo>
                    <a:pt x="2616860" y="41490"/>
                  </a:lnTo>
                  <a:lnTo>
                    <a:pt x="2632468" y="39509"/>
                  </a:lnTo>
                  <a:close/>
                </a:path>
                <a:path w="2820034" h="316230">
                  <a:moveTo>
                    <a:pt x="2663685" y="35521"/>
                  </a:moveTo>
                  <a:lnTo>
                    <a:pt x="2661704" y="19913"/>
                  </a:lnTo>
                  <a:lnTo>
                    <a:pt x="2646083" y="21907"/>
                  </a:lnTo>
                  <a:lnTo>
                    <a:pt x="2648077" y="37515"/>
                  </a:lnTo>
                  <a:lnTo>
                    <a:pt x="2663685" y="35521"/>
                  </a:lnTo>
                  <a:close/>
                </a:path>
                <a:path w="2820034" h="316230">
                  <a:moveTo>
                    <a:pt x="2694813" y="31546"/>
                  </a:moveTo>
                  <a:lnTo>
                    <a:pt x="2692819" y="15925"/>
                  </a:lnTo>
                  <a:lnTo>
                    <a:pt x="2677210" y="17919"/>
                  </a:lnTo>
                  <a:lnTo>
                    <a:pt x="2679192" y="33528"/>
                  </a:lnTo>
                  <a:lnTo>
                    <a:pt x="2694813" y="31546"/>
                  </a:lnTo>
                  <a:close/>
                </a:path>
                <a:path w="2820034" h="316230">
                  <a:moveTo>
                    <a:pt x="2726029" y="27559"/>
                  </a:moveTo>
                  <a:lnTo>
                    <a:pt x="2724035" y="11950"/>
                  </a:lnTo>
                  <a:lnTo>
                    <a:pt x="2708427" y="13944"/>
                  </a:lnTo>
                  <a:lnTo>
                    <a:pt x="2710421" y="29552"/>
                  </a:lnTo>
                  <a:lnTo>
                    <a:pt x="2726029" y="27559"/>
                  </a:lnTo>
                  <a:close/>
                </a:path>
                <a:path w="2820034" h="316230">
                  <a:moveTo>
                    <a:pt x="2757144" y="23583"/>
                  </a:moveTo>
                  <a:lnTo>
                    <a:pt x="2755163" y="7962"/>
                  </a:lnTo>
                  <a:lnTo>
                    <a:pt x="2739542" y="9956"/>
                  </a:lnTo>
                  <a:lnTo>
                    <a:pt x="2741638" y="25565"/>
                  </a:lnTo>
                  <a:lnTo>
                    <a:pt x="2757144" y="23583"/>
                  </a:lnTo>
                  <a:close/>
                </a:path>
                <a:path w="2820034" h="316230">
                  <a:moveTo>
                    <a:pt x="2788374" y="19596"/>
                  </a:moveTo>
                  <a:lnTo>
                    <a:pt x="2786380" y="3987"/>
                  </a:lnTo>
                  <a:lnTo>
                    <a:pt x="2770771" y="5981"/>
                  </a:lnTo>
                  <a:lnTo>
                    <a:pt x="2772765" y="21590"/>
                  </a:lnTo>
                  <a:lnTo>
                    <a:pt x="2788374" y="19596"/>
                  </a:lnTo>
                  <a:close/>
                </a:path>
                <a:path w="2820034" h="316230">
                  <a:moveTo>
                    <a:pt x="2819489" y="15506"/>
                  </a:moveTo>
                  <a:lnTo>
                    <a:pt x="2817495" y="0"/>
                  </a:lnTo>
                  <a:lnTo>
                    <a:pt x="2801988" y="1993"/>
                  </a:lnTo>
                  <a:lnTo>
                    <a:pt x="2803982" y="17500"/>
                  </a:lnTo>
                  <a:lnTo>
                    <a:pt x="2819489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0673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20673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225912" y="2993180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86406" y="2952915"/>
            <a:ext cx="645795" cy="356870"/>
            <a:chOff x="8486406" y="2952915"/>
            <a:chExt cx="645795" cy="356870"/>
          </a:xfrm>
        </p:grpSpPr>
        <p:sp>
          <p:nvSpPr>
            <p:cNvPr id="53" name="object 53"/>
            <p:cNvSpPr/>
            <p:nvPr/>
          </p:nvSpPr>
          <p:spPr>
            <a:xfrm>
              <a:off x="8491804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91804" y="295831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91804" y="2993180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392244" y="2671334"/>
            <a:ext cx="3418204" cy="315595"/>
            <a:chOff x="5392244" y="2671334"/>
            <a:chExt cx="3418204" cy="315595"/>
          </a:xfrm>
        </p:grpSpPr>
        <p:sp>
          <p:nvSpPr>
            <p:cNvPr id="57" name="object 57"/>
            <p:cNvSpPr/>
            <p:nvPr/>
          </p:nvSpPr>
          <p:spPr>
            <a:xfrm>
              <a:off x="5392244" y="2695955"/>
              <a:ext cx="2147570" cy="287655"/>
            </a:xfrm>
            <a:custGeom>
              <a:avLst/>
              <a:gdLst/>
              <a:ahLst/>
              <a:cxnLst/>
              <a:rect l="l" t="t" r="r" b="b"/>
              <a:pathLst>
                <a:path w="2147570" h="287655">
                  <a:moveTo>
                    <a:pt x="2052438" y="276292"/>
                  </a:moveTo>
                  <a:lnTo>
                    <a:pt x="2053589" y="280483"/>
                  </a:lnTo>
                  <a:lnTo>
                    <a:pt x="2054847" y="284568"/>
                  </a:lnTo>
                  <a:lnTo>
                    <a:pt x="2059143" y="287083"/>
                  </a:lnTo>
                  <a:lnTo>
                    <a:pt x="2063438" y="285796"/>
                  </a:lnTo>
                  <a:lnTo>
                    <a:pt x="2146945" y="262042"/>
                  </a:lnTo>
                  <a:lnTo>
                    <a:pt x="2127666" y="251190"/>
                  </a:lnTo>
                  <a:lnTo>
                    <a:pt x="2127666" y="251879"/>
                  </a:lnTo>
                  <a:lnTo>
                    <a:pt x="2125780" y="267491"/>
                  </a:lnTo>
                  <a:lnTo>
                    <a:pt x="2086704" y="262859"/>
                  </a:lnTo>
                  <a:lnTo>
                    <a:pt x="2059038" y="270738"/>
                  </a:lnTo>
                  <a:lnTo>
                    <a:pt x="2054847" y="271890"/>
                  </a:lnTo>
                  <a:lnTo>
                    <a:pt x="2052438" y="276292"/>
                  </a:lnTo>
                  <a:close/>
                </a:path>
                <a:path w="2147570" h="287655">
                  <a:moveTo>
                    <a:pt x="2086704" y="262859"/>
                  </a:moveTo>
                  <a:lnTo>
                    <a:pt x="2125780" y="267491"/>
                  </a:lnTo>
                  <a:lnTo>
                    <a:pt x="2127666" y="251879"/>
                  </a:lnTo>
                  <a:lnTo>
                    <a:pt x="2124523" y="251506"/>
                  </a:lnTo>
                  <a:lnTo>
                    <a:pt x="2124523" y="252088"/>
                  </a:lnTo>
                  <a:lnTo>
                    <a:pt x="2122846" y="266547"/>
                  </a:lnTo>
                  <a:lnTo>
                    <a:pt x="2106347" y="257265"/>
                  </a:lnTo>
                  <a:lnTo>
                    <a:pt x="2086704" y="262859"/>
                  </a:lnTo>
                  <a:close/>
                </a:path>
                <a:path w="2147570" h="287655">
                  <a:moveTo>
                    <a:pt x="2058410" y="226209"/>
                  </a:moveTo>
                  <a:lnTo>
                    <a:pt x="2059666" y="231028"/>
                  </a:lnTo>
                  <a:lnTo>
                    <a:pt x="2063438" y="233125"/>
                  </a:lnTo>
                  <a:lnTo>
                    <a:pt x="2088531" y="247242"/>
                  </a:lnTo>
                  <a:lnTo>
                    <a:pt x="2127666" y="251879"/>
                  </a:lnTo>
                  <a:lnTo>
                    <a:pt x="2127666" y="251190"/>
                  </a:lnTo>
                  <a:lnTo>
                    <a:pt x="2071192" y="219398"/>
                  </a:lnTo>
                  <a:lnTo>
                    <a:pt x="2067420" y="217303"/>
                  </a:lnTo>
                  <a:lnTo>
                    <a:pt x="2062600" y="218664"/>
                  </a:lnTo>
                  <a:lnTo>
                    <a:pt x="2058410" y="226209"/>
                  </a:lnTo>
                  <a:close/>
                </a:path>
                <a:path w="2147570" h="287655">
                  <a:moveTo>
                    <a:pt x="2106347" y="257265"/>
                  </a:moveTo>
                  <a:lnTo>
                    <a:pt x="2122846" y="266547"/>
                  </a:lnTo>
                  <a:lnTo>
                    <a:pt x="2124523" y="252088"/>
                  </a:lnTo>
                  <a:lnTo>
                    <a:pt x="2106347" y="257265"/>
                  </a:lnTo>
                  <a:close/>
                </a:path>
                <a:path w="2147570" h="287655">
                  <a:moveTo>
                    <a:pt x="2088531" y="247242"/>
                  </a:moveTo>
                  <a:lnTo>
                    <a:pt x="2106347" y="257265"/>
                  </a:lnTo>
                  <a:lnTo>
                    <a:pt x="2124523" y="252088"/>
                  </a:lnTo>
                  <a:lnTo>
                    <a:pt x="2124523" y="251506"/>
                  </a:lnTo>
                  <a:lnTo>
                    <a:pt x="2088531" y="247242"/>
                  </a:lnTo>
                  <a:close/>
                </a:path>
                <a:path w="2147570" h="287655">
                  <a:moveTo>
                    <a:pt x="0" y="15506"/>
                  </a:moveTo>
                  <a:lnTo>
                    <a:pt x="2086704" y="262859"/>
                  </a:lnTo>
                  <a:lnTo>
                    <a:pt x="2106347" y="257265"/>
                  </a:lnTo>
                  <a:lnTo>
                    <a:pt x="2088531" y="247242"/>
                  </a:lnTo>
                  <a:lnTo>
                    <a:pt x="1887" y="0"/>
                  </a:lnTo>
                  <a:lnTo>
                    <a:pt x="0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92559" y="2695851"/>
              <a:ext cx="3417570" cy="291465"/>
            </a:xfrm>
            <a:custGeom>
              <a:avLst/>
              <a:gdLst/>
              <a:ahLst/>
              <a:cxnLst/>
              <a:rect l="l" t="t" r="r" b="b"/>
              <a:pathLst>
                <a:path w="3417570" h="291464">
                  <a:moveTo>
                    <a:pt x="0" y="15716"/>
                  </a:moveTo>
                  <a:lnTo>
                    <a:pt x="15716" y="16868"/>
                  </a:lnTo>
                  <a:lnTo>
                    <a:pt x="16868" y="1151"/>
                  </a:lnTo>
                  <a:lnTo>
                    <a:pt x="1257" y="0"/>
                  </a:lnTo>
                  <a:lnTo>
                    <a:pt x="0" y="15716"/>
                  </a:lnTo>
                  <a:close/>
                </a:path>
                <a:path w="3417570" h="291464">
                  <a:moveTo>
                    <a:pt x="31432" y="18021"/>
                  </a:moveTo>
                  <a:lnTo>
                    <a:pt x="47043" y="19173"/>
                  </a:lnTo>
                  <a:lnTo>
                    <a:pt x="48196" y="3562"/>
                  </a:lnTo>
                  <a:lnTo>
                    <a:pt x="32584" y="2305"/>
                  </a:lnTo>
                  <a:lnTo>
                    <a:pt x="31432" y="18021"/>
                  </a:lnTo>
                  <a:close/>
                </a:path>
                <a:path w="3417570" h="291464">
                  <a:moveTo>
                    <a:pt x="62759" y="20326"/>
                  </a:moveTo>
                  <a:lnTo>
                    <a:pt x="78371" y="21478"/>
                  </a:lnTo>
                  <a:lnTo>
                    <a:pt x="79523" y="5867"/>
                  </a:lnTo>
                  <a:lnTo>
                    <a:pt x="63912" y="4714"/>
                  </a:lnTo>
                  <a:lnTo>
                    <a:pt x="62759" y="20326"/>
                  </a:lnTo>
                  <a:close/>
                </a:path>
                <a:path w="3417570" h="291464">
                  <a:moveTo>
                    <a:pt x="94087" y="22735"/>
                  </a:moveTo>
                  <a:lnTo>
                    <a:pt x="109804" y="23888"/>
                  </a:lnTo>
                  <a:lnTo>
                    <a:pt x="110956" y="8172"/>
                  </a:lnTo>
                  <a:lnTo>
                    <a:pt x="95239" y="7019"/>
                  </a:lnTo>
                  <a:lnTo>
                    <a:pt x="94087" y="22735"/>
                  </a:lnTo>
                  <a:close/>
                </a:path>
                <a:path w="3417570" h="291464">
                  <a:moveTo>
                    <a:pt x="125415" y="25040"/>
                  </a:moveTo>
                  <a:lnTo>
                    <a:pt x="141131" y="26193"/>
                  </a:lnTo>
                  <a:lnTo>
                    <a:pt x="142284" y="10477"/>
                  </a:lnTo>
                  <a:lnTo>
                    <a:pt x="126568" y="9324"/>
                  </a:lnTo>
                  <a:lnTo>
                    <a:pt x="125415" y="25040"/>
                  </a:lnTo>
                  <a:close/>
                </a:path>
                <a:path w="3417570" h="291464">
                  <a:moveTo>
                    <a:pt x="156743" y="27345"/>
                  </a:moveTo>
                  <a:lnTo>
                    <a:pt x="172459" y="28498"/>
                  </a:lnTo>
                  <a:lnTo>
                    <a:pt x="173611" y="12886"/>
                  </a:lnTo>
                  <a:lnTo>
                    <a:pt x="157895" y="11734"/>
                  </a:lnTo>
                  <a:lnTo>
                    <a:pt x="156743" y="27345"/>
                  </a:lnTo>
                  <a:close/>
                </a:path>
                <a:path w="3417570" h="291464">
                  <a:moveTo>
                    <a:pt x="188070" y="29650"/>
                  </a:moveTo>
                  <a:lnTo>
                    <a:pt x="203786" y="30907"/>
                  </a:lnTo>
                  <a:lnTo>
                    <a:pt x="204939" y="15191"/>
                  </a:lnTo>
                  <a:lnTo>
                    <a:pt x="189327" y="14039"/>
                  </a:lnTo>
                  <a:lnTo>
                    <a:pt x="188070" y="29650"/>
                  </a:lnTo>
                  <a:close/>
                </a:path>
                <a:path w="3417570" h="291464">
                  <a:moveTo>
                    <a:pt x="219502" y="32061"/>
                  </a:moveTo>
                  <a:lnTo>
                    <a:pt x="235115" y="33213"/>
                  </a:lnTo>
                  <a:lnTo>
                    <a:pt x="236266" y="17496"/>
                  </a:lnTo>
                  <a:lnTo>
                    <a:pt x="220656" y="16344"/>
                  </a:lnTo>
                  <a:lnTo>
                    <a:pt x="219502" y="32061"/>
                  </a:lnTo>
                  <a:close/>
                </a:path>
                <a:path w="3417570" h="291464">
                  <a:moveTo>
                    <a:pt x="250831" y="34366"/>
                  </a:moveTo>
                  <a:lnTo>
                    <a:pt x="266443" y="35518"/>
                  </a:lnTo>
                  <a:lnTo>
                    <a:pt x="267700" y="19801"/>
                  </a:lnTo>
                  <a:lnTo>
                    <a:pt x="251983" y="18649"/>
                  </a:lnTo>
                  <a:lnTo>
                    <a:pt x="250831" y="34366"/>
                  </a:lnTo>
                  <a:close/>
                </a:path>
                <a:path w="3417570" h="291464">
                  <a:moveTo>
                    <a:pt x="282158" y="36671"/>
                  </a:moveTo>
                  <a:lnTo>
                    <a:pt x="297874" y="37823"/>
                  </a:lnTo>
                  <a:lnTo>
                    <a:pt x="299027" y="22212"/>
                  </a:lnTo>
                  <a:lnTo>
                    <a:pt x="283311" y="21059"/>
                  </a:lnTo>
                  <a:lnTo>
                    <a:pt x="282158" y="36671"/>
                  </a:lnTo>
                  <a:close/>
                </a:path>
                <a:path w="3417570" h="291464">
                  <a:moveTo>
                    <a:pt x="313486" y="38976"/>
                  </a:moveTo>
                  <a:lnTo>
                    <a:pt x="329203" y="40233"/>
                  </a:lnTo>
                  <a:lnTo>
                    <a:pt x="330354" y="24517"/>
                  </a:lnTo>
                  <a:lnTo>
                    <a:pt x="314639" y="23364"/>
                  </a:lnTo>
                  <a:lnTo>
                    <a:pt x="313486" y="38976"/>
                  </a:lnTo>
                  <a:close/>
                </a:path>
                <a:path w="3417570" h="291464">
                  <a:moveTo>
                    <a:pt x="344815" y="41385"/>
                  </a:moveTo>
                  <a:lnTo>
                    <a:pt x="360531" y="42538"/>
                  </a:lnTo>
                  <a:lnTo>
                    <a:pt x="361683" y="26822"/>
                  </a:lnTo>
                  <a:lnTo>
                    <a:pt x="345967" y="25669"/>
                  </a:lnTo>
                  <a:lnTo>
                    <a:pt x="344815" y="41385"/>
                  </a:lnTo>
                  <a:close/>
                </a:path>
                <a:path w="3417570" h="291464">
                  <a:moveTo>
                    <a:pt x="376142" y="43690"/>
                  </a:moveTo>
                  <a:lnTo>
                    <a:pt x="391858" y="44843"/>
                  </a:lnTo>
                  <a:lnTo>
                    <a:pt x="393011" y="29231"/>
                  </a:lnTo>
                  <a:lnTo>
                    <a:pt x="377399" y="27974"/>
                  </a:lnTo>
                  <a:lnTo>
                    <a:pt x="376142" y="43690"/>
                  </a:lnTo>
                  <a:close/>
                </a:path>
                <a:path w="3417570" h="291464">
                  <a:moveTo>
                    <a:pt x="407574" y="45995"/>
                  </a:moveTo>
                  <a:lnTo>
                    <a:pt x="423185" y="47148"/>
                  </a:lnTo>
                  <a:lnTo>
                    <a:pt x="424338" y="31536"/>
                  </a:lnTo>
                  <a:lnTo>
                    <a:pt x="408727" y="30384"/>
                  </a:lnTo>
                  <a:lnTo>
                    <a:pt x="407574" y="45995"/>
                  </a:lnTo>
                  <a:close/>
                </a:path>
                <a:path w="3417570" h="291464">
                  <a:moveTo>
                    <a:pt x="438903" y="48406"/>
                  </a:moveTo>
                  <a:lnTo>
                    <a:pt x="454513" y="49557"/>
                  </a:lnTo>
                  <a:lnTo>
                    <a:pt x="455771" y="33841"/>
                  </a:lnTo>
                  <a:lnTo>
                    <a:pt x="440055" y="32689"/>
                  </a:lnTo>
                  <a:lnTo>
                    <a:pt x="438903" y="48406"/>
                  </a:lnTo>
                  <a:close/>
                </a:path>
                <a:path w="3417570" h="291464">
                  <a:moveTo>
                    <a:pt x="470230" y="50711"/>
                  </a:moveTo>
                  <a:lnTo>
                    <a:pt x="485946" y="51862"/>
                  </a:lnTo>
                  <a:lnTo>
                    <a:pt x="487098" y="36146"/>
                  </a:lnTo>
                  <a:lnTo>
                    <a:pt x="471382" y="34994"/>
                  </a:lnTo>
                  <a:lnTo>
                    <a:pt x="470230" y="50711"/>
                  </a:lnTo>
                  <a:close/>
                </a:path>
                <a:path w="3417570" h="291464">
                  <a:moveTo>
                    <a:pt x="501558" y="53016"/>
                  </a:moveTo>
                  <a:lnTo>
                    <a:pt x="517274" y="54168"/>
                  </a:lnTo>
                  <a:lnTo>
                    <a:pt x="518426" y="38555"/>
                  </a:lnTo>
                  <a:lnTo>
                    <a:pt x="502710" y="37404"/>
                  </a:lnTo>
                  <a:lnTo>
                    <a:pt x="501558" y="53016"/>
                  </a:lnTo>
                  <a:close/>
                </a:path>
                <a:path w="3417570" h="291464">
                  <a:moveTo>
                    <a:pt x="532885" y="55321"/>
                  </a:moveTo>
                  <a:lnTo>
                    <a:pt x="548601" y="56578"/>
                  </a:lnTo>
                  <a:lnTo>
                    <a:pt x="549753" y="40862"/>
                  </a:lnTo>
                  <a:lnTo>
                    <a:pt x="534037" y="39709"/>
                  </a:lnTo>
                  <a:lnTo>
                    <a:pt x="532885" y="55321"/>
                  </a:lnTo>
                  <a:close/>
                </a:path>
                <a:path w="3417570" h="291464">
                  <a:moveTo>
                    <a:pt x="564318" y="57730"/>
                  </a:moveTo>
                  <a:lnTo>
                    <a:pt x="579928" y="58883"/>
                  </a:lnTo>
                  <a:lnTo>
                    <a:pt x="581082" y="43166"/>
                  </a:lnTo>
                  <a:lnTo>
                    <a:pt x="565470" y="42014"/>
                  </a:lnTo>
                  <a:lnTo>
                    <a:pt x="564318" y="57730"/>
                  </a:lnTo>
                  <a:close/>
                </a:path>
                <a:path w="3417570" h="291464">
                  <a:moveTo>
                    <a:pt x="595645" y="60035"/>
                  </a:moveTo>
                  <a:lnTo>
                    <a:pt x="611257" y="61188"/>
                  </a:lnTo>
                  <a:lnTo>
                    <a:pt x="612409" y="45472"/>
                  </a:lnTo>
                  <a:lnTo>
                    <a:pt x="596798" y="44319"/>
                  </a:lnTo>
                  <a:lnTo>
                    <a:pt x="595645" y="60035"/>
                  </a:lnTo>
                  <a:close/>
                </a:path>
                <a:path w="3417570" h="291464">
                  <a:moveTo>
                    <a:pt x="626973" y="62340"/>
                  </a:moveTo>
                  <a:lnTo>
                    <a:pt x="642584" y="63493"/>
                  </a:lnTo>
                  <a:lnTo>
                    <a:pt x="643841" y="47881"/>
                  </a:lnTo>
                  <a:lnTo>
                    <a:pt x="628125" y="46729"/>
                  </a:lnTo>
                  <a:lnTo>
                    <a:pt x="626973" y="62340"/>
                  </a:lnTo>
                  <a:close/>
                </a:path>
                <a:path w="3417570" h="291464">
                  <a:moveTo>
                    <a:pt x="658300" y="64645"/>
                  </a:moveTo>
                  <a:lnTo>
                    <a:pt x="674016" y="65902"/>
                  </a:lnTo>
                  <a:lnTo>
                    <a:pt x="675170" y="50186"/>
                  </a:lnTo>
                  <a:lnTo>
                    <a:pt x="659453" y="49033"/>
                  </a:lnTo>
                  <a:lnTo>
                    <a:pt x="658300" y="64645"/>
                  </a:lnTo>
                  <a:close/>
                </a:path>
                <a:path w="3417570" h="291464">
                  <a:moveTo>
                    <a:pt x="689629" y="67056"/>
                  </a:moveTo>
                  <a:lnTo>
                    <a:pt x="705345" y="68207"/>
                  </a:lnTo>
                  <a:lnTo>
                    <a:pt x="706497" y="52491"/>
                  </a:lnTo>
                  <a:lnTo>
                    <a:pt x="690780" y="51339"/>
                  </a:lnTo>
                  <a:lnTo>
                    <a:pt x="689629" y="67056"/>
                  </a:lnTo>
                  <a:close/>
                </a:path>
                <a:path w="3417570" h="291464">
                  <a:moveTo>
                    <a:pt x="720956" y="69359"/>
                  </a:moveTo>
                  <a:lnTo>
                    <a:pt x="736672" y="70512"/>
                  </a:lnTo>
                  <a:lnTo>
                    <a:pt x="737825" y="54902"/>
                  </a:lnTo>
                  <a:lnTo>
                    <a:pt x="722214" y="53643"/>
                  </a:lnTo>
                  <a:lnTo>
                    <a:pt x="720956" y="69359"/>
                  </a:lnTo>
                  <a:close/>
                </a:path>
                <a:path w="3417570" h="291464">
                  <a:moveTo>
                    <a:pt x="752388" y="71666"/>
                  </a:moveTo>
                  <a:lnTo>
                    <a:pt x="768000" y="72817"/>
                  </a:lnTo>
                  <a:lnTo>
                    <a:pt x="769152" y="57207"/>
                  </a:lnTo>
                  <a:lnTo>
                    <a:pt x="753541" y="56053"/>
                  </a:lnTo>
                  <a:lnTo>
                    <a:pt x="752388" y="71666"/>
                  </a:lnTo>
                  <a:close/>
                </a:path>
                <a:path w="3417570" h="291464">
                  <a:moveTo>
                    <a:pt x="783717" y="74075"/>
                  </a:moveTo>
                  <a:lnTo>
                    <a:pt x="799329" y="75227"/>
                  </a:lnTo>
                  <a:lnTo>
                    <a:pt x="800481" y="59512"/>
                  </a:lnTo>
                  <a:lnTo>
                    <a:pt x="784868" y="58359"/>
                  </a:lnTo>
                  <a:lnTo>
                    <a:pt x="783717" y="74075"/>
                  </a:lnTo>
                  <a:close/>
                </a:path>
                <a:path w="3417570" h="291464">
                  <a:moveTo>
                    <a:pt x="815045" y="76380"/>
                  </a:moveTo>
                  <a:lnTo>
                    <a:pt x="830656" y="77533"/>
                  </a:lnTo>
                  <a:lnTo>
                    <a:pt x="831913" y="61817"/>
                  </a:lnTo>
                  <a:lnTo>
                    <a:pt x="816197" y="60664"/>
                  </a:lnTo>
                  <a:lnTo>
                    <a:pt x="815045" y="76380"/>
                  </a:lnTo>
                  <a:close/>
                </a:path>
                <a:path w="3417570" h="291464">
                  <a:moveTo>
                    <a:pt x="846372" y="78685"/>
                  </a:moveTo>
                  <a:lnTo>
                    <a:pt x="862088" y="79837"/>
                  </a:lnTo>
                  <a:lnTo>
                    <a:pt x="863241" y="64226"/>
                  </a:lnTo>
                  <a:lnTo>
                    <a:pt x="847525" y="62969"/>
                  </a:lnTo>
                  <a:lnTo>
                    <a:pt x="846372" y="78685"/>
                  </a:lnTo>
                  <a:close/>
                </a:path>
                <a:path w="3417570" h="291464">
                  <a:moveTo>
                    <a:pt x="877699" y="80990"/>
                  </a:moveTo>
                  <a:lnTo>
                    <a:pt x="893417" y="82143"/>
                  </a:lnTo>
                  <a:lnTo>
                    <a:pt x="894568" y="66531"/>
                  </a:lnTo>
                  <a:lnTo>
                    <a:pt x="878852" y="65379"/>
                  </a:lnTo>
                  <a:lnTo>
                    <a:pt x="877699" y="80990"/>
                  </a:lnTo>
                  <a:close/>
                </a:path>
                <a:path w="3417570" h="291464">
                  <a:moveTo>
                    <a:pt x="909027" y="83400"/>
                  </a:moveTo>
                  <a:lnTo>
                    <a:pt x="924744" y="84552"/>
                  </a:lnTo>
                  <a:lnTo>
                    <a:pt x="925897" y="68836"/>
                  </a:lnTo>
                  <a:lnTo>
                    <a:pt x="910285" y="67683"/>
                  </a:lnTo>
                  <a:lnTo>
                    <a:pt x="909027" y="83400"/>
                  </a:lnTo>
                  <a:close/>
                </a:path>
                <a:path w="3417570" h="291464">
                  <a:moveTo>
                    <a:pt x="940460" y="85705"/>
                  </a:moveTo>
                  <a:lnTo>
                    <a:pt x="956072" y="86857"/>
                  </a:lnTo>
                  <a:lnTo>
                    <a:pt x="957224" y="71141"/>
                  </a:lnTo>
                  <a:lnTo>
                    <a:pt x="941613" y="69989"/>
                  </a:lnTo>
                  <a:lnTo>
                    <a:pt x="940460" y="85705"/>
                  </a:lnTo>
                  <a:close/>
                </a:path>
                <a:path w="3417570" h="291464">
                  <a:moveTo>
                    <a:pt x="971788" y="88011"/>
                  </a:moveTo>
                  <a:lnTo>
                    <a:pt x="987399" y="89162"/>
                  </a:lnTo>
                  <a:lnTo>
                    <a:pt x="988551" y="73550"/>
                  </a:lnTo>
                  <a:lnTo>
                    <a:pt x="972940" y="72398"/>
                  </a:lnTo>
                  <a:lnTo>
                    <a:pt x="971788" y="88011"/>
                  </a:lnTo>
                  <a:close/>
                </a:path>
                <a:path w="3417570" h="291464">
                  <a:moveTo>
                    <a:pt x="1003115" y="90316"/>
                  </a:moveTo>
                  <a:lnTo>
                    <a:pt x="1018726" y="91573"/>
                  </a:lnTo>
                  <a:lnTo>
                    <a:pt x="1019983" y="75857"/>
                  </a:lnTo>
                  <a:lnTo>
                    <a:pt x="1004267" y="74703"/>
                  </a:lnTo>
                  <a:lnTo>
                    <a:pt x="1003115" y="90316"/>
                  </a:lnTo>
                  <a:close/>
                </a:path>
                <a:path w="3417570" h="291464">
                  <a:moveTo>
                    <a:pt x="1034442" y="92725"/>
                  </a:moveTo>
                  <a:lnTo>
                    <a:pt x="1050159" y="93877"/>
                  </a:lnTo>
                  <a:lnTo>
                    <a:pt x="1051312" y="78160"/>
                  </a:lnTo>
                  <a:lnTo>
                    <a:pt x="1035596" y="77008"/>
                  </a:lnTo>
                  <a:lnTo>
                    <a:pt x="1034442" y="92725"/>
                  </a:lnTo>
                  <a:close/>
                </a:path>
                <a:path w="3417570" h="291464">
                  <a:moveTo>
                    <a:pt x="1065771" y="95030"/>
                  </a:moveTo>
                  <a:lnTo>
                    <a:pt x="1081487" y="96183"/>
                  </a:lnTo>
                  <a:lnTo>
                    <a:pt x="1082639" y="80571"/>
                  </a:lnTo>
                  <a:lnTo>
                    <a:pt x="1066923" y="79314"/>
                  </a:lnTo>
                  <a:lnTo>
                    <a:pt x="1065771" y="95030"/>
                  </a:lnTo>
                  <a:close/>
                </a:path>
                <a:path w="3417570" h="291464">
                  <a:moveTo>
                    <a:pt x="1097098" y="97335"/>
                  </a:moveTo>
                  <a:lnTo>
                    <a:pt x="1112814" y="98488"/>
                  </a:lnTo>
                  <a:lnTo>
                    <a:pt x="1113967" y="82876"/>
                  </a:lnTo>
                  <a:lnTo>
                    <a:pt x="1098355" y="81723"/>
                  </a:lnTo>
                  <a:lnTo>
                    <a:pt x="1097098" y="97335"/>
                  </a:lnTo>
                  <a:close/>
                </a:path>
                <a:path w="3417570" h="291464">
                  <a:moveTo>
                    <a:pt x="1128530" y="99744"/>
                  </a:moveTo>
                  <a:lnTo>
                    <a:pt x="1144143" y="100897"/>
                  </a:lnTo>
                  <a:lnTo>
                    <a:pt x="1145294" y="85181"/>
                  </a:lnTo>
                  <a:lnTo>
                    <a:pt x="1129684" y="84028"/>
                  </a:lnTo>
                  <a:lnTo>
                    <a:pt x="1128530" y="99744"/>
                  </a:lnTo>
                  <a:close/>
                </a:path>
                <a:path w="3417570" h="291464">
                  <a:moveTo>
                    <a:pt x="1159859" y="102050"/>
                  </a:moveTo>
                  <a:lnTo>
                    <a:pt x="1175470" y="103202"/>
                  </a:lnTo>
                  <a:lnTo>
                    <a:pt x="1176623" y="87486"/>
                  </a:lnTo>
                  <a:lnTo>
                    <a:pt x="1161011" y="86333"/>
                  </a:lnTo>
                  <a:lnTo>
                    <a:pt x="1159859" y="102050"/>
                  </a:lnTo>
                  <a:close/>
                </a:path>
                <a:path w="3417570" h="291464">
                  <a:moveTo>
                    <a:pt x="1191187" y="104354"/>
                  </a:moveTo>
                  <a:lnTo>
                    <a:pt x="1206902" y="105507"/>
                  </a:lnTo>
                  <a:lnTo>
                    <a:pt x="1208055" y="89896"/>
                  </a:lnTo>
                  <a:lnTo>
                    <a:pt x="1192339" y="88638"/>
                  </a:lnTo>
                  <a:lnTo>
                    <a:pt x="1191187" y="104354"/>
                  </a:lnTo>
                  <a:close/>
                </a:path>
                <a:path w="3417570" h="291464">
                  <a:moveTo>
                    <a:pt x="1222514" y="106660"/>
                  </a:moveTo>
                  <a:lnTo>
                    <a:pt x="1238230" y="107812"/>
                  </a:lnTo>
                  <a:lnTo>
                    <a:pt x="1239382" y="92200"/>
                  </a:lnTo>
                  <a:lnTo>
                    <a:pt x="1223667" y="91048"/>
                  </a:lnTo>
                  <a:lnTo>
                    <a:pt x="1222514" y="106660"/>
                  </a:lnTo>
                  <a:close/>
                </a:path>
                <a:path w="3417570" h="291464">
                  <a:moveTo>
                    <a:pt x="1253843" y="109070"/>
                  </a:moveTo>
                  <a:lnTo>
                    <a:pt x="1269558" y="110222"/>
                  </a:lnTo>
                  <a:lnTo>
                    <a:pt x="1270711" y="94507"/>
                  </a:lnTo>
                  <a:lnTo>
                    <a:pt x="1254994" y="93353"/>
                  </a:lnTo>
                  <a:lnTo>
                    <a:pt x="1253843" y="109070"/>
                  </a:lnTo>
                  <a:close/>
                </a:path>
                <a:path w="3417570" h="291464">
                  <a:moveTo>
                    <a:pt x="1285170" y="111375"/>
                  </a:moveTo>
                  <a:lnTo>
                    <a:pt x="1300886" y="112527"/>
                  </a:lnTo>
                  <a:lnTo>
                    <a:pt x="1302038" y="96810"/>
                  </a:lnTo>
                  <a:lnTo>
                    <a:pt x="1286427" y="95658"/>
                  </a:lnTo>
                  <a:lnTo>
                    <a:pt x="1285170" y="111375"/>
                  </a:lnTo>
                  <a:close/>
                </a:path>
                <a:path w="3417570" h="291464">
                  <a:moveTo>
                    <a:pt x="1316602" y="113680"/>
                  </a:moveTo>
                  <a:lnTo>
                    <a:pt x="1332214" y="114832"/>
                  </a:lnTo>
                  <a:lnTo>
                    <a:pt x="1333366" y="99221"/>
                  </a:lnTo>
                  <a:lnTo>
                    <a:pt x="1317755" y="98069"/>
                  </a:lnTo>
                  <a:lnTo>
                    <a:pt x="1316602" y="113680"/>
                  </a:lnTo>
                  <a:close/>
                </a:path>
                <a:path w="3417570" h="291464">
                  <a:moveTo>
                    <a:pt x="1347931" y="115985"/>
                  </a:moveTo>
                  <a:lnTo>
                    <a:pt x="1363541" y="117242"/>
                  </a:lnTo>
                  <a:lnTo>
                    <a:pt x="1364799" y="101526"/>
                  </a:lnTo>
                  <a:lnTo>
                    <a:pt x="1349082" y="100374"/>
                  </a:lnTo>
                  <a:lnTo>
                    <a:pt x="1347931" y="115985"/>
                  </a:lnTo>
                  <a:close/>
                </a:path>
                <a:path w="3417570" h="291464">
                  <a:moveTo>
                    <a:pt x="1379258" y="118394"/>
                  </a:moveTo>
                  <a:lnTo>
                    <a:pt x="1394974" y="119547"/>
                  </a:lnTo>
                  <a:lnTo>
                    <a:pt x="1396126" y="103831"/>
                  </a:lnTo>
                  <a:lnTo>
                    <a:pt x="1380411" y="102679"/>
                  </a:lnTo>
                  <a:lnTo>
                    <a:pt x="1379258" y="118394"/>
                  </a:lnTo>
                  <a:close/>
                </a:path>
                <a:path w="3417570" h="291464">
                  <a:moveTo>
                    <a:pt x="1410585" y="120700"/>
                  </a:moveTo>
                  <a:lnTo>
                    <a:pt x="1426302" y="121852"/>
                  </a:lnTo>
                  <a:lnTo>
                    <a:pt x="1427454" y="106136"/>
                  </a:lnTo>
                  <a:lnTo>
                    <a:pt x="1411738" y="104984"/>
                  </a:lnTo>
                  <a:lnTo>
                    <a:pt x="1410585" y="120700"/>
                  </a:lnTo>
                  <a:close/>
                </a:path>
                <a:path w="3417570" h="291464">
                  <a:moveTo>
                    <a:pt x="1441913" y="123004"/>
                  </a:moveTo>
                  <a:lnTo>
                    <a:pt x="1457629" y="124157"/>
                  </a:lnTo>
                  <a:lnTo>
                    <a:pt x="1458781" y="108546"/>
                  </a:lnTo>
                  <a:lnTo>
                    <a:pt x="1443065" y="107393"/>
                  </a:lnTo>
                  <a:lnTo>
                    <a:pt x="1441913" y="123004"/>
                  </a:lnTo>
                  <a:close/>
                </a:path>
                <a:path w="3417570" h="291464">
                  <a:moveTo>
                    <a:pt x="1473240" y="125310"/>
                  </a:moveTo>
                  <a:lnTo>
                    <a:pt x="1488956" y="126568"/>
                  </a:lnTo>
                  <a:lnTo>
                    <a:pt x="1490110" y="110850"/>
                  </a:lnTo>
                  <a:lnTo>
                    <a:pt x="1474497" y="109698"/>
                  </a:lnTo>
                  <a:lnTo>
                    <a:pt x="1473240" y="125310"/>
                  </a:lnTo>
                  <a:close/>
                </a:path>
                <a:path w="3417570" h="291464">
                  <a:moveTo>
                    <a:pt x="1504673" y="127720"/>
                  </a:moveTo>
                  <a:lnTo>
                    <a:pt x="1520285" y="128873"/>
                  </a:lnTo>
                  <a:lnTo>
                    <a:pt x="1521437" y="113157"/>
                  </a:lnTo>
                  <a:lnTo>
                    <a:pt x="1505826" y="112003"/>
                  </a:lnTo>
                  <a:lnTo>
                    <a:pt x="1504673" y="127720"/>
                  </a:lnTo>
                  <a:close/>
                </a:path>
                <a:path w="3417570" h="291464">
                  <a:moveTo>
                    <a:pt x="1536001" y="130025"/>
                  </a:moveTo>
                  <a:lnTo>
                    <a:pt x="1551612" y="131178"/>
                  </a:lnTo>
                  <a:lnTo>
                    <a:pt x="1552869" y="115566"/>
                  </a:lnTo>
                  <a:lnTo>
                    <a:pt x="1537153" y="114308"/>
                  </a:lnTo>
                  <a:lnTo>
                    <a:pt x="1536001" y="130025"/>
                  </a:lnTo>
                  <a:close/>
                </a:path>
                <a:path w="3417570" h="291464">
                  <a:moveTo>
                    <a:pt x="1567328" y="132330"/>
                  </a:moveTo>
                  <a:lnTo>
                    <a:pt x="1583044" y="133483"/>
                  </a:lnTo>
                  <a:lnTo>
                    <a:pt x="1584197" y="117871"/>
                  </a:lnTo>
                  <a:lnTo>
                    <a:pt x="1568481" y="116718"/>
                  </a:lnTo>
                  <a:lnTo>
                    <a:pt x="1567328" y="132330"/>
                  </a:lnTo>
                  <a:close/>
                </a:path>
                <a:path w="3417570" h="291464">
                  <a:moveTo>
                    <a:pt x="1598656" y="134740"/>
                  </a:moveTo>
                  <a:lnTo>
                    <a:pt x="1614373" y="135892"/>
                  </a:lnTo>
                  <a:lnTo>
                    <a:pt x="1615525" y="120176"/>
                  </a:lnTo>
                  <a:lnTo>
                    <a:pt x="1599808" y="119024"/>
                  </a:lnTo>
                  <a:lnTo>
                    <a:pt x="1598656" y="134740"/>
                  </a:lnTo>
                  <a:close/>
                </a:path>
                <a:path w="3417570" h="291464">
                  <a:moveTo>
                    <a:pt x="1629984" y="137044"/>
                  </a:moveTo>
                  <a:lnTo>
                    <a:pt x="1645701" y="138197"/>
                  </a:lnTo>
                  <a:lnTo>
                    <a:pt x="1646853" y="122481"/>
                  </a:lnTo>
                  <a:lnTo>
                    <a:pt x="1631137" y="121328"/>
                  </a:lnTo>
                  <a:lnTo>
                    <a:pt x="1629984" y="137044"/>
                  </a:lnTo>
                  <a:close/>
                </a:path>
                <a:path w="3417570" h="291464">
                  <a:moveTo>
                    <a:pt x="1661416" y="139350"/>
                  </a:moveTo>
                  <a:lnTo>
                    <a:pt x="1677028" y="140502"/>
                  </a:lnTo>
                  <a:lnTo>
                    <a:pt x="1678181" y="124891"/>
                  </a:lnTo>
                  <a:lnTo>
                    <a:pt x="1662569" y="123738"/>
                  </a:lnTo>
                  <a:lnTo>
                    <a:pt x="1661416" y="139350"/>
                  </a:lnTo>
                  <a:close/>
                </a:path>
                <a:path w="3417570" h="291464">
                  <a:moveTo>
                    <a:pt x="1692744" y="141654"/>
                  </a:moveTo>
                  <a:lnTo>
                    <a:pt x="1708357" y="142911"/>
                  </a:lnTo>
                  <a:lnTo>
                    <a:pt x="1709508" y="127195"/>
                  </a:lnTo>
                  <a:lnTo>
                    <a:pt x="1693896" y="126043"/>
                  </a:lnTo>
                  <a:lnTo>
                    <a:pt x="1692744" y="141654"/>
                  </a:lnTo>
                  <a:close/>
                </a:path>
                <a:path w="3417570" h="291464">
                  <a:moveTo>
                    <a:pt x="1724071" y="144064"/>
                  </a:moveTo>
                  <a:lnTo>
                    <a:pt x="1739684" y="145218"/>
                  </a:lnTo>
                  <a:lnTo>
                    <a:pt x="1740941" y="129501"/>
                  </a:lnTo>
                  <a:lnTo>
                    <a:pt x="1725225" y="128348"/>
                  </a:lnTo>
                  <a:lnTo>
                    <a:pt x="1724071" y="144064"/>
                  </a:lnTo>
                  <a:close/>
                </a:path>
                <a:path w="3417570" h="291464">
                  <a:moveTo>
                    <a:pt x="1755400" y="146370"/>
                  </a:moveTo>
                  <a:lnTo>
                    <a:pt x="1771116" y="147521"/>
                  </a:lnTo>
                  <a:lnTo>
                    <a:pt x="1772269" y="131805"/>
                  </a:lnTo>
                  <a:lnTo>
                    <a:pt x="1756552" y="130653"/>
                  </a:lnTo>
                  <a:lnTo>
                    <a:pt x="1755400" y="146370"/>
                  </a:lnTo>
                  <a:close/>
                </a:path>
                <a:path w="3417570" h="291464">
                  <a:moveTo>
                    <a:pt x="1786728" y="148675"/>
                  </a:moveTo>
                  <a:lnTo>
                    <a:pt x="1802444" y="149828"/>
                  </a:lnTo>
                  <a:lnTo>
                    <a:pt x="1803596" y="134216"/>
                  </a:lnTo>
                  <a:lnTo>
                    <a:pt x="1787880" y="133064"/>
                  </a:lnTo>
                  <a:lnTo>
                    <a:pt x="1786728" y="148675"/>
                  </a:lnTo>
                  <a:close/>
                </a:path>
                <a:path w="3417570" h="291464">
                  <a:moveTo>
                    <a:pt x="1818055" y="150980"/>
                  </a:moveTo>
                  <a:lnTo>
                    <a:pt x="1833772" y="152237"/>
                  </a:lnTo>
                  <a:lnTo>
                    <a:pt x="1834925" y="136521"/>
                  </a:lnTo>
                  <a:lnTo>
                    <a:pt x="1819208" y="135369"/>
                  </a:lnTo>
                  <a:lnTo>
                    <a:pt x="1818055" y="150980"/>
                  </a:lnTo>
                  <a:close/>
                </a:path>
                <a:path w="3417570" h="291464">
                  <a:moveTo>
                    <a:pt x="1849488" y="153389"/>
                  </a:moveTo>
                  <a:lnTo>
                    <a:pt x="1865099" y="154542"/>
                  </a:lnTo>
                  <a:lnTo>
                    <a:pt x="1866252" y="138826"/>
                  </a:lnTo>
                  <a:lnTo>
                    <a:pt x="1850640" y="137674"/>
                  </a:lnTo>
                  <a:lnTo>
                    <a:pt x="1849488" y="153389"/>
                  </a:lnTo>
                  <a:close/>
                </a:path>
                <a:path w="3417570" h="291464">
                  <a:moveTo>
                    <a:pt x="1880816" y="155694"/>
                  </a:moveTo>
                  <a:lnTo>
                    <a:pt x="1896427" y="156847"/>
                  </a:lnTo>
                  <a:lnTo>
                    <a:pt x="1897579" y="141236"/>
                  </a:lnTo>
                  <a:lnTo>
                    <a:pt x="1881968" y="139978"/>
                  </a:lnTo>
                  <a:lnTo>
                    <a:pt x="1880816" y="155694"/>
                  </a:lnTo>
                  <a:close/>
                </a:path>
                <a:path w="3417570" h="291464">
                  <a:moveTo>
                    <a:pt x="1912143" y="157999"/>
                  </a:moveTo>
                  <a:lnTo>
                    <a:pt x="1927754" y="159152"/>
                  </a:lnTo>
                  <a:lnTo>
                    <a:pt x="1929011" y="143541"/>
                  </a:lnTo>
                  <a:lnTo>
                    <a:pt x="1913295" y="142388"/>
                  </a:lnTo>
                  <a:lnTo>
                    <a:pt x="1912143" y="157999"/>
                  </a:lnTo>
                  <a:close/>
                </a:path>
                <a:path w="3417570" h="291464">
                  <a:moveTo>
                    <a:pt x="1943470" y="160409"/>
                  </a:moveTo>
                  <a:lnTo>
                    <a:pt x="1959187" y="161563"/>
                  </a:lnTo>
                  <a:lnTo>
                    <a:pt x="1960340" y="145846"/>
                  </a:lnTo>
                  <a:lnTo>
                    <a:pt x="1944623" y="144693"/>
                  </a:lnTo>
                  <a:lnTo>
                    <a:pt x="1943470" y="160409"/>
                  </a:lnTo>
                  <a:close/>
                </a:path>
                <a:path w="3417570" h="291464">
                  <a:moveTo>
                    <a:pt x="1974799" y="162714"/>
                  </a:moveTo>
                  <a:lnTo>
                    <a:pt x="1990515" y="163868"/>
                  </a:lnTo>
                  <a:lnTo>
                    <a:pt x="1991667" y="148151"/>
                  </a:lnTo>
                  <a:lnTo>
                    <a:pt x="1975951" y="146998"/>
                  </a:lnTo>
                  <a:lnTo>
                    <a:pt x="1974799" y="162714"/>
                  </a:lnTo>
                  <a:close/>
                </a:path>
                <a:path w="3417570" h="291464">
                  <a:moveTo>
                    <a:pt x="2006126" y="165019"/>
                  </a:moveTo>
                  <a:lnTo>
                    <a:pt x="2021842" y="166171"/>
                  </a:lnTo>
                  <a:lnTo>
                    <a:pt x="2022995" y="150561"/>
                  </a:lnTo>
                  <a:lnTo>
                    <a:pt x="2007383" y="149407"/>
                  </a:lnTo>
                  <a:lnTo>
                    <a:pt x="2006126" y="165019"/>
                  </a:lnTo>
                  <a:close/>
                </a:path>
                <a:path w="3417570" h="291464">
                  <a:moveTo>
                    <a:pt x="2037558" y="167325"/>
                  </a:moveTo>
                  <a:lnTo>
                    <a:pt x="2053170" y="168478"/>
                  </a:lnTo>
                  <a:lnTo>
                    <a:pt x="2054322" y="152866"/>
                  </a:lnTo>
                  <a:lnTo>
                    <a:pt x="2038711" y="151714"/>
                  </a:lnTo>
                  <a:lnTo>
                    <a:pt x="2037558" y="167325"/>
                  </a:lnTo>
                  <a:close/>
                </a:path>
                <a:path w="3417570" h="291464">
                  <a:moveTo>
                    <a:pt x="2068887" y="169735"/>
                  </a:moveTo>
                  <a:lnTo>
                    <a:pt x="2084497" y="170887"/>
                  </a:lnTo>
                  <a:lnTo>
                    <a:pt x="2085651" y="155171"/>
                  </a:lnTo>
                  <a:lnTo>
                    <a:pt x="2070039" y="154017"/>
                  </a:lnTo>
                  <a:lnTo>
                    <a:pt x="2068887" y="169735"/>
                  </a:lnTo>
                  <a:close/>
                </a:path>
                <a:path w="3417570" h="291464">
                  <a:moveTo>
                    <a:pt x="2100214" y="172040"/>
                  </a:moveTo>
                  <a:lnTo>
                    <a:pt x="2115826" y="173192"/>
                  </a:lnTo>
                  <a:lnTo>
                    <a:pt x="2117083" y="157476"/>
                  </a:lnTo>
                  <a:lnTo>
                    <a:pt x="2101367" y="156324"/>
                  </a:lnTo>
                  <a:lnTo>
                    <a:pt x="2100214" y="172040"/>
                  </a:lnTo>
                  <a:close/>
                </a:path>
                <a:path w="3417570" h="291464">
                  <a:moveTo>
                    <a:pt x="2131542" y="174345"/>
                  </a:moveTo>
                  <a:lnTo>
                    <a:pt x="2147258" y="175497"/>
                  </a:lnTo>
                  <a:lnTo>
                    <a:pt x="2148410" y="159885"/>
                  </a:lnTo>
                  <a:lnTo>
                    <a:pt x="2132695" y="158733"/>
                  </a:lnTo>
                  <a:lnTo>
                    <a:pt x="2131542" y="174345"/>
                  </a:lnTo>
                  <a:close/>
                </a:path>
                <a:path w="3417570" h="291464">
                  <a:moveTo>
                    <a:pt x="2162870" y="176650"/>
                  </a:moveTo>
                  <a:lnTo>
                    <a:pt x="2178585" y="177907"/>
                  </a:lnTo>
                  <a:lnTo>
                    <a:pt x="2179739" y="162191"/>
                  </a:lnTo>
                  <a:lnTo>
                    <a:pt x="2164022" y="161038"/>
                  </a:lnTo>
                  <a:lnTo>
                    <a:pt x="2162870" y="176650"/>
                  </a:lnTo>
                  <a:close/>
                </a:path>
                <a:path w="3417570" h="291464">
                  <a:moveTo>
                    <a:pt x="2194198" y="179059"/>
                  </a:moveTo>
                  <a:lnTo>
                    <a:pt x="2209914" y="180211"/>
                  </a:lnTo>
                  <a:lnTo>
                    <a:pt x="2211066" y="164495"/>
                  </a:lnTo>
                  <a:lnTo>
                    <a:pt x="2195455" y="163343"/>
                  </a:lnTo>
                  <a:lnTo>
                    <a:pt x="2194198" y="179059"/>
                  </a:lnTo>
                  <a:close/>
                </a:path>
                <a:path w="3417570" h="291464">
                  <a:moveTo>
                    <a:pt x="2225630" y="181364"/>
                  </a:moveTo>
                  <a:lnTo>
                    <a:pt x="2241241" y="182518"/>
                  </a:lnTo>
                  <a:lnTo>
                    <a:pt x="2242394" y="166905"/>
                  </a:lnTo>
                  <a:lnTo>
                    <a:pt x="2226783" y="165648"/>
                  </a:lnTo>
                  <a:lnTo>
                    <a:pt x="2225630" y="181364"/>
                  </a:lnTo>
                  <a:close/>
                </a:path>
                <a:path w="3417570" h="291464">
                  <a:moveTo>
                    <a:pt x="2256958" y="183669"/>
                  </a:moveTo>
                  <a:lnTo>
                    <a:pt x="2272569" y="184821"/>
                  </a:lnTo>
                  <a:lnTo>
                    <a:pt x="2273722" y="169210"/>
                  </a:lnTo>
                  <a:lnTo>
                    <a:pt x="2258110" y="168059"/>
                  </a:lnTo>
                  <a:lnTo>
                    <a:pt x="2256958" y="183669"/>
                  </a:lnTo>
                  <a:close/>
                </a:path>
                <a:path w="3417570" h="291464">
                  <a:moveTo>
                    <a:pt x="2288286" y="186079"/>
                  </a:moveTo>
                  <a:lnTo>
                    <a:pt x="2304002" y="187232"/>
                  </a:lnTo>
                  <a:lnTo>
                    <a:pt x="2305154" y="171516"/>
                  </a:lnTo>
                  <a:lnTo>
                    <a:pt x="2289439" y="170362"/>
                  </a:lnTo>
                  <a:lnTo>
                    <a:pt x="2288286" y="186079"/>
                  </a:lnTo>
                  <a:close/>
                </a:path>
                <a:path w="3417570" h="291464">
                  <a:moveTo>
                    <a:pt x="2319613" y="188385"/>
                  </a:moveTo>
                  <a:lnTo>
                    <a:pt x="2335330" y="189537"/>
                  </a:lnTo>
                  <a:lnTo>
                    <a:pt x="2336482" y="173821"/>
                  </a:lnTo>
                  <a:lnTo>
                    <a:pt x="2320766" y="172669"/>
                  </a:lnTo>
                  <a:lnTo>
                    <a:pt x="2319613" y="188385"/>
                  </a:lnTo>
                  <a:close/>
                </a:path>
                <a:path w="3417570" h="291464">
                  <a:moveTo>
                    <a:pt x="2350941" y="190689"/>
                  </a:moveTo>
                  <a:lnTo>
                    <a:pt x="2366657" y="191842"/>
                  </a:lnTo>
                  <a:lnTo>
                    <a:pt x="2367809" y="176231"/>
                  </a:lnTo>
                  <a:lnTo>
                    <a:pt x="2352093" y="174972"/>
                  </a:lnTo>
                  <a:lnTo>
                    <a:pt x="2350941" y="190689"/>
                  </a:lnTo>
                  <a:close/>
                </a:path>
                <a:path w="3417570" h="291464">
                  <a:moveTo>
                    <a:pt x="2382268" y="192995"/>
                  </a:moveTo>
                  <a:lnTo>
                    <a:pt x="2397986" y="194147"/>
                  </a:lnTo>
                  <a:lnTo>
                    <a:pt x="2399137" y="178536"/>
                  </a:lnTo>
                  <a:lnTo>
                    <a:pt x="2383525" y="177383"/>
                  </a:lnTo>
                  <a:lnTo>
                    <a:pt x="2382268" y="192995"/>
                  </a:lnTo>
                  <a:close/>
                </a:path>
                <a:path w="3417570" h="291464">
                  <a:moveTo>
                    <a:pt x="2413701" y="195404"/>
                  </a:moveTo>
                  <a:lnTo>
                    <a:pt x="2429313" y="196556"/>
                  </a:lnTo>
                  <a:lnTo>
                    <a:pt x="2430465" y="180841"/>
                  </a:lnTo>
                  <a:lnTo>
                    <a:pt x="2414854" y="179688"/>
                  </a:lnTo>
                  <a:lnTo>
                    <a:pt x="2413701" y="195404"/>
                  </a:lnTo>
                  <a:close/>
                </a:path>
                <a:path w="3417570" h="291464">
                  <a:moveTo>
                    <a:pt x="2445029" y="197709"/>
                  </a:moveTo>
                  <a:lnTo>
                    <a:pt x="2460640" y="198862"/>
                  </a:lnTo>
                  <a:lnTo>
                    <a:pt x="2461897" y="183146"/>
                  </a:lnTo>
                  <a:lnTo>
                    <a:pt x="2446181" y="181993"/>
                  </a:lnTo>
                  <a:lnTo>
                    <a:pt x="2445029" y="197709"/>
                  </a:lnTo>
                  <a:close/>
                </a:path>
                <a:path w="3417570" h="291464">
                  <a:moveTo>
                    <a:pt x="2476356" y="200014"/>
                  </a:moveTo>
                  <a:lnTo>
                    <a:pt x="2492072" y="201166"/>
                  </a:lnTo>
                  <a:lnTo>
                    <a:pt x="2493225" y="185555"/>
                  </a:lnTo>
                  <a:lnTo>
                    <a:pt x="2477509" y="184404"/>
                  </a:lnTo>
                  <a:lnTo>
                    <a:pt x="2476356" y="200014"/>
                  </a:lnTo>
                  <a:close/>
                </a:path>
                <a:path w="3417570" h="291464">
                  <a:moveTo>
                    <a:pt x="2507684" y="202319"/>
                  </a:moveTo>
                  <a:lnTo>
                    <a:pt x="2523401" y="203577"/>
                  </a:lnTo>
                  <a:lnTo>
                    <a:pt x="2524552" y="187860"/>
                  </a:lnTo>
                  <a:lnTo>
                    <a:pt x="2508836" y="186709"/>
                  </a:lnTo>
                  <a:lnTo>
                    <a:pt x="2507684" y="202319"/>
                  </a:lnTo>
                  <a:close/>
                </a:path>
                <a:path w="3417570" h="291464">
                  <a:moveTo>
                    <a:pt x="2539011" y="204730"/>
                  </a:moveTo>
                  <a:lnTo>
                    <a:pt x="2554728" y="205882"/>
                  </a:lnTo>
                  <a:lnTo>
                    <a:pt x="2555881" y="190165"/>
                  </a:lnTo>
                  <a:lnTo>
                    <a:pt x="2540165" y="189014"/>
                  </a:lnTo>
                  <a:lnTo>
                    <a:pt x="2539011" y="204730"/>
                  </a:lnTo>
                  <a:close/>
                </a:path>
                <a:path w="3417570" h="291464">
                  <a:moveTo>
                    <a:pt x="2570340" y="207035"/>
                  </a:moveTo>
                  <a:lnTo>
                    <a:pt x="2586056" y="208187"/>
                  </a:lnTo>
                  <a:lnTo>
                    <a:pt x="2587209" y="192575"/>
                  </a:lnTo>
                  <a:lnTo>
                    <a:pt x="2571597" y="191319"/>
                  </a:lnTo>
                  <a:lnTo>
                    <a:pt x="2570340" y="207035"/>
                  </a:lnTo>
                  <a:close/>
                </a:path>
                <a:path w="3417570" h="291464">
                  <a:moveTo>
                    <a:pt x="2601772" y="209340"/>
                  </a:moveTo>
                  <a:lnTo>
                    <a:pt x="2617384" y="210492"/>
                  </a:lnTo>
                  <a:lnTo>
                    <a:pt x="2618536" y="194881"/>
                  </a:lnTo>
                  <a:lnTo>
                    <a:pt x="2602924" y="193728"/>
                  </a:lnTo>
                  <a:lnTo>
                    <a:pt x="2601772" y="209340"/>
                  </a:lnTo>
                  <a:close/>
                </a:path>
                <a:path w="3417570" h="291464">
                  <a:moveTo>
                    <a:pt x="2633099" y="211645"/>
                  </a:moveTo>
                  <a:lnTo>
                    <a:pt x="2648712" y="212902"/>
                  </a:lnTo>
                  <a:lnTo>
                    <a:pt x="2649969" y="197185"/>
                  </a:lnTo>
                  <a:lnTo>
                    <a:pt x="2634253" y="196033"/>
                  </a:lnTo>
                  <a:lnTo>
                    <a:pt x="2633099" y="211645"/>
                  </a:lnTo>
                  <a:close/>
                </a:path>
                <a:path w="3417570" h="291464">
                  <a:moveTo>
                    <a:pt x="2664428" y="214054"/>
                  </a:moveTo>
                  <a:lnTo>
                    <a:pt x="2680144" y="215207"/>
                  </a:lnTo>
                  <a:lnTo>
                    <a:pt x="2681297" y="199491"/>
                  </a:lnTo>
                  <a:lnTo>
                    <a:pt x="2665580" y="198338"/>
                  </a:lnTo>
                  <a:lnTo>
                    <a:pt x="2664428" y="214054"/>
                  </a:lnTo>
                  <a:close/>
                </a:path>
                <a:path w="3417570" h="291464">
                  <a:moveTo>
                    <a:pt x="2695755" y="216359"/>
                  </a:moveTo>
                  <a:lnTo>
                    <a:pt x="2711472" y="217512"/>
                  </a:lnTo>
                  <a:lnTo>
                    <a:pt x="2712624" y="201900"/>
                  </a:lnTo>
                  <a:lnTo>
                    <a:pt x="2696908" y="200643"/>
                  </a:lnTo>
                  <a:lnTo>
                    <a:pt x="2695755" y="216359"/>
                  </a:lnTo>
                  <a:close/>
                </a:path>
                <a:path w="3417570" h="291464">
                  <a:moveTo>
                    <a:pt x="2727083" y="218664"/>
                  </a:moveTo>
                  <a:lnTo>
                    <a:pt x="2742799" y="219817"/>
                  </a:lnTo>
                  <a:lnTo>
                    <a:pt x="2743953" y="204205"/>
                  </a:lnTo>
                  <a:lnTo>
                    <a:pt x="2728341" y="203052"/>
                  </a:lnTo>
                  <a:lnTo>
                    <a:pt x="2727083" y="218664"/>
                  </a:lnTo>
                  <a:close/>
                </a:path>
                <a:path w="3417570" h="291464">
                  <a:moveTo>
                    <a:pt x="2758516" y="221075"/>
                  </a:moveTo>
                  <a:lnTo>
                    <a:pt x="2774127" y="222227"/>
                  </a:lnTo>
                  <a:lnTo>
                    <a:pt x="2775280" y="206510"/>
                  </a:lnTo>
                  <a:lnTo>
                    <a:pt x="2759668" y="205358"/>
                  </a:lnTo>
                  <a:lnTo>
                    <a:pt x="2758516" y="221075"/>
                  </a:lnTo>
                  <a:close/>
                </a:path>
                <a:path w="3417570" h="291464">
                  <a:moveTo>
                    <a:pt x="2789844" y="223379"/>
                  </a:moveTo>
                  <a:lnTo>
                    <a:pt x="2805455" y="224532"/>
                  </a:lnTo>
                  <a:lnTo>
                    <a:pt x="2806607" y="208815"/>
                  </a:lnTo>
                  <a:lnTo>
                    <a:pt x="2790996" y="207662"/>
                  </a:lnTo>
                  <a:lnTo>
                    <a:pt x="2789844" y="223379"/>
                  </a:lnTo>
                  <a:close/>
                </a:path>
                <a:path w="3417570" h="291464">
                  <a:moveTo>
                    <a:pt x="2821171" y="225685"/>
                  </a:moveTo>
                  <a:lnTo>
                    <a:pt x="2836782" y="226837"/>
                  </a:lnTo>
                  <a:lnTo>
                    <a:pt x="2838041" y="211226"/>
                  </a:lnTo>
                  <a:lnTo>
                    <a:pt x="2822324" y="210073"/>
                  </a:lnTo>
                  <a:lnTo>
                    <a:pt x="2821171" y="225685"/>
                  </a:lnTo>
                  <a:close/>
                </a:path>
                <a:path w="3417570" h="291464">
                  <a:moveTo>
                    <a:pt x="2852500" y="227989"/>
                  </a:moveTo>
                  <a:lnTo>
                    <a:pt x="2868214" y="229246"/>
                  </a:lnTo>
                  <a:lnTo>
                    <a:pt x="2869368" y="213530"/>
                  </a:lnTo>
                  <a:lnTo>
                    <a:pt x="2853651" y="212378"/>
                  </a:lnTo>
                  <a:lnTo>
                    <a:pt x="2852500" y="227989"/>
                  </a:lnTo>
                  <a:close/>
                </a:path>
                <a:path w="3417570" h="291464">
                  <a:moveTo>
                    <a:pt x="2883827" y="230399"/>
                  </a:moveTo>
                  <a:lnTo>
                    <a:pt x="2899543" y="231552"/>
                  </a:lnTo>
                  <a:lnTo>
                    <a:pt x="2900695" y="215836"/>
                  </a:lnTo>
                  <a:lnTo>
                    <a:pt x="2884978" y="214683"/>
                  </a:lnTo>
                  <a:lnTo>
                    <a:pt x="2883827" y="230399"/>
                  </a:lnTo>
                  <a:close/>
                </a:path>
                <a:path w="3417570" h="291464">
                  <a:moveTo>
                    <a:pt x="2915154" y="232704"/>
                  </a:moveTo>
                  <a:lnTo>
                    <a:pt x="2930870" y="233856"/>
                  </a:lnTo>
                  <a:lnTo>
                    <a:pt x="2932023" y="218140"/>
                  </a:lnTo>
                  <a:lnTo>
                    <a:pt x="2916411" y="216988"/>
                  </a:lnTo>
                  <a:lnTo>
                    <a:pt x="2915154" y="232704"/>
                  </a:lnTo>
                  <a:close/>
                </a:path>
                <a:path w="3417570" h="291464">
                  <a:moveTo>
                    <a:pt x="2946586" y="235009"/>
                  </a:moveTo>
                  <a:lnTo>
                    <a:pt x="2962198" y="236162"/>
                  </a:lnTo>
                  <a:lnTo>
                    <a:pt x="2963350" y="220550"/>
                  </a:lnTo>
                  <a:lnTo>
                    <a:pt x="2947739" y="219398"/>
                  </a:lnTo>
                  <a:lnTo>
                    <a:pt x="2946586" y="235009"/>
                  </a:lnTo>
                  <a:close/>
                </a:path>
                <a:path w="3417570" h="291464">
                  <a:moveTo>
                    <a:pt x="2977915" y="237314"/>
                  </a:moveTo>
                  <a:lnTo>
                    <a:pt x="2993525" y="238572"/>
                  </a:lnTo>
                  <a:lnTo>
                    <a:pt x="2994679" y="222855"/>
                  </a:lnTo>
                  <a:lnTo>
                    <a:pt x="2979066" y="221703"/>
                  </a:lnTo>
                  <a:lnTo>
                    <a:pt x="2977915" y="237314"/>
                  </a:lnTo>
                  <a:close/>
                </a:path>
                <a:path w="3417570" h="291464">
                  <a:moveTo>
                    <a:pt x="3009242" y="239723"/>
                  </a:moveTo>
                  <a:lnTo>
                    <a:pt x="3024958" y="240877"/>
                  </a:lnTo>
                  <a:lnTo>
                    <a:pt x="3026111" y="225160"/>
                  </a:lnTo>
                  <a:lnTo>
                    <a:pt x="3010395" y="224008"/>
                  </a:lnTo>
                  <a:lnTo>
                    <a:pt x="3009242" y="239723"/>
                  </a:lnTo>
                  <a:close/>
                </a:path>
                <a:path w="3417570" h="291464">
                  <a:moveTo>
                    <a:pt x="3040570" y="242030"/>
                  </a:moveTo>
                  <a:lnTo>
                    <a:pt x="3056286" y="243182"/>
                  </a:lnTo>
                  <a:lnTo>
                    <a:pt x="3057438" y="227571"/>
                  </a:lnTo>
                  <a:lnTo>
                    <a:pt x="3041723" y="226313"/>
                  </a:lnTo>
                  <a:lnTo>
                    <a:pt x="3040570" y="242030"/>
                  </a:lnTo>
                  <a:close/>
                </a:path>
                <a:path w="3417570" h="291464">
                  <a:moveTo>
                    <a:pt x="3071898" y="244334"/>
                  </a:moveTo>
                  <a:lnTo>
                    <a:pt x="3087613" y="245487"/>
                  </a:lnTo>
                  <a:lnTo>
                    <a:pt x="3088766" y="229876"/>
                  </a:lnTo>
                  <a:lnTo>
                    <a:pt x="3073050" y="228723"/>
                  </a:lnTo>
                  <a:lnTo>
                    <a:pt x="3071898" y="244334"/>
                  </a:lnTo>
                  <a:close/>
                </a:path>
                <a:path w="3417570" h="291464">
                  <a:moveTo>
                    <a:pt x="3103225" y="246744"/>
                  </a:moveTo>
                  <a:lnTo>
                    <a:pt x="3118942" y="247897"/>
                  </a:lnTo>
                  <a:lnTo>
                    <a:pt x="3120094" y="232181"/>
                  </a:lnTo>
                  <a:lnTo>
                    <a:pt x="3104483" y="231028"/>
                  </a:lnTo>
                  <a:lnTo>
                    <a:pt x="3103225" y="246744"/>
                  </a:lnTo>
                  <a:close/>
                </a:path>
                <a:path w="3417570" h="291464">
                  <a:moveTo>
                    <a:pt x="3134658" y="249049"/>
                  </a:moveTo>
                  <a:lnTo>
                    <a:pt x="3150269" y="250202"/>
                  </a:lnTo>
                  <a:lnTo>
                    <a:pt x="3151422" y="234486"/>
                  </a:lnTo>
                  <a:lnTo>
                    <a:pt x="3135811" y="233333"/>
                  </a:lnTo>
                  <a:lnTo>
                    <a:pt x="3134658" y="249049"/>
                  </a:lnTo>
                  <a:close/>
                </a:path>
                <a:path w="3417570" h="291464">
                  <a:moveTo>
                    <a:pt x="3165986" y="251354"/>
                  </a:moveTo>
                  <a:lnTo>
                    <a:pt x="3181597" y="252507"/>
                  </a:lnTo>
                  <a:lnTo>
                    <a:pt x="3182854" y="236895"/>
                  </a:lnTo>
                  <a:lnTo>
                    <a:pt x="3167138" y="235742"/>
                  </a:lnTo>
                  <a:lnTo>
                    <a:pt x="3165986" y="251354"/>
                  </a:lnTo>
                  <a:close/>
                </a:path>
                <a:path w="3417570" h="291464">
                  <a:moveTo>
                    <a:pt x="3197313" y="253659"/>
                  </a:moveTo>
                  <a:lnTo>
                    <a:pt x="3213030" y="254812"/>
                  </a:lnTo>
                  <a:lnTo>
                    <a:pt x="3214182" y="239200"/>
                  </a:lnTo>
                  <a:lnTo>
                    <a:pt x="3198467" y="238048"/>
                  </a:lnTo>
                  <a:lnTo>
                    <a:pt x="3197313" y="253659"/>
                  </a:lnTo>
                  <a:close/>
                </a:path>
                <a:path w="3417570" h="291464">
                  <a:moveTo>
                    <a:pt x="3228640" y="256070"/>
                  </a:moveTo>
                  <a:lnTo>
                    <a:pt x="3244358" y="257221"/>
                  </a:lnTo>
                  <a:lnTo>
                    <a:pt x="3245510" y="241505"/>
                  </a:lnTo>
                  <a:lnTo>
                    <a:pt x="3229794" y="240352"/>
                  </a:lnTo>
                  <a:lnTo>
                    <a:pt x="3228640" y="256070"/>
                  </a:lnTo>
                  <a:close/>
                </a:path>
                <a:path w="3417570" h="291464">
                  <a:moveTo>
                    <a:pt x="3259969" y="258375"/>
                  </a:moveTo>
                  <a:lnTo>
                    <a:pt x="3275685" y="259527"/>
                  </a:lnTo>
                  <a:lnTo>
                    <a:pt x="3276838" y="243810"/>
                  </a:lnTo>
                  <a:lnTo>
                    <a:pt x="3261121" y="242658"/>
                  </a:lnTo>
                  <a:lnTo>
                    <a:pt x="3259969" y="258375"/>
                  </a:lnTo>
                  <a:close/>
                </a:path>
                <a:path w="3417570" h="291464">
                  <a:moveTo>
                    <a:pt x="3291296" y="260680"/>
                  </a:moveTo>
                  <a:lnTo>
                    <a:pt x="3307013" y="261832"/>
                  </a:lnTo>
                  <a:lnTo>
                    <a:pt x="3308165" y="246219"/>
                  </a:lnTo>
                  <a:lnTo>
                    <a:pt x="3292555" y="245068"/>
                  </a:lnTo>
                  <a:lnTo>
                    <a:pt x="3291296" y="260680"/>
                  </a:lnTo>
                  <a:close/>
                </a:path>
                <a:path w="3417570" h="291464">
                  <a:moveTo>
                    <a:pt x="3323357" y="280482"/>
                  </a:moveTo>
                  <a:lnTo>
                    <a:pt x="3326081" y="288759"/>
                  </a:lnTo>
                  <a:lnTo>
                    <a:pt x="3330587" y="290959"/>
                  </a:lnTo>
                  <a:lnTo>
                    <a:pt x="3417236" y="262147"/>
                  </a:lnTo>
                  <a:lnTo>
                    <a:pt x="3397434" y="252125"/>
                  </a:lnTo>
                  <a:lnTo>
                    <a:pt x="3397434" y="252821"/>
                  </a:lnTo>
                  <a:lnTo>
                    <a:pt x="3396281" y="268537"/>
                  </a:lnTo>
                  <a:lnTo>
                    <a:pt x="3385384" y="267699"/>
                  </a:lnTo>
                  <a:lnTo>
                    <a:pt x="3385384" y="263715"/>
                  </a:lnTo>
                  <a:lnTo>
                    <a:pt x="3376434" y="259179"/>
                  </a:lnTo>
                  <a:lnTo>
                    <a:pt x="3370089" y="261276"/>
                  </a:lnTo>
                  <a:lnTo>
                    <a:pt x="3369668" y="266546"/>
                  </a:lnTo>
                  <a:lnTo>
                    <a:pt x="3356982" y="265610"/>
                  </a:lnTo>
                  <a:lnTo>
                    <a:pt x="3329749" y="274614"/>
                  </a:lnTo>
                  <a:lnTo>
                    <a:pt x="3325558" y="276081"/>
                  </a:lnTo>
                  <a:lnTo>
                    <a:pt x="3323357" y="280482"/>
                  </a:lnTo>
                  <a:close/>
                </a:path>
                <a:path w="3417570" h="291464">
                  <a:moveTo>
                    <a:pt x="3385384" y="267699"/>
                  </a:moveTo>
                  <a:lnTo>
                    <a:pt x="3396281" y="268537"/>
                  </a:lnTo>
                  <a:lnTo>
                    <a:pt x="3397434" y="252821"/>
                  </a:lnTo>
                  <a:lnTo>
                    <a:pt x="3394395" y="252587"/>
                  </a:lnTo>
                  <a:lnTo>
                    <a:pt x="3394395" y="253240"/>
                  </a:lnTo>
                  <a:lnTo>
                    <a:pt x="3393243" y="267699"/>
                  </a:lnTo>
                  <a:lnTo>
                    <a:pt x="3385666" y="263858"/>
                  </a:lnTo>
                  <a:lnTo>
                    <a:pt x="3385384" y="267699"/>
                  </a:lnTo>
                  <a:close/>
                </a:path>
                <a:path w="3417570" h="291464">
                  <a:moveTo>
                    <a:pt x="3370498" y="256170"/>
                  </a:moveTo>
                  <a:lnTo>
                    <a:pt x="3376434" y="259179"/>
                  </a:lnTo>
                  <a:lnTo>
                    <a:pt x="3386247" y="255934"/>
                  </a:lnTo>
                  <a:lnTo>
                    <a:pt x="3386537" y="251983"/>
                  </a:lnTo>
                  <a:lnTo>
                    <a:pt x="3397434" y="252821"/>
                  </a:lnTo>
                  <a:lnTo>
                    <a:pt x="3397434" y="252125"/>
                  </a:lnTo>
                  <a:lnTo>
                    <a:pt x="3370925" y="238709"/>
                  </a:lnTo>
                  <a:lnTo>
                    <a:pt x="3370925" y="250830"/>
                  </a:lnTo>
                  <a:lnTo>
                    <a:pt x="3370498" y="256170"/>
                  </a:lnTo>
                  <a:close/>
                </a:path>
                <a:path w="3417570" h="291464">
                  <a:moveTo>
                    <a:pt x="3385666" y="263858"/>
                  </a:moveTo>
                  <a:lnTo>
                    <a:pt x="3393243" y="267699"/>
                  </a:lnTo>
                  <a:lnTo>
                    <a:pt x="3394395" y="253240"/>
                  </a:lnTo>
                  <a:lnTo>
                    <a:pt x="3386247" y="255934"/>
                  </a:lnTo>
                  <a:lnTo>
                    <a:pt x="3385666" y="263858"/>
                  </a:lnTo>
                  <a:close/>
                </a:path>
                <a:path w="3417570" h="291464">
                  <a:moveTo>
                    <a:pt x="3386247" y="255934"/>
                  </a:moveTo>
                  <a:lnTo>
                    <a:pt x="3394395" y="253240"/>
                  </a:lnTo>
                  <a:lnTo>
                    <a:pt x="3394395" y="252587"/>
                  </a:lnTo>
                  <a:lnTo>
                    <a:pt x="3386537" y="251983"/>
                  </a:lnTo>
                  <a:lnTo>
                    <a:pt x="3386247" y="255934"/>
                  </a:lnTo>
                  <a:close/>
                </a:path>
                <a:path w="3417570" h="291464">
                  <a:moveTo>
                    <a:pt x="3376434" y="259179"/>
                  </a:moveTo>
                  <a:lnTo>
                    <a:pt x="3385666" y="263858"/>
                  </a:lnTo>
                  <a:lnTo>
                    <a:pt x="3386247" y="255934"/>
                  </a:lnTo>
                  <a:lnTo>
                    <a:pt x="3376434" y="259179"/>
                  </a:lnTo>
                  <a:close/>
                </a:path>
                <a:path w="3417570" h="291464">
                  <a:moveTo>
                    <a:pt x="3385384" y="263715"/>
                  </a:moveTo>
                  <a:lnTo>
                    <a:pt x="3385384" y="267699"/>
                  </a:lnTo>
                  <a:lnTo>
                    <a:pt x="3385666" y="263858"/>
                  </a:lnTo>
                  <a:lnTo>
                    <a:pt x="3385384" y="263715"/>
                  </a:lnTo>
                  <a:close/>
                </a:path>
                <a:path w="3417570" h="291464">
                  <a:moveTo>
                    <a:pt x="3358110" y="249890"/>
                  </a:moveTo>
                  <a:lnTo>
                    <a:pt x="3370498" y="256170"/>
                  </a:lnTo>
                  <a:lnTo>
                    <a:pt x="3370925" y="250830"/>
                  </a:lnTo>
                  <a:lnTo>
                    <a:pt x="3358110" y="249890"/>
                  </a:lnTo>
                  <a:close/>
                </a:path>
                <a:path w="3417570" h="291464">
                  <a:moveTo>
                    <a:pt x="3327129" y="230190"/>
                  </a:moveTo>
                  <a:lnTo>
                    <a:pt x="3328701" y="234905"/>
                  </a:lnTo>
                  <a:lnTo>
                    <a:pt x="3332473" y="236895"/>
                  </a:lnTo>
                  <a:lnTo>
                    <a:pt x="3358110" y="249890"/>
                  </a:lnTo>
                  <a:lnTo>
                    <a:pt x="3370925" y="250830"/>
                  </a:lnTo>
                  <a:lnTo>
                    <a:pt x="3370925" y="238709"/>
                  </a:lnTo>
                  <a:lnTo>
                    <a:pt x="3339492" y="222801"/>
                  </a:lnTo>
                  <a:lnTo>
                    <a:pt x="3335722" y="220865"/>
                  </a:lnTo>
                  <a:lnTo>
                    <a:pt x="3331006" y="222436"/>
                  </a:lnTo>
                  <a:lnTo>
                    <a:pt x="3329015" y="226313"/>
                  </a:lnTo>
                  <a:lnTo>
                    <a:pt x="3327129" y="230190"/>
                  </a:lnTo>
                  <a:close/>
                </a:path>
                <a:path w="3417570" h="291464">
                  <a:moveTo>
                    <a:pt x="3354057" y="265394"/>
                  </a:moveTo>
                  <a:lnTo>
                    <a:pt x="3356982" y="265610"/>
                  </a:lnTo>
                  <a:lnTo>
                    <a:pt x="3370089" y="261276"/>
                  </a:lnTo>
                  <a:lnTo>
                    <a:pt x="3370498" y="256170"/>
                  </a:lnTo>
                  <a:lnTo>
                    <a:pt x="3358110" y="249890"/>
                  </a:lnTo>
                  <a:lnTo>
                    <a:pt x="3355209" y="249678"/>
                  </a:lnTo>
                  <a:lnTo>
                    <a:pt x="3354057" y="265394"/>
                  </a:lnTo>
                  <a:close/>
                </a:path>
                <a:path w="3417570" h="291464">
                  <a:moveTo>
                    <a:pt x="3356982" y="265610"/>
                  </a:moveTo>
                  <a:lnTo>
                    <a:pt x="3369668" y="266546"/>
                  </a:lnTo>
                  <a:lnTo>
                    <a:pt x="3370089" y="261276"/>
                  </a:lnTo>
                  <a:lnTo>
                    <a:pt x="3356982" y="265610"/>
                  </a:lnTo>
                  <a:close/>
                </a:path>
                <a:path w="3417570" h="291464">
                  <a:moveTo>
                    <a:pt x="3322728" y="262985"/>
                  </a:moveTo>
                  <a:lnTo>
                    <a:pt x="3338341" y="264242"/>
                  </a:lnTo>
                  <a:lnTo>
                    <a:pt x="3339492" y="248526"/>
                  </a:lnTo>
                  <a:lnTo>
                    <a:pt x="3323882" y="247373"/>
                  </a:lnTo>
                  <a:lnTo>
                    <a:pt x="3322728" y="262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39393" y="2671343"/>
              <a:ext cx="1270635" cy="287655"/>
            </a:xfrm>
            <a:custGeom>
              <a:avLst/>
              <a:gdLst/>
              <a:ahLst/>
              <a:cxnLst/>
              <a:rect l="l" t="t" r="r" b="b"/>
              <a:pathLst>
                <a:path w="1270634" h="287655">
                  <a:moveTo>
                    <a:pt x="93141" y="256908"/>
                  </a:moveTo>
                  <a:lnTo>
                    <a:pt x="87071" y="242443"/>
                  </a:lnTo>
                  <a:lnTo>
                    <a:pt x="72504" y="248526"/>
                  </a:lnTo>
                  <a:lnTo>
                    <a:pt x="78587" y="262978"/>
                  </a:lnTo>
                  <a:lnTo>
                    <a:pt x="93141" y="256908"/>
                  </a:lnTo>
                  <a:close/>
                </a:path>
                <a:path w="1270634" h="287655">
                  <a:moveTo>
                    <a:pt x="94818" y="275031"/>
                  </a:moveTo>
                  <a:lnTo>
                    <a:pt x="91262" y="271576"/>
                  </a:lnTo>
                  <a:lnTo>
                    <a:pt x="57975" y="271627"/>
                  </a:lnTo>
                  <a:lnTo>
                    <a:pt x="48107" y="271640"/>
                  </a:lnTo>
                  <a:lnTo>
                    <a:pt x="37604" y="271653"/>
                  </a:lnTo>
                  <a:lnTo>
                    <a:pt x="45021" y="264147"/>
                  </a:lnTo>
                  <a:lnTo>
                    <a:pt x="48107" y="271640"/>
                  </a:lnTo>
                  <a:lnTo>
                    <a:pt x="58051" y="271589"/>
                  </a:lnTo>
                  <a:lnTo>
                    <a:pt x="64122" y="269062"/>
                  </a:lnTo>
                  <a:lnTo>
                    <a:pt x="58051" y="254596"/>
                  </a:lnTo>
                  <a:lnTo>
                    <a:pt x="51917" y="257175"/>
                  </a:lnTo>
                  <a:lnTo>
                    <a:pt x="72301" y="236575"/>
                  </a:lnTo>
                  <a:lnTo>
                    <a:pt x="75336" y="233540"/>
                  </a:lnTo>
                  <a:lnTo>
                    <a:pt x="75336" y="228511"/>
                  </a:lnTo>
                  <a:lnTo>
                    <a:pt x="72301" y="225475"/>
                  </a:lnTo>
                  <a:lnTo>
                    <a:pt x="69151" y="222427"/>
                  </a:lnTo>
                  <a:lnTo>
                    <a:pt x="64122" y="222542"/>
                  </a:lnTo>
                  <a:lnTo>
                    <a:pt x="61188" y="225577"/>
                  </a:lnTo>
                  <a:lnTo>
                    <a:pt x="43586" y="243357"/>
                  </a:lnTo>
                  <a:lnTo>
                    <a:pt x="15824" y="271411"/>
                  </a:lnTo>
                  <a:lnTo>
                    <a:pt x="0" y="287388"/>
                  </a:lnTo>
                  <a:lnTo>
                    <a:pt x="91262" y="287286"/>
                  </a:lnTo>
                  <a:lnTo>
                    <a:pt x="94818" y="283730"/>
                  </a:lnTo>
                  <a:lnTo>
                    <a:pt x="94818" y="275031"/>
                  </a:lnTo>
                  <a:close/>
                </a:path>
                <a:path w="1270634" h="287655">
                  <a:moveTo>
                    <a:pt x="122059" y="244856"/>
                  </a:moveTo>
                  <a:lnTo>
                    <a:pt x="116090" y="230289"/>
                  </a:lnTo>
                  <a:lnTo>
                    <a:pt x="101523" y="236372"/>
                  </a:lnTo>
                  <a:lnTo>
                    <a:pt x="107607" y="250926"/>
                  </a:lnTo>
                  <a:lnTo>
                    <a:pt x="122059" y="244856"/>
                  </a:lnTo>
                  <a:close/>
                </a:path>
                <a:path w="1270634" h="287655">
                  <a:moveTo>
                    <a:pt x="151091" y="232702"/>
                  </a:moveTo>
                  <a:lnTo>
                    <a:pt x="145008" y="218236"/>
                  </a:lnTo>
                  <a:lnTo>
                    <a:pt x="130556" y="224320"/>
                  </a:lnTo>
                  <a:lnTo>
                    <a:pt x="136626" y="238772"/>
                  </a:lnTo>
                  <a:lnTo>
                    <a:pt x="151091" y="232702"/>
                  </a:lnTo>
                  <a:close/>
                </a:path>
                <a:path w="1270634" h="287655">
                  <a:moveTo>
                    <a:pt x="180111" y="220548"/>
                  </a:moveTo>
                  <a:lnTo>
                    <a:pt x="174028" y="206082"/>
                  </a:lnTo>
                  <a:lnTo>
                    <a:pt x="159575" y="212166"/>
                  </a:lnTo>
                  <a:lnTo>
                    <a:pt x="165646" y="226618"/>
                  </a:lnTo>
                  <a:lnTo>
                    <a:pt x="180111" y="220548"/>
                  </a:lnTo>
                  <a:close/>
                </a:path>
                <a:path w="1270634" h="287655">
                  <a:moveTo>
                    <a:pt x="209130" y="208495"/>
                  </a:moveTo>
                  <a:lnTo>
                    <a:pt x="203060" y="193929"/>
                  </a:lnTo>
                  <a:lnTo>
                    <a:pt x="188595" y="200012"/>
                  </a:lnTo>
                  <a:lnTo>
                    <a:pt x="194564" y="214464"/>
                  </a:lnTo>
                  <a:lnTo>
                    <a:pt x="209130" y="208495"/>
                  </a:lnTo>
                  <a:close/>
                </a:path>
                <a:path w="1270634" h="287655">
                  <a:moveTo>
                    <a:pt x="238150" y="196342"/>
                  </a:moveTo>
                  <a:lnTo>
                    <a:pt x="232079" y="181889"/>
                  </a:lnTo>
                  <a:lnTo>
                    <a:pt x="217512" y="187858"/>
                  </a:lnTo>
                  <a:lnTo>
                    <a:pt x="223596" y="202425"/>
                  </a:lnTo>
                  <a:lnTo>
                    <a:pt x="238150" y="196342"/>
                  </a:lnTo>
                  <a:close/>
                </a:path>
                <a:path w="1270634" h="287655">
                  <a:moveTo>
                    <a:pt x="267068" y="184188"/>
                  </a:moveTo>
                  <a:lnTo>
                    <a:pt x="261099" y="169735"/>
                  </a:lnTo>
                  <a:lnTo>
                    <a:pt x="246532" y="175806"/>
                  </a:lnTo>
                  <a:lnTo>
                    <a:pt x="252615" y="190271"/>
                  </a:lnTo>
                  <a:lnTo>
                    <a:pt x="267068" y="184188"/>
                  </a:lnTo>
                  <a:close/>
                </a:path>
                <a:path w="1270634" h="287655">
                  <a:moveTo>
                    <a:pt x="296100" y="172034"/>
                  </a:moveTo>
                  <a:lnTo>
                    <a:pt x="290017" y="157581"/>
                  </a:lnTo>
                  <a:lnTo>
                    <a:pt x="275564" y="163652"/>
                  </a:lnTo>
                  <a:lnTo>
                    <a:pt x="281635" y="178117"/>
                  </a:lnTo>
                  <a:lnTo>
                    <a:pt x="296100" y="172034"/>
                  </a:lnTo>
                  <a:close/>
                </a:path>
                <a:path w="1270634" h="287655">
                  <a:moveTo>
                    <a:pt x="325120" y="159981"/>
                  </a:moveTo>
                  <a:lnTo>
                    <a:pt x="319036" y="145427"/>
                  </a:lnTo>
                  <a:lnTo>
                    <a:pt x="304584" y="151498"/>
                  </a:lnTo>
                  <a:lnTo>
                    <a:pt x="310654" y="166065"/>
                  </a:lnTo>
                  <a:lnTo>
                    <a:pt x="325120" y="159981"/>
                  </a:lnTo>
                  <a:close/>
                </a:path>
                <a:path w="1270634" h="287655">
                  <a:moveTo>
                    <a:pt x="354139" y="147828"/>
                  </a:moveTo>
                  <a:lnTo>
                    <a:pt x="348068" y="133375"/>
                  </a:lnTo>
                  <a:lnTo>
                    <a:pt x="333502" y="139446"/>
                  </a:lnTo>
                  <a:lnTo>
                    <a:pt x="339572" y="153911"/>
                  </a:lnTo>
                  <a:lnTo>
                    <a:pt x="354139" y="147828"/>
                  </a:lnTo>
                  <a:close/>
                </a:path>
                <a:path w="1270634" h="287655">
                  <a:moveTo>
                    <a:pt x="383159" y="135674"/>
                  </a:moveTo>
                  <a:lnTo>
                    <a:pt x="377088" y="121221"/>
                  </a:lnTo>
                  <a:lnTo>
                    <a:pt x="362521" y="127292"/>
                  </a:lnTo>
                  <a:lnTo>
                    <a:pt x="368604" y="141757"/>
                  </a:lnTo>
                  <a:lnTo>
                    <a:pt x="383159" y="135674"/>
                  </a:lnTo>
                  <a:close/>
                </a:path>
                <a:path w="1270634" h="287655">
                  <a:moveTo>
                    <a:pt x="412076" y="123634"/>
                  </a:moveTo>
                  <a:lnTo>
                    <a:pt x="406006" y="109067"/>
                  </a:lnTo>
                  <a:lnTo>
                    <a:pt x="391541" y="115138"/>
                  </a:lnTo>
                  <a:lnTo>
                    <a:pt x="397624" y="129603"/>
                  </a:lnTo>
                  <a:lnTo>
                    <a:pt x="412076" y="123634"/>
                  </a:lnTo>
                  <a:close/>
                </a:path>
                <a:path w="1270634" h="287655">
                  <a:moveTo>
                    <a:pt x="441109" y="111480"/>
                  </a:moveTo>
                  <a:lnTo>
                    <a:pt x="435025" y="97015"/>
                  </a:lnTo>
                  <a:lnTo>
                    <a:pt x="420573" y="102984"/>
                  </a:lnTo>
                  <a:lnTo>
                    <a:pt x="426643" y="117551"/>
                  </a:lnTo>
                  <a:lnTo>
                    <a:pt x="441109" y="111480"/>
                  </a:lnTo>
                  <a:close/>
                </a:path>
                <a:path w="1270634" h="287655">
                  <a:moveTo>
                    <a:pt x="470128" y="99326"/>
                  </a:moveTo>
                  <a:lnTo>
                    <a:pt x="464045" y="84861"/>
                  </a:lnTo>
                  <a:lnTo>
                    <a:pt x="449592" y="90944"/>
                  </a:lnTo>
                  <a:lnTo>
                    <a:pt x="455561" y="105397"/>
                  </a:lnTo>
                  <a:lnTo>
                    <a:pt x="470128" y="99326"/>
                  </a:lnTo>
                  <a:close/>
                </a:path>
                <a:path w="1270634" h="287655">
                  <a:moveTo>
                    <a:pt x="499148" y="87172"/>
                  </a:moveTo>
                  <a:lnTo>
                    <a:pt x="493077" y="72707"/>
                  </a:lnTo>
                  <a:lnTo>
                    <a:pt x="478510" y="78790"/>
                  </a:lnTo>
                  <a:lnTo>
                    <a:pt x="484581" y="93243"/>
                  </a:lnTo>
                  <a:lnTo>
                    <a:pt x="499148" y="87172"/>
                  </a:lnTo>
                  <a:close/>
                </a:path>
                <a:path w="1270634" h="287655">
                  <a:moveTo>
                    <a:pt x="528066" y="75120"/>
                  </a:moveTo>
                  <a:lnTo>
                    <a:pt x="522097" y="60553"/>
                  </a:lnTo>
                  <a:lnTo>
                    <a:pt x="507530" y="66636"/>
                  </a:lnTo>
                  <a:lnTo>
                    <a:pt x="513613" y="81191"/>
                  </a:lnTo>
                  <a:lnTo>
                    <a:pt x="528066" y="75120"/>
                  </a:lnTo>
                  <a:close/>
                </a:path>
                <a:path w="1270634" h="287655">
                  <a:moveTo>
                    <a:pt x="557085" y="62966"/>
                  </a:moveTo>
                  <a:lnTo>
                    <a:pt x="551014" y="48501"/>
                  </a:lnTo>
                  <a:lnTo>
                    <a:pt x="536549" y="54584"/>
                  </a:lnTo>
                  <a:lnTo>
                    <a:pt x="542632" y="69037"/>
                  </a:lnTo>
                  <a:lnTo>
                    <a:pt x="557085" y="62966"/>
                  </a:lnTo>
                  <a:close/>
                </a:path>
                <a:path w="1270634" h="287655">
                  <a:moveTo>
                    <a:pt x="586117" y="50812"/>
                  </a:moveTo>
                  <a:lnTo>
                    <a:pt x="580034" y="36347"/>
                  </a:lnTo>
                  <a:lnTo>
                    <a:pt x="565581" y="42430"/>
                  </a:lnTo>
                  <a:lnTo>
                    <a:pt x="571652" y="56883"/>
                  </a:lnTo>
                  <a:lnTo>
                    <a:pt x="586117" y="50812"/>
                  </a:lnTo>
                  <a:close/>
                </a:path>
                <a:path w="1270634" h="287655">
                  <a:moveTo>
                    <a:pt x="615137" y="38760"/>
                  </a:moveTo>
                  <a:lnTo>
                    <a:pt x="609053" y="24193"/>
                  </a:lnTo>
                  <a:lnTo>
                    <a:pt x="594601" y="30276"/>
                  </a:lnTo>
                  <a:lnTo>
                    <a:pt x="600570" y="44729"/>
                  </a:lnTo>
                  <a:lnTo>
                    <a:pt x="615137" y="38760"/>
                  </a:lnTo>
                  <a:close/>
                </a:path>
                <a:path w="1270634" h="287655">
                  <a:moveTo>
                    <a:pt x="644156" y="26606"/>
                  </a:moveTo>
                  <a:lnTo>
                    <a:pt x="638086" y="12153"/>
                  </a:lnTo>
                  <a:lnTo>
                    <a:pt x="623519" y="18122"/>
                  </a:lnTo>
                  <a:lnTo>
                    <a:pt x="629589" y="32689"/>
                  </a:lnTo>
                  <a:lnTo>
                    <a:pt x="644156" y="26606"/>
                  </a:lnTo>
                  <a:close/>
                </a:path>
                <a:path w="1270634" h="287655">
                  <a:moveTo>
                    <a:pt x="687743" y="6705"/>
                  </a:moveTo>
                  <a:lnTo>
                    <a:pt x="673493" y="101"/>
                  </a:lnTo>
                  <a:lnTo>
                    <a:pt x="670102" y="7289"/>
                  </a:lnTo>
                  <a:lnTo>
                    <a:pt x="667105" y="0"/>
                  </a:lnTo>
                  <a:lnTo>
                    <a:pt x="652538" y="6070"/>
                  </a:lnTo>
                  <a:lnTo>
                    <a:pt x="658622" y="20535"/>
                  </a:lnTo>
                  <a:lnTo>
                    <a:pt x="669886" y="15798"/>
                  </a:lnTo>
                  <a:lnTo>
                    <a:pt x="681037" y="20955"/>
                  </a:lnTo>
                  <a:lnTo>
                    <a:pt x="687743" y="6705"/>
                  </a:lnTo>
                  <a:close/>
                </a:path>
                <a:path w="1270634" h="287655">
                  <a:moveTo>
                    <a:pt x="716140" y="20002"/>
                  </a:moveTo>
                  <a:lnTo>
                    <a:pt x="701992" y="13411"/>
                  </a:lnTo>
                  <a:lnTo>
                    <a:pt x="695286" y="27660"/>
                  </a:lnTo>
                  <a:lnTo>
                    <a:pt x="709536" y="34251"/>
                  </a:lnTo>
                  <a:lnTo>
                    <a:pt x="716140" y="20002"/>
                  </a:lnTo>
                  <a:close/>
                </a:path>
                <a:path w="1270634" h="287655">
                  <a:moveTo>
                    <a:pt x="744639" y="33312"/>
                  </a:moveTo>
                  <a:lnTo>
                    <a:pt x="730389" y="26708"/>
                  </a:lnTo>
                  <a:lnTo>
                    <a:pt x="723785" y="40957"/>
                  </a:lnTo>
                  <a:lnTo>
                    <a:pt x="738035" y="47561"/>
                  </a:lnTo>
                  <a:lnTo>
                    <a:pt x="744639" y="33312"/>
                  </a:lnTo>
                  <a:close/>
                </a:path>
                <a:path w="1270634" h="287655">
                  <a:moveTo>
                    <a:pt x="773137" y="46621"/>
                  </a:moveTo>
                  <a:lnTo>
                    <a:pt x="758888" y="40017"/>
                  </a:lnTo>
                  <a:lnTo>
                    <a:pt x="752284" y="54165"/>
                  </a:lnTo>
                  <a:lnTo>
                    <a:pt x="766533" y="60871"/>
                  </a:lnTo>
                  <a:lnTo>
                    <a:pt x="773137" y="46621"/>
                  </a:lnTo>
                  <a:close/>
                </a:path>
                <a:path w="1270634" h="287655">
                  <a:moveTo>
                    <a:pt x="801636" y="59931"/>
                  </a:moveTo>
                  <a:lnTo>
                    <a:pt x="787387" y="53225"/>
                  </a:lnTo>
                  <a:lnTo>
                    <a:pt x="780783" y="67475"/>
                  </a:lnTo>
                  <a:lnTo>
                    <a:pt x="795032" y="74180"/>
                  </a:lnTo>
                  <a:lnTo>
                    <a:pt x="801636" y="59931"/>
                  </a:lnTo>
                  <a:close/>
                </a:path>
                <a:path w="1270634" h="287655">
                  <a:moveTo>
                    <a:pt x="830135" y="73228"/>
                  </a:moveTo>
                  <a:lnTo>
                    <a:pt x="815886" y="66522"/>
                  </a:lnTo>
                  <a:lnTo>
                    <a:pt x="809282" y="80772"/>
                  </a:lnTo>
                  <a:lnTo>
                    <a:pt x="823531" y="87477"/>
                  </a:lnTo>
                  <a:lnTo>
                    <a:pt x="830135" y="73228"/>
                  </a:lnTo>
                  <a:close/>
                </a:path>
                <a:path w="1270634" h="287655">
                  <a:moveTo>
                    <a:pt x="858634" y="86436"/>
                  </a:moveTo>
                  <a:lnTo>
                    <a:pt x="844384" y="79832"/>
                  </a:lnTo>
                  <a:lnTo>
                    <a:pt x="837679" y="94081"/>
                  </a:lnTo>
                  <a:lnTo>
                    <a:pt x="851928" y="100685"/>
                  </a:lnTo>
                  <a:lnTo>
                    <a:pt x="858634" y="86436"/>
                  </a:lnTo>
                  <a:close/>
                </a:path>
                <a:path w="1270634" h="287655">
                  <a:moveTo>
                    <a:pt x="887133" y="99745"/>
                  </a:moveTo>
                  <a:lnTo>
                    <a:pt x="872883" y="93141"/>
                  </a:lnTo>
                  <a:lnTo>
                    <a:pt x="866178" y="107391"/>
                  </a:lnTo>
                  <a:lnTo>
                    <a:pt x="880427" y="113995"/>
                  </a:lnTo>
                  <a:lnTo>
                    <a:pt x="887133" y="99745"/>
                  </a:lnTo>
                  <a:close/>
                </a:path>
                <a:path w="1270634" h="287655">
                  <a:moveTo>
                    <a:pt x="915631" y="113042"/>
                  </a:moveTo>
                  <a:lnTo>
                    <a:pt x="901382" y="106451"/>
                  </a:lnTo>
                  <a:lnTo>
                    <a:pt x="894676" y="120700"/>
                  </a:lnTo>
                  <a:lnTo>
                    <a:pt x="908926" y="127292"/>
                  </a:lnTo>
                  <a:lnTo>
                    <a:pt x="915631" y="113042"/>
                  </a:lnTo>
                  <a:close/>
                </a:path>
                <a:path w="1270634" h="287655">
                  <a:moveTo>
                    <a:pt x="944029" y="126352"/>
                  </a:moveTo>
                  <a:lnTo>
                    <a:pt x="929779" y="119748"/>
                  </a:lnTo>
                  <a:lnTo>
                    <a:pt x="923175" y="133997"/>
                  </a:lnTo>
                  <a:lnTo>
                    <a:pt x="937425" y="140601"/>
                  </a:lnTo>
                  <a:lnTo>
                    <a:pt x="944029" y="126352"/>
                  </a:lnTo>
                  <a:close/>
                </a:path>
                <a:path w="1270634" h="287655">
                  <a:moveTo>
                    <a:pt x="972527" y="139661"/>
                  </a:moveTo>
                  <a:lnTo>
                    <a:pt x="958278" y="132956"/>
                  </a:lnTo>
                  <a:lnTo>
                    <a:pt x="951674" y="147205"/>
                  </a:lnTo>
                  <a:lnTo>
                    <a:pt x="965923" y="153911"/>
                  </a:lnTo>
                  <a:lnTo>
                    <a:pt x="972527" y="139661"/>
                  </a:lnTo>
                  <a:close/>
                </a:path>
                <a:path w="1270634" h="287655">
                  <a:moveTo>
                    <a:pt x="1001026" y="152971"/>
                  </a:moveTo>
                  <a:lnTo>
                    <a:pt x="986777" y="146265"/>
                  </a:lnTo>
                  <a:lnTo>
                    <a:pt x="980173" y="160515"/>
                  </a:lnTo>
                  <a:lnTo>
                    <a:pt x="994422" y="167220"/>
                  </a:lnTo>
                  <a:lnTo>
                    <a:pt x="1001026" y="152971"/>
                  </a:lnTo>
                  <a:close/>
                </a:path>
                <a:path w="1270634" h="287655">
                  <a:moveTo>
                    <a:pt x="1029525" y="166268"/>
                  </a:moveTo>
                  <a:lnTo>
                    <a:pt x="1015276" y="159562"/>
                  </a:lnTo>
                  <a:lnTo>
                    <a:pt x="1008672" y="173812"/>
                  </a:lnTo>
                  <a:lnTo>
                    <a:pt x="1022921" y="180416"/>
                  </a:lnTo>
                  <a:lnTo>
                    <a:pt x="1029525" y="166268"/>
                  </a:lnTo>
                  <a:close/>
                </a:path>
                <a:path w="1270634" h="287655">
                  <a:moveTo>
                    <a:pt x="1058024" y="179476"/>
                  </a:moveTo>
                  <a:lnTo>
                    <a:pt x="1043774" y="172872"/>
                  </a:lnTo>
                  <a:lnTo>
                    <a:pt x="1037170" y="187121"/>
                  </a:lnTo>
                  <a:lnTo>
                    <a:pt x="1051318" y="193725"/>
                  </a:lnTo>
                  <a:lnTo>
                    <a:pt x="1058024" y="179476"/>
                  </a:lnTo>
                  <a:close/>
                </a:path>
                <a:path w="1270634" h="287655">
                  <a:moveTo>
                    <a:pt x="1086523" y="192786"/>
                  </a:moveTo>
                  <a:lnTo>
                    <a:pt x="1072273" y="186182"/>
                  </a:lnTo>
                  <a:lnTo>
                    <a:pt x="1065568" y="200431"/>
                  </a:lnTo>
                  <a:lnTo>
                    <a:pt x="1079817" y="207035"/>
                  </a:lnTo>
                  <a:lnTo>
                    <a:pt x="1086523" y="192786"/>
                  </a:lnTo>
                  <a:close/>
                </a:path>
                <a:path w="1270634" h="287655">
                  <a:moveTo>
                    <a:pt x="1115021" y="206082"/>
                  </a:moveTo>
                  <a:lnTo>
                    <a:pt x="1100772" y="199491"/>
                  </a:lnTo>
                  <a:lnTo>
                    <a:pt x="1094066" y="213741"/>
                  </a:lnTo>
                  <a:lnTo>
                    <a:pt x="1108316" y="220332"/>
                  </a:lnTo>
                  <a:lnTo>
                    <a:pt x="1115021" y="206082"/>
                  </a:lnTo>
                  <a:close/>
                </a:path>
                <a:path w="1270634" h="287655">
                  <a:moveTo>
                    <a:pt x="1143406" y="219392"/>
                  </a:moveTo>
                  <a:lnTo>
                    <a:pt x="1129271" y="212686"/>
                  </a:lnTo>
                  <a:lnTo>
                    <a:pt x="1122565" y="226936"/>
                  </a:lnTo>
                  <a:lnTo>
                    <a:pt x="1136815" y="233641"/>
                  </a:lnTo>
                  <a:lnTo>
                    <a:pt x="1143406" y="219392"/>
                  </a:lnTo>
                  <a:close/>
                </a:path>
                <a:path w="1270634" h="287655">
                  <a:moveTo>
                    <a:pt x="1171905" y="232702"/>
                  </a:moveTo>
                  <a:lnTo>
                    <a:pt x="1157655" y="225996"/>
                  </a:lnTo>
                  <a:lnTo>
                    <a:pt x="1151064" y="240245"/>
                  </a:lnTo>
                  <a:lnTo>
                    <a:pt x="1165313" y="246951"/>
                  </a:lnTo>
                  <a:lnTo>
                    <a:pt x="1171905" y="232702"/>
                  </a:lnTo>
                  <a:close/>
                </a:path>
                <a:path w="1270634" h="287655">
                  <a:moveTo>
                    <a:pt x="1200404" y="246011"/>
                  </a:moveTo>
                  <a:lnTo>
                    <a:pt x="1186154" y="239306"/>
                  </a:lnTo>
                  <a:lnTo>
                    <a:pt x="1179563" y="253555"/>
                  </a:lnTo>
                  <a:lnTo>
                    <a:pt x="1193812" y="260146"/>
                  </a:lnTo>
                  <a:lnTo>
                    <a:pt x="1200404" y="246011"/>
                  </a:lnTo>
                  <a:close/>
                </a:path>
                <a:path w="1270634" h="287655">
                  <a:moveTo>
                    <a:pt x="1270609" y="287388"/>
                  </a:moveTo>
                  <a:lnTo>
                    <a:pt x="1255420" y="270738"/>
                  </a:lnTo>
                  <a:lnTo>
                    <a:pt x="1233538" y="246761"/>
                  </a:lnTo>
                  <a:lnTo>
                    <a:pt x="1233538" y="270052"/>
                  </a:lnTo>
                  <a:lnTo>
                    <a:pt x="1224064" y="269659"/>
                  </a:lnTo>
                  <a:lnTo>
                    <a:pt x="1227137" y="263042"/>
                  </a:lnTo>
                  <a:lnTo>
                    <a:pt x="1233538" y="270052"/>
                  </a:lnTo>
                  <a:lnTo>
                    <a:pt x="1233538" y="246761"/>
                  </a:lnTo>
                  <a:lnTo>
                    <a:pt x="1228902" y="241668"/>
                  </a:lnTo>
                  <a:lnTo>
                    <a:pt x="1209103" y="219913"/>
                  </a:lnTo>
                  <a:lnTo>
                    <a:pt x="1204074" y="219710"/>
                  </a:lnTo>
                  <a:lnTo>
                    <a:pt x="1200937" y="222643"/>
                  </a:lnTo>
                  <a:lnTo>
                    <a:pt x="1197686" y="225577"/>
                  </a:lnTo>
                  <a:lnTo>
                    <a:pt x="1197470" y="230505"/>
                  </a:lnTo>
                  <a:lnTo>
                    <a:pt x="1219784" y="254990"/>
                  </a:lnTo>
                  <a:lnTo>
                    <a:pt x="1214653" y="252603"/>
                  </a:lnTo>
                  <a:lnTo>
                    <a:pt x="1208062" y="266852"/>
                  </a:lnTo>
                  <a:lnTo>
                    <a:pt x="1213129" y="269201"/>
                  </a:lnTo>
                  <a:lnTo>
                    <a:pt x="1183754" y="267982"/>
                  </a:lnTo>
                  <a:lnTo>
                    <a:pt x="1179982" y="267804"/>
                  </a:lnTo>
                  <a:lnTo>
                    <a:pt x="1176413" y="271259"/>
                  </a:lnTo>
                  <a:lnTo>
                    <a:pt x="1175994" y="279844"/>
                  </a:lnTo>
                  <a:lnTo>
                    <a:pt x="1179347" y="283514"/>
                  </a:lnTo>
                  <a:lnTo>
                    <a:pt x="1186154" y="283832"/>
                  </a:lnTo>
                  <a:lnTo>
                    <a:pt x="1270609" y="28738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633911" y="280751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39655" y="2814811"/>
            <a:ext cx="6375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64284" y="2808357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59192" y="3665543"/>
            <a:ext cx="635000" cy="346075"/>
          </a:xfrm>
          <a:prstGeom prst="rect">
            <a:avLst/>
          </a:prstGeom>
          <a:solidFill>
            <a:srgbClr val="E2EFDA"/>
          </a:solidFill>
          <a:ln w="20954">
            <a:solidFill>
              <a:srgbClr val="F15B2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815090" y="3665804"/>
            <a:ext cx="645795" cy="358140"/>
            <a:chOff x="4815090" y="3665804"/>
            <a:chExt cx="645795" cy="358140"/>
          </a:xfrm>
        </p:grpSpPr>
        <p:sp>
          <p:nvSpPr>
            <p:cNvPr id="65" name="object 65"/>
            <p:cNvSpPr/>
            <p:nvPr/>
          </p:nvSpPr>
          <p:spPr>
            <a:xfrm>
              <a:off x="4820488" y="367120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20488" y="3671201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20488" y="3671201"/>
            <a:ext cx="635000" cy="3473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342189" y="3300822"/>
            <a:ext cx="2355850" cy="922019"/>
            <a:chOff x="4342189" y="3300822"/>
            <a:chExt cx="2355850" cy="922019"/>
          </a:xfrm>
        </p:grpSpPr>
        <p:sp>
          <p:nvSpPr>
            <p:cNvPr id="69" name="object 69"/>
            <p:cNvSpPr/>
            <p:nvPr/>
          </p:nvSpPr>
          <p:spPr>
            <a:xfrm>
              <a:off x="4377289" y="330302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2" y="324856"/>
                  </a:lnTo>
                  <a:lnTo>
                    <a:pt x="351834" y="10896"/>
                  </a:lnTo>
                  <a:lnTo>
                    <a:pt x="340622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7"/>
                  </a:moveTo>
                  <a:lnTo>
                    <a:pt x="79943" y="327841"/>
                  </a:lnTo>
                  <a:lnTo>
                    <a:pt x="83924" y="326163"/>
                  </a:lnTo>
                  <a:lnTo>
                    <a:pt x="85705" y="321553"/>
                  </a:lnTo>
                  <a:lnTo>
                    <a:pt x="82353" y="313592"/>
                  </a:lnTo>
                  <a:lnTo>
                    <a:pt x="77743" y="311706"/>
                  </a:lnTo>
                  <a:lnTo>
                    <a:pt x="73761" y="313486"/>
                  </a:lnTo>
                  <a:lnTo>
                    <a:pt x="47202" y="324856"/>
                  </a:lnTo>
                  <a:lnTo>
                    <a:pt x="19907" y="352987"/>
                  </a:lnTo>
                  <a:lnTo>
                    <a:pt x="8591" y="342091"/>
                  </a:lnTo>
                  <a:lnTo>
                    <a:pt x="8591" y="340460"/>
                  </a:lnTo>
                  <a:lnTo>
                    <a:pt x="0" y="362207"/>
                  </a:lnTo>
                  <a:close/>
                </a:path>
                <a:path w="352425" h="362585">
                  <a:moveTo>
                    <a:pt x="8591" y="340460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6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60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7"/>
                  </a:lnTo>
                  <a:lnTo>
                    <a:pt x="47202" y="324856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77289" y="3300822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1"/>
                  </a:moveTo>
                  <a:lnTo>
                    <a:pt x="1603161" y="18754"/>
                  </a:lnTo>
                  <a:lnTo>
                    <a:pt x="1618458" y="15295"/>
                  </a:lnTo>
                  <a:lnTo>
                    <a:pt x="1615107" y="0"/>
                  </a:lnTo>
                  <a:lnTo>
                    <a:pt x="1599704" y="3351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4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4" y="32269"/>
                  </a:lnTo>
                  <a:lnTo>
                    <a:pt x="1557060" y="28917"/>
                  </a:lnTo>
                  <a:lnTo>
                    <a:pt x="1553709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6" y="23679"/>
                  </a:moveTo>
                  <a:lnTo>
                    <a:pt x="1511065" y="38976"/>
                  </a:lnTo>
                  <a:lnTo>
                    <a:pt x="1526362" y="35622"/>
                  </a:lnTo>
                  <a:lnTo>
                    <a:pt x="1523009" y="20325"/>
                  </a:lnTo>
                  <a:lnTo>
                    <a:pt x="1507606" y="23679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6" y="45786"/>
                  </a:lnTo>
                  <a:lnTo>
                    <a:pt x="1495662" y="42433"/>
                  </a:lnTo>
                  <a:lnTo>
                    <a:pt x="1492309" y="27031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7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4" y="44005"/>
                  </a:moveTo>
                  <a:lnTo>
                    <a:pt x="1418968" y="59302"/>
                  </a:lnTo>
                  <a:lnTo>
                    <a:pt x="1434264" y="55949"/>
                  </a:lnTo>
                  <a:lnTo>
                    <a:pt x="1430912" y="40652"/>
                  </a:lnTo>
                  <a:lnTo>
                    <a:pt x="1415614" y="44005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8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6" y="57520"/>
                  </a:moveTo>
                  <a:lnTo>
                    <a:pt x="1357569" y="72923"/>
                  </a:lnTo>
                  <a:lnTo>
                    <a:pt x="1372971" y="69465"/>
                  </a:lnTo>
                  <a:lnTo>
                    <a:pt x="1369513" y="54168"/>
                  </a:lnTo>
                  <a:lnTo>
                    <a:pt x="1354216" y="57520"/>
                  </a:lnTo>
                  <a:close/>
                </a:path>
                <a:path w="1618614" h="381000">
                  <a:moveTo>
                    <a:pt x="1323517" y="64331"/>
                  </a:moveTo>
                  <a:lnTo>
                    <a:pt x="1326870" y="79628"/>
                  </a:lnTo>
                  <a:lnTo>
                    <a:pt x="1342271" y="76276"/>
                  </a:lnTo>
                  <a:lnTo>
                    <a:pt x="1338814" y="60979"/>
                  </a:lnTo>
                  <a:lnTo>
                    <a:pt x="1323517" y="64331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0" y="86438"/>
                  </a:lnTo>
                  <a:lnTo>
                    <a:pt x="1311573" y="83085"/>
                  </a:lnTo>
                  <a:lnTo>
                    <a:pt x="1308115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9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21" y="84658"/>
                  </a:moveTo>
                  <a:lnTo>
                    <a:pt x="1234772" y="99955"/>
                  </a:lnTo>
                  <a:lnTo>
                    <a:pt x="1250175" y="96602"/>
                  </a:lnTo>
                  <a:lnTo>
                    <a:pt x="1246717" y="81199"/>
                  </a:lnTo>
                  <a:lnTo>
                    <a:pt x="1231421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5" y="103412"/>
                  </a:lnTo>
                  <a:lnTo>
                    <a:pt x="1216018" y="88011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4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4"/>
                  </a:moveTo>
                  <a:lnTo>
                    <a:pt x="1142676" y="120281"/>
                  </a:lnTo>
                  <a:lnTo>
                    <a:pt x="1158078" y="116928"/>
                  </a:lnTo>
                  <a:lnTo>
                    <a:pt x="1154724" y="101526"/>
                  </a:lnTo>
                  <a:lnTo>
                    <a:pt x="1139323" y="104984"/>
                  </a:lnTo>
                  <a:close/>
                </a:path>
                <a:path w="1618614" h="381000">
                  <a:moveTo>
                    <a:pt x="1108623" y="111690"/>
                  </a:moveTo>
                  <a:lnTo>
                    <a:pt x="1111976" y="127091"/>
                  </a:lnTo>
                  <a:lnTo>
                    <a:pt x="1127378" y="123634"/>
                  </a:lnTo>
                  <a:lnTo>
                    <a:pt x="1124026" y="108337"/>
                  </a:lnTo>
                  <a:lnTo>
                    <a:pt x="1108623" y="111690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80" y="130444"/>
                  </a:lnTo>
                  <a:lnTo>
                    <a:pt x="1093326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6" y="125310"/>
                  </a:moveTo>
                  <a:lnTo>
                    <a:pt x="1050578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6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3" y="147417"/>
                  </a:lnTo>
                  <a:lnTo>
                    <a:pt x="1035282" y="143960"/>
                  </a:lnTo>
                  <a:lnTo>
                    <a:pt x="1031928" y="128663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7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7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7" y="160934"/>
                  </a:lnTo>
                  <a:lnTo>
                    <a:pt x="973882" y="157581"/>
                  </a:lnTo>
                  <a:lnTo>
                    <a:pt x="970531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29" y="152342"/>
                  </a:moveTo>
                  <a:lnTo>
                    <a:pt x="927887" y="167744"/>
                  </a:lnTo>
                  <a:lnTo>
                    <a:pt x="943184" y="164287"/>
                  </a:lnTo>
                  <a:lnTo>
                    <a:pt x="939831" y="148990"/>
                  </a:lnTo>
                  <a:lnTo>
                    <a:pt x="924429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4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2" y="165858"/>
                  </a:moveTo>
                  <a:lnTo>
                    <a:pt x="866489" y="181260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2" y="165858"/>
                  </a:lnTo>
                  <a:close/>
                </a:path>
                <a:path w="1618614" h="381000">
                  <a:moveTo>
                    <a:pt x="832436" y="172669"/>
                  </a:moveTo>
                  <a:lnTo>
                    <a:pt x="835789" y="188070"/>
                  </a:lnTo>
                  <a:lnTo>
                    <a:pt x="851086" y="184613"/>
                  </a:lnTo>
                  <a:lnTo>
                    <a:pt x="847733" y="169316"/>
                  </a:lnTo>
                  <a:lnTo>
                    <a:pt x="832436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1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8" y="186184"/>
                  </a:moveTo>
                  <a:lnTo>
                    <a:pt x="774391" y="201587"/>
                  </a:lnTo>
                  <a:lnTo>
                    <a:pt x="789688" y="198128"/>
                  </a:lnTo>
                  <a:lnTo>
                    <a:pt x="786335" y="182831"/>
                  </a:lnTo>
                  <a:lnTo>
                    <a:pt x="771038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0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0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6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6" y="228617"/>
                  </a:lnTo>
                  <a:lnTo>
                    <a:pt x="666997" y="225266"/>
                  </a:lnTo>
                  <a:lnTo>
                    <a:pt x="663540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7" y="232075"/>
                  </a:lnTo>
                  <a:lnTo>
                    <a:pt x="632840" y="216674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5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5" y="226837"/>
                  </a:lnTo>
                  <a:close/>
                </a:path>
                <a:path w="1618614" h="381000">
                  <a:moveTo>
                    <a:pt x="556145" y="233648"/>
                  </a:moveTo>
                  <a:lnTo>
                    <a:pt x="559498" y="248945"/>
                  </a:lnTo>
                  <a:lnTo>
                    <a:pt x="574901" y="245591"/>
                  </a:lnTo>
                  <a:lnTo>
                    <a:pt x="571442" y="230190"/>
                  </a:lnTo>
                  <a:lnTo>
                    <a:pt x="556145" y="233648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4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1"/>
                  </a:lnTo>
                  <a:lnTo>
                    <a:pt x="482803" y="265918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3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2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5" y="286245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1" y="281005"/>
                  </a:moveTo>
                  <a:lnTo>
                    <a:pt x="344709" y="296407"/>
                  </a:lnTo>
                  <a:lnTo>
                    <a:pt x="360006" y="292949"/>
                  </a:lnTo>
                  <a:lnTo>
                    <a:pt x="356654" y="277653"/>
                  </a:lnTo>
                  <a:lnTo>
                    <a:pt x="341251" y="281005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0" y="303113"/>
                  </a:lnTo>
                  <a:lnTo>
                    <a:pt x="329308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3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2"/>
                  </a:moveTo>
                  <a:lnTo>
                    <a:pt x="252611" y="316734"/>
                  </a:lnTo>
                  <a:lnTo>
                    <a:pt x="267910" y="313275"/>
                  </a:lnTo>
                  <a:lnTo>
                    <a:pt x="264557" y="297978"/>
                  </a:lnTo>
                  <a:lnTo>
                    <a:pt x="249154" y="301332"/>
                  </a:lnTo>
                  <a:close/>
                </a:path>
                <a:path w="1618614" h="381000">
                  <a:moveTo>
                    <a:pt x="218455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5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5" y="330249"/>
                  </a:lnTo>
                  <a:lnTo>
                    <a:pt x="206510" y="326897"/>
                  </a:lnTo>
                  <a:lnTo>
                    <a:pt x="203159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9"/>
                  </a:moveTo>
                  <a:lnTo>
                    <a:pt x="160515" y="337060"/>
                  </a:lnTo>
                  <a:lnTo>
                    <a:pt x="175812" y="333603"/>
                  </a:lnTo>
                  <a:lnTo>
                    <a:pt x="172459" y="318306"/>
                  </a:lnTo>
                  <a:lnTo>
                    <a:pt x="157162" y="321659"/>
                  </a:lnTo>
                  <a:close/>
                </a:path>
                <a:path w="1618614" h="381000">
                  <a:moveTo>
                    <a:pt x="126464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4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7"/>
                  </a:lnTo>
                  <a:lnTo>
                    <a:pt x="114414" y="347223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7"/>
                  </a:moveTo>
                  <a:lnTo>
                    <a:pt x="85600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120" y="357966"/>
                  </a:lnTo>
                  <a:lnTo>
                    <a:pt x="53120" y="360739"/>
                  </a:lnTo>
                  <a:lnTo>
                    <a:pt x="37719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8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9"/>
                  </a:lnTo>
                  <a:lnTo>
                    <a:pt x="0" y="364407"/>
                  </a:lnTo>
                  <a:close/>
                </a:path>
                <a:path w="1618614" h="381000">
                  <a:moveTo>
                    <a:pt x="34366" y="340264"/>
                  </a:moveTo>
                  <a:lnTo>
                    <a:pt x="34366" y="348795"/>
                  </a:lnTo>
                  <a:lnTo>
                    <a:pt x="49663" y="345337"/>
                  </a:lnTo>
                  <a:lnTo>
                    <a:pt x="50328" y="348300"/>
                  </a:lnTo>
                  <a:lnTo>
                    <a:pt x="80361" y="327241"/>
                  </a:lnTo>
                  <a:lnTo>
                    <a:pt x="83714" y="324802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3" y="311914"/>
                  </a:lnTo>
                  <a:lnTo>
                    <a:pt x="34366" y="340264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7" y="357386"/>
                  </a:lnTo>
                  <a:lnTo>
                    <a:pt x="83714" y="353929"/>
                  </a:lnTo>
                  <a:lnTo>
                    <a:pt x="80361" y="338632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9" y="364092"/>
                  </a:lnTo>
                  <a:lnTo>
                    <a:pt x="53120" y="360739"/>
                  </a:lnTo>
                  <a:lnTo>
                    <a:pt x="52471" y="357849"/>
                  </a:lnTo>
                  <a:lnTo>
                    <a:pt x="39928" y="355592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471" y="357849"/>
                  </a:moveTo>
                  <a:lnTo>
                    <a:pt x="53120" y="360739"/>
                  </a:lnTo>
                  <a:lnTo>
                    <a:pt x="53120" y="357966"/>
                  </a:lnTo>
                  <a:lnTo>
                    <a:pt x="52471" y="357849"/>
                  </a:lnTo>
                  <a:close/>
                </a:path>
                <a:path w="1618614" h="381000">
                  <a:moveTo>
                    <a:pt x="39928" y="355592"/>
                  </a:moveTo>
                  <a:lnTo>
                    <a:pt x="52471" y="357849"/>
                  </a:lnTo>
                  <a:lnTo>
                    <a:pt x="50328" y="348300"/>
                  </a:lnTo>
                  <a:lnTo>
                    <a:pt x="39928" y="355592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9"/>
                  </a:lnTo>
                  <a:lnTo>
                    <a:pt x="39928" y="355592"/>
                  </a:lnTo>
                  <a:lnTo>
                    <a:pt x="50328" y="348300"/>
                  </a:lnTo>
                  <a:lnTo>
                    <a:pt x="49663" y="345337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9"/>
                  </a:moveTo>
                  <a:lnTo>
                    <a:pt x="36398" y="358067"/>
                  </a:lnTo>
                  <a:lnTo>
                    <a:pt x="39928" y="355592"/>
                  </a:lnTo>
                  <a:lnTo>
                    <a:pt x="35688" y="354829"/>
                  </a:lnTo>
                  <a:close/>
                </a:path>
                <a:path w="1618614" h="381000">
                  <a:moveTo>
                    <a:pt x="21374" y="352253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9"/>
                  </a:lnTo>
                  <a:lnTo>
                    <a:pt x="21374" y="352253"/>
                  </a:lnTo>
                  <a:close/>
                </a:path>
                <a:path w="1618614" h="381000">
                  <a:moveTo>
                    <a:pt x="21374" y="349391"/>
                  </a:moveTo>
                  <a:lnTo>
                    <a:pt x="21374" y="352253"/>
                  </a:lnTo>
                  <a:lnTo>
                    <a:pt x="35688" y="354829"/>
                  </a:lnTo>
                  <a:lnTo>
                    <a:pt x="34366" y="348795"/>
                  </a:lnTo>
                  <a:lnTo>
                    <a:pt x="34366" y="340264"/>
                  </a:lnTo>
                  <a:lnTo>
                    <a:pt x="21374" y="349391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9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8"/>
                  </a:lnTo>
                  <a:lnTo>
                    <a:pt x="21374" y="352253"/>
                  </a:lnTo>
                  <a:lnTo>
                    <a:pt x="21374" y="349391"/>
                  </a:lnTo>
                  <a:lnTo>
                    <a:pt x="18230" y="3515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37956" y="3301241"/>
              <a:ext cx="858519" cy="371475"/>
            </a:xfrm>
            <a:custGeom>
              <a:avLst/>
              <a:gdLst/>
              <a:ahLst/>
              <a:cxnLst/>
              <a:rect l="l" t="t" r="r" b="b"/>
              <a:pathLst>
                <a:path w="858520" h="371475">
                  <a:moveTo>
                    <a:pt x="837675" y="6181"/>
                  </a:moveTo>
                  <a:lnTo>
                    <a:pt x="843857" y="20640"/>
                  </a:lnTo>
                  <a:lnTo>
                    <a:pt x="858316" y="14458"/>
                  </a:lnTo>
                  <a:lnTo>
                    <a:pt x="852135" y="0"/>
                  </a:lnTo>
                  <a:lnTo>
                    <a:pt x="837675" y="6181"/>
                  </a:lnTo>
                  <a:close/>
                </a:path>
                <a:path w="858520" h="371475">
                  <a:moveTo>
                    <a:pt x="808757" y="18440"/>
                  </a:moveTo>
                  <a:lnTo>
                    <a:pt x="814939" y="32899"/>
                  </a:lnTo>
                  <a:lnTo>
                    <a:pt x="829398" y="26716"/>
                  </a:lnTo>
                  <a:lnTo>
                    <a:pt x="823217" y="12258"/>
                  </a:lnTo>
                  <a:lnTo>
                    <a:pt x="808757" y="18440"/>
                  </a:lnTo>
                  <a:close/>
                </a:path>
                <a:path w="858520" h="371475">
                  <a:moveTo>
                    <a:pt x="779840" y="30803"/>
                  </a:moveTo>
                  <a:lnTo>
                    <a:pt x="786022" y="45262"/>
                  </a:lnTo>
                  <a:lnTo>
                    <a:pt x="800481" y="39080"/>
                  </a:lnTo>
                  <a:lnTo>
                    <a:pt x="794299" y="24621"/>
                  </a:lnTo>
                  <a:lnTo>
                    <a:pt x="779840" y="30803"/>
                  </a:lnTo>
                  <a:close/>
                </a:path>
                <a:path w="858520" h="371475">
                  <a:moveTo>
                    <a:pt x="750923" y="43061"/>
                  </a:moveTo>
                  <a:lnTo>
                    <a:pt x="757104" y="57520"/>
                  </a:lnTo>
                  <a:lnTo>
                    <a:pt x="771563" y="51339"/>
                  </a:lnTo>
                  <a:lnTo>
                    <a:pt x="765382" y="36879"/>
                  </a:lnTo>
                  <a:lnTo>
                    <a:pt x="750923" y="43061"/>
                  </a:lnTo>
                  <a:close/>
                </a:path>
                <a:path w="858520" h="371475">
                  <a:moveTo>
                    <a:pt x="722003" y="55321"/>
                  </a:moveTo>
                  <a:lnTo>
                    <a:pt x="728186" y="69780"/>
                  </a:lnTo>
                  <a:lnTo>
                    <a:pt x="742645" y="63703"/>
                  </a:lnTo>
                  <a:lnTo>
                    <a:pt x="736462" y="49244"/>
                  </a:lnTo>
                  <a:lnTo>
                    <a:pt x="722003" y="55321"/>
                  </a:lnTo>
                  <a:close/>
                </a:path>
                <a:path w="858520" h="371475">
                  <a:moveTo>
                    <a:pt x="693085" y="67684"/>
                  </a:moveTo>
                  <a:lnTo>
                    <a:pt x="699268" y="82143"/>
                  </a:lnTo>
                  <a:lnTo>
                    <a:pt x="713727" y="75961"/>
                  </a:lnTo>
                  <a:lnTo>
                    <a:pt x="707544" y="61502"/>
                  </a:lnTo>
                  <a:lnTo>
                    <a:pt x="693085" y="67684"/>
                  </a:lnTo>
                  <a:close/>
                </a:path>
                <a:path w="858520" h="371475">
                  <a:moveTo>
                    <a:pt x="664168" y="79942"/>
                  </a:moveTo>
                  <a:lnTo>
                    <a:pt x="670350" y="94401"/>
                  </a:lnTo>
                  <a:lnTo>
                    <a:pt x="684809" y="88220"/>
                  </a:lnTo>
                  <a:lnTo>
                    <a:pt x="678627" y="73761"/>
                  </a:lnTo>
                  <a:lnTo>
                    <a:pt x="664168" y="79942"/>
                  </a:lnTo>
                  <a:close/>
                </a:path>
                <a:path w="858520" h="371475">
                  <a:moveTo>
                    <a:pt x="635250" y="92306"/>
                  </a:moveTo>
                  <a:lnTo>
                    <a:pt x="641432" y="106765"/>
                  </a:lnTo>
                  <a:lnTo>
                    <a:pt x="655891" y="100584"/>
                  </a:lnTo>
                  <a:lnTo>
                    <a:pt x="649709" y="86125"/>
                  </a:lnTo>
                  <a:lnTo>
                    <a:pt x="635250" y="92306"/>
                  </a:lnTo>
                  <a:close/>
                </a:path>
                <a:path w="858520" h="371475">
                  <a:moveTo>
                    <a:pt x="606332" y="104565"/>
                  </a:moveTo>
                  <a:lnTo>
                    <a:pt x="612514" y="119024"/>
                  </a:lnTo>
                  <a:lnTo>
                    <a:pt x="626973" y="112842"/>
                  </a:lnTo>
                  <a:lnTo>
                    <a:pt x="620791" y="98383"/>
                  </a:lnTo>
                  <a:lnTo>
                    <a:pt x="606332" y="104565"/>
                  </a:lnTo>
                  <a:close/>
                </a:path>
                <a:path w="858520" h="371475">
                  <a:moveTo>
                    <a:pt x="577414" y="116823"/>
                  </a:moveTo>
                  <a:lnTo>
                    <a:pt x="583596" y="131282"/>
                  </a:lnTo>
                  <a:lnTo>
                    <a:pt x="598055" y="125205"/>
                  </a:lnTo>
                  <a:lnTo>
                    <a:pt x="591873" y="110746"/>
                  </a:lnTo>
                  <a:lnTo>
                    <a:pt x="577414" y="116823"/>
                  </a:lnTo>
                  <a:close/>
                </a:path>
                <a:path w="858520" h="371475">
                  <a:moveTo>
                    <a:pt x="548497" y="129186"/>
                  </a:moveTo>
                  <a:lnTo>
                    <a:pt x="554574" y="143645"/>
                  </a:lnTo>
                  <a:lnTo>
                    <a:pt x="569137" y="137464"/>
                  </a:lnTo>
                  <a:lnTo>
                    <a:pt x="562955" y="123005"/>
                  </a:lnTo>
                  <a:lnTo>
                    <a:pt x="548497" y="129186"/>
                  </a:lnTo>
                  <a:close/>
                </a:path>
                <a:path w="858520" h="371475">
                  <a:moveTo>
                    <a:pt x="519579" y="141446"/>
                  </a:moveTo>
                  <a:lnTo>
                    <a:pt x="525655" y="155905"/>
                  </a:lnTo>
                  <a:lnTo>
                    <a:pt x="540115" y="149828"/>
                  </a:lnTo>
                  <a:lnTo>
                    <a:pt x="534037" y="135369"/>
                  </a:lnTo>
                  <a:lnTo>
                    <a:pt x="519579" y="141446"/>
                  </a:lnTo>
                  <a:close/>
                </a:path>
                <a:path w="858520" h="371475">
                  <a:moveTo>
                    <a:pt x="490661" y="153809"/>
                  </a:moveTo>
                  <a:lnTo>
                    <a:pt x="496737" y="168268"/>
                  </a:lnTo>
                  <a:lnTo>
                    <a:pt x="511196" y="162086"/>
                  </a:lnTo>
                  <a:lnTo>
                    <a:pt x="505119" y="147627"/>
                  </a:lnTo>
                  <a:lnTo>
                    <a:pt x="490661" y="153809"/>
                  </a:lnTo>
                  <a:close/>
                </a:path>
                <a:path w="858520" h="371475">
                  <a:moveTo>
                    <a:pt x="461742" y="166067"/>
                  </a:moveTo>
                  <a:lnTo>
                    <a:pt x="467819" y="180526"/>
                  </a:lnTo>
                  <a:lnTo>
                    <a:pt x="482278" y="174345"/>
                  </a:lnTo>
                  <a:lnTo>
                    <a:pt x="476203" y="159886"/>
                  </a:lnTo>
                  <a:lnTo>
                    <a:pt x="461742" y="166067"/>
                  </a:lnTo>
                  <a:close/>
                </a:path>
                <a:path w="858520" h="371475">
                  <a:moveTo>
                    <a:pt x="432720" y="178327"/>
                  </a:moveTo>
                  <a:lnTo>
                    <a:pt x="438901" y="192890"/>
                  </a:lnTo>
                  <a:lnTo>
                    <a:pt x="453360" y="186709"/>
                  </a:lnTo>
                  <a:lnTo>
                    <a:pt x="447285" y="172250"/>
                  </a:lnTo>
                  <a:lnTo>
                    <a:pt x="432720" y="178327"/>
                  </a:lnTo>
                  <a:close/>
                </a:path>
                <a:path w="858520" h="371475">
                  <a:moveTo>
                    <a:pt x="403802" y="190690"/>
                  </a:moveTo>
                  <a:lnTo>
                    <a:pt x="409983" y="205149"/>
                  </a:lnTo>
                  <a:lnTo>
                    <a:pt x="424442" y="198967"/>
                  </a:lnTo>
                  <a:lnTo>
                    <a:pt x="418261" y="184508"/>
                  </a:lnTo>
                  <a:lnTo>
                    <a:pt x="403802" y="190690"/>
                  </a:lnTo>
                  <a:close/>
                </a:path>
                <a:path w="858520" h="371475">
                  <a:moveTo>
                    <a:pt x="374884" y="202948"/>
                  </a:moveTo>
                  <a:lnTo>
                    <a:pt x="381066" y="217407"/>
                  </a:lnTo>
                  <a:lnTo>
                    <a:pt x="395524" y="211330"/>
                  </a:lnTo>
                  <a:lnTo>
                    <a:pt x="389343" y="196871"/>
                  </a:lnTo>
                  <a:lnTo>
                    <a:pt x="374884" y="202948"/>
                  </a:lnTo>
                  <a:close/>
                </a:path>
                <a:path w="858520" h="371475">
                  <a:moveTo>
                    <a:pt x="345967" y="215311"/>
                  </a:moveTo>
                  <a:lnTo>
                    <a:pt x="352148" y="229770"/>
                  </a:lnTo>
                  <a:lnTo>
                    <a:pt x="366608" y="223588"/>
                  </a:lnTo>
                  <a:lnTo>
                    <a:pt x="360425" y="209130"/>
                  </a:lnTo>
                  <a:lnTo>
                    <a:pt x="345967" y="215311"/>
                  </a:lnTo>
                  <a:close/>
                </a:path>
                <a:path w="858520" h="371475">
                  <a:moveTo>
                    <a:pt x="317049" y="227571"/>
                  </a:moveTo>
                  <a:lnTo>
                    <a:pt x="323230" y="242028"/>
                  </a:lnTo>
                  <a:lnTo>
                    <a:pt x="337690" y="235847"/>
                  </a:lnTo>
                  <a:lnTo>
                    <a:pt x="331508" y="221388"/>
                  </a:lnTo>
                  <a:lnTo>
                    <a:pt x="317049" y="227571"/>
                  </a:lnTo>
                  <a:close/>
                </a:path>
                <a:path w="858520" h="371475">
                  <a:moveTo>
                    <a:pt x="288131" y="239934"/>
                  </a:moveTo>
                  <a:lnTo>
                    <a:pt x="294313" y="254392"/>
                  </a:lnTo>
                  <a:lnTo>
                    <a:pt x="308771" y="248211"/>
                  </a:lnTo>
                  <a:lnTo>
                    <a:pt x="302590" y="233752"/>
                  </a:lnTo>
                  <a:lnTo>
                    <a:pt x="288131" y="239934"/>
                  </a:lnTo>
                  <a:close/>
                </a:path>
                <a:path w="858520" h="371475">
                  <a:moveTo>
                    <a:pt x="259213" y="252192"/>
                  </a:moveTo>
                  <a:lnTo>
                    <a:pt x="265395" y="266651"/>
                  </a:lnTo>
                  <a:lnTo>
                    <a:pt x="279853" y="260469"/>
                  </a:lnTo>
                  <a:lnTo>
                    <a:pt x="273672" y="246011"/>
                  </a:lnTo>
                  <a:lnTo>
                    <a:pt x="259213" y="252192"/>
                  </a:lnTo>
                  <a:close/>
                </a:path>
                <a:path w="858520" h="371475">
                  <a:moveTo>
                    <a:pt x="230295" y="264452"/>
                  </a:moveTo>
                  <a:lnTo>
                    <a:pt x="236477" y="278911"/>
                  </a:lnTo>
                  <a:lnTo>
                    <a:pt x="250935" y="272832"/>
                  </a:lnTo>
                  <a:lnTo>
                    <a:pt x="244754" y="258375"/>
                  </a:lnTo>
                  <a:lnTo>
                    <a:pt x="230295" y="264452"/>
                  </a:lnTo>
                  <a:close/>
                </a:path>
                <a:path w="858520" h="371475">
                  <a:moveTo>
                    <a:pt x="201377" y="276815"/>
                  </a:moveTo>
                  <a:lnTo>
                    <a:pt x="207558" y="291273"/>
                  </a:lnTo>
                  <a:lnTo>
                    <a:pt x="222017" y="285092"/>
                  </a:lnTo>
                  <a:lnTo>
                    <a:pt x="215836" y="270633"/>
                  </a:lnTo>
                  <a:lnTo>
                    <a:pt x="201377" y="276815"/>
                  </a:lnTo>
                  <a:close/>
                </a:path>
                <a:path w="858520" h="371475">
                  <a:moveTo>
                    <a:pt x="172459" y="289073"/>
                  </a:moveTo>
                  <a:lnTo>
                    <a:pt x="178642" y="303532"/>
                  </a:lnTo>
                  <a:lnTo>
                    <a:pt x="193099" y="297455"/>
                  </a:lnTo>
                  <a:lnTo>
                    <a:pt x="186918" y="282996"/>
                  </a:lnTo>
                  <a:lnTo>
                    <a:pt x="172459" y="289073"/>
                  </a:lnTo>
                  <a:close/>
                </a:path>
                <a:path w="858520" h="371475">
                  <a:moveTo>
                    <a:pt x="143541" y="301437"/>
                  </a:moveTo>
                  <a:lnTo>
                    <a:pt x="149724" y="315895"/>
                  </a:lnTo>
                  <a:lnTo>
                    <a:pt x="164181" y="309714"/>
                  </a:lnTo>
                  <a:lnTo>
                    <a:pt x="158000" y="295255"/>
                  </a:lnTo>
                  <a:lnTo>
                    <a:pt x="143541" y="301437"/>
                  </a:lnTo>
                  <a:close/>
                </a:path>
                <a:path w="858520" h="371475">
                  <a:moveTo>
                    <a:pt x="114623" y="313696"/>
                  </a:moveTo>
                  <a:lnTo>
                    <a:pt x="120700" y="328155"/>
                  </a:lnTo>
                  <a:lnTo>
                    <a:pt x="135159" y="321972"/>
                  </a:lnTo>
                  <a:lnTo>
                    <a:pt x="129082" y="307513"/>
                  </a:lnTo>
                  <a:lnTo>
                    <a:pt x="114623" y="313696"/>
                  </a:lnTo>
                  <a:close/>
                </a:path>
                <a:path w="858520" h="371475">
                  <a:moveTo>
                    <a:pt x="85705" y="325954"/>
                  </a:moveTo>
                  <a:lnTo>
                    <a:pt x="91782" y="340518"/>
                  </a:lnTo>
                  <a:lnTo>
                    <a:pt x="106241" y="334336"/>
                  </a:lnTo>
                  <a:lnTo>
                    <a:pt x="100164" y="319877"/>
                  </a:lnTo>
                  <a:lnTo>
                    <a:pt x="85705" y="325954"/>
                  </a:lnTo>
                  <a:close/>
                </a:path>
                <a:path w="858520" h="371475">
                  <a:moveTo>
                    <a:pt x="0" y="371007"/>
                  </a:moveTo>
                  <a:lnTo>
                    <a:pt x="85705" y="370388"/>
                  </a:lnTo>
                  <a:lnTo>
                    <a:pt x="91259" y="370274"/>
                  </a:lnTo>
                  <a:lnTo>
                    <a:pt x="94820" y="366816"/>
                  </a:lnTo>
                  <a:lnTo>
                    <a:pt x="94716" y="362416"/>
                  </a:lnTo>
                  <a:lnTo>
                    <a:pt x="94716" y="358120"/>
                  </a:lnTo>
                  <a:lnTo>
                    <a:pt x="91259" y="354662"/>
                  </a:lnTo>
                  <a:lnTo>
                    <a:pt x="68836" y="354773"/>
                  </a:lnTo>
                  <a:lnTo>
                    <a:pt x="48406" y="354899"/>
                  </a:lnTo>
                  <a:lnTo>
                    <a:pt x="48406" y="358959"/>
                  </a:lnTo>
                  <a:lnTo>
                    <a:pt x="33947" y="365036"/>
                  </a:lnTo>
                  <a:lnTo>
                    <a:pt x="32093" y="360625"/>
                  </a:lnTo>
                  <a:lnTo>
                    <a:pt x="24411" y="368493"/>
                  </a:lnTo>
                  <a:lnTo>
                    <a:pt x="18755" y="355081"/>
                  </a:lnTo>
                  <a:lnTo>
                    <a:pt x="18755" y="351799"/>
                  </a:lnTo>
                  <a:lnTo>
                    <a:pt x="0" y="371007"/>
                  </a:lnTo>
                  <a:close/>
                </a:path>
                <a:path w="858520" h="371475">
                  <a:moveTo>
                    <a:pt x="56788" y="338317"/>
                  </a:moveTo>
                  <a:lnTo>
                    <a:pt x="62865" y="352776"/>
                  </a:lnTo>
                  <a:lnTo>
                    <a:pt x="77323" y="346595"/>
                  </a:lnTo>
                  <a:lnTo>
                    <a:pt x="71247" y="332136"/>
                  </a:lnTo>
                  <a:lnTo>
                    <a:pt x="56788" y="338317"/>
                  </a:lnTo>
                  <a:close/>
                </a:path>
                <a:path w="858520" h="371475">
                  <a:moveTo>
                    <a:pt x="27870" y="342464"/>
                  </a:moveTo>
                  <a:lnTo>
                    <a:pt x="27870" y="350577"/>
                  </a:lnTo>
                  <a:lnTo>
                    <a:pt x="42329" y="344500"/>
                  </a:lnTo>
                  <a:lnTo>
                    <a:pt x="43986" y="348444"/>
                  </a:lnTo>
                  <a:lnTo>
                    <a:pt x="71979" y="319773"/>
                  </a:lnTo>
                  <a:lnTo>
                    <a:pt x="75018" y="316630"/>
                  </a:lnTo>
                  <a:lnTo>
                    <a:pt x="75018" y="311704"/>
                  </a:lnTo>
                  <a:lnTo>
                    <a:pt x="71875" y="308667"/>
                  </a:lnTo>
                  <a:lnTo>
                    <a:pt x="68836" y="305628"/>
                  </a:lnTo>
                  <a:lnTo>
                    <a:pt x="63808" y="305628"/>
                  </a:lnTo>
                  <a:lnTo>
                    <a:pt x="27870" y="342464"/>
                  </a:lnTo>
                  <a:close/>
                </a:path>
                <a:path w="858520" h="371475">
                  <a:moveTo>
                    <a:pt x="32093" y="360625"/>
                  </a:moveTo>
                  <a:lnTo>
                    <a:pt x="33947" y="365036"/>
                  </a:lnTo>
                  <a:lnTo>
                    <a:pt x="48406" y="358959"/>
                  </a:lnTo>
                  <a:lnTo>
                    <a:pt x="46704" y="354909"/>
                  </a:lnTo>
                  <a:lnTo>
                    <a:pt x="37619" y="354965"/>
                  </a:lnTo>
                  <a:lnTo>
                    <a:pt x="32093" y="360625"/>
                  </a:lnTo>
                  <a:close/>
                </a:path>
                <a:path w="858520" h="371475">
                  <a:moveTo>
                    <a:pt x="46704" y="354909"/>
                  </a:moveTo>
                  <a:lnTo>
                    <a:pt x="48406" y="358959"/>
                  </a:lnTo>
                  <a:lnTo>
                    <a:pt x="48406" y="354899"/>
                  </a:lnTo>
                  <a:lnTo>
                    <a:pt x="46704" y="354909"/>
                  </a:lnTo>
                  <a:close/>
                </a:path>
                <a:path w="858520" h="371475">
                  <a:moveTo>
                    <a:pt x="37619" y="354965"/>
                  </a:moveTo>
                  <a:lnTo>
                    <a:pt x="46704" y="354909"/>
                  </a:lnTo>
                  <a:lnTo>
                    <a:pt x="43986" y="348444"/>
                  </a:lnTo>
                  <a:lnTo>
                    <a:pt x="37619" y="354965"/>
                  </a:lnTo>
                  <a:close/>
                </a:path>
                <a:path w="858520" h="371475">
                  <a:moveTo>
                    <a:pt x="27870" y="350577"/>
                  </a:moveTo>
                  <a:lnTo>
                    <a:pt x="29735" y="355014"/>
                  </a:lnTo>
                  <a:lnTo>
                    <a:pt x="37619" y="354965"/>
                  </a:lnTo>
                  <a:lnTo>
                    <a:pt x="43986" y="348444"/>
                  </a:lnTo>
                  <a:lnTo>
                    <a:pt x="42329" y="344500"/>
                  </a:lnTo>
                  <a:lnTo>
                    <a:pt x="27870" y="350577"/>
                  </a:lnTo>
                  <a:close/>
                </a:path>
                <a:path w="858520" h="371475">
                  <a:moveTo>
                    <a:pt x="29735" y="355014"/>
                  </a:moveTo>
                  <a:lnTo>
                    <a:pt x="32093" y="360625"/>
                  </a:lnTo>
                  <a:lnTo>
                    <a:pt x="37619" y="354965"/>
                  </a:lnTo>
                  <a:lnTo>
                    <a:pt x="29735" y="355014"/>
                  </a:lnTo>
                  <a:close/>
                </a:path>
                <a:path w="858520" h="371475">
                  <a:moveTo>
                    <a:pt x="18755" y="355081"/>
                  </a:moveTo>
                  <a:lnTo>
                    <a:pt x="24411" y="368493"/>
                  </a:lnTo>
                  <a:lnTo>
                    <a:pt x="32093" y="360625"/>
                  </a:lnTo>
                  <a:lnTo>
                    <a:pt x="29735" y="355014"/>
                  </a:lnTo>
                  <a:lnTo>
                    <a:pt x="18755" y="355081"/>
                  </a:lnTo>
                  <a:close/>
                </a:path>
                <a:path w="858520" h="371475">
                  <a:moveTo>
                    <a:pt x="18755" y="351799"/>
                  </a:moveTo>
                  <a:lnTo>
                    <a:pt x="18755" y="355081"/>
                  </a:lnTo>
                  <a:lnTo>
                    <a:pt x="29735" y="355014"/>
                  </a:lnTo>
                  <a:lnTo>
                    <a:pt x="27870" y="350577"/>
                  </a:lnTo>
                  <a:lnTo>
                    <a:pt x="27870" y="342464"/>
                  </a:lnTo>
                  <a:lnTo>
                    <a:pt x="18755" y="351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7912" y="3302603"/>
              <a:ext cx="420370" cy="370205"/>
            </a:xfrm>
            <a:custGeom>
              <a:avLst/>
              <a:gdLst/>
              <a:ahLst/>
              <a:cxnLst/>
              <a:rect l="l" t="t" r="r" b="b"/>
              <a:pathLst>
                <a:path w="420370" h="370204">
                  <a:moveTo>
                    <a:pt x="0" y="11734"/>
                  </a:moveTo>
                  <a:lnTo>
                    <a:pt x="11736" y="22108"/>
                  </a:lnTo>
                  <a:lnTo>
                    <a:pt x="22108" y="10267"/>
                  </a:lnTo>
                  <a:lnTo>
                    <a:pt x="10267" y="0"/>
                  </a:lnTo>
                  <a:lnTo>
                    <a:pt x="0" y="11734"/>
                  </a:lnTo>
                  <a:close/>
                </a:path>
                <a:path w="420370" h="370204">
                  <a:moveTo>
                    <a:pt x="23575" y="32480"/>
                  </a:moveTo>
                  <a:lnTo>
                    <a:pt x="35413" y="42853"/>
                  </a:lnTo>
                  <a:lnTo>
                    <a:pt x="45787" y="31013"/>
                  </a:lnTo>
                  <a:lnTo>
                    <a:pt x="33948" y="20641"/>
                  </a:lnTo>
                  <a:lnTo>
                    <a:pt x="23575" y="32480"/>
                  </a:lnTo>
                  <a:close/>
                </a:path>
                <a:path w="420370" h="370204">
                  <a:moveTo>
                    <a:pt x="47254" y="53225"/>
                  </a:moveTo>
                  <a:lnTo>
                    <a:pt x="59093" y="63599"/>
                  </a:lnTo>
                  <a:lnTo>
                    <a:pt x="69466" y="51758"/>
                  </a:lnTo>
                  <a:lnTo>
                    <a:pt x="57626" y="41386"/>
                  </a:lnTo>
                  <a:lnTo>
                    <a:pt x="47254" y="53225"/>
                  </a:lnTo>
                  <a:close/>
                </a:path>
                <a:path w="420370" h="370204">
                  <a:moveTo>
                    <a:pt x="70933" y="73867"/>
                  </a:moveTo>
                  <a:lnTo>
                    <a:pt x="82668" y="84239"/>
                  </a:lnTo>
                  <a:lnTo>
                    <a:pt x="93040" y="72400"/>
                  </a:lnTo>
                  <a:lnTo>
                    <a:pt x="81201" y="62132"/>
                  </a:lnTo>
                  <a:lnTo>
                    <a:pt x="70933" y="73867"/>
                  </a:lnTo>
                  <a:close/>
                </a:path>
                <a:path w="420370" h="370204">
                  <a:moveTo>
                    <a:pt x="94507" y="94612"/>
                  </a:moveTo>
                  <a:lnTo>
                    <a:pt x="106347" y="104984"/>
                  </a:lnTo>
                  <a:lnTo>
                    <a:pt x="116720" y="93145"/>
                  </a:lnTo>
                  <a:lnTo>
                    <a:pt x="104880" y="82772"/>
                  </a:lnTo>
                  <a:lnTo>
                    <a:pt x="94507" y="94612"/>
                  </a:lnTo>
                  <a:close/>
                </a:path>
                <a:path w="420370" h="370204">
                  <a:moveTo>
                    <a:pt x="118186" y="115357"/>
                  </a:moveTo>
                  <a:lnTo>
                    <a:pt x="130026" y="125729"/>
                  </a:lnTo>
                  <a:lnTo>
                    <a:pt x="140398" y="113891"/>
                  </a:lnTo>
                  <a:lnTo>
                    <a:pt x="128559" y="103517"/>
                  </a:lnTo>
                  <a:lnTo>
                    <a:pt x="118186" y="115357"/>
                  </a:lnTo>
                  <a:close/>
                </a:path>
                <a:path w="420370" h="370204">
                  <a:moveTo>
                    <a:pt x="141865" y="135997"/>
                  </a:moveTo>
                  <a:lnTo>
                    <a:pt x="153600" y="146371"/>
                  </a:lnTo>
                  <a:lnTo>
                    <a:pt x="163973" y="134531"/>
                  </a:lnTo>
                  <a:lnTo>
                    <a:pt x="152133" y="124263"/>
                  </a:lnTo>
                  <a:lnTo>
                    <a:pt x="141865" y="135997"/>
                  </a:lnTo>
                  <a:close/>
                </a:path>
                <a:path w="420370" h="370204">
                  <a:moveTo>
                    <a:pt x="165440" y="156743"/>
                  </a:moveTo>
                  <a:lnTo>
                    <a:pt x="177280" y="167116"/>
                  </a:lnTo>
                  <a:lnTo>
                    <a:pt x="187652" y="155276"/>
                  </a:lnTo>
                  <a:lnTo>
                    <a:pt x="175812" y="144904"/>
                  </a:lnTo>
                  <a:lnTo>
                    <a:pt x="165440" y="156743"/>
                  </a:lnTo>
                  <a:close/>
                </a:path>
                <a:path w="420370" h="370204">
                  <a:moveTo>
                    <a:pt x="189119" y="177488"/>
                  </a:moveTo>
                  <a:lnTo>
                    <a:pt x="200958" y="187862"/>
                  </a:lnTo>
                  <a:lnTo>
                    <a:pt x="211331" y="176022"/>
                  </a:lnTo>
                  <a:lnTo>
                    <a:pt x="199491" y="165649"/>
                  </a:lnTo>
                  <a:lnTo>
                    <a:pt x="189119" y="177488"/>
                  </a:lnTo>
                  <a:close/>
                </a:path>
                <a:path w="420370" h="370204">
                  <a:moveTo>
                    <a:pt x="212798" y="198130"/>
                  </a:moveTo>
                  <a:lnTo>
                    <a:pt x="224533" y="208502"/>
                  </a:lnTo>
                  <a:lnTo>
                    <a:pt x="234905" y="196663"/>
                  </a:lnTo>
                  <a:lnTo>
                    <a:pt x="223066" y="186394"/>
                  </a:lnTo>
                  <a:lnTo>
                    <a:pt x="212798" y="198130"/>
                  </a:lnTo>
                  <a:close/>
                </a:path>
                <a:path w="420370" h="370204">
                  <a:moveTo>
                    <a:pt x="236372" y="218875"/>
                  </a:moveTo>
                  <a:lnTo>
                    <a:pt x="248212" y="229247"/>
                  </a:lnTo>
                  <a:lnTo>
                    <a:pt x="258585" y="217408"/>
                  </a:lnTo>
                  <a:lnTo>
                    <a:pt x="246745" y="207035"/>
                  </a:lnTo>
                  <a:lnTo>
                    <a:pt x="236372" y="218875"/>
                  </a:lnTo>
                  <a:close/>
                </a:path>
                <a:path w="420370" h="370204">
                  <a:moveTo>
                    <a:pt x="260052" y="239621"/>
                  </a:moveTo>
                  <a:lnTo>
                    <a:pt x="271891" y="249993"/>
                  </a:lnTo>
                  <a:lnTo>
                    <a:pt x="282263" y="238154"/>
                  </a:lnTo>
                  <a:lnTo>
                    <a:pt x="270424" y="227780"/>
                  </a:lnTo>
                  <a:lnTo>
                    <a:pt x="260052" y="239621"/>
                  </a:lnTo>
                  <a:close/>
                </a:path>
                <a:path w="420370" h="370204">
                  <a:moveTo>
                    <a:pt x="283730" y="260261"/>
                  </a:moveTo>
                  <a:lnTo>
                    <a:pt x="295466" y="270634"/>
                  </a:lnTo>
                  <a:lnTo>
                    <a:pt x="305838" y="258794"/>
                  </a:lnTo>
                  <a:lnTo>
                    <a:pt x="293999" y="248526"/>
                  </a:lnTo>
                  <a:lnTo>
                    <a:pt x="283730" y="260261"/>
                  </a:lnTo>
                  <a:close/>
                </a:path>
                <a:path w="420370" h="370204">
                  <a:moveTo>
                    <a:pt x="307305" y="281006"/>
                  </a:moveTo>
                  <a:lnTo>
                    <a:pt x="319144" y="291379"/>
                  </a:lnTo>
                  <a:lnTo>
                    <a:pt x="329518" y="279539"/>
                  </a:lnTo>
                  <a:lnTo>
                    <a:pt x="317677" y="269167"/>
                  </a:lnTo>
                  <a:lnTo>
                    <a:pt x="307305" y="281006"/>
                  </a:lnTo>
                  <a:close/>
                </a:path>
                <a:path w="420370" h="370204">
                  <a:moveTo>
                    <a:pt x="331613" y="336014"/>
                  </a:moveTo>
                  <a:lnTo>
                    <a:pt x="333918" y="340518"/>
                  </a:lnTo>
                  <a:lnTo>
                    <a:pt x="420358" y="369646"/>
                  </a:lnTo>
                  <a:lnTo>
                    <a:pt x="407574" y="343625"/>
                  </a:lnTo>
                  <a:lnTo>
                    <a:pt x="407574" y="348691"/>
                  </a:lnTo>
                  <a:lnTo>
                    <a:pt x="397935" y="359587"/>
                  </a:lnTo>
                  <a:lnTo>
                    <a:pt x="393204" y="349942"/>
                  </a:lnTo>
                  <a:lnTo>
                    <a:pt x="390077" y="353510"/>
                  </a:lnTo>
                  <a:lnTo>
                    <a:pt x="378237" y="343138"/>
                  </a:lnTo>
                  <a:lnTo>
                    <a:pt x="378237" y="338832"/>
                  </a:lnTo>
                  <a:lnTo>
                    <a:pt x="342823" y="326933"/>
                  </a:lnTo>
                  <a:lnTo>
                    <a:pt x="338842" y="325640"/>
                  </a:lnTo>
                  <a:lnTo>
                    <a:pt x="334443" y="327841"/>
                  </a:lnTo>
                  <a:lnTo>
                    <a:pt x="333080" y="331927"/>
                  </a:lnTo>
                  <a:lnTo>
                    <a:pt x="331613" y="336014"/>
                  </a:lnTo>
                  <a:close/>
                </a:path>
                <a:path w="420370" h="370204">
                  <a:moveTo>
                    <a:pt x="393204" y="349942"/>
                  </a:moveTo>
                  <a:lnTo>
                    <a:pt x="397935" y="359587"/>
                  </a:lnTo>
                  <a:lnTo>
                    <a:pt x="407574" y="348691"/>
                  </a:lnTo>
                  <a:lnTo>
                    <a:pt x="397319" y="345244"/>
                  </a:lnTo>
                  <a:lnTo>
                    <a:pt x="393204" y="349942"/>
                  </a:lnTo>
                  <a:close/>
                </a:path>
                <a:path w="420370" h="370204">
                  <a:moveTo>
                    <a:pt x="397319" y="345244"/>
                  </a:moveTo>
                  <a:lnTo>
                    <a:pt x="407574" y="348691"/>
                  </a:lnTo>
                  <a:lnTo>
                    <a:pt x="407574" y="343625"/>
                  </a:lnTo>
                  <a:lnTo>
                    <a:pt x="400450" y="329123"/>
                  </a:lnTo>
                  <a:lnTo>
                    <a:pt x="400450" y="341671"/>
                  </a:lnTo>
                  <a:lnTo>
                    <a:pt x="397319" y="345244"/>
                  </a:lnTo>
                  <a:close/>
                </a:path>
                <a:path w="420370" h="370204">
                  <a:moveTo>
                    <a:pt x="385692" y="334629"/>
                  </a:moveTo>
                  <a:lnTo>
                    <a:pt x="389632" y="342661"/>
                  </a:lnTo>
                  <a:lnTo>
                    <a:pt x="397319" y="345244"/>
                  </a:lnTo>
                  <a:lnTo>
                    <a:pt x="400450" y="341671"/>
                  </a:lnTo>
                  <a:lnTo>
                    <a:pt x="388611" y="331298"/>
                  </a:lnTo>
                  <a:lnTo>
                    <a:pt x="385692" y="334629"/>
                  </a:lnTo>
                  <a:close/>
                </a:path>
                <a:path w="420370" h="370204">
                  <a:moveTo>
                    <a:pt x="366085" y="294627"/>
                  </a:moveTo>
                  <a:lnTo>
                    <a:pt x="385692" y="334629"/>
                  </a:lnTo>
                  <a:lnTo>
                    <a:pt x="388611" y="331298"/>
                  </a:lnTo>
                  <a:lnTo>
                    <a:pt x="400450" y="341671"/>
                  </a:lnTo>
                  <a:lnTo>
                    <a:pt x="400450" y="329123"/>
                  </a:lnTo>
                  <a:lnTo>
                    <a:pt x="380123" y="287712"/>
                  </a:lnTo>
                  <a:lnTo>
                    <a:pt x="375409" y="286035"/>
                  </a:lnTo>
                  <a:lnTo>
                    <a:pt x="371532" y="288027"/>
                  </a:lnTo>
                  <a:lnTo>
                    <a:pt x="367656" y="289911"/>
                  </a:lnTo>
                  <a:lnTo>
                    <a:pt x="366085" y="294627"/>
                  </a:lnTo>
                  <a:close/>
                </a:path>
                <a:path w="420370" h="370204">
                  <a:moveTo>
                    <a:pt x="389632" y="342661"/>
                  </a:moveTo>
                  <a:lnTo>
                    <a:pt x="393204" y="349942"/>
                  </a:lnTo>
                  <a:lnTo>
                    <a:pt x="397319" y="345244"/>
                  </a:lnTo>
                  <a:lnTo>
                    <a:pt x="389632" y="342661"/>
                  </a:lnTo>
                  <a:close/>
                </a:path>
                <a:path w="420370" h="370204">
                  <a:moveTo>
                    <a:pt x="378237" y="343138"/>
                  </a:moveTo>
                  <a:lnTo>
                    <a:pt x="390077" y="353510"/>
                  </a:lnTo>
                  <a:lnTo>
                    <a:pt x="393204" y="349942"/>
                  </a:lnTo>
                  <a:lnTo>
                    <a:pt x="389632" y="342661"/>
                  </a:lnTo>
                  <a:lnTo>
                    <a:pt x="381152" y="339811"/>
                  </a:lnTo>
                  <a:lnTo>
                    <a:pt x="378237" y="343138"/>
                  </a:lnTo>
                  <a:close/>
                </a:path>
                <a:path w="420370" h="370204">
                  <a:moveTo>
                    <a:pt x="381152" y="339811"/>
                  </a:moveTo>
                  <a:lnTo>
                    <a:pt x="389632" y="342661"/>
                  </a:lnTo>
                  <a:lnTo>
                    <a:pt x="385692" y="334629"/>
                  </a:lnTo>
                  <a:lnTo>
                    <a:pt x="381152" y="339811"/>
                  </a:lnTo>
                  <a:close/>
                </a:path>
                <a:path w="420370" h="370204">
                  <a:moveTo>
                    <a:pt x="378237" y="338832"/>
                  </a:moveTo>
                  <a:lnTo>
                    <a:pt x="378237" y="343138"/>
                  </a:lnTo>
                  <a:lnTo>
                    <a:pt x="381152" y="339811"/>
                  </a:lnTo>
                  <a:lnTo>
                    <a:pt x="378237" y="338832"/>
                  </a:lnTo>
                  <a:close/>
                </a:path>
                <a:path w="420370" h="370204">
                  <a:moveTo>
                    <a:pt x="354664" y="322392"/>
                  </a:moveTo>
                  <a:lnTo>
                    <a:pt x="366398" y="332765"/>
                  </a:lnTo>
                  <a:lnTo>
                    <a:pt x="376770" y="320926"/>
                  </a:lnTo>
                  <a:lnTo>
                    <a:pt x="364931" y="310658"/>
                  </a:lnTo>
                  <a:lnTo>
                    <a:pt x="354664" y="322392"/>
                  </a:lnTo>
                  <a:close/>
                </a:path>
                <a:path w="420370" h="370204">
                  <a:moveTo>
                    <a:pt x="330984" y="301751"/>
                  </a:moveTo>
                  <a:lnTo>
                    <a:pt x="342823" y="312125"/>
                  </a:lnTo>
                  <a:lnTo>
                    <a:pt x="353197" y="300285"/>
                  </a:lnTo>
                  <a:lnTo>
                    <a:pt x="341358" y="289911"/>
                  </a:lnTo>
                  <a:lnTo>
                    <a:pt x="330984" y="30175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189" y="4011301"/>
              <a:ext cx="70199" cy="21133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057671" y="3677488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57671" y="3677488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057671" y="3712104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21371" y="3300822"/>
            <a:ext cx="1654810" cy="393065"/>
            <a:chOff x="4721371" y="3300822"/>
            <a:chExt cx="1654810" cy="393065"/>
          </a:xfrm>
        </p:grpSpPr>
        <p:sp>
          <p:nvSpPr>
            <p:cNvPr id="78" name="object 78"/>
            <p:cNvSpPr/>
            <p:nvPr/>
          </p:nvSpPr>
          <p:spPr>
            <a:xfrm>
              <a:off x="4721371" y="3300822"/>
              <a:ext cx="1654810" cy="393065"/>
            </a:xfrm>
            <a:custGeom>
              <a:avLst/>
              <a:gdLst/>
              <a:ahLst/>
              <a:cxnLst/>
              <a:rect l="l" t="t" r="r" b="b"/>
              <a:pathLst>
                <a:path w="1654810" h="393064">
                  <a:moveTo>
                    <a:pt x="0" y="15297"/>
                  </a:moveTo>
                  <a:lnTo>
                    <a:pt x="15297" y="18754"/>
                  </a:lnTo>
                  <a:lnTo>
                    <a:pt x="18754" y="3352"/>
                  </a:lnTo>
                  <a:lnTo>
                    <a:pt x="3352" y="0"/>
                  </a:lnTo>
                  <a:lnTo>
                    <a:pt x="0" y="15297"/>
                  </a:lnTo>
                  <a:close/>
                </a:path>
                <a:path w="1654810" h="393064">
                  <a:moveTo>
                    <a:pt x="30594" y="22212"/>
                  </a:moveTo>
                  <a:lnTo>
                    <a:pt x="45995" y="25565"/>
                  </a:lnTo>
                  <a:lnTo>
                    <a:pt x="49453" y="10267"/>
                  </a:lnTo>
                  <a:lnTo>
                    <a:pt x="34051" y="6809"/>
                  </a:lnTo>
                  <a:lnTo>
                    <a:pt x="30594" y="22212"/>
                  </a:lnTo>
                  <a:close/>
                </a:path>
                <a:path w="1654810" h="393064">
                  <a:moveTo>
                    <a:pt x="61294" y="29022"/>
                  </a:moveTo>
                  <a:lnTo>
                    <a:pt x="76695" y="32480"/>
                  </a:lnTo>
                  <a:lnTo>
                    <a:pt x="80048" y="17077"/>
                  </a:lnTo>
                  <a:lnTo>
                    <a:pt x="64750" y="13724"/>
                  </a:lnTo>
                  <a:lnTo>
                    <a:pt x="61294" y="29022"/>
                  </a:lnTo>
                  <a:close/>
                </a:path>
                <a:path w="1654810" h="393064">
                  <a:moveTo>
                    <a:pt x="91992" y="35833"/>
                  </a:moveTo>
                  <a:lnTo>
                    <a:pt x="107289" y="39289"/>
                  </a:lnTo>
                  <a:lnTo>
                    <a:pt x="110746" y="23992"/>
                  </a:lnTo>
                  <a:lnTo>
                    <a:pt x="95449" y="20535"/>
                  </a:lnTo>
                  <a:lnTo>
                    <a:pt x="91992" y="35833"/>
                  </a:lnTo>
                  <a:close/>
                </a:path>
                <a:path w="1654810" h="393064">
                  <a:moveTo>
                    <a:pt x="122690" y="42748"/>
                  </a:moveTo>
                  <a:lnTo>
                    <a:pt x="137989" y="46100"/>
                  </a:lnTo>
                  <a:lnTo>
                    <a:pt x="141446" y="30803"/>
                  </a:lnTo>
                  <a:lnTo>
                    <a:pt x="126044" y="27345"/>
                  </a:lnTo>
                  <a:lnTo>
                    <a:pt x="122690" y="42748"/>
                  </a:lnTo>
                  <a:close/>
                </a:path>
                <a:path w="1654810" h="393064">
                  <a:moveTo>
                    <a:pt x="153390" y="49557"/>
                  </a:moveTo>
                  <a:lnTo>
                    <a:pt x="168687" y="53016"/>
                  </a:lnTo>
                  <a:lnTo>
                    <a:pt x="172144" y="37613"/>
                  </a:lnTo>
                  <a:lnTo>
                    <a:pt x="156743" y="34260"/>
                  </a:lnTo>
                  <a:lnTo>
                    <a:pt x="153390" y="49557"/>
                  </a:lnTo>
                  <a:close/>
                </a:path>
                <a:path w="1654810" h="393064">
                  <a:moveTo>
                    <a:pt x="183984" y="56368"/>
                  </a:moveTo>
                  <a:lnTo>
                    <a:pt x="199387" y="59825"/>
                  </a:lnTo>
                  <a:lnTo>
                    <a:pt x="202740" y="44528"/>
                  </a:lnTo>
                  <a:lnTo>
                    <a:pt x="187441" y="41071"/>
                  </a:lnTo>
                  <a:lnTo>
                    <a:pt x="183984" y="56368"/>
                  </a:lnTo>
                  <a:close/>
                </a:path>
                <a:path w="1654810" h="393064">
                  <a:moveTo>
                    <a:pt x="214684" y="63284"/>
                  </a:moveTo>
                  <a:lnTo>
                    <a:pt x="230085" y="66636"/>
                  </a:lnTo>
                  <a:lnTo>
                    <a:pt x="233438" y="51339"/>
                  </a:lnTo>
                  <a:lnTo>
                    <a:pt x="218141" y="47881"/>
                  </a:lnTo>
                  <a:lnTo>
                    <a:pt x="214684" y="63284"/>
                  </a:lnTo>
                  <a:close/>
                </a:path>
                <a:path w="1654810" h="393064">
                  <a:moveTo>
                    <a:pt x="245383" y="70093"/>
                  </a:moveTo>
                  <a:lnTo>
                    <a:pt x="260680" y="73552"/>
                  </a:lnTo>
                  <a:lnTo>
                    <a:pt x="264137" y="58149"/>
                  </a:lnTo>
                  <a:lnTo>
                    <a:pt x="248839" y="54796"/>
                  </a:lnTo>
                  <a:lnTo>
                    <a:pt x="245383" y="70093"/>
                  </a:lnTo>
                  <a:close/>
                </a:path>
                <a:path w="1654810" h="393064">
                  <a:moveTo>
                    <a:pt x="276081" y="77008"/>
                  </a:moveTo>
                  <a:lnTo>
                    <a:pt x="291378" y="80361"/>
                  </a:lnTo>
                  <a:lnTo>
                    <a:pt x="294836" y="65064"/>
                  </a:lnTo>
                  <a:lnTo>
                    <a:pt x="279435" y="61607"/>
                  </a:lnTo>
                  <a:lnTo>
                    <a:pt x="276081" y="77008"/>
                  </a:lnTo>
                  <a:close/>
                </a:path>
                <a:path w="1654810" h="393064">
                  <a:moveTo>
                    <a:pt x="306781" y="83819"/>
                  </a:moveTo>
                  <a:lnTo>
                    <a:pt x="322078" y="87276"/>
                  </a:lnTo>
                  <a:lnTo>
                    <a:pt x="325535" y="71875"/>
                  </a:lnTo>
                  <a:lnTo>
                    <a:pt x="310134" y="68522"/>
                  </a:lnTo>
                  <a:lnTo>
                    <a:pt x="306781" y="83819"/>
                  </a:lnTo>
                  <a:close/>
                </a:path>
                <a:path w="1654810" h="393064">
                  <a:moveTo>
                    <a:pt x="337375" y="90629"/>
                  </a:moveTo>
                  <a:lnTo>
                    <a:pt x="352776" y="94087"/>
                  </a:lnTo>
                  <a:lnTo>
                    <a:pt x="356129" y="78790"/>
                  </a:lnTo>
                  <a:lnTo>
                    <a:pt x="340832" y="75332"/>
                  </a:lnTo>
                  <a:lnTo>
                    <a:pt x="337375" y="90629"/>
                  </a:lnTo>
                  <a:close/>
                </a:path>
                <a:path w="1654810" h="393064">
                  <a:moveTo>
                    <a:pt x="368073" y="97544"/>
                  </a:moveTo>
                  <a:lnTo>
                    <a:pt x="383476" y="100897"/>
                  </a:lnTo>
                  <a:lnTo>
                    <a:pt x="386829" y="85600"/>
                  </a:lnTo>
                  <a:lnTo>
                    <a:pt x="371532" y="82143"/>
                  </a:lnTo>
                  <a:lnTo>
                    <a:pt x="368073" y="97544"/>
                  </a:lnTo>
                  <a:close/>
                </a:path>
                <a:path w="1654810" h="393064">
                  <a:moveTo>
                    <a:pt x="398773" y="104355"/>
                  </a:moveTo>
                  <a:lnTo>
                    <a:pt x="414070" y="107812"/>
                  </a:lnTo>
                  <a:lnTo>
                    <a:pt x="417527" y="92411"/>
                  </a:lnTo>
                  <a:lnTo>
                    <a:pt x="402230" y="89058"/>
                  </a:lnTo>
                  <a:lnTo>
                    <a:pt x="398773" y="104355"/>
                  </a:lnTo>
                  <a:close/>
                </a:path>
                <a:path w="1654810" h="393064">
                  <a:moveTo>
                    <a:pt x="429472" y="111165"/>
                  </a:moveTo>
                  <a:lnTo>
                    <a:pt x="444769" y="114623"/>
                  </a:lnTo>
                  <a:lnTo>
                    <a:pt x="448227" y="99326"/>
                  </a:lnTo>
                  <a:lnTo>
                    <a:pt x="432824" y="95868"/>
                  </a:lnTo>
                  <a:lnTo>
                    <a:pt x="429472" y="111165"/>
                  </a:lnTo>
                  <a:close/>
                </a:path>
                <a:path w="1654810" h="393064">
                  <a:moveTo>
                    <a:pt x="460067" y="118080"/>
                  </a:moveTo>
                  <a:lnTo>
                    <a:pt x="475468" y="121433"/>
                  </a:lnTo>
                  <a:lnTo>
                    <a:pt x="478925" y="106136"/>
                  </a:lnTo>
                  <a:lnTo>
                    <a:pt x="463524" y="102679"/>
                  </a:lnTo>
                  <a:lnTo>
                    <a:pt x="460067" y="118080"/>
                  </a:lnTo>
                  <a:close/>
                </a:path>
                <a:path w="1654810" h="393064">
                  <a:moveTo>
                    <a:pt x="490766" y="124891"/>
                  </a:moveTo>
                  <a:lnTo>
                    <a:pt x="506167" y="128348"/>
                  </a:lnTo>
                  <a:lnTo>
                    <a:pt x="509520" y="112947"/>
                  </a:lnTo>
                  <a:lnTo>
                    <a:pt x="494223" y="109594"/>
                  </a:lnTo>
                  <a:lnTo>
                    <a:pt x="490766" y="124891"/>
                  </a:lnTo>
                  <a:close/>
                </a:path>
                <a:path w="1654810" h="393064">
                  <a:moveTo>
                    <a:pt x="521464" y="131806"/>
                  </a:moveTo>
                  <a:lnTo>
                    <a:pt x="536762" y="135159"/>
                  </a:lnTo>
                  <a:lnTo>
                    <a:pt x="540219" y="119862"/>
                  </a:lnTo>
                  <a:lnTo>
                    <a:pt x="524922" y="116404"/>
                  </a:lnTo>
                  <a:lnTo>
                    <a:pt x="521464" y="131806"/>
                  </a:lnTo>
                  <a:close/>
                </a:path>
                <a:path w="1654810" h="393064">
                  <a:moveTo>
                    <a:pt x="552164" y="138616"/>
                  </a:moveTo>
                  <a:lnTo>
                    <a:pt x="567461" y="142074"/>
                  </a:lnTo>
                  <a:lnTo>
                    <a:pt x="570919" y="126672"/>
                  </a:lnTo>
                  <a:lnTo>
                    <a:pt x="555622" y="123319"/>
                  </a:lnTo>
                  <a:lnTo>
                    <a:pt x="552164" y="138616"/>
                  </a:lnTo>
                  <a:close/>
                </a:path>
                <a:path w="1654810" h="393064">
                  <a:moveTo>
                    <a:pt x="582862" y="145427"/>
                  </a:moveTo>
                  <a:lnTo>
                    <a:pt x="598159" y="148884"/>
                  </a:lnTo>
                  <a:lnTo>
                    <a:pt x="601618" y="133587"/>
                  </a:lnTo>
                  <a:lnTo>
                    <a:pt x="586215" y="130130"/>
                  </a:lnTo>
                  <a:lnTo>
                    <a:pt x="582862" y="145427"/>
                  </a:lnTo>
                  <a:close/>
                </a:path>
                <a:path w="1654810" h="393064">
                  <a:moveTo>
                    <a:pt x="613456" y="152342"/>
                  </a:moveTo>
                  <a:lnTo>
                    <a:pt x="628859" y="155695"/>
                  </a:lnTo>
                  <a:lnTo>
                    <a:pt x="632317" y="140398"/>
                  </a:lnTo>
                  <a:lnTo>
                    <a:pt x="616915" y="136940"/>
                  </a:lnTo>
                  <a:lnTo>
                    <a:pt x="613456" y="152342"/>
                  </a:lnTo>
                  <a:close/>
                </a:path>
                <a:path w="1654810" h="393064">
                  <a:moveTo>
                    <a:pt x="644156" y="159152"/>
                  </a:moveTo>
                  <a:lnTo>
                    <a:pt x="659559" y="162610"/>
                  </a:lnTo>
                  <a:lnTo>
                    <a:pt x="662910" y="147208"/>
                  </a:lnTo>
                  <a:lnTo>
                    <a:pt x="647614" y="143855"/>
                  </a:lnTo>
                  <a:lnTo>
                    <a:pt x="644156" y="159152"/>
                  </a:lnTo>
                  <a:close/>
                </a:path>
                <a:path w="1654810" h="393064">
                  <a:moveTo>
                    <a:pt x="674855" y="165963"/>
                  </a:moveTo>
                  <a:lnTo>
                    <a:pt x="690152" y="169420"/>
                  </a:lnTo>
                  <a:lnTo>
                    <a:pt x="693610" y="154123"/>
                  </a:lnTo>
                  <a:lnTo>
                    <a:pt x="678313" y="150666"/>
                  </a:lnTo>
                  <a:lnTo>
                    <a:pt x="674855" y="165963"/>
                  </a:lnTo>
                  <a:close/>
                </a:path>
                <a:path w="1654810" h="393064">
                  <a:moveTo>
                    <a:pt x="705554" y="172878"/>
                  </a:moveTo>
                  <a:lnTo>
                    <a:pt x="720851" y="176230"/>
                  </a:lnTo>
                  <a:lnTo>
                    <a:pt x="724308" y="160934"/>
                  </a:lnTo>
                  <a:lnTo>
                    <a:pt x="708907" y="157476"/>
                  </a:lnTo>
                  <a:lnTo>
                    <a:pt x="705554" y="172878"/>
                  </a:lnTo>
                  <a:close/>
                </a:path>
                <a:path w="1654810" h="393064">
                  <a:moveTo>
                    <a:pt x="736253" y="179688"/>
                  </a:moveTo>
                  <a:lnTo>
                    <a:pt x="751550" y="183146"/>
                  </a:lnTo>
                  <a:lnTo>
                    <a:pt x="755008" y="167744"/>
                  </a:lnTo>
                  <a:lnTo>
                    <a:pt x="739606" y="164391"/>
                  </a:lnTo>
                  <a:lnTo>
                    <a:pt x="736253" y="179688"/>
                  </a:lnTo>
                  <a:close/>
                </a:path>
                <a:path w="1654810" h="393064">
                  <a:moveTo>
                    <a:pt x="766848" y="186603"/>
                  </a:moveTo>
                  <a:lnTo>
                    <a:pt x="782250" y="189956"/>
                  </a:lnTo>
                  <a:lnTo>
                    <a:pt x="785602" y="174659"/>
                  </a:lnTo>
                  <a:lnTo>
                    <a:pt x="770305" y="171201"/>
                  </a:lnTo>
                  <a:lnTo>
                    <a:pt x="766848" y="186603"/>
                  </a:lnTo>
                  <a:close/>
                </a:path>
                <a:path w="1654810" h="393064">
                  <a:moveTo>
                    <a:pt x="797547" y="193414"/>
                  </a:moveTo>
                  <a:lnTo>
                    <a:pt x="812949" y="196871"/>
                  </a:lnTo>
                  <a:lnTo>
                    <a:pt x="816301" y="181470"/>
                  </a:lnTo>
                  <a:lnTo>
                    <a:pt x="801005" y="178117"/>
                  </a:lnTo>
                  <a:lnTo>
                    <a:pt x="797547" y="193414"/>
                  </a:lnTo>
                  <a:close/>
                </a:path>
                <a:path w="1654810" h="393064">
                  <a:moveTo>
                    <a:pt x="828245" y="200224"/>
                  </a:moveTo>
                  <a:lnTo>
                    <a:pt x="843542" y="203682"/>
                  </a:lnTo>
                  <a:lnTo>
                    <a:pt x="847001" y="188385"/>
                  </a:lnTo>
                  <a:lnTo>
                    <a:pt x="831703" y="184927"/>
                  </a:lnTo>
                  <a:lnTo>
                    <a:pt x="828245" y="200224"/>
                  </a:lnTo>
                  <a:close/>
                </a:path>
                <a:path w="1654810" h="393064">
                  <a:moveTo>
                    <a:pt x="858945" y="207139"/>
                  </a:moveTo>
                  <a:lnTo>
                    <a:pt x="874242" y="210492"/>
                  </a:lnTo>
                  <a:lnTo>
                    <a:pt x="877699" y="195195"/>
                  </a:lnTo>
                  <a:lnTo>
                    <a:pt x="862298" y="191738"/>
                  </a:lnTo>
                  <a:lnTo>
                    <a:pt x="858945" y="207139"/>
                  </a:lnTo>
                  <a:close/>
                </a:path>
                <a:path w="1654810" h="393064">
                  <a:moveTo>
                    <a:pt x="889643" y="213950"/>
                  </a:moveTo>
                  <a:lnTo>
                    <a:pt x="904942" y="217407"/>
                  </a:lnTo>
                  <a:lnTo>
                    <a:pt x="908399" y="202004"/>
                  </a:lnTo>
                  <a:lnTo>
                    <a:pt x="892997" y="198653"/>
                  </a:lnTo>
                  <a:lnTo>
                    <a:pt x="889643" y="213950"/>
                  </a:lnTo>
                  <a:close/>
                </a:path>
                <a:path w="1654810" h="393064">
                  <a:moveTo>
                    <a:pt x="920238" y="220760"/>
                  </a:moveTo>
                  <a:lnTo>
                    <a:pt x="935640" y="224218"/>
                  </a:lnTo>
                  <a:lnTo>
                    <a:pt x="938993" y="208921"/>
                  </a:lnTo>
                  <a:lnTo>
                    <a:pt x="923696" y="205463"/>
                  </a:lnTo>
                  <a:lnTo>
                    <a:pt x="920238" y="220760"/>
                  </a:lnTo>
                  <a:close/>
                </a:path>
                <a:path w="1654810" h="393064">
                  <a:moveTo>
                    <a:pt x="950937" y="227675"/>
                  </a:moveTo>
                  <a:lnTo>
                    <a:pt x="966339" y="231028"/>
                  </a:lnTo>
                  <a:lnTo>
                    <a:pt x="969691" y="215731"/>
                  </a:lnTo>
                  <a:lnTo>
                    <a:pt x="954396" y="212274"/>
                  </a:lnTo>
                  <a:lnTo>
                    <a:pt x="950937" y="227675"/>
                  </a:lnTo>
                  <a:close/>
                </a:path>
                <a:path w="1654810" h="393064">
                  <a:moveTo>
                    <a:pt x="981637" y="234486"/>
                  </a:moveTo>
                  <a:lnTo>
                    <a:pt x="996933" y="237943"/>
                  </a:lnTo>
                  <a:lnTo>
                    <a:pt x="1000391" y="222542"/>
                  </a:lnTo>
                  <a:lnTo>
                    <a:pt x="985094" y="219189"/>
                  </a:lnTo>
                  <a:lnTo>
                    <a:pt x="981637" y="234486"/>
                  </a:lnTo>
                  <a:close/>
                </a:path>
                <a:path w="1654810" h="393064">
                  <a:moveTo>
                    <a:pt x="1012336" y="241401"/>
                  </a:moveTo>
                  <a:lnTo>
                    <a:pt x="1027633" y="244754"/>
                  </a:lnTo>
                  <a:lnTo>
                    <a:pt x="1031090" y="229457"/>
                  </a:lnTo>
                  <a:lnTo>
                    <a:pt x="1015688" y="225999"/>
                  </a:lnTo>
                  <a:lnTo>
                    <a:pt x="1012336" y="241401"/>
                  </a:lnTo>
                  <a:close/>
                </a:path>
                <a:path w="1654810" h="393064">
                  <a:moveTo>
                    <a:pt x="1043034" y="248211"/>
                  </a:moveTo>
                  <a:lnTo>
                    <a:pt x="1058331" y="251668"/>
                  </a:lnTo>
                  <a:lnTo>
                    <a:pt x="1061789" y="236266"/>
                  </a:lnTo>
                  <a:lnTo>
                    <a:pt x="1046387" y="232808"/>
                  </a:lnTo>
                  <a:lnTo>
                    <a:pt x="1043034" y="248211"/>
                  </a:lnTo>
                  <a:close/>
                </a:path>
                <a:path w="1654810" h="393064">
                  <a:moveTo>
                    <a:pt x="1073630" y="255022"/>
                  </a:moveTo>
                  <a:lnTo>
                    <a:pt x="1089031" y="258479"/>
                  </a:lnTo>
                  <a:lnTo>
                    <a:pt x="1092384" y="243182"/>
                  </a:lnTo>
                  <a:lnTo>
                    <a:pt x="1077087" y="239725"/>
                  </a:lnTo>
                  <a:lnTo>
                    <a:pt x="1073630" y="255022"/>
                  </a:lnTo>
                  <a:close/>
                </a:path>
                <a:path w="1654810" h="393064">
                  <a:moveTo>
                    <a:pt x="1104328" y="261937"/>
                  </a:moveTo>
                  <a:lnTo>
                    <a:pt x="1119625" y="265290"/>
                  </a:lnTo>
                  <a:lnTo>
                    <a:pt x="1123083" y="249993"/>
                  </a:lnTo>
                  <a:lnTo>
                    <a:pt x="1107785" y="246534"/>
                  </a:lnTo>
                  <a:lnTo>
                    <a:pt x="1104328" y="261937"/>
                  </a:lnTo>
                  <a:close/>
                </a:path>
                <a:path w="1654810" h="393064">
                  <a:moveTo>
                    <a:pt x="1135028" y="268747"/>
                  </a:moveTo>
                  <a:lnTo>
                    <a:pt x="1150324" y="272205"/>
                  </a:lnTo>
                  <a:lnTo>
                    <a:pt x="1153782" y="256802"/>
                  </a:lnTo>
                  <a:lnTo>
                    <a:pt x="1138485" y="253450"/>
                  </a:lnTo>
                  <a:lnTo>
                    <a:pt x="1135028" y="268747"/>
                  </a:lnTo>
                  <a:close/>
                </a:path>
                <a:path w="1654810" h="393064">
                  <a:moveTo>
                    <a:pt x="1165726" y="275558"/>
                  </a:moveTo>
                  <a:lnTo>
                    <a:pt x="1181023" y="279015"/>
                  </a:lnTo>
                  <a:lnTo>
                    <a:pt x="1184480" y="263718"/>
                  </a:lnTo>
                  <a:lnTo>
                    <a:pt x="1169079" y="260261"/>
                  </a:lnTo>
                  <a:lnTo>
                    <a:pt x="1165726" y="275558"/>
                  </a:lnTo>
                  <a:close/>
                </a:path>
                <a:path w="1654810" h="393064">
                  <a:moveTo>
                    <a:pt x="1196320" y="282472"/>
                  </a:moveTo>
                  <a:lnTo>
                    <a:pt x="1211722" y="285826"/>
                  </a:lnTo>
                  <a:lnTo>
                    <a:pt x="1215180" y="270529"/>
                  </a:lnTo>
                  <a:lnTo>
                    <a:pt x="1199777" y="267070"/>
                  </a:lnTo>
                  <a:lnTo>
                    <a:pt x="1196320" y="282472"/>
                  </a:lnTo>
                  <a:close/>
                </a:path>
                <a:path w="1654810" h="393064">
                  <a:moveTo>
                    <a:pt x="1227020" y="289283"/>
                  </a:moveTo>
                  <a:lnTo>
                    <a:pt x="1242421" y="292741"/>
                  </a:lnTo>
                  <a:lnTo>
                    <a:pt x="1245774" y="277338"/>
                  </a:lnTo>
                  <a:lnTo>
                    <a:pt x="1230477" y="273985"/>
                  </a:lnTo>
                  <a:lnTo>
                    <a:pt x="1227020" y="289283"/>
                  </a:lnTo>
                  <a:close/>
                </a:path>
                <a:path w="1654810" h="393064">
                  <a:moveTo>
                    <a:pt x="1257719" y="296198"/>
                  </a:moveTo>
                  <a:lnTo>
                    <a:pt x="1273016" y="299551"/>
                  </a:lnTo>
                  <a:lnTo>
                    <a:pt x="1276474" y="284253"/>
                  </a:lnTo>
                  <a:lnTo>
                    <a:pt x="1261176" y="280796"/>
                  </a:lnTo>
                  <a:lnTo>
                    <a:pt x="1257719" y="296198"/>
                  </a:lnTo>
                  <a:close/>
                </a:path>
                <a:path w="1654810" h="393064">
                  <a:moveTo>
                    <a:pt x="1288417" y="303009"/>
                  </a:moveTo>
                  <a:lnTo>
                    <a:pt x="1303715" y="306466"/>
                  </a:lnTo>
                  <a:lnTo>
                    <a:pt x="1307172" y="291064"/>
                  </a:lnTo>
                  <a:lnTo>
                    <a:pt x="1291875" y="287606"/>
                  </a:lnTo>
                  <a:lnTo>
                    <a:pt x="1288417" y="303009"/>
                  </a:lnTo>
                  <a:close/>
                </a:path>
                <a:path w="1654810" h="393064">
                  <a:moveTo>
                    <a:pt x="1319117" y="309819"/>
                  </a:moveTo>
                  <a:lnTo>
                    <a:pt x="1334414" y="313275"/>
                  </a:lnTo>
                  <a:lnTo>
                    <a:pt x="1337872" y="297978"/>
                  </a:lnTo>
                  <a:lnTo>
                    <a:pt x="1322470" y="294521"/>
                  </a:lnTo>
                  <a:lnTo>
                    <a:pt x="1319117" y="309819"/>
                  </a:lnTo>
                  <a:close/>
                </a:path>
                <a:path w="1654810" h="393064">
                  <a:moveTo>
                    <a:pt x="1349711" y="316734"/>
                  </a:moveTo>
                  <a:lnTo>
                    <a:pt x="1365112" y="320086"/>
                  </a:lnTo>
                  <a:lnTo>
                    <a:pt x="1368465" y="304789"/>
                  </a:lnTo>
                  <a:lnTo>
                    <a:pt x="1353168" y="301332"/>
                  </a:lnTo>
                  <a:lnTo>
                    <a:pt x="1349711" y="316734"/>
                  </a:lnTo>
                  <a:close/>
                </a:path>
                <a:path w="1654810" h="393064">
                  <a:moveTo>
                    <a:pt x="1380409" y="323545"/>
                  </a:moveTo>
                  <a:lnTo>
                    <a:pt x="1395812" y="327002"/>
                  </a:lnTo>
                  <a:lnTo>
                    <a:pt x="1399165" y="311600"/>
                  </a:lnTo>
                  <a:lnTo>
                    <a:pt x="1383868" y="308248"/>
                  </a:lnTo>
                  <a:lnTo>
                    <a:pt x="1380409" y="323545"/>
                  </a:lnTo>
                  <a:close/>
                </a:path>
                <a:path w="1654810" h="393064">
                  <a:moveTo>
                    <a:pt x="1411109" y="330354"/>
                  </a:moveTo>
                  <a:lnTo>
                    <a:pt x="1426406" y="333813"/>
                  </a:lnTo>
                  <a:lnTo>
                    <a:pt x="1429863" y="318515"/>
                  </a:lnTo>
                  <a:lnTo>
                    <a:pt x="1414566" y="315057"/>
                  </a:lnTo>
                  <a:lnTo>
                    <a:pt x="1411109" y="330354"/>
                  </a:lnTo>
                  <a:close/>
                </a:path>
                <a:path w="1654810" h="393064">
                  <a:moveTo>
                    <a:pt x="1441808" y="337270"/>
                  </a:moveTo>
                  <a:lnTo>
                    <a:pt x="1457106" y="340622"/>
                  </a:lnTo>
                  <a:lnTo>
                    <a:pt x="1460563" y="325325"/>
                  </a:lnTo>
                  <a:lnTo>
                    <a:pt x="1445162" y="321868"/>
                  </a:lnTo>
                  <a:lnTo>
                    <a:pt x="1441808" y="337270"/>
                  </a:lnTo>
                  <a:close/>
                </a:path>
                <a:path w="1654810" h="393064">
                  <a:moveTo>
                    <a:pt x="1472507" y="344079"/>
                  </a:moveTo>
                  <a:lnTo>
                    <a:pt x="1487804" y="347538"/>
                  </a:lnTo>
                  <a:lnTo>
                    <a:pt x="1491263" y="332136"/>
                  </a:lnTo>
                  <a:lnTo>
                    <a:pt x="1475860" y="328782"/>
                  </a:lnTo>
                  <a:lnTo>
                    <a:pt x="1472507" y="344079"/>
                  </a:lnTo>
                  <a:close/>
                </a:path>
                <a:path w="1654810" h="393064">
                  <a:moveTo>
                    <a:pt x="1503102" y="350890"/>
                  </a:moveTo>
                  <a:lnTo>
                    <a:pt x="1518504" y="354349"/>
                  </a:lnTo>
                  <a:lnTo>
                    <a:pt x="1521856" y="339051"/>
                  </a:lnTo>
                  <a:lnTo>
                    <a:pt x="1506559" y="335593"/>
                  </a:lnTo>
                  <a:lnTo>
                    <a:pt x="1503102" y="350890"/>
                  </a:lnTo>
                  <a:close/>
                </a:path>
                <a:path w="1654810" h="393064">
                  <a:moveTo>
                    <a:pt x="1533800" y="357805"/>
                  </a:moveTo>
                  <a:lnTo>
                    <a:pt x="1549203" y="361264"/>
                  </a:lnTo>
                  <a:lnTo>
                    <a:pt x="1552555" y="345861"/>
                  </a:lnTo>
                  <a:lnTo>
                    <a:pt x="1537258" y="342404"/>
                  </a:lnTo>
                  <a:lnTo>
                    <a:pt x="1533800" y="357805"/>
                  </a:lnTo>
                  <a:close/>
                </a:path>
                <a:path w="1654810" h="393064">
                  <a:moveTo>
                    <a:pt x="1558737" y="381170"/>
                  </a:moveTo>
                  <a:lnTo>
                    <a:pt x="1560203" y="389657"/>
                  </a:lnTo>
                  <a:lnTo>
                    <a:pt x="1564290" y="392487"/>
                  </a:lnTo>
                  <a:lnTo>
                    <a:pt x="1654187" y="376665"/>
                  </a:lnTo>
                  <a:lnTo>
                    <a:pt x="1635956" y="363785"/>
                  </a:lnTo>
                  <a:lnTo>
                    <a:pt x="1635956" y="364511"/>
                  </a:lnTo>
                  <a:lnTo>
                    <a:pt x="1632604" y="379808"/>
                  </a:lnTo>
                  <a:lnTo>
                    <a:pt x="1625898" y="378341"/>
                  </a:lnTo>
                  <a:lnTo>
                    <a:pt x="1625898" y="375826"/>
                  </a:lnTo>
                  <a:lnTo>
                    <a:pt x="1614324" y="367690"/>
                  </a:lnTo>
                  <a:lnTo>
                    <a:pt x="1612030" y="368095"/>
                  </a:lnTo>
                  <a:lnTo>
                    <a:pt x="1610495" y="374883"/>
                  </a:lnTo>
                  <a:lnTo>
                    <a:pt x="1595200" y="371530"/>
                  </a:lnTo>
                  <a:lnTo>
                    <a:pt x="1595200" y="371066"/>
                  </a:lnTo>
                  <a:lnTo>
                    <a:pt x="1565861" y="376246"/>
                  </a:lnTo>
                  <a:lnTo>
                    <a:pt x="1561566" y="377084"/>
                  </a:lnTo>
                  <a:lnTo>
                    <a:pt x="1558737" y="381170"/>
                  </a:lnTo>
                  <a:close/>
                </a:path>
                <a:path w="1654810" h="393064">
                  <a:moveTo>
                    <a:pt x="1625898" y="378341"/>
                  </a:moveTo>
                  <a:lnTo>
                    <a:pt x="1632604" y="379808"/>
                  </a:lnTo>
                  <a:lnTo>
                    <a:pt x="1635956" y="364511"/>
                  </a:lnTo>
                  <a:lnTo>
                    <a:pt x="1632917" y="363846"/>
                  </a:lnTo>
                  <a:lnTo>
                    <a:pt x="1632917" y="364407"/>
                  </a:lnTo>
                  <a:lnTo>
                    <a:pt x="1629774" y="378551"/>
                  </a:lnTo>
                  <a:lnTo>
                    <a:pt x="1626376" y="376162"/>
                  </a:lnTo>
                  <a:lnTo>
                    <a:pt x="1625898" y="378341"/>
                  </a:lnTo>
                  <a:close/>
                </a:path>
                <a:path w="1654810" h="393064">
                  <a:moveTo>
                    <a:pt x="1612424" y="366353"/>
                  </a:moveTo>
                  <a:lnTo>
                    <a:pt x="1614324" y="367690"/>
                  </a:lnTo>
                  <a:lnTo>
                    <a:pt x="1628792" y="365135"/>
                  </a:lnTo>
                  <a:lnTo>
                    <a:pt x="1629251" y="363044"/>
                  </a:lnTo>
                  <a:lnTo>
                    <a:pt x="1635956" y="364511"/>
                  </a:lnTo>
                  <a:lnTo>
                    <a:pt x="1635956" y="363785"/>
                  </a:lnTo>
                  <a:lnTo>
                    <a:pt x="1613954" y="348241"/>
                  </a:lnTo>
                  <a:lnTo>
                    <a:pt x="1613954" y="359586"/>
                  </a:lnTo>
                  <a:lnTo>
                    <a:pt x="1612424" y="366353"/>
                  </a:lnTo>
                  <a:close/>
                </a:path>
                <a:path w="1654810" h="393064">
                  <a:moveTo>
                    <a:pt x="1626376" y="376162"/>
                  </a:moveTo>
                  <a:lnTo>
                    <a:pt x="1629774" y="378551"/>
                  </a:lnTo>
                  <a:lnTo>
                    <a:pt x="1632917" y="364407"/>
                  </a:lnTo>
                  <a:lnTo>
                    <a:pt x="1628792" y="365135"/>
                  </a:lnTo>
                  <a:lnTo>
                    <a:pt x="1626376" y="376162"/>
                  </a:lnTo>
                  <a:close/>
                </a:path>
                <a:path w="1654810" h="393064">
                  <a:moveTo>
                    <a:pt x="1628792" y="365135"/>
                  </a:moveTo>
                  <a:lnTo>
                    <a:pt x="1632917" y="364407"/>
                  </a:lnTo>
                  <a:lnTo>
                    <a:pt x="1632917" y="363846"/>
                  </a:lnTo>
                  <a:lnTo>
                    <a:pt x="1629251" y="363044"/>
                  </a:lnTo>
                  <a:lnTo>
                    <a:pt x="1628792" y="365135"/>
                  </a:lnTo>
                  <a:close/>
                </a:path>
                <a:path w="1654810" h="393064">
                  <a:moveTo>
                    <a:pt x="1614324" y="367690"/>
                  </a:moveTo>
                  <a:lnTo>
                    <a:pt x="1626376" y="376162"/>
                  </a:lnTo>
                  <a:lnTo>
                    <a:pt x="1628792" y="365135"/>
                  </a:lnTo>
                  <a:lnTo>
                    <a:pt x="1614324" y="367690"/>
                  </a:lnTo>
                  <a:close/>
                </a:path>
                <a:path w="1654810" h="393064">
                  <a:moveTo>
                    <a:pt x="1625898" y="375826"/>
                  </a:moveTo>
                  <a:lnTo>
                    <a:pt x="1625898" y="378341"/>
                  </a:lnTo>
                  <a:lnTo>
                    <a:pt x="1626376" y="376162"/>
                  </a:lnTo>
                  <a:lnTo>
                    <a:pt x="1625898" y="375826"/>
                  </a:lnTo>
                  <a:close/>
                </a:path>
                <a:path w="1654810" h="393064">
                  <a:moveTo>
                    <a:pt x="1598463" y="356539"/>
                  </a:moveTo>
                  <a:lnTo>
                    <a:pt x="1612424" y="366353"/>
                  </a:lnTo>
                  <a:lnTo>
                    <a:pt x="1613954" y="359586"/>
                  </a:lnTo>
                  <a:lnTo>
                    <a:pt x="1598552" y="356129"/>
                  </a:lnTo>
                  <a:lnTo>
                    <a:pt x="1598463" y="356539"/>
                  </a:lnTo>
                  <a:close/>
                </a:path>
                <a:path w="1654810" h="393064">
                  <a:moveTo>
                    <a:pt x="1569739" y="331927"/>
                  </a:moveTo>
                  <a:lnTo>
                    <a:pt x="1570577" y="336850"/>
                  </a:lnTo>
                  <a:lnTo>
                    <a:pt x="1574035" y="339365"/>
                  </a:lnTo>
                  <a:lnTo>
                    <a:pt x="1598463" y="356539"/>
                  </a:lnTo>
                  <a:lnTo>
                    <a:pt x="1598552" y="356129"/>
                  </a:lnTo>
                  <a:lnTo>
                    <a:pt x="1613954" y="359586"/>
                  </a:lnTo>
                  <a:lnTo>
                    <a:pt x="1613954" y="348241"/>
                  </a:lnTo>
                  <a:lnTo>
                    <a:pt x="1579587" y="323964"/>
                  </a:lnTo>
                  <a:lnTo>
                    <a:pt x="1574662" y="324802"/>
                  </a:lnTo>
                  <a:lnTo>
                    <a:pt x="1572148" y="328363"/>
                  </a:lnTo>
                  <a:lnTo>
                    <a:pt x="1569739" y="331927"/>
                  </a:lnTo>
                  <a:close/>
                </a:path>
                <a:path w="1654810" h="393064">
                  <a:moveTo>
                    <a:pt x="1595305" y="371048"/>
                  </a:moveTo>
                  <a:lnTo>
                    <a:pt x="1612030" y="368095"/>
                  </a:lnTo>
                  <a:lnTo>
                    <a:pt x="1612424" y="366353"/>
                  </a:lnTo>
                  <a:lnTo>
                    <a:pt x="1598463" y="356539"/>
                  </a:lnTo>
                  <a:lnTo>
                    <a:pt x="1595305" y="371048"/>
                  </a:lnTo>
                  <a:close/>
                </a:path>
                <a:path w="1654810" h="393064">
                  <a:moveTo>
                    <a:pt x="1595200" y="371530"/>
                  </a:moveTo>
                  <a:lnTo>
                    <a:pt x="1610495" y="374883"/>
                  </a:lnTo>
                  <a:lnTo>
                    <a:pt x="1612030" y="368095"/>
                  </a:lnTo>
                  <a:lnTo>
                    <a:pt x="1595305" y="371048"/>
                  </a:lnTo>
                  <a:lnTo>
                    <a:pt x="1595200" y="371530"/>
                  </a:lnTo>
                  <a:close/>
                </a:path>
                <a:path w="1654810" h="393064">
                  <a:moveTo>
                    <a:pt x="1595200" y="371066"/>
                  </a:moveTo>
                  <a:lnTo>
                    <a:pt x="1595200" y="371530"/>
                  </a:lnTo>
                  <a:lnTo>
                    <a:pt x="1595305" y="371048"/>
                  </a:lnTo>
                  <a:close/>
                </a:path>
                <a:path w="1654810" h="393064">
                  <a:moveTo>
                    <a:pt x="1564500" y="364616"/>
                  </a:moveTo>
                  <a:lnTo>
                    <a:pt x="1579797" y="368073"/>
                  </a:lnTo>
                  <a:lnTo>
                    <a:pt x="1583255" y="352776"/>
                  </a:lnTo>
                  <a:lnTo>
                    <a:pt x="1567957" y="349319"/>
                  </a:lnTo>
                  <a:lnTo>
                    <a:pt x="1564500" y="36461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87472" y="3302812"/>
              <a:ext cx="387985" cy="375285"/>
            </a:xfrm>
            <a:custGeom>
              <a:avLst/>
              <a:gdLst/>
              <a:ahLst/>
              <a:cxnLst/>
              <a:rect l="l" t="t" r="r" b="b"/>
              <a:pathLst>
                <a:path w="387985" h="375285">
                  <a:moveTo>
                    <a:pt x="300389" y="336746"/>
                  </a:moveTo>
                  <a:lnTo>
                    <a:pt x="302380" y="341356"/>
                  </a:lnTo>
                  <a:lnTo>
                    <a:pt x="306467" y="342929"/>
                  </a:lnTo>
                  <a:lnTo>
                    <a:pt x="387457" y="374675"/>
                  </a:lnTo>
                  <a:lnTo>
                    <a:pt x="378237" y="353320"/>
                  </a:lnTo>
                  <a:lnTo>
                    <a:pt x="378237" y="354768"/>
                  </a:lnTo>
                  <a:lnTo>
                    <a:pt x="367235" y="366083"/>
                  </a:lnTo>
                  <a:lnTo>
                    <a:pt x="338895" y="338705"/>
                  </a:lnTo>
                  <a:lnTo>
                    <a:pt x="312229" y="328259"/>
                  </a:lnTo>
                  <a:lnTo>
                    <a:pt x="308142" y="326688"/>
                  </a:lnTo>
                  <a:lnTo>
                    <a:pt x="303637" y="328679"/>
                  </a:lnTo>
                  <a:lnTo>
                    <a:pt x="301961" y="332765"/>
                  </a:lnTo>
                  <a:lnTo>
                    <a:pt x="300389" y="336746"/>
                  </a:lnTo>
                  <a:close/>
                </a:path>
                <a:path w="387985" h="375285">
                  <a:moveTo>
                    <a:pt x="338895" y="338705"/>
                  </a:moveTo>
                  <a:lnTo>
                    <a:pt x="367235" y="366083"/>
                  </a:lnTo>
                  <a:lnTo>
                    <a:pt x="378237" y="354768"/>
                  </a:lnTo>
                  <a:lnTo>
                    <a:pt x="375619" y="352239"/>
                  </a:lnTo>
                  <a:lnTo>
                    <a:pt x="375619" y="353091"/>
                  </a:lnTo>
                  <a:lnTo>
                    <a:pt x="365559" y="363569"/>
                  </a:lnTo>
                  <a:lnTo>
                    <a:pt x="358058" y="346212"/>
                  </a:lnTo>
                  <a:lnTo>
                    <a:pt x="338895" y="338705"/>
                  </a:lnTo>
                  <a:close/>
                </a:path>
                <a:path w="387985" h="375285">
                  <a:moveTo>
                    <a:pt x="336746" y="297037"/>
                  </a:moveTo>
                  <a:lnTo>
                    <a:pt x="338527" y="301019"/>
                  </a:lnTo>
                  <a:lnTo>
                    <a:pt x="349948" y="327447"/>
                  </a:lnTo>
                  <a:lnTo>
                    <a:pt x="378237" y="354768"/>
                  </a:lnTo>
                  <a:lnTo>
                    <a:pt x="378237" y="353320"/>
                  </a:lnTo>
                  <a:lnTo>
                    <a:pt x="352986" y="294836"/>
                  </a:lnTo>
                  <a:lnTo>
                    <a:pt x="351205" y="290855"/>
                  </a:lnTo>
                  <a:lnTo>
                    <a:pt x="346595" y="288969"/>
                  </a:lnTo>
                  <a:lnTo>
                    <a:pt x="342614" y="290751"/>
                  </a:lnTo>
                  <a:lnTo>
                    <a:pt x="338632" y="292427"/>
                  </a:lnTo>
                  <a:lnTo>
                    <a:pt x="336746" y="297037"/>
                  </a:lnTo>
                  <a:close/>
                </a:path>
                <a:path w="387985" h="375285">
                  <a:moveTo>
                    <a:pt x="358058" y="346212"/>
                  </a:moveTo>
                  <a:lnTo>
                    <a:pt x="365559" y="363569"/>
                  </a:lnTo>
                  <a:lnTo>
                    <a:pt x="375619" y="353091"/>
                  </a:lnTo>
                  <a:lnTo>
                    <a:pt x="358058" y="346212"/>
                  </a:lnTo>
                  <a:close/>
                </a:path>
                <a:path w="387985" h="375285">
                  <a:moveTo>
                    <a:pt x="349948" y="327447"/>
                  </a:moveTo>
                  <a:lnTo>
                    <a:pt x="358058" y="346212"/>
                  </a:lnTo>
                  <a:lnTo>
                    <a:pt x="375619" y="353091"/>
                  </a:lnTo>
                  <a:lnTo>
                    <a:pt x="375619" y="352239"/>
                  </a:lnTo>
                  <a:lnTo>
                    <a:pt x="349948" y="327447"/>
                  </a:lnTo>
                  <a:close/>
                </a:path>
                <a:path w="387985" h="375285">
                  <a:moveTo>
                    <a:pt x="0" y="11315"/>
                  </a:moveTo>
                  <a:lnTo>
                    <a:pt x="338895" y="338705"/>
                  </a:lnTo>
                  <a:lnTo>
                    <a:pt x="358058" y="346212"/>
                  </a:lnTo>
                  <a:lnTo>
                    <a:pt x="349948" y="327447"/>
                  </a:lnTo>
                  <a:lnTo>
                    <a:pt x="10896" y="0"/>
                  </a:lnTo>
                  <a:lnTo>
                    <a:pt x="0" y="11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458021" y="3522503"/>
            <a:ext cx="57150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815090" y="4212729"/>
            <a:ext cx="645795" cy="358140"/>
            <a:chOff x="4815090" y="4212729"/>
            <a:chExt cx="645795" cy="358140"/>
          </a:xfrm>
        </p:grpSpPr>
        <p:sp>
          <p:nvSpPr>
            <p:cNvPr id="82" name="object 82"/>
            <p:cNvSpPr/>
            <p:nvPr/>
          </p:nvSpPr>
          <p:spPr>
            <a:xfrm>
              <a:off x="4820488" y="421812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20488" y="421812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821116" y="4218127"/>
            <a:ext cx="635000" cy="3816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375194" y="4003757"/>
            <a:ext cx="2035175" cy="231775"/>
            <a:chOff x="4375194" y="4003757"/>
            <a:chExt cx="2035175" cy="231775"/>
          </a:xfrm>
        </p:grpSpPr>
        <p:sp>
          <p:nvSpPr>
            <p:cNvPr id="86" name="object 86"/>
            <p:cNvSpPr/>
            <p:nvPr/>
          </p:nvSpPr>
          <p:spPr>
            <a:xfrm>
              <a:off x="4375188" y="4003763"/>
              <a:ext cx="765810" cy="231775"/>
            </a:xfrm>
            <a:custGeom>
              <a:avLst/>
              <a:gdLst/>
              <a:ahLst/>
              <a:cxnLst/>
              <a:rect l="l" t="t" r="r" b="b"/>
              <a:pathLst>
                <a:path w="765810" h="231775">
                  <a:moveTo>
                    <a:pt x="97650" y="219925"/>
                  </a:moveTo>
                  <a:lnTo>
                    <a:pt x="94716" y="215938"/>
                  </a:lnTo>
                  <a:lnTo>
                    <a:pt x="90424" y="215417"/>
                  </a:lnTo>
                  <a:lnTo>
                    <a:pt x="61760" y="211594"/>
                  </a:lnTo>
                  <a:lnTo>
                    <a:pt x="67373" y="210070"/>
                  </a:lnTo>
                  <a:lnTo>
                    <a:pt x="63385" y="194881"/>
                  </a:lnTo>
                  <a:lnTo>
                    <a:pt x="57632" y="196430"/>
                  </a:lnTo>
                  <a:lnTo>
                    <a:pt x="80568" y="178739"/>
                  </a:lnTo>
                  <a:lnTo>
                    <a:pt x="84035" y="176123"/>
                  </a:lnTo>
                  <a:lnTo>
                    <a:pt x="84658" y="171196"/>
                  </a:lnTo>
                  <a:lnTo>
                    <a:pt x="81940" y="167741"/>
                  </a:lnTo>
                  <a:lnTo>
                    <a:pt x="79311" y="164287"/>
                  </a:lnTo>
                  <a:lnTo>
                    <a:pt x="74396" y="163652"/>
                  </a:lnTo>
                  <a:lnTo>
                    <a:pt x="70929" y="166382"/>
                  </a:lnTo>
                  <a:lnTo>
                    <a:pt x="51219" y="181571"/>
                  </a:lnTo>
                  <a:lnTo>
                    <a:pt x="51219" y="210185"/>
                  </a:lnTo>
                  <a:lnTo>
                    <a:pt x="41465" y="208889"/>
                  </a:lnTo>
                  <a:lnTo>
                    <a:pt x="49250" y="202895"/>
                  </a:lnTo>
                  <a:lnTo>
                    <a:pt x="51219" y="210185"/>
                  </a:lnTo>
                  <a:lnTo>
                    <a:pt x="51219" y="181571"/>
                  </a:lnTo>
                  <a:lnTo>
                    <a:pt x="48196" y="183896"/>
                  </a:lnTo>
                  <a:lnTo>
                    <a:pt x="19799" y="205765"/>
                  </a:lnTo>
                  <a:lnTo>
                    <a:pt x="2095" y="219392"/>
                  </a:lnTo>
                  <a:lnTo>
                    <a:pt x="88328" y="230924"/>
                  </a:lnTo>
                  <a:lnTo>
                    <a:pt x="92621" y="231546"/>
                  </a:lnTo>
                  <a:lnTo>
                    <a:pt x="96494" y="228511"/>
                  </a:lnTo>
                  <a:lnTo>
                    <a:pt x="97129" y="224218"/>
                  </a:lnTo>
                  <a:lnTo>
                    <a:pt x="97650" y="219925"/>
                  </a:lnTo>
                  <a:close/>
                </a:path>
                <a:path w="765810" h="231775">
                  <a:moveTo>
                    <a:pt x="97751" y="201904"/>
                  </a:moveTo>
                  <a:lnTo>
                    <a:pt x="93675" y="186702"/>
                  </a:lnTo>
                  <a:lnTo>
                    <a:pt x="78473" y="190792"/>
                  </a:lnTo>
                  <a:lnTo>
                    <a:pt x="82562" y="205981"/>
                  </a:lnTo>
                  <a:lnTo>
                    <a:pt x="97751" y="201904"/>
                  </a:lnTo>
                  <a:close/>
                </a:path>
                <a:path w="765810" h="231775">
                  <a:moveTo>
                    <a:pt x="128143" y="193725"/>
                  </a:moveTo>
                  <a:lnTo>
                    <a:pt x="124053" y="178536"/>
                  </a:lnTo>
                  <a:lnTo>
                    <a:pt x="108864" y="182626"/>
                  </a:lnTo>
                  <a:lnTo>
                    <a:pt x="112953" y="197815"/>
                  </a:lnTo>
                  <a:lnTo>
                    <a:pt x="128143" y="193725"/>
                  </a:lnTo>
                  <a:close/>
                </a:path>
                <a:path w="765810" h="231775">
                  <a:moveTo>
                    <a:pt x="158521" y="185661"/>
                  </a:moveTo>
                  <a:lnTo>
                    <a:pt x="154444" y="170472"/>
                  </a:lnTo>
                  <a:lnTo>
                    <a:pt x="139242" y="174548"/>
                  </a:lnTo>
                  <a:lnTo>
                    <a:pt x="143332" y="189636"/>
                  </a:lnTo>
                  <a:lnTo>
                    <a:pt x="158521" y="185661"/>
                  </a:lnTo>
                  <a:close/>
                </a:path>
                <a:path w="765810" h="231775">
                  <a:moveTo>
                    <a:pt x="188810" y="177482"/>
                  </a:moveTo>
                  <a:lnTo>
                    <a:pt x="184721" y="162293"/>
                  </a:lnTo>
                  <a:lnTo>
                    <a:pt x="169633" y="166382"/>
                  </a:lnTo>
                  <a:lnTo>
                    <a:pt x="173723" y="181571"/>
                  </a:lnTo>
                  <a:lnTo>
                    <a:pt x="188810" y="177482"/>
                  </a:lnTo>
                  <a:close/>
                </a:path>
                <a:path w="765810" h="231775">
                  <a:moveTo>
                    <a:pt x="219189" y="169316"/>
                  </a:moveTo>
                  <a:lnTo>
                    <a:pt x="215099" y="154127"/>
                  </a:lnTo>
                  <a:lnTo>
                    <a:pt x="199910" y="158203"/>
                  </a:lnTo>
                  <a:lnTo>
                    <a:pt x="204000" y="173405"/>
                  </a:lnTo>
                  <a:lnTo>
                    <a:pt x="219189" y="169316"/>
                  </a:lnTo>
                  <a:close/>
                </a:path>
                <a:path w="765810" h="231775">
                  <a:moveTo>
                    <a:pt x="249580" y="161137"/>
                  </a:moveTo>
                  <a:lnTo>
                    <a:pt x="245491" y="145948"/>
                  </a:lnTo>
                  <a:lnTo>
                    <a:pt x="230301" y="150037"/>
                  </a:lnTo>
                  <a:lnTo>
                    <a:pt x="234378" y="165227"/>
                  </a:lnTo>
                  <a:lnTo>
                    <a:pt x="249580" y="161137"/>
                  </a:lnTo>
                  <a:close/>
                </a:path>
                <a:path w="765810" h="231775">
                  <a:moveTo>
                    <a:pt x="279958" y="153073"/>
                  </a:moveTo>
                  <a:lnTo>
                    <a:pt x="275869" y="137883"/>
                  </a:lnTo>
                  <a:lnTo>
                    <a:pt x="260680" y="141973"/>
                  </a:lnTo>
                  <a:lnTo>
                    <a:pt x="264769" y="157060"/>
                  </a:lnTo>
                  <a:lnTo>
                    <a:pt x="279958" y="153073"/>
                  </a:lnTo>
                  <a:close/>
                </a:path>
                <a:path w="765810" h="231775">
                  <a:moveTo>
                    <a:pt x="310235" y="144907"/>
                  </a:moveTo>
                  <a:lnTo>
                    <a:pt x="306158" y="129705"/>
                  </a:lnTo>
                  <a:lnTo>
                    <a:pt x="291071" y="133794"/>
                  </a:lnTo>
                  <a:lnTo>
                    <a:pt x="295046" y="148983"/>
                  </a:lnTo>
                  <a:lnTo>
                    <a:pt x="310235" y="144907"/>
                  </a:lnTo>
                  <a:close/>
                </a:path>
                <a:path w="765810" h="231775">
                  <a:moveTo>
                    <a:pt x="340626" y="136728"/>
                  </a:moveTo>
                  <a:lnTo>
                    <a:pt x="336537" y="121539"/>
                  </a:lnTo>
                  <a:lnTo>
                    <a:pt x="321348" y="125628"/>
                  </a:lnTo>
                  <a:lnTo>
                    <a:pt x="325437" y="140817"/>
                  </a:lnTo>
                  <a:lnTo>
                    <a:pt x="340626" y="136728"/>
                  </a:lnTo>
                  <a:close/>
                </a:path>
                <a:path w="765810" h="231775">
                  <a:moveTo>
                    <a:pt x="462064" y="104140"/>
                  </a:moveTo>
                  <a:lnTo>
                    <a:pt x="457974" y="88950"/>
                  </a:lnTo>
                  <a:lnTo>
                    <a:pt x="442785" y="93040"/>
                  </a:lnTo>
                  <a:lnTo>
                    <a:pt x="446862" y="108229"/>
                  </a:lnTo>
                  <a:lnTo>
                    <a:pt x="462064" y="104140"/>
                  </a:lnTo>
                  <a:close/>
                </a:path>
                <a:path w="765810" h="231775">
                  <a:moveTo>
                    <a:pt x="492442" y="95973"/>
                  </a:moveTo>
                  <a:lnTo>
                    <a:pt x="488353" y="80784"/>
                  </a:lnTo>
                  <a:lnTo>
                    <a:pt x="473163" y="84861"/>
                  </a:lnTo>
                  <a:lnTo>
                    <a:pt x="477253" y="100063"/>
                  </a:lnTo>
                  <a:lnTo>
                    <a:pt x="492442" y="95973"/>
                  </a:lnTo>
                  <a:close/>
                </a:path>
                <a:path w="765810" h="231775">
                  <a:moveTo>
                    <a:pt x="522833" y="87795"/>
                  </a:moveTo>
                  <a:lnTo>
                    <a:pt x="518744" y="72707"/>
                  </a:lnTo>
                  <a:lnTo>
                    <a:pt x="503555" y="76695"/>
                  </a:lnTo>
                  <a:lnTo>
                    <a:pt x="507631" y="91884"/>
                  </a:lnTo>
                  <a:lnTo>
                    <a:pt x="522833" y="87795"/>
                  </a:lnTo>
                  <a:close/>
                </a:path>
                <a:path w="765810" h="231775">
                  <a:moveTo>
                    <a:pt x="553110" y="79730"/>
                  </a:moveTo>
                  <a:lnTo>
                    <a:pt x="549021" y="64541"/>
                  </a:lnTo>
                  <a:lnTo>
                    <a:pt x="533933" y="68630"/>
                  </a:lnTo>
                  <a:lnTo>
                    <a:pt x="537921" y="83820"/>
                  </a:lnTo>
                  <a:lnTo>
                    <a:pt x="553110" y="79730"/>
                  </a:lnTo>
                  <a:close/>
                </a:path>
                <a:path w="765810" h="231775">
                  <a:moveTo>
                    <a:pt x="583488" y="71564"/>
                  </a:moveTo>
                  <a:lnTo>
                    <a:pt x="579412" y="56362"/>
                  </a:lnTo>
                  <a:lnTo>
                    <a:pt x="564210" y="60452"/>
                  </a:lnTo>
                  <a:lnTo>
                    <a:pt x="568299" y="75641"/>
                  </a:lnTo>
                  <a:lnTo>
                    <a:pt x="583488" y="71564"/>
                  </a:lnTo>
                  <a:close/>
                </a:path>
                <a:path w="765810" h="231775">
                  <a:moveTo>
                    <a:pt x="613879" y="63385"/>
                  </a:moveTo>
                  <a:lnTo>
                    <a:pt x="609790" y="48196"/>
                  </a:lnTo>
                  <a:lnTo>
                    <a:pt x="594601" y="52285"/>
                  </a:lnTo>
                  <a:lnTo>
                    <a:pt x="598690" y="67475"/>
                  </a:lnTo>
                  <a:lnTo>
                    <a:pt x="613879" y="63385"/>
                  </a:lnTo>
                  <a:close/>
                </a:path>
                <a:path w="765810" h="231775">
                  <a:moveTo>
                    <a:pt x="644258" y="55219"/>
                  </a:moveTo>
                  <a:lnTo>
                    <a:pt x="640181" y="40132"/>
                  </a:lnTo>
                  <a:lnTo>
                    <a:pt x="624979" y="44107"/>
                  </a:lnTo>
                  <a:lnTo>
                    <a:pt x="629069" y="59296"/>
                  </a:lnTo>
                  <a:lnTo>
                    <a:pt x="644258" y="55219"/>
                  </a:lnTo>
                  <a:close/>
                </a:path>
                <a:path w="765810" h="231775">
                  <a:moveTo>
                    <a:pt x="674547" y="47142"/>
                  </a:moveTo>
                  <a:lnTo>
                    <a:pt x="670458" y="31953"/>
                  </a:lnTo>
                  <a:lnTo>
                    <a:pt x="655370" y="36042"/>
                  </a:lnTo>
                  <a:lnTo>
                    <a:pt x="659345" y="51231"/>
                  </a:lnTo>
                  <a:lnTo>
                    <a:pt x="674547" y="47142"/>
                  </a:lnTo>
                  <a:close/>
                </a:path>
                <a:path w="765810" h="231775">
                  <a:moveTo>
                    <a:pt x="704926" y="38976"/>
                  </a:moveTo>
                  <a:lnTo>
                    <a:pt x="700836" y="23787"/>
                  </a:lnTo>
                  <a:lnTo>
                    <a:pt x="685647" y="27863"/>
                  </a:lnTo>
                  <a:lnTo>
                    <a:pt x="689737" y="43065"/>
                  </a:lnTo>
                  <a:lnTo>
                    <a:pt x="704926" y="38976"/>
                  </a:lnTo>
                  <a:close/>
                </a:path>
                <a:path w="765810" h="231775">
                  <a:moveTo>
                    <a:pt x="735317" y="30797"/>
                  </a:moveTo>
                  <a:lnTo>
                    <a:pt x="731227" y="15608"/>
                  </a:lnTo>
                  <a:lnTo>
                    <a:pt x="716038" y="19697"/>
                  </a:lnTo>
                  <a:lnTo>
                    <a:pt x="720115" y="34886"/>
                  </a:lnTo>
                  <a:lnTo>
                    <a:pt x="735317" y="30797"/>
                  </a:lnTo>
                  <a:close/>
                </a:path>
                <a:path w="765810" h="231775">
                  <a:moveTo>
                    <a:pt x="763600" y="214998"/>
                  </a:moveTo>
                  <a:lnTo>
                    <a:pt x="745998" y="201295"/>
                  </a:lnTo>
                  <a:lnTo>
                    <a:pt x="694969" y="161556"/>
                  </a:lnTo>
                  <a:lnTo>
                    <a:pt x="691515" y="158940"/>
                  </a:lnTo>
                  <a:lnTo>
                    <a:pt x="686587" y="159575"/>
                  </a:lnTo>
                  <a:lnTo>
                    <a:pt x="681253" y="166382"/>
                  </a:lnTo>
                  <a:lnTo>
                    <a:pt x="681875" y="171310"/>
                  </a:lnTo>
                  <a:lnTo>
                    <a:pt x="685330" y="174028"/>
                  </a:lnTo>
                  <a:lnTo>
                    <a:pt x="707999" y="191655"/>
                  </a:lnTo>
                  <a:lnTo>
                    <a:pt x="424116" y="114363"/>
                  </a:lnTo>
                  <a:lnTo>
                    <a:pt x="431673" y="112318"/>
                  </a:lnTo>
                  <a:lnTo>
                    <a:pt x="427583" y="97129"/>
                  </a:lnTo>
                  <a:lnTo>
                    <a:pt x="412496" y="101206"/>
                  </a:lnTo>
                  <a:lnTo>
                    <a:pt x="415315" y="111963"/>
                  </a:lnTo>
                  <a:lnTo>
                    <a:pt x="397814" y="107200"/>
                  </a:lnTo>
                  <a:lnTo>
                    <a:pt x="397306" y="105295"/>
                  </a:lnTo>
                  <a:lnTo>
                    <a:pt x="394055" y="106172"/>
                  </a:lnTo>
                  <a:lnTo>
                    <a:pt x="4191" y="0"/>
                  </a:lnTo>
                  <a:lnTo>
                    <a:pt x="0" y="15087"/>
                  </a:lnTo>
                  <a:lnTo>
                    <a:pt x="363791" y="114211"/>
                  </a:lnTo>
                  <a:lnTo>
                    <a:pt x="351726" y="117449"/>
                  </a:lnTo>
                  <a:lnTo>
                    <a:pt x="355815" y="132638"/>
                  </a:lnTo>
                  <a:lnTo>
                    <a:pt x="371005" y="128562"/>
                  </a:lnTo>
                  <a:lnTo>
                    <a:pt x="367411" y="115201"/>
                  </a:lnTo>
                  <a:lnTo>
                    <a:pt x="384987" y="119989"/>
                  </a:lnTo>
                  <a:lnTo>
                    <a:pt x="386207" y="124472"/>
                  </a:lnTo>
                  <a:lnTo>
                    <a:pt x="393979" y="122440"/>
                  </a:lnTo>
                  <a:lnTo>
                    <a:pt x="703770" y="206832"/>
                  </a:lnTo>
                  <a:lnTo>
                    <a:pt x="675386" y="210489"/>
                  </a:lnTo>
                  <a:lnTo>
                    <a:pt x="671080" y="211124"/>
                  </a:lnTo>
                  <a:lnTo>
                    <a:pt x="668045" y="214998"/>
                  </a:lnTo>
                  <a:lnTo>
                    <a:pt x="669099" y="223697"/>
                  </a:lnTo>
                  <a:lnTo>
                    <a:pt x="673074" y="226733"/>
                  </a:lnTo>
                  <a:lnTo>
                    <a:pt x="677367" y="226098"/>
                  </a:lnTo>
                  <a:lnTo>
                    <a:pt x="763600" y="214998"/>
                  </a:lnTo>
                  <a:close/>
                </a:path>
                <a:path w="765810" h="231775">
                  <a:moveTo>
                    <a:pt x="765695" y="22631"/>
                  </a:moveTo>
                  <a:lnTo>
                    <a:pt x="761606" y="7543"/>
                  </a:lnTo>
                  <a:lnTo>
                    <a:pt x="746417" y="11518"/>
                  </a:lnTo>
                  <a:lnTo>
                    <a:pt x="750506" y="26720"/>
                  </a:lnTo>
                  <a:lnTo>
                    <a:pt x="765695" y="22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857" y="4018845"/>
              <a:ext cx="70197" cy="20043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0039" y="4023874"/>
              <a:ext cx="70200" cy="194777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5614765" y="4571301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869340" y="4773225"/>
            <a:ext cx="200660" cy="988060"/>
          </a:xfrm>
          <a:custGeom>
            <a:avLst/>
            <a:gdLst/>
            <a:ahLst/>
            <a:cxnLst/>
            <a:rect l="l" t="t" r="r" b="b"/>
            <a:pathLst>
              <a:path w="200660" h="988060">
                <a:moveTo>
                  <a:pt x="121329" y="984832"/>
                </a:moveTo>
                <a:lnTo>
                  <a:pt x="200433" y="987924"/>
                </a:lnTo>
                <a:lnTo>
                  <a:pt x="156114" y="923768"/>
                </a:lnTo>
                <a:lnTo>
                  <a:pt x="156114" y="950309"/>
                </a:lnTo>
                <a:lnTo>
                  <a:pt x="141342" y="968739"/>
                </a:lnTo>
                <a:lnTo>
                  <a:pt x="133608" y="962553"/>
                </a:lnTo>
                <a:lnTo>
                  <a:pt x="121329" y="984832"/>
                </a:lnTo>
                <a:close/>
              </a:path>
              <a:path w="200660" h="988060">
                <a:moveTo>
                  <a:pt x="133608" y="962553"/>
                </a:moveTo>
                <a:lnTo>
                  <a:pt x="141342" y="968739"/>
                </a:lnTo>
                <a:lnTo>
                  <a:pt x="156114" y="950309"/>
                </a:lnTo>
                <a:lnTo>
                  <a:pt x="145166" y="941582"/>
                </a:lnTo>
                <a:lnTo>
                  <a:pt x="133608" y="962553"/>
                </a:lnTo>
                <a:close/>
              </a:path>
              <a:path w="200660" h="988060">
                <a:moveTo>
                  <a:pt x="145166" y="941582"/>
                </a:moveTo>
                <a:lnTo>
                  <a:pt x="156114" y="950309"/>
                </a:lnTo>
                <a:lnTo>
                  <a:pt x="156114" y="923768"/>
                </a:lnTo>
                <a:lnTo>
                  <a:pt x="155486" y="922858"/>
                </a:lnTo>
                <a:lnTo>
                  <a:pt x="145166" y="941582"/>
                </a:lnTo>
                <a:close/>
              </a:path>
              <a:path w="200660" h="988060">
                <a:moveTo>
                  <a:pt x="93982" y="911364"/>
                </a:moveTo>
                <a:lnTo>
                  <a:pt x="122690" y="953819"/>
                </a:lnTo>
                <a:lnTo>
                  <a:pt x="133608" y="962553"/>
                </a:lnTo>
                <a:lnTo>
                  <a:pt x="145166" y="941582"/>
                </a:lnTo>
                <a:lnTo>
                  <a:pt x="140502" y="937865"/>
                </a:lnTo>
                <a:lnTo>
                  <a:pt x="140502" y="938281"/>
                </a:lnTo>
                <a:lnTo>
                  <a:pt x="138512" y="936279"/>
                </a:lnTo>
                <a:lnTo>
                  <a:pt x="138512" y="935711"/>
                </a:lnTo>
                <a:lnTo>
                  <a:pt x="132645" y="928135"/>
                </a:lnTo>
                <a:lnTo>
                  <a:pt x="132226" y="927594"/>
                </a:lnTo>
                <a:lnTo>
                  <a:pt x="124576" y="916435"/>
                </a:lnTo>
                <a:lnTo>
                  <a:pt x="116928" y="904124"/>
                </a:lnTo>
                <a:lnTo>
                  <a:pt x="114519" y="899745"/>
                </a:lnTo>
                <a:lnTo>
                  <a:pt x="93982" y="911364"/>
                </a:lnTo>
                <a:close/>
              </a:path>
              <a:path w="200660" h="988060">
                <a:moveTo>
                  <a:pt x="138512" y="936279"/>
                </a:moveTo>
                <a:lnTo>
                  <a:pt x="140502" y="938281"/>
                </a:lnTo>
                <a:lnTo>
                  <a:pt x="139662" y="937195"/>
                </a:lnTo>
                <a:lnTo>
                  <a:pt x="138512" y="936279"/>
                </a:lnTo>
                <a:close/>
              </a:path>
              <a:path w="200660" h="988060">
                <a:moveTo>
                  <a:pt x="139662" y="937195"/>
                </a:moveTo>
                <a:lnTo>
                  <a:pt x="140502" y="938281"/>
                </a:lnTo>
                <a:lnTo>
                  <a:pt x="140502" y="937865"/>
                </a:lnTo>
                <a:lnTo>
                  <a:pt x="139662" y="937195"/>
                </a:lnTo>
                <a:close/>
              </a:path>
              <a:path w="200660" h="988060">
                <a:moveTo>
                  <a:pt x="138512" y="935711"/>
                </a:moveTo>
                <a:lnTo>
                  <a:pt x="138512" y="936279"/>
                </a:lnTo>
                <a:lnTo>
                  <a:pt x="139662" y="937195"/>
                </a:lnTo>
                <a:lnTo>
                  <a:pt x="138512" y="935711"/>
                </a:lnTo>
                <a:close/>
              </a:path>
              <a:path w="200660" h="988060">
                <a:moveTo>
                  <a:pt x="132226" y="927530"/>
                </a:moveTo>
                <a:lnTo>
                  <a:pt x="132622" y="928105"/>
                </a:lnTo>
                <a:lnTo>
                  <a:pt x="132226" y="927530"/>
                </a:lnTo>
                <a:close/>
              </a:path>
              <a:path w="200660" h="988060">
                <a:moveTo>
                  <a:pt x="124576" y="916351"/>
                </a:moveTo>
                <a:lnTo>
                  <a:pt x="124891" y="916854"/>
                </a:lnTo>
                <a:lnTo>
                  <a:pt x="124576" y="916351"/>
                </a:lnTo>
                <a:close/>
              </a:path>
              <a:path w="200660" h="988060">
                <a:moveTo>
                  <a:pt x="116928" y="903999"/>
                </a:moveTo>
                <a:lnTo>
                  <a:pt x="117242" y="904553"/>
                </a:lnTo>
                <a:lnTo>
                  <a:pt x="116928" y="903999"/>
                </a:lnTo>
                <a:close/>
              </a:path>
              <a:path w="200660" h="988060">
                <a:moveTo>
                  <a:pt x="54587" y="823741"/>
                </a:moveTo>
                <a:lnTo>
                  <a:pt x="73761" y="871623"/>
                </a:lnTo>
                <a:lnTo>
                  <a:pt x="82562" y="890168"/>
                </a:lnTo>
                <a:lnTo>
                  <a:pt x="103621" y="879377"/>
                </a:lnTo>
                <a:lnTo>
                  <a:pt x="102260" y="876862"/>
                </a:lnTo>
                <a:lnTo>
                  <a:pt x="102260" y="876733"/>
                </a:lnTo>
                <a:lnTo>
                  <a:pt x="95135" y="861669"/>
                </a:lnTo>
                <a:lnTo>
                  <a:pt x="88430" y="846090"/>
                </a:lnTo>
                <a:lnTo>
                  <a:pt x="81828" y="829452"/>
                </a:lnTo>
                <a:lnTo>
                  <a:pt x="76695" y="815568"/>
                </a:lnTo>
                <a:lnTo>
                  <a:pt x="54587" y="823741"/>
                </a:lnTo>
                <a:close/>
              </a:path>
              <a:path w="200660" h="988060">
                <a:moveTo>
                  <a:pt x="102260" y="876733"/>
                </a:moveTo>
                <a:lnTo>
                  <a:pt x="102260" y="876862"/>
                </a:lnTo>
                <a:lnTo>
                  <a:pt x="102469" y="877176"/>
                </a:lnTo>
                <a:lnTo>
                  <a:pt x="102260" y="876733"/>
                </a:lnTo>
                <a:close/>
              </a:path>
              <a:path w="200660" h="988060">
                <a:moveTo>
                  <a:pt x="95135" y="861603"/>
                </a:moveTo>
                <a:lnTo>
                  <a:pt x="95345" y="862088"/>
                </a:lnTo>
                <a:lnTo>
                  <a:pt x="95135" y="861603"/>
                </a:lnTo>
                <a:close/>
              </a:path>
              <a:path w="200660" h="988060">
                <a:moveTo>
                  <a:pt x="88325" y="845849"/>
                </a:moveTo>
                <a:lnTo>
                  <a:pt x="88430" y="846162"/>
                </a:lnTo>
                <a:lnTo>
                  <a:pt x="88325" y="845849"/>
                </a:lnTo>
                <a:close/>
              </a:path>
              <a:path w="200660" h="988060">
                <a:moveTo>
                  <a:pt x="81724" y="829189"/>
                </a:moveTo>
                <a:lnTo>
                  <a:pt x="81828" y="829504"/>
                </a:lnTo>
                <a:lnTo>
                  <a:pt x="81724" y="829189"/>
                </a:lnTo>
                <a:close/>
              </a:path>
              <a:path w="200660" h="988060">
                <a:moveTo>
                  <a:pt x="27764" y="731958"/>
                </a:moveTo>
                <a:lnTo>
                  <a:pt x="29965" y="741387"/>
                </a:lnTo>
                <a:lnTo>
                  <a:pt x="35204" y="761819"/>
                </a:lnTo>
                <a:lnTo>
                  <a:pt x="40862" y="781831"/>
                </a:lnTo>
                <a:lnTo>
                  <a:pt x="46729" y="800795"/>
                </a:lnTo>
                <a:lnTo>
                  <a:pt x="69255" y="793880"/>
                </a:lnTo>
                <a:lnTo>
                  <a:pt x="63388" y="774915"/>
                </a:lnTo>
                <a:lnTo>
                  <a:pt x="57939" y="755533"/>
                </a:lnTo>
                <a:lnTo>
                  <a:pt x="52806" y="735625"/>
                </a:lnTo>
                <a:lnTo>
                  <a:pt x="52806" y="735388"/>
                </a:lnTo>
                <a:lnTo>
                  <a:pt x="50711" y="726509"/>
                </a:lnTo>
                <a:lnTo>
                  <a:pt x="27764" y="731958"/>
                </a:lnTo>
                <a:close/>
              </a:path>
              <a:path w="200660" h="988060">
                <a:moveTo>
                  <a:pt x="63388" y="774856"/>
                </a:moveTo>
                <a:lnTo>
                  <a:pt x="63493" y="775230"/>
                </a:lnTo>
                <a:lnTo>
                  <a:pt x="63388" y="774856"/>
                </a:lnTo>
                <a:close/>
              </a:path>
              <a:path w="200660" h="988060">
                <a:moveTo>
                  <a:pt x="57939" y="755439"/>
                </a:moveTo>
                <a:lnTo>
                  <a:pt x="58045" y="755846"/>
                </a:lnTo>
                <a:lnTo>
                  <a:pt x="57939" y="755439"/>
                </a:lnTo>
                <a:close/>
              </a:path>
              <a:path w="200660" h="988060">
                <a:moveTo>
                  <a:pt x="52806" y="735388"/>
                </a:moveTo>
                <a:lnTo>
                  <a:pt x="52806" y="735625"/>
                </a:lnTo>
                <a:lnTo>
                  <a:pt x="52912" y="735835"/>
                </a:lnTo>
                <a:lnTo>
                  <a:pt x="52806" y="735388"/>
                </a:lnTo>
                <a:close/>
              </a:path>
              <a:path w="200660" h="988060">
                <a:moveTo>
                  <a:pt x="10267" y="638289"/>
                </a:moveTo>
                <a:lnTo>
                  <a:pt x="16344" y="677371"/>
                </a:lnTo>
                <a:lnTo>
                  <a:pt x="22631" y="708488"/>
                </a:lnTo>
                <a:lnTo>
                  <a:pt x="45681" y="703878"/>
                </a:lnTo>
                <a:lnTo>
                  <a:pt x="39499" y="672970"/>
                </a:lnTo>
                <a:lnTo>
                  <a:pt x="39499" y="672809"/>
                </a:lnTo>
                <a:lnTo>
                  <a:pt x="33632" y="634726"/>
                </a:lnTo>
                <a:lnTo>
                  <a:pt x="10267" y="638289"/>
                </a:lnTo>
                <a:close/>
              </a:path>
              <a:path w="200660" h="988060">
                <a:moveTo>
                  <a:pt x="39499" y="672809"/>
                </a:moveTo>
                <a:lnTo>
                  <a:pt x="39499" y="672970"/>
                </a:lnTo>
                <a:lnTo>
                  <a:pt x="39604" y="673493"/>
                </a:lnTo>
                <a:lnTo>
                  <a:pt x="39499" y="672809"/>
                </a:lnTo>
                <a:close/>
              </a:path>
              <a:path w="200660" h="988060">
                <a:moveTo>
                  <a:pt x="1257" y="543363"/>
                </a:moveTo>
                <a:lnTo>
                  <a:pt x="2514" y="564004"/>
                </a:lnTo>
                <a:lnTo>
                  <a:pt x="4295" y="587159"/>
                </a:lnTo>
                <a:lnTo>
                  <a:pt x="6601" y="610105"/>
                </a:lnTo>
                <a:lnTo>
                  <a:pt x="7124" y="614610"/>
                </a:lnTo>
                <a:lnTo>
                  <a:pt x="30594" y="611676"/>
                </a:lnTo>
                <a:lnTo>
                  <a:pt x="29965" y="607275"/>
                </a:lnTo>
                <a:lnTo>
                  <a:pt x="29965" y="606551"/>
                </a:lnTo>
                <a:lnTo>
                  <a:pt x="27764" y="584854"/>
                </a:lnTo>
                <a:lnTo>
                  <a:pt x="27764" y="585169"/>
                </a:lnTo>
                <a:lnTo>
                  <a:pt x="25984" y="562222"/>
                </a:lnTo>
                <a:lnTo>
                  <a:pt x="25984" y="562537"/>
                </a:lnTo>
                <a:lnTo>
                  <a:pt x="24831" y="542001"/>
                </a:lnTo>
                <a:lnTo>
                  <a:pt x="1257" y="543363"/>
                </a:lnTo>
                <a:close/>
              </a:path>
              <a:path w="200660" h="988060">
                <a:moveTo>
                  <a:pt x="29965" y="606551"/>
                </a:moveTo>
                <a:lnTo>
                  <a:pt x="29965" y="607275"/>
                </a:lnTo>
                <a:lnTo>
                  <a:pt x="30071" y="607590"/>
                </a:lnTo>
                <a:lnTo>
                  <a:pt x="29965" y="606551"/>
                </a:lnTo>
                <a:close/>
              </a:path>
              <a:path w="200660" h="988060">
                <a:moveTo>
                  <a:pt x="23575" y="448822"/>
                </a:moveTo>
                <a:lnTo>
                  <a:pt x="23576" y="493961"/>
                </a:lnTo>
                <a:lnTo>
                  <a:pt x="23783" y="470858"/>
                </a:lnTo>
                <a:lnTo>
                  <a:pt x="23783" y="471173"/>
                </a:lnTo>
                <a:lnTo>
                  <a:pt x="24517" y="448856"/>
                </a:lnTo>
                <a:lnTo>
                  <a:pt x="23575" y="448822"/>
                </a:lnTo>
                <a:close/>
              </a:path>
              <a:path w="200660" h="988060">
                <a:moveTo>
                  <a:pt x="0" y="494014"/>
                </a:moveTo>
                <a:lnTo>
                  <a:pt x="209" y="517378"/>
                </a:lnTo>
                <a:lnTo>
                  <a:pt x="313" y="519579"/>
                </a:lnTo>
                <a:lnTo>
                  <a:pt x="23888" y="518636"/>
                </a:lnTo>
                <a:lnTo>
                  <a:pt x="23783" y="516646"/>
                </a:lnTo>
                <a:lnTo>
                  <a:pt x="23783" y="516959"/>
                </a:lnTo>
                <a:lnTo>
                  <a:pt x="23576" y="493961"/>
                </a:lnTo>
                <a:lnTo>
                  <a:pt x="23575" y="448822"/>
                </a:lnTo>
                <a:lnTo>
                  <a:pt x="1047" y="448017"/>
                </a:lnTo>
                <a:lnTo>
                  <a:pt x="209" y="470545"/>
                </a:lnTo>
                <a:lnTo>
                  <a:pt x="0" y="494014"/>
                </a:lnTo>
                <a:close/>
              </a:path>
              <a:path w="200660" h="988060">
                <a:moveTo>
                  <a:pt x="2305" y="423919"/>
                </a:moveTo>
                <a:lnTo>
                  <a:pt x="2305" y="424234"/>
                </a:lnTo>
                <a:lnTo>
                  <a:pt x="25783" y="425486"/>
                </a:lnTo>
                <a:lnTo>
                  <a:pt x="27555" y="402755"/>
                </a:lnTo>
                <a:lnTo>
                  <a:pt x="27555" y="403070"/>
                </a:lnTo>
                <a:lnTo>
                  <a:pt x="32270" y="357911"/>
                </a:lnTo>
                <a:lnTo>
                  <a:pt x="32270" y="358435"/>
                </a:lnTo>
                <a:lnTo>
                  <a:pt x="32584" y="356235"/>
                </a:lnTo>
                <a:lnTo>
                  <a:pt x="9220" y="352778"/>
                </a:lnTo>
                <a:lnTo>
                  <a:pt x="8906" y="355187"/>
                </a:lnTo>
                <a:lnTo>
                  <a:pt x="4085" y="400765"/>
                </a:lnTo>
                <a:lnTo>
                  <a:pt x="2305" y="423919"/>
                </a:lnTo>
                <a:close/>
              </a:path>
              <a:path w="200660" h="988060">
                <a:moveTo>
                  <a:pt x="25827" y="425489"/>
                </a:moveTo>
                <a:close/>
              </a:path>
              <a:path w="200660" h="988060">
                <a:moveTo>
                  <a:pt x="46625" y="263813"/>
                </a:moveTo>
                <a:lnTo>
                  <a:pt x="46625" y="272520"/>
                </a:lnTo>
                <a:lnTo>
                  <a:pt x="48511" y="264242"/>
                </a:lnTo>
                <a:lnTo>
                  <a:pt x="46625" y="263813"/>
                </a:lnTo>
                <a:close/>
              </a:path>
              <a:path w="200660" h="988060">
                <a:moveTo>
                  <a:pt x="38661" y="262003"/>
                </a:moveTo>
                <a:lnTo>
                  <a:pt x="38661" y="314744"/>
                </a:lnTo>
                <a:lnTo>
                  <a:pt x="46729" y="272101"/>
                </a:lnTo>
                <a:lnTo>
                  <a:pt x="46625" y="272520"/>
                </a:lnTo>
                <a:lnTo>
                  <a:pt x="46625" y="263813"/>
                </a:lnTo>
                <a:lnTo>
                  <a:pt x="38661" y="262003"/>
                </a:lnTo>
                <a:close/>
              </a:path>
              <a:path w="200660" h="988060">
                <a:moveTo>
                  <a:pt x="12677" y="329412"/>
                </a:moveTo>
                <a:lnTo>
                  <a:pt x="36042" y="332870"/>
                </a:lnTo>
                <a:lnTo>
                  <a:pt x="38766" y="314325"/>
                </a:lnTo>
                <a:lnTo>
                  <a:pt x="38661" y="314744"/>
                </a:lnTo>
                <a:lnTo>
                  <a:pt x="38661" y="262003"/>
                </a:lnTo>
                <a:lnTo>
                  <a:pt x="25460" y="259003"/>
                </a:lnTo>
                <a:lnTo>
                  <a:pt x="23575" y="267595"/>
                </a:lnTo>
                <a:lnTo>
                  <a:pt x="15506" y="310658"/>
                </a:lnTo>
                <a:lnTo>
                  <a:pt x="12677" y="329412"/>
                </a:lnTo>
                <a:close/>
              </a:path>
              <a:path w="200660" h="988060">
                <a:moveTo>
                  <a:pt x="72398" y="174372"/>
                </a:moveTo>
                <a:lnTo>
                  <a:pt x="72398" y="175917"/>
                </a:lnTo>
                <a:lnTo>
                  <a:pt x="72504" y="175602"/>
                </a:lnTo>
                <a:lnTo>
                  <a:pt x="72923" y="174555"/>
                </a:lnTo>
                <a:lnTo>
                  <a:pt x="72398" y="174372"/>
                </a:lnTo>
                <a:close/>
              </a:path>
              <a:path w="200660" h="988060">
                <a:moveTo>
                  <a:pt x="72436" y="175821"/>
                </a:moveTo>
                <a:lnTo>
                  <a:pt x="72504" y="175643"/>
                </a:lnTo>
                <a:lnTo>
                  <a:pt x="72436" y="175821"/>
                </a:lnTo>
                <a:close/>
              </a:path>
              <a:path w="200660" h="988060">
                <a:moveTo>
                  <a:pt x="61188" y="170478"/>
                </a:moveTo>
                <a:lnTo>
                  <a:pt x="61188" y="212798"/>
                </a:lnTo>
                <a:lnTo>
                  <a:pt x="66742" y="193833"/>
                </a:lnTo>
                <a:lnTo>
                  <a:pt x="66742" y="194043"/>
                </a:lnTo>
                <a:lnTo>
                  <a:pt x="72436" y="175821"/>
                </a:lnTo>
                <a:lnTo>
                  <a:pt x="72398" y="174372"/>
                </a:lnTo>
                <a:lnTo>
                  <a:pt x="61188" y="170478"/>
                </a:lnTo>
                <a:close/>
              </a:path>
              <a:path w="200660" h="988060">
                <a:moveTo>
                  <a:pt x="30907" y="235849"/>
                </a:moveTo>
                <a:lnTo>
                  <a:pt x="53748" y="241401"/>
                </a:lnTo>
                <a:lnTo>
                  <a:pt x="56055" y="231867"/>
                </a:lnTo>
                <a:lnTo>
                  <a:pt x="56055" y="232181"/>
                </a:lnTo>
                <a:lnTo>
                  <a:pt x="61294" y="212589"/>
                </a:lnTo>
                <a:lnTo>
                  <a:pt x="61188" y="212798"/>
                </a:lnTo>
                <a:lnTo>
                  <a:pt x="61188" y="170478"/>
                </a:lnTo>
                <a:lnTo>
                  <a:pt x="50605" y="166801"/>
                </a:lnTo>
                <a:lnTo>
                  <a:pt x="50082" y="168374"/>
                </a:lnTo>
                <a:lnTo>
                  <a:pt x="44215" y="187024"/>
                </a:lnTo>
                <a:lnTo>
                  <a:pt x="38557" y="206302"/>
                </a:lnTo>
                <a:lnTo>
                  <a:pt x="33214" y="226208"/>
                </a:lnTo>
                <a:lnTo>
                  <a:pt x="30907" y="235849"/>
                </a:lnTo>
                <a:close/>
              </a:path>
              <a:path w="200660" h="988060">
                <a:moveTo>
                  <a:pt x="104775" y="87297"/>
                </a:moveTo>
                <a:lnTo>
                  <a:pt x="104775" y="96706"/>
                </a:lnTo>
                <a:lnTo>
                  <a:pt x="104984" y="96288"/>
                </a:lnTo>
                <a:lnTo>
                  <a:pt x="108652" y="89373"/>
                </a:lnTo>
                <a:lnTo>
                  <a:pt x="104775" y="87297"/>
                </a:lnTo>
                <a:close/>
              </a:path>
              <a:path w="200660" h="988060">
                <a:moveTo>
                  <a:pt x="104843" y="96576"/>
                </a:moveTo>
                <a:lnTo>
                  <a:pt x="104984" y="96310"/>
                </a:lnTo>
                <a:lnTo>
                  <a:pt x="104843" y="96576"/>
                </a:lnTo>
                <a:close/>
              </a:path>
              <a:path w="200660" h="988060">
                <a:moveTo>
                  <a:pt x="97859" y="83595"/>
                </a:moveTo>
                <a:lnTo>
                  <a:pt x="97859" y="110851"/>
                </a:lnTo>
                <a:lnTo>
                  <a:pt x="104843" y="96576"/>
                </a:lnTo>
                <a:lnTo>
                  <a:pt x="104775" y="96706"/>
                </a:lnTo>
                <a:lnTo>
                  <a:pt x="104775" y="87297"/>
                </a:lnTo>
                <a:lnTo>
                  <a:pt x="97859" y="83595"/>
                </a:lnTo>
                <a:close/>
              </a:path>
              <a:path w="200660" h="988060">
                <a:moveTo>
                  <a:pt x="84658" y="84421"/>
                </a:moveTo>
                <a:lnTo>
                  <a:pt x="84658" y="141865"/>
                </a:lnTo>
                <a:lnTo>
                  <a:pt x="91363" y="125625"/>
                </a:lnTo>
                <a:lnTo>
                  <a:pt x="98069" y="110432"/>
                </a:lnTo>
                <a:lnTo>
                  <a:pt x="97859" y="110851"/>
                </a:lnTo>
                <a:lnTo>
                  <a:pt x="97859" y="83595"/>
                </a:lnTo>
                <a:lnTo>
                  <a:pt x="87905" y="78266"/>
                </a:lnTo>
                <a:lnTo>
                  <a:pt x="84658" y="84421"/>
                </a:lnTo>
                <a:close/>
              </a:path>
              <a:path w="200660" h="988060">
                <a:moveTo>
                  <a:pt x="91258" y="125939"/>
                </a:moveTo>
                <a:lnTo>
                  <a:pt x="91363" y="125699"/>
                </a:lnTo>
                <a:lnTo>
                  <a:pt x="91258" y="125939"/>
                </a:lnTo>
                <a:close/>
              </a:path>
              <a:path w="200660" h="988060">
                <a:moveTo>
                  <a:pt x="58568" y="144275"/>
                </a:moveTo>
                <a:lnTo>
                  <a:pt x="80676" y="152552"/>
                </a:lnTo>
                <a:lnTo>
                  <a:pt x="84867" y="141551"/>
                </a:lnTo>
                <a:lnTo>
                  <a:pt x="84658" y="141865"/>
                </a:lnTo>
                <a:lnTo>
                  <a:pt x="84658" y="84421"/>
                </a:lnTo>
                <a:lnTo>
                  <a:pt x="83925" y="85810"/>
                </a:lnTo>
                <a:lnTo>
                  <a:pt x="76589" y="100689"/>
                </a:lnTo>
                <a:lnTo>
                  <a:pt x="69674" y="116509"/>
                </a:lnTo>
                <a:lnTo>
                  <a:pt x="62864" y="133064"/>
                </a:lnTo>
                <a:lnTo>
                  <a:pt x="58568" y="144275"/>
                </a:lnTo>
                <a:close/>
              </a:path>
              <a:path w="200660" h="988060">
                <a:moveTo>
                  <a:pt x="136233" y="48094"/>
                </a:moveTo>
                <a:lnTo>
                  <a:pt x="147523" y="66846"/>
                </a:lnTo>
                <a:lnTo>
                  <a:pt x="189852" y="0"/>
                </a:lnTo>
                <a:lnTo>
                  <a:pt x="146790" y="3435"/>
                </a:lnTo>
                <a:lnTo>
                  <a:pt x="146790" y="39604"/>
                </a:lnTo>
                <a:lnTo>
                  <a:pt x="136233" y="48094"/>
                </a:lnTo>
                <a:close/>
              </a:path>
              <a:path w="200660" h="988060">
                <a:moveTo>
                  <a:pt x="123978" y="27741"/>
                </a:moveTo>
                <a:lnTo>
                  <a:pt x="136233" y="48094"/>
                </a:lnTo>
                <a:lnTo>
                  <a:pt x="146790" y="39604"/>
                </a:lnTo>
                <a:lnTo>
                  <a:pt x="132016" y="21268"/>
                </a:lnTo>
                <a:lnTo>
                  <a:pt x="123978" y="27741"/>
                </a:lnTo>
                <a:close/>
              </a:path>
              <a:path w="200660" h="988060">
                <a:moveTo>
                  <a:pt x="111061" y="6286"/>
                </a:moveTo>
                <a:lnTo>
                  <a:pt x="123978" y="27741"/>
                </a:lnTo>
                <a:lnTo>
                  <a:pt x="132016" y="21268"/>
                </a:lnTo>
                <a:lnTo>
                  <a:pt x="146790" y="39604"/>
                </a:lnTo>
                <a:lnTo>
                  <a:pt x="146790" y="3435"/>
                </a:lnTo>
                <a:lnTo>
                  <a:pt x="111061" y="6286"/>
                </a:lnTo>
                <a:close/>
              </a:path>
              <a:path w="200660" h="988060">
                <a:moveTo>
                  <a:pt x="133072" y="50636"/>
                </a:moveTo>
                <a:lnTo>
                  <a:pt x="136233" y="48094"/>
                </a:lnTo>
                <a:lnTo>
                  <a:pt x="134006" y="44396"/>
                </a:lnTo>
                <a:lnTo>
                  <a:pt x="134006" y="49349"/>
                </a:lnTo>
                <a:lnTo>
                  <a:pt x="133072" y="50636"/>
                </a:lnTo>
                <a:close/>
              </a:path>
              <a:path w="200660" h="988060">
                <a:moveTo>
                  <a:pt x="131806" y="51654"/>
                </a:moveTo>
                <a:lnTo>
                  <a:pt x="133072" y="50636"/>
                </a:lnTo>
                <a:lnTo>
                  <a:pt x="134006" y="49349"/>
                </a:lnTo>
                <a:lnTo>
                  <a:pt x="131806" y="51654"/>
                </a:lnTo>
                <a:close/>
              </a:path>
              <a:path w="200660" h="988060">
                <a:moveTo>
                  <a:pt x="131806" y="40743"/>
                </a:moveTo>
                <a:lnTo>
                  <a:pt x="131806" y="51654"/>
                </a:lnTo>
                <a:lnTo>
                  <a:pt x="134006" y="49349"/>
                </a:lnTo>
                <a:lnTo>
                  <a:pt x="134006" y="44396"/>
                </a:lnTo>
                <a:lnTo>
                  <a:pt x="131806" y="40743"/>
                </a:lnTo>
                <a:close/>
              </a:path>
              <a:path w="200660" h="988060">
                <a:moveTo>
                  <a:pt x="100164" y="56997"/>
                </a:moveTo>
                <a:lnTo>
                  <a:pt x="119862" y="69885"/>
                </a:lnTo>
                <a:lnTo>
                  <a:pt x="126568" y="59512"/>
                </a:lnTo>
                <a:lnTo>
                  <a:pt x="133072" y="50636"/>
                </a:lnTo>
                <a:lnTo>
                  <a:pt x="131806" y="51654"/>
                </a:lnTo>
                <a:lnTo>
                  <a:pt x="131806" y="40743"/>
                </a:lnTo>
                <a:lnTo>
                  <a:pt x="123978" y="27741"/>
                </a:lnTo>
                <a:lnTo>
                  <a:pt x="115881" y="34262"/>
                </a:lnTo>
                <a:lnTo>
                  <a:pt x="106974" y="46415"/>
                </a:lnTo>
                <a:lnTo>
                  <a:pt x="100164" y="56997"/>
                </a:lnTo>
                <a:close/>
              </a:path>
              <a:path w="200660" h="988060">
                <a:moveTo>
                  <a:pt x="126253" y="60036"/>
                </a:moveTo>
                <a:lnTo>
                  <a:pt x="126568" y="59602"/>
                </a:lnTo>
                <a:lnTo>
                  <a:pt x="126253" y="60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808643" y="3658628"/>
            <a:ext cx="63627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808643" y="4226928"/>
            <a:ext cx="636270" cy="347345"/>
          </a:xfrm>
          <a:custGeom>
            <a:avLst/>
            <a:gdLst/>
            <a:ahLst/>
            <a:cxnLst/>
            <a:rect l="l" t="t" r="r" b="b"/>
            <a:pathLst>
              <a:path w="636270" h="347345">
                <a:moveTo>
                  <a:pt x="0" y="347014"/>
                </a:moveTo>
                <a:lnTo>
                  <a:pt x="636193" y="347014"/>
                </a:lnTo>
                <a:lnTo>
                  <a:pt x="636193" y="0"/>
                </a:lnTo>
                <a:lnTo>
                  <a:pt x="0" y="0"/>
                </a:lnTo>
                <a:lnTo>
                  <a:pt x="0" y="347014"/>
                </a:lnTo>
                <a:close/>
              </a:path>
            </a:pathLst>
          </a:custGeom>
          <a:ln w="1047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818911" y="4232167"/>
            <a:ext cx="625475" cy="348615"/>
          </a:xfrm>
          <a:prstGeom prst="rect">
            <a:avLst/>
          </a:prstGeom>
          <a:solidFill>
            <a:srgbClr val="E2EFDA"/>
          </a:solidFill>
        </p:spPr>
        <p:txBody>
          <a:bodyPr vert="horz" wrap="square" lIns="0" tIns="4762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7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798794" y="4005014"/>
            <a:ext cx="657225" cy="953769"/>
            <a:chOff x="8798794" y="4005014"/>
            <a:chExt cx="657225" cy="953769"/>
          </a:xfrm>
        </p:grpSpPr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2269" y="4005014"/>
              <a:ext cx="70199" cy="22222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809272" y="4602232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09272" y="4602232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2095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824150" y="4631651"/>
            <a:ext cx="6146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803246" y="4969624"/>
            <a:ext cx="647065" cy="358140"/>
            <a:chOff x="8803246" y="4969624"/>
            <a:chExt cx="647065" cy="358140"/>
          </a:xfrm>
        </p:grpSpPr>
        <p:sp>
          <p:nvSpPr>
            <p:cNvPr id="100" name="object 100"/>
            <p:cNvSpPr/>
            <p:nvPr/>
          </p:nvSpPr>
          <p:spPr>
            <a:xfrm>
              <a:off x="8808644" y="497502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08643" y="497502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813672" y="5010623"/>
            <a:ext cx="6305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158570" y="512723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859460" y="3667061"/>
            <a:ext cx="645795" cy="358140"/>
            <a:chOff x="6859460" y="3667061"/>
            <a:chExt cx="645795" cy="358140"/>
          </a:xfrm>
        </p:grpSpPr>
        <p:sp>
          <p:nvSpPr>
            <p:cNvPr id="105" name="object 105"/>
            <p:cNvSpPr/>
            <p:nvPr/>
          </p:nvSpPr>
          <p:spPr>
            <a:xfrm>
              <a:off x="6864857" y="36724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64857" y="3672458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870096" y="3708269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859460" y="4236618"/>
            <a:ext cx="645795" cy="356870"/>
            <a:chOff x="6859460" y="4236618"/>
            <a:chExt cx="645795" cy="356870"/>
          </a:xfrm>
        </p:grpSpPr>
        <p:sp>
          <p:nvSpPr>
            <p:cNvPr id="109" name="object 109"/>
            <p:cNvSpPr/>
            <p:nvPr/>
          </p:nvSpPr>
          <p:spPr>
            <a:xfrm>
              <a:off x="6864857" y="4242015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64857" y="4242016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875126" y="4277093"/>
            <a:ext cx="629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855008" y="4020102"/>
            <a:ext cx="655955" cy="1321435"/>
            <a:chOff x="6855008" y="4020102"/>
            <a:chExt cx="655955" cy="1321435"/>
          </a:xfrm>
        </p:grpSpPr>
        <p:sp>
          <p:nvSpPr>
            <p:cNvPr id="113" name="object 113"/>
            <p:cNvSpPr/>
            <p:nvPr/>
          </p:nvSpPr>
          <p:spPr>
            <a:xfrm>
              <a:off x="7138424" y="4020102"/>
              <a:ext cx="70485" cy="560070"/>
            </a:xfrm>
            <a:custGeom>
              <a:avLst/>
              <a:gdLst/>
              <a:ahLst/>
              <a:cxnLst/>
              <a:rect l="l" t="t" r="r" b="b"/>
              <a:pathLst>
                <a:path w="70484" h="560070">
                  <a:moveTo>
                    <a:pt x="0" y="475783"/>
                  </a:moveTo>
                  <a:lnTo>
                    <a:pt x="35100" y="560021"/>
                  </a:lnTo>
                  <a:lnTo>
                    <a:pt x="70199" y="475783"/>
                  </a:lnTo>
                  <a:lnTo>
                    <a:pt x="68313" y="471173"/>
                  </a:lnTo>
                  <a:lnTo>
                    <a:pt x="60351" y="467821"/>
                  </a:lnTo>
                  <a:lnTo>
                    <a:pt x="55740" y="469706"/>
                  </a:lnTo>
                  <a:lnTo>
                    <a:pt x="42957" y="500346"/>
                  </a:lnTo>
                  <a:lnTo>
                    <a:pt x="42957" y="539591"/>
                  </a:lnTo>
                  <a:lnTo>
                    <a:pt x="27241" y="539591"/>
                  </a:lnTo>
                  <a:lnTo>
                    <a:pt x="27241" y="500343"/>
                  </a:lnTo>
                  <a:lnTo>
                    <a:pt x="14458" y="469706"/>
                  </a:lnTo>
                  <a:lnTo>
                    <a:pt x="9848" y="467821"/>
                  </a:lnTo>
                  <a:lnTo>
                    <a:pt x="1885" y="471173"/>
                  </a:lnTo>
                  <a:lnTo>
                    <a:pt x="0" y="475783"/>
                  </a:lnTo>
                  <a:close/>
                </a:path>
                <a:path w="70484" h="560070">
                  <a:moveTo>
                    <a:pt x="27241" y="500343"/>
                  </a:moveTo>
                  <a:lnTo>
                    <a:pt x="27241" y="539591"/>
                  </a:lnTo>
                  <a:lnTo>
                    <a:pt x="42957" y="539591"/>
                  </a:lnTo>
                  <a:lnTo>
                    <a:pt x="42957" y="500346"/>
                  </a:lnTo>
                  <a:lnTo>
                    <a:pt x="42329" y="501854"/>
                  </a:lnTo>
                  <a:lnTo>
                    <a:pt x="42329" y="536553"/>
                  </a:lnTo>
                  <a:lnTo>
                    <a:pt x="27871" y="536553"/>
                  </a:lnTo>
                  <a:lnTo>
                    <a:pt x="27871" y="501854"/>
                  </a:lnTo>
                  <a:lnTo>
                    <a:pt x="27241" y="500343"/>
                  </a:lnTo>
                  <a:close/>
                </a:path>
                <a:path w="70484" h="560070">
                  <a:moveTo>
                    <a:pt x="27241" y="0"/>
                  </a:moveTo>
                  <a:lnTo>
                    <a:pt x="27241" y="500343"/>
                  </a:lnTo>
                  <a:lnTo>
                    <a:pt x="35100" y="519204"/>
                  </a:lnTo>
                  <a:lnTo>
                    <a:pt x="42957" y="500346"/>
                  </a:lnTo>
                  <a:lnTo>
                    <a:pt x="42957" y="0"/>
                  </a:lnTo>
                  <a:lnTo>
                    <a:pt x="27241" y="0"/>
                  </a:lnTo>
                  <a:close/>
                </a:path>
                <a:path w="70484" h="560070">
                  <a:moveTo>
                    <a:pt x="27871" y="536553"/>
                  </a:moveTo>
                  <a:lnTo>
                    <a:pt x="42329" y="536553"/>
                  </a:lnTo>
                  <a:lnTo>
                    <a:pt x="35100" y="519204"/>
                  </a:lnTo>
                  <a:lnTo>
                    <a:pt x="27871" y="536553"/>
                  </a:lnTo>
                  <a:close/>
                </a:path>
                <a:path w="70484" h="560070">
                  <a:moveTo>
                    <a:pt x="35100" y="519204"/>
                  </a:moveTo>
                  <a:lnTo>
                    <a:pt x="42329" y="536553"/>
                  </a:lnTo>
                  <a:lnTo>
                    <a:pt x="42329" y="501854"/>
                  </a:lnTo>
                  <a:lnTo>
                    <a:pt x="35100" y="519204"/>
                  </a:lnTo>
                  <a:close/>
                </a:path>
                <a:path w="70484" h="560070">
                  <a:moveTo>
                    <a:pt x="27871" y="501854"/>
                  </a:moveTo>
                  <a:lnTo>
                    <a:pt x="27871" y="536553"/>
                  </a:lnTo>
                  <a:lnTo>
                    <a:pt x="35100" y="519204"/>
                  </a:lnTo>
                  <a:lnTo>
                    <a:pt x="27871" y="501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65486" y="4616062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65486" y="4616062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095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64857" y="499010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64857" y="4990109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050811" y="5025186"/>
            <a:ext cx="264795" cy="537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ts val="1280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526357" y="3517223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500925" y="3536753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809051" y="3297050"/>
            <a:ext cx="4318635" cy="2447925"/>
            <a:chOff x="4809051" y="3297050"/>
            <a:chExt cx="4318635" cy="2447925"/>
          </a:xfrm>
        </p:grpSpPr>
        <p:sp>
          <p:nvSpPr>
            <p:cNvPr id="122" name="object 122"/>
            <p:cNvSpPr/>
            <p:nvPr/>
          </p:nvSpPr>
          <p:spPr>
            <a:xfrm>
              <a:off x="7183577" y="3297059"/>
              <a:ext cx="1944370" cy="377825"/>
            </a:xfrm>
            <a:custGeom>
              <a:avLst/>
              <a:gdLst/>
              <a:ahLst/>
              <a:cxnLst/>
              <a:rect l="l" t="t" r="r" b="b"/>
              <a:pathLst>
                <a:path w="1944370" h="377825">
                  <a:moveTo>
                    <a:pt x="77635" y="307086"/>
                  </a:moveTo>
                  <a:lnTo>
                    <a:pt x="66433" y="296189"/>
                  </a:lnTo>
                  <a:lnTo>
                    <a:pt x="55422" y="307505"/>
                  </a:lnTo>
                  <a:lnTo>
                    <a:pt x="66738" y="318401"/>
                  </a:lnTo>
                  <a:lnTo>
                    <a:pt x="77635" y="307086"/>
                  </a:lnTo>
                  <a:close/>
                </a:path>
                <a:path w="1944370" h="377825">
                  <a:moveTo>
                    <a:pt x="85598" y="335381"/>
                  </a:moveTo>
                  <a:lnTo>
                    <a:pt x="83921" y="331393"/>
                  </a:lnTo>
                  <a:lnTo>
                    <a:pt x="82143" y="327418"/>
                  </a:lnTo>
                  <a:lnTo>
                    <a:pt x="77635" y="325577"/>
                  </a:lnTo>
                  <a:lnTo>
                    <a:pt x="77330" y="325628"/>
                  </a:lnTo>
                  <a:lnTo>
                    <a:pt x="73558" y="327317"/>
                  </a:lnTo>
                  <a:lnTo>
                    <a:pt x="47167" y="338734"/>
                  </a:lnTo>
                  <a:lnTo>
                    <a:pt x="55841" y="329717"/>
                  </a:lnTo>
                  <a:lnTo>
                    <a:pt x="44526" y="318820"/>
                  </a:lnTo>
                  <a:lnTo>
                    <a:pt x="43980" y="319392"/>
                  </a:lnTo>
                  <a:lnTo>
                    <a:pt x="43980" y="340118"/>
                  </a:lnTo>
                  <a:lnTo>
                    <a:pt x="34048" y="344411"/>
                  </a:lnTo>
                  <a:lnTo>
                    <a:pt x="28397" y="346862"/>
                  </a:lnTo>
                  <a:lnTo>
                    <a:pt x="22733" y="341350"/>
                  </a:lnTo>
                  <a:lnTo>
                    <a:pt x="28346" y="346798"/>
                  </a:lnTo>
                  <a:lnTo>
                    <a:pt x="34556" y="331025"/>
                  </a:lnTo>
                  <a:lnTo>
                    <a:pt x="43980" y="340118"/>
                  </a:lnTo>
                  <a:lnTo>
                    <a:pt x="43980" y="319392"/>
                  </a:lnTo>
                  <a:lnTo>
                    <a:pt x="35763" y="327926"/>
                  </a:lnTo>
                  <a:lnTo>
                    <a:pt x="47879" y="296926"/>
                  </a:lnTo>
                  <a:lnTo>
                    <a:pt x="45897" y="292417"/>
                  </a:lnTo>
                  <a:lnTo>
                    <a:pt x="41910" y="290855"/>
                  </a:lnTo>
                  <a:lnTo>
                    <a:pt x="37820" y="289280"/>
                  </a:lnTo>
                  <a:lnTo>
                    <a:pt x="33629" y="291134"/>
                  </a:lnTo>
                  <a:lnTo>
                    <a:pt x="33324" y="291274"/>
                  </a:lnTo>
                  <a:lnTo>
                    <a:pt x="31648" y="295249"/>
                  </a:lnTo>
                  <a:lnTo>
                    <a:pt x="11836" y="345935"/>
                  </a:lnTo>
                  <a:lnTo>
                    <a:pt x="11112" y="347814"/>
                  </a:lnTo>
                  <a:lnTo>
                    <a:pt x="0" y="376237"/>
                  </a:lnTo>
                  <a:lnTo>
                    <a:pt x="79844" y="341769"/>
                  </a:lnTo>
                  <a:lnTo>
                    <a:pt x="83820" y="339991"/>
                  </a:lnTo>
                  <a:lnTo>
                    <a:pt x="85598" y="335381"/>
                  </a:lnTo>
                  <a:close/>
                </a:path>
                <a:path w="1944370" h="377825">
                  <a:moveTo>
                    <a:pt x="99542" y="284454"/>
                  </a:moveTo>
                  <a:lnTo>
                    <a:pt x="88226" y="273558"/>
                  </a:lnTo>
                  <a:lnTo>
                    <a:pt x="77330" y="284873"/>
                  </a:lnTo>
                  <a:lnTo>
                    <a:pt x="88646" y="295770"/>
                  </a:lnTo>
                  <a:lnTo>
                    <a:pt x="99542" y="284454"/>
                  </a:lnTo>
                  <a:close/>
                </a:path>
                <a:path w="1944370" h="377825">
                  <a:moveTo>
                    <a:pt x="121335" y="261823"/>
                  </a:moveTo>
                  <a:lnTo>
                    <a:pt x="110020" y="250926"/>
                  </a:lnTo>
                  <a:lnTo>
                    <a:pt x="99123" y="262242"/>
                  </a:lnTo>
                  <a:lnTo>
                    <a:pt x="110439" y="273138"/>
                  </a:lnTo>
                  <a:lnTo>
                    <a:pt x="121335" y="261823"/>
                  </a:lnTo>
                  <a:close/>
                </a:path>
                <a:path w="1944370" h="377825">
                  <a:moveTo>
                    <a:pt x="143230" y="239191"/>
                  </a:moveTo>
                  <a:lnTo>
                    <a:pt x="131914" y="228295"/>
                  </a:lnTo>
                  <a:lnTo>
                    <a:pt x="120916" y="239610"/>
                  </a:lnTo>
                  <a:lnTo>
                    <a:pt x="132232" y="250507"/>
                  </a:lnTo>
                  <a:lnTo>
                    <a:pt x="143230" y="239191"/>
                  </a:lnTo>
                  <a:close/>
                </a:path>
                <a:path w="1944370" h="377825">
                  <a:moveTo>
                    <a:pt x="165023" y="216674"/>
                  </a:moveTo>
                  <a:lnTo>
                    <a:pt x="153708" y="205663"/>
                  </a:lnTo>
                  <a:lnTo>
                    <a:pt x="142811" y="216979"/>
                  </a:lnTo>
                  <a:lnTo>
                    <a:pt x="154127" y="227990"/>
                  </a:lnTo>
                  <a:lnTo>
                    <a:pt x="165023" y="216674"/>
                  </a:lnTo>
                  <a:close/>
                </a:path>
                <a:path w="1944370" h="377825">
                  <a:moveTo>
                    <a:pt x="186817" y="194043"/>
                  </a:moveTo>
                  <a:lnTo>
                    <a:pt x="175501" y="183146"/>
                  </a:lnTo>
                  <a:lnTo>
                    <a:pt x="164604" y="194462"/>
                  </a:lnTo>
                  <a:lnTo>
                    <a:pt x="175920" y="205359"/>
                  </a:lnTo>
                  <a:lnTo>
                    <a:pt x="186817" y="194043"/>
                  </a:lnTo>
                  <a:close/>
                </a:path>
                <a:path w="1944370" h="377825">
                  <a:moveTo>
                    <a:pt x="208711" y="171411"/>
                  </a:moveTo>
                  <a:lnTo>
                    <a:pt x="197396" y="160515"/>
                  </a:lnTo>
                  <a:lnTo>
                    <a:pt x="186499" y="171831"/>
                  </a:lnTo>
                  <a:lnTo>
                    <a:pt x="197713" y="182727"/>
                  </a:lnTo>
                  <a:lnTo>
                    <a:pt x="208711" y="171411"/>
                  </a:lnTo>
                  <a:close/>
                </a:path>
                <a:path w="1944370" h="377825">
                  <a:moveTo>
                    <a:pt x="230505" y="148780"/>
                  </a:moveTo>
                  <a:lnTo>
                    <a:pt x="219189" y="137883"/>
                  </a:lnTo>
                  <a:lnTo>
                    <a:pt x="208292" y="149199"/>
                  </a:lnTo>
                  <a:lnTo>
                    <a:pt x="219608" y="160096"/>
                  </a:lnTo>
                  <a:lnTo>
                    <a:pt x="230505" y="148780"/>
                  </a:lnTo>
                  <a:close/>
                </a:path>
                <a:path w="1944370" h="377825">
                  <a:moveTo>
                    <a:pt x="252298" y="126149"/>
                  </a:moveTo>
                  <a:lnTo>
                    <a:pt x="240982" y="115252"/>
                  </a:lnTo>
                  <a:lnTo>
                    <a:pt x="230085" y="126568"/>
                  </a:lnTo>
                  <a:lnTo>
                    <a:pt x="241401" y="137464"/>
                  </a:lnTo>
                  <a:lnTo>
                    <a:pt x="252298" y="126149"/>
                  </a:lnTo>
                  <a:close/>
                </a:path>
                <a:path w="1944370" h="377825">
                  <a:moveTo>
                    <a:pt x="274193" y="103517"/>
                  </a:moveTo>
                  <a:lnTo>
                    <a:pt x="262877" y="92621"/>
                  </a:lnTo>
                  <a:lnTo>
                    <a:pt x="251980" y="103936"/>
                  </a:lnTo>
                  <a:lnTo>
                    <a:pt x="263296" y="114833"/>
                  </a:lnTo>
                  <a:lnTo>
                    <a:pt x="274193" y="103517"/>
                  </a:lnTo>
                  <a:close/>
                </a:path>
                <a:path w="1944370" h="377825">
                  <a:moveTo>
                    <a:pt x="295986" y="80987"/>
                  </a:moveTo>
                  <a:lnTo>
                    <a:pt x="284670" y="69989"/>
                  </a:lnTo>
                  <a:lnTo>
                    <a:pt x="273773" y="81305"/>
                  </a:lnTo>
                  <a:lnTo>
                    <a:pt x="285089" y="92303"/>
                  </a:lnTo>
                  <a:lnTo>
                    <a:pt x="295986" y="80987"/>
                  </a:lnTo>
                  <a:close/>
                </a:path>
                <a:path w="1944370" h="377825">
                  <a:moveTo>
                    <a:pt x="317779" y="58356"/>
                  </a:moveTo>
                  <a:lnTo>
                    <a:pt x="306463" y="47459"/>
                  </a:lnTo>
                  <a:lnTo>
                    <a:pt x="295567" y="58674"/>
                  </a:lnTo>
                  <a:lnTo>
                    <a:pt x="306882" y="69672"/>
                  </a:lnTo>
                  <a:lnTo>
                    <a:pt x="317779" y="58356"/>
                  </a:lnTo>
                  <a:close/>
                </a:path>
                <a:path w="1944370" h="377825">
                  <a:moveTo>
                    <a:pt x="339686" y="35725"/>
                  </a:moveTo>
                  <a:lnTo>
                    <a:pt x="328371" y="24828"/>
                  </a:lnTo>
                  <a:lnTo>
                    <a:pt x="317474" y="36144"/>
                  </a:lnTo>
                  <a:lnTo>
                    <a:pt x="328790" y="47040"/>
                  </a:lnTo>
                  <a:lnTo>
                    <a:pt x="339686" y="35725"/>
                  </a:lnTo>
                  <a:close/>
                </a:path>
                <a:path w="1944370" h="377825">
                  <a:moveTo>
                    <a:pt x="372897" y="3352"/>
                  </a:moveTo>
                  <a:lnTo>
                    <a:pt x="357492" y="0"/>
                  </a:lnTo>
                  <a:lnTo>
                    <a:pt x="355815" y="7645"/>
                  </a:lnTo>
                  <a:lnTo>
                    <a:pt x="350164" y="2197"/>
                  </a:lnTo>
                  <a:lnTo>
                    <a:pt x="339267" y="13512"/>
                  </a:lnTo>
                  <a:lnTo>
                    <a:pt x="350583" y="24409"/>
                  </a:lnTo>
                  <a:lnTo>
                    <a:pt x="358419" y="16268"/>
                  </a:lnTo>
                  <a:lnTo>
                    <a:pt x="369443" y="18745"/>
                  </a:lnTo>
                  <a:lnTo>
                    <a:pt x="372897" y="3352"/>
                  </a:lnTo>
                  <a:close/>
                </a:path>
                <a:path w="1944370" h="377825">
                  <a:moveTo>
                    <a:pt x="403593" y="10261"/>
                  </a:moveTo>
                  <a:lnTo>
                    <a:pt x="388188" y="6807"/>
                  </a:lnTo>
                  <a:lnTo>
                    <a:pt x="384733" y="22098"/>
                  </a:lnTo>
                  <a:lnTo>
                    <a:pt x="400138" y="25565"/>
                  </a:lnTo>
                  <a:lnTo>
                    <a:pt x="403593" y="10261"/>
                  </a:lnTo>
                  <a:close/>
                </a:path>
                <a:path w="1944370" h="377825">
                  <a:moveTo>
                    <a:pt x="434187" y="17068"/>
                  </a:moveTo>
                  <a:lnTo>
                    <a:pt x="418896" y="13614"/>
                  </a:lnTo>
                  <a:lnTo>
                    <a:pt x="415429" y="29019"/>
                  </a:lnTo>
                  <a:lnTo>
                    <a:pt x="430834" y="32372"/>
                  </a:lnTo>
                  <a:lnTo>
                    <a:pt x="434187" y="17068"/>
                  </a:lnTo>
                  <a:close/>
                </a:path>
                <a:path w="1944370" h="377825">
                  <a:moveTo>
                    <a:pt x="464883" y="23888"/>
                  </a:moveTo>
                  <a:lnTo>
                    <a:pt x="449592" y="20535"/>
                  </a:lnTo>
                  <a:lnTo>
                    <a:pt x="446138" y="35826"/>
                  </a:lnTo>
                  <a:lnTo>
                    <a:pt x="461530" y="39281"/>
                  </a:lnTo>
                  <a:lnTo>
                    <a:pt x="464883" y="23888"/>
                  </a:lnTo>
                  <a:close/>
                </a:path>
                <a:path w="1944370" h="377825">
                  <a:moveTo>
                    <a:pt x="495592" y="30695"/>
                  </a:moveTo>
                  <a:lnTo>
                    <a:pt x="480288" y="27343"/>
                  </a:lnTo>
                  <a:lnTo>
                    <a:pt x="476834" y="42633"/>
                  </a:lnTo>
                  <a:lnTo>
                    <a:pt x="492125" y="46101"/>
                  </a:lnTo>
                  <a:lnTo>
                    <a:pt x="495592" y="30695"/>
                  </a:lnTo>
                  <a:close/>
                </a:path>
                <a:path w="1944370" h="377825">
                  <a:moveTo>
                    <a:pt x="526288" y="37604"/>
                  </a:moveTo>
                  <a:lnTo>
                    <a:pt x="510882" y="34150"/>
                  </a:lnTo>
                  <a:lnTo>
                    <a:pt x="507530" y="49555"/>
                  </a:lnTo>
                  <a:lnTo>
                    <a:pt x="522833" y="52908"/>
                  </a:lnTo>
                  <a:lnTo>
                    <a:pt x="526288" y="37604"/>
                  </a:lnTo>
                  <a:close/>
                </a:path>
                <a:path w="1944370" h="377825">
                  <a:moveTo>
                    <a:pt x="556983" y="44424"/>
                  </a:moveTo>
                  <a:lnTo>
                    <a:pt x="541578" y="40957"/>
                  </a:lnTo>
                  <a:lnTo>
                    <a:pt x="538226" y="56362"/>
                  </a:lnTo>
                  <a:lnTo>
                    <a:pt x="553529" y="59715"/>
                  </a:lnTo>
                  <a:lnTo>
                    <a:pt x="556983" y="44424"/>
                  </a:lnTo>
                  <a:close/>
                </a:path>
                <a:path w="1944370" h="377825">
                  <a:moveTo>
                    <a:pt x="587578" y="51231"/>
                  </a:moveTo>
                  <a:lnTo>
                    <a:pt x="572287" y="47879"/>
                  </a:lnTo>
                  <a:lnTo>
                    <a:pt x="568820" y="63169"/>
                  </a:lnTo>
                  <a:lnTo>
                    <a:pt x="584225" y="66636"/>
                  </a:lnTo>
                  <a:lnTo>
                    <a:pt x="587578" y="51231"/>
                  </a:lnTo>
                  <a:close/>
                </a:path>
                <a:path w="1944370" h="377825">
                  <a:moveTo>
                    <a:pt x="618274" y="58140"/>
                  </a:moveTo>
                  <a:lnTo>
                    <a:pt x="602983" y="54686"/>
                  </a:lnTo>
                  <a:lnTo>
                    <a:pt x="599528" y="69989"/>
                  </a:lnTo>
                  <a:lnTo>
                    <a:pt x="614921" y="73444"/>
                  </a:lnTo>
                  <a:lnTo>
                    <a:pt x="618274" y="58140"/>
                  </a:lnTo>
                  <a:close/>
                </a:path>
                <a:path w="1944370" h="377825">
                  <a:moveTo>
                    <a:pt x="648982" y="64960"/>
                  </a:moveTo>
                  <a:lnTo>
                    <a:pt x="633679" y="61493"/>
                  </a:lnTo>
                  <a:lnTo>
                    <a:pt x="630224" y="76898"/>
                  </a:lnTo>
                  <a:lnTo>
                    <a:pt x="645515" y="80251"/>
                  </a:lnTo>
                  <a:lnTo>
                    <a:pt x="648982" y="64960"/>
                  </a:lnTo>
                  <a:close/>
                </a:path>
                <a:path w="1944370" h="377825">
                  <a:moveTo>
                    <a:pt x="679678" y="71767"/>
                  </a:moveTo>
                  <a:lnTo>
                    <a:pt x="664273" y="68313"/>
                  </a:lnTo>
                  <a:lnTo>
                    <a:pt x="660920" y="83705"/>
                  </a:lnTo>
                  <a:lnTo>
                    <a:pt x="676224" y="87058"/>
                  </a:lnTo>
                  <a:lnTo>
                    <a:pt x="679678" y="71767"/>
                  </a:lnTo>
                  <a:close/>
                </a:path>
                <a:path w="1944370" h="377825">
                  <a:moveTo>
                    <a:pt x="710374" y="78574"/>
                  </a:moveTo>
                  <a:lnTo>
                    <a:pt x="694969" y="75222"/>
                  </a:lnTo>
                  <a:lnTo>
                    <a:pt x="691616" y="90525"/>
                  </a:lnTo>
                  <a:lnTo>
                    <a:pt x="706920" y="93980"/>
                  </a:lnTo>
                  <a:lnTo>
                    <a:pt x="710374" y="78574"/>
                  </a:lnTo>
                  <a:close/>
                </a:path>
                <a:path w="1944370" h="377825">
                  <a:moveTo>
                    <a:pt x="740968" y="85496"/>
                  </a:moveTo>
                  <a:lnTo>
                    <a:pt x="725678" y="82029"/>
                  </a:lnTo>
                  <a:lnTo>
                    <a:pt x="722210" y="97332"/>
                  </a:lnTo>
                  <a:lnTo>
                    <a:pt x="737616" y="100787"/>
                  </a:lnTo>
                  <a:lnTo>
                    <a:pt x="740968" y="85496"/>
                  </a:lnTo>
                  <a:close/>
                </a:path>
                <a:path w="1944370" h="377825">
                  <a:moveTo>
                    <a:pt x="771664" y="92303"/>
                  </a:moveTo>
                  <a:lnTo>
                    <a:pt x="756373" y="88849"/>
                  </a:lnTo>
                  <a:lnTo>
                    <a:pt x="752919" y="104241"/>
                  </a:lnTo>
                  <a:lnTo>
                    <a:pt x="768311" y="107594"/>
                  </a:lnTo>
                  <a:lnTo>
                    <a:pt x="771664" y="92303"/>
                  </a:lnTo>
                  <a:close/>
                </a:path>
                <a:path w="1944370" h="377825">
                  <a:moveTo>
                    <a:pt x="802373" y="99110"/>
                  </a:moveTo>
                  <a:lnTo>
                    <a:pt x="787069" y="95656"/>
                  </a:lnTo>
                  <a:lnTo>
                    <a:pt x="783615" y="111061"/>
                  </a:lnTo>
                  <a:lnTo>
                    <a:pt x="798906" y="114515"/>
                  </a:lnTo>
                  <a:lnTo>
                    <a:pt x="802373" y="99110"/>
                  </a:lnTo>
                  <a:close/>
                </a:path>
                <a:path w="1944370" h="377825">
                  <a:moveTo>
                    <a:pt x="833069" y="105918"/>
                  </a:moveTo>
                  <a:lnTo>
                    <a:pt x="817765" y="102565"/>
                  </a:lnTo>
                  <a:lnTo>
                    <a:pt x="814311" y="117868"/>
                  </a:lnTo>
                  <a:lnTo>
                    <a:pt x="829614" y="121323"/>
                  </a:lnTo>
                  <a:lnTo>
                    <a:pt x="833069" y="105918"/>
                  </a:lnTo>
                  <a:close/>
                </a:path>
                <a:path w="1944370" h="377825">
                  <a:moveTo>
                    <a:pt x="863765" y="112839"/>
                  </a:moveTo>
                  <a:lnTo>
                    <a:pt x="848360" y="109385"/>
                  </a:lnTo>
                  <a:lnTo>
                    <a:pt x="845007" y="124675"/>
                  </a:lnTo>
                  <a:lnTo>
                    <a:pt x="860310" y="128130"/>
                  </a:lnTo>
                  <a:lnTo>
                    <a:pt x="863765" y="112839"/>
                  </a:lnTo>
                  <a:close/>
                </a:path>
                <a:path w="1944370" h="377825">
                  <a:moveTo>
                    <a:pt x="894461" y="119646"/>
                  </a:moveTo>
                  <a:lnTo>
                    <a:pt x="879068" y="116192"/>
                  </a:lnTo>
                  <a:lnTo>
                    <a:pt x="875715" y="131597"/>
                  </a:lnTo>
                  <a:lnTo>
                    <a:pt x="891006" y="134950"/>
                  </a:lnTo>
                  <a:lnTo>
                    <a:pt x="894461" y="119646"/>
                  </a:lnTo>
                  <a:close/>
                </a:path>
                <a:path w="1944370" h="377825">
                  <a:moveTo>
                    <a:pt x="925055" y="126453"/>
                  </a:moveTo>
                  <a:lnTo>
                    <a:pt x="909764" y="123101"/>
                  </a:lnTo>
                  <a:lnTo>
                    <a:pt x="906310" y="138404"/>
                  </a:lnTo>
                  <a:lnTo>
                    <a:pt x="921702" y="141859"/>
                  </a:lnTo>
                  <a:lnTo>
                    <a:pt x="925055" y="126453"/>
                  </a:lnTo>
                  <a:close/>
                </a:path>
                <a:path w="1944370" h="377825">
                  <a:moveTo>
                    <a:pt x="955763" y="133273"/>
                  </a:moveTo>
                  <a:lnTo>
                    <a:pt x="940460" y="129921"/>
                  </a:lnTo>
                  <a:lnTo>
                    <a:pt x="937006" y="145211"/>
                  </a:lnTo>
                  <a:lnTo>
                    <a:pt x="952411" y="148666"/>
                  </a:lnTo>
                  <a:lnTo>
                    <a:pt x="955763" y="133273"/>
                  </a:lnTo>
                  <a:close/>
                </a:path>
                <a:path w="1944370" h="377825">
                  <a:moveTo>
                    <a:pt x="986459" y="140182"/>
                  </a:moveTo>
                  <a:lnTo>
                    <a:pt x="971156" y="136728"/>
                  </a:lnTo>
                  <a:lnTo>
                    <a:pt x="967701" y="152019"/>
                  </a:lnTo>
                  <a:lnTo>
                    <a:pt x="983005" y="155486"/>
                  </a:lnTo>
                  <a:lnTo>
                    <a:pt x="986459" y="140182"/>
                  </a:lnTo>
                  <a:close/>
                </a:path>
                <a:path w="1944370" h="377825">
                  <a:moveTo>
                    <a:pt x="1017155" y="146989"/>
                  </a:moveTo>
                  <a:lnTo>
                    <a:pt x="1001750" y="143535"/>
                  </a:lnTo>
                  <a:lnTo>
                    <a:pt x="998397" y="158940"/>
                  </a:lnTo>
                  <a:lnTo>
                    <a:pt x="1013701" y="162293"/>
                  </a:lnTo>
                  <a:lnTo>
                    <a:pt x="1017155" y="146989"/>
                  </a:lnTo>
                  <a:close/>
                </a:path>
                <a:path w="1944370" h="377825">
                  <a:moveTo>
                    <a:pt x="1047851" y="153809"/>
                  </a:moveTo>
                  <a:lnTo>
                    <a:pt x="1032459" y="150456"/>
                  </a:lnTo>
                  <a:lnTo>
                    <a:pt x="1029106" y="165747"/>
                  </a:lnTo>
                  <a:lnTo>
                    <a:pt x="1044397" y="169202"/>
                  </a:lnTo>
                  <a:lnTo>
                    <a:pt x="1047851" y="153809"/>
                  </a:lnTo>
                  <a:close/>
                </a:path>
                <a:path w="1944370" h="377825">
                  <a:moveTo>
                    <a:pt x="1078445" y="160616"/>
                  </a:moveTo>
                  <a:lnTo>
                    <a:pt x="1063155" y="157264"/>
                  </a:lnTo>
                  <a:lnTo>
                    <a:pt x="1059700" y="172554"/>
                  </a:lnTo>
                  <a:lnTo>
                    <a:pt x="1075093" y="176022"/>
                  </a:lnTo>
                  <a:lnTo>
                    <a:pt x="1078445" y="160616"/>
                  </a:lnTo>
                  <a:close/>
                </a:path>
                <a:path w="1944370" h="377825">
                  <a:moveTo>
                    <a:pt x="1109154" y="167525"/>
                  </a:moveTo>
                  <a:lnTo>
                    <a:pt x="1093851" y="164071"/>
                  </a:lnTo>
                  <a:lnTo>
                    <a:pt x="1090396" y="179374"/>
                  </a:lnTo>
                  <a:lnTo>
                    <a:pt x="1105801" y="182829"/>
                  </a:lnTo>
                  <a:lnTo>
                    <a:pt x="1109154" y="167525"/>
                  </a:lnTo>
                  <a:close/>
                </a:path>
                <a:path w="1944370" h="377825">
                  <a:moveTo>
                    <a:pt x="1139850" y="174345"/>
                  </a:moveTo>
                  <a:lnTo>
                    <a:pt x="1124546" y="170878"/>
                  </a:lnTo>
                  <a:lnTo>
                    <a:pt x="1121092" y="186283"/>
                  </a:lnTo>
                  <a:lnTo>
                    <a:pt x="1136396" y="189636"/>
                  </a:lnTo>
                  <a:lnTo>
                    <a:pt x="1139850" y="174345"/>
                  </a:lnTo>
                  <a:close/>
                </a:path>
                <a:path w="1944370" h="377825">
                  <a:moveTo>
                    <a:pt x="1170546" y="181152"/>
                  </a:moveTo>
                  <a:lnTo>
                    <a:pt x="1155141" y="177800"/>
                  </a:lnTo>
                  <a:lnTo>
                    <a:pt x="1151788" y="193090"/>
                  </a:lnTo>
                  <a:lnTo>
                    <a:pt x="1167091" y="196557"/>
                  </a:lnTo>
                  <a:lnTo>
                    <a:pt x="1170546" y="181152"/>
                  </a:lnTo>
                  <a:close/>
                </a:path>
                <a:path w="1944370" h="377825">
                  <a:moveTo>
                    <a:pt x="1201242" y="188061"/>
                  </a:moveTo>
                  <a:lnTo>
                    <a:pt x="1185849" y="184607"/>
                  </a:lnTo>
                  <a:lnTo>
                    <a:pt x="1182497" y="199910"/>
                  </a:lnTo>
                  <a:lnTo>
                    <a:pt x="1197787" y="203365"/>
                  </a:lnTo>
                  <a:lnTo>
                    <a:pt x="1201242" y="188061"/>
                  </a:lnTo>
                  <a:close/>
                </a:path>
                <a:path w="1944370" h="377825">
                  <a:moveTo>
                    <a:pt x="1231950" y="194881"/>
                  </a:moveTo>
                  <a:lnTo>
                    <a:pt x="1216545" y="191414"/>
                  </a:lnTo>
                  <a:lnTo>
                    <a:pt x="1213091" y="206819"/>
                  </a:lnTo>
                  <a:lnTo>
                    <a:pt x="1228483" y="210172"/>
                  </a:lnTo>
                  <a:lnTo>
                    <a:pt x="1231950" y="194881"/>
                  </a:lnTo>
                  <a:close/>
                </a:path>
                <a:path w="1944370" h="377825">
                  <a:moveTo>
                    <a:pt x="1262545" y="201688"/>
                  </a:moveTo>
                  <a:lnTo>
                    <a:pt x="1247241" y="198234"/>
                  </a:lnTo>
                  <a:lnTo>
                    <a:pt x="1243787" y="213626"/>
                  </a:lnTo>
                  <a:lnTo>
                    <a:pt x="1259192" y="216979"/>
                  </a:lnTo>
                  <a:lnTo>
                    <a:pt x="1262545" y="201688"/>
                  </a:lnTo>
                  <a:close/>
                </a:path>
                <a:path w="1944370" h="377825">
                  <a:moveTo>
                    <a:pt x="1293241" y="208495"/>
                  </a:moveTo>
                  <a:lnTo>
                    <a:pt x="1277937" y="205143"/>
                  </a:lnTo>
                  <a:lnTo>
                    <a:pt x="1274483" y="220446"/>
                  </a:lnTo>
                  <a:lnTo>
                    <a:pt x="1289888" y="223901"/>
                  </a:lnTo>
                  <a:lnTo>
                    <a:pt x="1293241" y="208495"/>
                  </a:lnTo>
                  <a:close/>
                </a:path>
                <a:path w="1944370" h="377825">
                  <a:moveTo>
                    <a:pt x="1323936" y="215417"/>
                  </a:moveTo>
                  <a:lnTo>
                    <a:pt x="1308646" y="211950"/>
                  </a:lnTo>
                  <a:lnTo>
                    <a:pt x="1305179" y="227253"/>
                  </a:lnTo>
                  <a:lnTo>
                    <a:pt x="1320482" y="230708"/>
                  </a:lnTo>
                  <a:lnTo>
                    <a:pt x="1323936" y="215417"/>
                  </a:lnTo>
                  <a:close/>
                </a:path>
                <a:path w="1944370" h="377825">
                  <a:moveTo>
                    <a:pt x="1354632" y="222224"/>
                  </a:moveTo>
                  <a:lnTo>
                    <a:pt x="1339240" y="218770"/>
                  </a:lnTo>
                  <a:lnTo>
                    <a:pt x="1335887" y="234162"/>
                  </a:lnTo>
                  <a:lnTo>
                    <a:pt x="1351178" y="237515"/>
                  </a:lnTo>
                  <a:lnTo>
                    <a:pt x="1354632" y="222224"/>
                  </a:lnTo>
                  <a:close/>
                </a:path>
                <a:path w="1944370" h="377825">
                  <a:moveTo>
                    <a:pt x="1385341" y="229031"/>
                  </a:moveTo>
                  <a:lnTo>
                    <a:pt x="1369936" y="225577"/>
                  </a:lnTo>
                  <a:lnTo>
                    <a:pt x="1366583" y="240982"/>
                  </a:lnTo>
                  <a:lnTo>
                    <a:pt x="1381874" y="244335"/>
                  </a:lnTo>
                  <a:lnTo>
                    <a:pt x="1385341" y="229031"/>
                  </a:lnTo>
                  <a:close/>
                </a:path>
                <a:path w="1944370" h="377825">
                  <a:moveTo>
                    <a:pt x="1415935" y="235839"/>
                  </a:moveTo>
                  <a:lnTo>
                    <a:pt x="1400632" y="232486"/>
                  </a:lnTo>
                  <a:lnTo>
                    <a:pt x="1397177" y="247789"/>
                  </a:lnTo>
                  <a:lnTo>
                    <a:pt x="1412582" y="251244"/>
                  </a:lnTo>
                  <a:lnTo>
                    <a:pt x="1415935" y="235839"/>
                  </a:lnTo>
                  <a:close/>
                </a:path>
                <a:path w="1944370" h="377825">
                  <a:moveTo>
                    <a:pt x="1446631" y="242760"/>
                  </a:moveTo>
                  <a:lnTo>
                    <a:pt x="1431328" y="239306"/>
                  </a:lnTo>
                  <a:lnTo>
                    <a:pt x="1427873" y="254596"/>
                  </a:lnTo>
                  <a:lnTo>
                    <a:pt x="1443278" y="258051"/>
                  </a:lnTo>
                  <a:lnTo>
                    <a:pt x="1446631" y="242760"/>
                  </a:lnTo>
                  <a:close/>
                </a:path>
                <a:path w="1944370" h="377825">
                  <a:moveTo>
                    <a:pt x="1477327" y="249567"/>
                  </a:moveTo>
                  <a:lnTo>
                    <a:pt x="1462036" y="246113"/>
                  </a:lnTo>
                  <a:lnTo>
                    <a:pt x="1458569" y="261518"/>
                  </a:lnTo>
                  <a:lnTo>
                    <a:pt x="1473873" y="264871"/>
                  </a:lnTo>
                  <a:lnTo>
                    <a:pt x="1477327" y="249567"/>
                  </a:lnTo>
                  <a:close/>
                </a:path>
                <a:path w="1944370" h="377825">
                  <a:moveTo>
                    <a:pt x="1508023" y="256374"/>
                  </a:moveTo>
                  <a:lnTo>
                    <a:pt x="1492631" y="252920"/>
                  </a:lnTo>
                  <a:lnTo>
                    <a:pt x="1489278" y="268325"/>
                  </a:lnTo>
                  <a:lnTo>
                    <a:pt x="1504569" y="271780"/>
                  </a:lnTo>
                  <a:lnTo>
                    <a:pt x="1508023" y="256374"/>
                  </a:lnTo>
                  <a:close/>
                </a:path>
                <a:path w="1944370" h="377825">
                  <a:moveTo>
                    <a:pt x="1538732" y="263194"/>
                  </a:moveTo>
                  <a:lnTo>
                    <a:pt x="1523326" y="259842"/>
                  </a:lnTo>
                  <a:lnTo>
                    <a:pt x="1519974" y="275132"/>
                  </a:lnTo>
                  <a:lnTo>
                    <a:pt x="1535264" y="278587"/>
                  </a:lnTo>
                  <a:lnTo>
                    <a:pt x="1538732" y="263194"/>
                  </a:lnTo>
                  <a:close/>
                </a:path>
                <a:path w="1944370" h="377825">
                  <a:moveTo>
                    <a:pt x="1569326" y="270103"/>
                  </a:moveTo>
                  <a:lnTo>
                    <a:pt x="1554022" y="266649"/>
                  </a:lnTo>
                  <a:lnTo>
                    <a:pt x="1550568" y="281940"/>
                  </a:lnTo>
                  <a:lnTo>
                    <a:pt x="1565973" y="285407"/>
                  </a:lnTo>
                  <a:lnTo>
                    <a:pt x="1569326" y="270103"/>
                  </a:lnTo>
                  <a:close/>
                </a:path>
                <a:path w="1944370" h="377825">
                  <a:moveTo>
                    <a:pt x="1600022" y="276910"/>
                  </a:moveTo>
                  <a:lnTo>
                    <a:pt x="1584718" y="273456"/>
                  </a:lnTo>
                  <a:lnTo>
                    <a:pt x="1581264" y="288861"/>
                  </a:lnTo>
                  <a:lnTo>
                    <a:pt x="1596669" y="292214"/>
                  </a:lnTo>
                  <a:lnTo>
                    <a:pt x="1600022" y="276910"/>
                  </a:lnTo>
                  <a:close/>
                </a:path>
                <a:path w="1944370" h="377825">
                  <a:moveTo>
                    <a:pt x="1630718" y="283730"/>
                  </a:moveTo>
                  <a:lnTo>
                    <a:pt x="1615427" y="280377"/>
                  </a:lnTo>
                  <a:lnTo>
                    <a:pt x="1611960" y="295668"/>
                  </a:lnTo>
                  <a:lnTo>
                    <a:pt x="1627263" y="299123"/>
                  </a:lnTo>
                  <a:lnTo>
                    <a:pt x="1630718" y="283730"/>
                  </a:lnTo>
                  <a:close/>
                </a:path>
                <a:path w="1944370" h="377825">
                  <a:moveTo>
                    <a:pt x="1661414" y="290537"/>
                  </a:moveTo>
                  <a:lnTo>
                    <a:pt x="1646123" y="287185"/>
                  </a:lnTo>
                  <a:lnTo>
                    <a:pt x="1642668" y="302475"/>
                  </a:lnTo>
                  <a:lnTo>
                    <a:pt x="1657959" y="305943"/>
                  </a:lnTo>
                  <a:lnTo>
                    <a:pt x="1661414" y="290537"/>
                  </a:lnTo>
                  <a:close/>
                </a:path>
                <a:path w="1944370" h="377825">
                  <a:moveTo>
                    <a:pt x="1692122" y="297446"/>
                  </a:moveTo>
                  <a:lnTo>
                    <a:pt x="1676717" y="293992"/>
                  </a:lnTo>
                  <a:lnTo>
                    <a:pt x="1673364" y="309295"/>
                  </a:lnTo>
                  <a:lnTo>
                    <a:pt x="1688655" y="312750"/>
                  </a:lnTo>
                  <a:lnTo>
                    <a:pt x="1692122" y="297446"/>
                  </a:lnTo>
                  <a:close/>
                </a:path>
                <a:path w="1944370" h="377825">
                  <a:moveTo>
                    <a:pt x="1722818" y="304266"/>
                  </a:moveTo>
                  <a:lnTo>
                    <a:pt x="1707413" y="300799"/>
                  </a:lnTo>
                  <a:lnTo>
                    <a:pt x="1704060" y="316204"/>
                  </a:lnTo>
                  <a:lnTo>
                    <a:pt x="1719364" y="319557"/>
                  </a:lnTo>
                  <a:lnTo>
                    <a:pt x="1722818" y="304266"/>
                  </a:lnTo>
                  <a:close/>
                </a:path>
                <a:path w="1944370" h="377825">
                  <a:moveTo>
                    <a:pt x="1753412" y="311073"/>
                  </a:moveTo>
                  <a:lnTo>
                    <a:pt x="1738109" y="307721"/>
                  </a:lnTo>
                  <a:lnTo>
                    <a:pt x="1734654" y="323011"/>
                  </a:lnTo>
                  <a:lnTo>
                    <a:pt x="1750060" y="326478"/>
                  </a:lnTo>
                  <a:lnTo>
                    <a:pt x="1753412" y="311073"/>
                  </a:lnTo>
                  <a:close/>
                </a:path>
                <a:path w="1944370" h="377825">
                  <a:moveTo>
                    <a:pt x="1784108" y="317881"/>
                  </a:moveTo>
                  <a:lnTo>
                    <a:pt x="1768817" y="314528"/>
                  </a:lnTo>
                  <a:lnTo>
                    <a:pt x="1765350" y="329831"/>
                  </a:lnTo>
                  <a:lnTo>
                    <a:pt x="1780755" y="333286"/>
                  </a:lnTo>
                  <a:lnTo>
                    <a:pt x="1784108" y="317881"/>
                  </a:lnTo>
                  <a:close/>
                </a:path>
                <a:path w="1944370" h="377825">
                  <a:moveTo>
                    <a:pt x="1814804" y="324802"/>
                  </a:moveTo>
                  <a:lnTo>
                    <a:pt x="1799513" y="321335"/>
                  </a:lnTo>
                  <a:lnTo>
                    <a:pt x="1796059" y="336740"/>
                  </a:lnTo>
                  <a:lnTo>
                    <a:pt x="1811350" y="340093"/>
                  </a:lnTo>
                  <a:lnTo>
                    <a:pt x="1814804" y="324802"/>
                  </a:lnTo>
                  <a:close/>
                </a:path>
                <a:path w="1944370" h="377825">
                  <a:moveTo>
                    <a:pt x="1845513" y="331609"/>
                  </a:moveTo>
                  <a:lnTo>
                    <a:pt x="1830108" y="328155"/>
                  </a:lnTo>
                  <a:lnTo>
                    <a:pt x="1826755" y="343547"/>
                  </a:lnTo>
                  <a:lnTo>
                    <a:pt x="1842046" y="346900"/>
                  </a:lnTo>
                  <a:lnTo>
                    <a:pt x="1845513" y="331609"/>
                  </a:lnTo>
                  <a:close/>
                </a:path>
                <a:path w="1944370" h="377825">
                  <a:moveTo>
                    <a:pt x="1876209" y="338416"/>
                  </a:moveTo>
                  <a:lnTo>
                    <a:pt x="1860804" y="335064"/>
                  </a:lnTo>
                  <a:lnTo>
                    <a:pt x="1857451" y="350367"/>
                  </a:lnTo>
                  <a:lnTo>
                    <a:pt x="1872754" y="353822"/>
                  </a:lnTo>
                  <a:lnTo>
                    <a:pt x="1876209" y="338416"/>
                  </a:lnTo>
                  <a:close/>
                </a:path>
                <a:path w="1944370" h="377825">
                  <a:moveTo>
                    <a:pt x="1944001" y="361569"/>
                  </a:moveTo>
                  <a:lnTo>
                    <a:pt x="1925764" y="348716"/>
                  </a:lnTo>
                  <a:lnTo>
                    <a:pt x="1906803" y="335356"/>
                  </a:lnTo>
                  <a:lnTo>
                    <a:pt x="1869401" y="308978"/>
                  </a:lnTo>
                  <a:lnTo>
                    <a:pt x="1864474" y="309816"/>
                  </a:lnTo>
                  <a:lnTo>
                    <a:pt x="1859445" y="316941"/>
                  </a:lnTo>
                  <a:lnTo>
                    <a:pt x="1860283" y="321868"/>
                  </a:lnTo>
                  <a:lnTo>
                    <a:pt x="1891118" y="343585"/>
                  </a:lnTo>
                  <a:lnTo>
                    <a:pt x="1888426" y="355511"/>
                  </a:lnTo>
                  <a:lnTo>
                    <a:pt x="1888045" y="355574"/>
                  </a:lnTo>
                  <a:lnTo>
                    <a:pt x="1851380" y="362102"/>
                  </a:lnTo>
                  <a:lnTo>
                    <a:pt x="1848446" y="366179"/>
                  </a:lnTo>
                  <a:lnTo>
                    <a:pt x="1849285" y="370484"/>
                  </a:lnTo>
                  <a:lnTo>
                    <a:pt x="1850009" y="374675"/>
                  </a:lnTo>
                  <a:lnTo>
                    <a:pt x="1854098" y="377609"/>
                  </a:lnTo>
                  <a:lnTo>
                    <a:pt x="1858391" y="376770"/>
                  </a:lnTo>
                  <a:lnTo>
                    <a:pt x="194400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83577" y="3297059"/>
              <a:ext cx="1943735" cy="392430"/>
            </a:xfrm>
            <a:custGeom>
              <a:avLst/>
              <a:gdLst/>
              <a:ahLst/>
              <a:cxnLst/>
              <a:rect l="l" t="t" r="r" b="b"/>
              <a:pathLst>
                <a:path w="1943734" h="392429">
                  <a:moveTo>
                    <a:pt x="1943366" y="361569"/>
                  </a:moveTo>
                  <a:lnTo>
                    <a:pt x="1935505" y="339204"/>
                  </a:lnTo>
                  <a:lnTo>
                    <a:pt x="1914550" y="279539"/>
                  </a:lnTo>
                  <a:lnTo>
                    <a:pt x="1913191" y="275450"/>
                  </a:lnTo>
                  <a:lnTo>
                    <a:pt x="1908683" y="273253"/>
                  </a:lnTo>
                  <a:lnTo>
                    <a:pt x="1900516" y="276186"/>
                  </a:lnTo>
                  <a:lnTo>
                    <a:pt x="1898319" y="280581"/>
                  </a:lnTo>
                  <a:lnTo>
                    <a:pt x="1909343" y="311988"/>
                  </a:lnTo>
                  <a:lnTo>
                    <a:pt x="1631556" y="2400"/>
                  </a:lnTo>
                  <a:lnTo>
                    <a:pt x="1626247" y="7137"/>
                  </a:lnTo>
                  <a:lnTo>
                    <a:pt x="1624647" y="0"/>
                  </a:lnTo>
                  <a:lnTo>
                    <a:pt x="56591" y="355371"/>
                  </a:lnTo>
                  <a:lnTo>
                    <a:pt x="80048" y="338734"/>
                  </a:lnTo>
                  <a:lnTo>
                    <a:pt x="83502" y="336219"/>
                  </a:lnTo>
                  <a:lnTo>
                    <a:pt x="84340" y="331292"/>
                  </a:lnTo>
                  <a:lnTo>
                    <a:pt x="79311" y="324167"/>
                  </a:lnTo>
                  <a:lnTo>
                    <a:pt x="74396" y="323329"/>
                  </a:lnTo>
                  <a:lnTo>
                    <a:pt x="70929" y="325843"/>
                  </a:lnTo>
                  <a:lnTo>
                    <a:pt x="18122" y="363359"/>
                  </a:lnTo>
                  <a:lnTo>
                    <a:pt x="0" y="376237"/>
                  </a:lnTo>
                  <a:lnTo>
                    <a:pt x="90004" y="391858"/>
                  </a:lnTo>
                  <a:lnTo>
                    <a:pt x="93980" y="389026"/>
                  </a:lnTo>
                  <a:lnTo>
                    <a:pt x="94716" y="384733"/>
                  </a:lnTo>
                  <a:lnTo>
                    <a:pt x="95554" y="380428"/>
                  </a:lnTo>
                  <a:lnTo>
                    <a:pt x="92621" y="376351"/>
                  </a:lnTo>
                  <a:lnTo>
                    <a:pt x="60020" y="370700"/>
                  </a:lnTo>
                  <a:lnTo>
                    <a:pt x="1623009" y="16446"/>
                  </a:lnTo>
                  <a:lnTo>
                    <a:pt x="1897583" y="322427"/>
                  </a:lnTo>
                  <a:lnTo>
                    <a:pt x="1867611" y="308140"/>
                  </a:lnTo>
                  <a:lnTo>
                    <a:pt x="1863001" y="309816"/>
                  </a:lnTo>
                  <a:lnTo>
                    <a:pt x="1861121" y="313690"/>
                  </a:lnTo>
                  <a:lnTo>
                    <a:pt x="1859229" y="317677"/>
                  </a:lnTo>
                  <a:lnTo>
                    <a:pt x="1860905" y="322389"/>
                  </a:lnTo>
                  <a:lnTo>
                    <a:pt x="1864791" y="324167"/>
                  </a:lnTo>
                  <a:lnTo>
                    <a:pt x="1943366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68441" y="4765687"/>
              <a:ext cx="1832610" cy="979805"/>
            </a:xfrm>
            <a:custGeom>
              <a:avLst/>
              <a:gdLst/>
              <a:ahLst/>
              <a:cxnLst/>
              <a:rect l="l" t="t" r="r" b="b"/>
              <a:pathLst>
                <a:path w="1832609" h="979804">
                  <a:moveTo>
                    <a:pt x="24828" y="440677"/>
                  </a:moveTo>
                  <a:lnTo>
                    <a:pt x="23571" y="440613"/>
                  </a:lnTo>
                  <a:lnTo>
                    <a:pt x="1257" y="439420"/>
                  </a:lnTo>
                  <a:lnTo>
                    <a:pt x="1054" y="443191"/>
                  </a:lnTo>
                  <a:lnTo>
                    <a:pt x="215" y="466356"/>
                  </a:lnTo>
                  <a:lnTo>
                    <a:pt x="0" y="489508"/>
                  </a:lnTo>
                  <a:lnTo>
                    <a:pt x="215" y="510882"/>
                  </a:lnTo>
                  <a:lnTo>
                    <a:pt x="23787" y="510565"/>
                  </a:lnTo>
                  <a:lnTo>
                    <a:pt x="23571" y="489559"/>
                  </a:lnTo>
                  <a:lnTo>
                    <a:pt x="23787" y="466775"/>
                  </a:lnTo>
                  <a:lnTo>
                    <a:pt x="24625" y="444144"/>
                  </a:lnTo>
                  <a:lnTo>
                    <a:pt x="24828" y="440677"/>
                  </a:lnTo>
                  <a:close/>
                </a:path>
                <a:path w="1832609" h="979804">
                  <a:moveTo>
                    <a:pt x="30175" y="603288"/>
                  </a:moveTo>
                  <a:lnTo>
                    <a:pt x="29972" y="601827"/>
                  </a:lnTo>
                  <a:lnTo>
                    <a:pt x="30073" y="602145"/>
                  </a:lnTo>
                  <a:lnTo>
                    <a:pt x="29972" y="601129"/>
                  </a:lnTo>
                  <a:lnTo>
                    <a:pt x="27762" y="579716"/>
                  </a:lnTo>
                  <a:lnTo>
                    <a:pt x="27762" y="579932"/>
                  </a:lnTo>
                  <a:lnTo>
                    <a:pt x="25984" y="557187"/>
                  </a:lnTo>
                  <a:lnTo>
                    <a:pt x="25984" y="557504"/>
                  </a:lnTo>
                  <a:lnTo>
                    <a:pt x="24625" y="534670"/>
                  </a:lnTo>
                  <a:lnTo>
                    <a:pt x="24625" y="533831"/>
                  </a:lnTo>
                  <a:lnTo>
                    <a:pt x="1054" y="534771"/>
                  </a:lnTo>
                  <a:lnTo>
                    <a:pt x="1155" y="535927"/>
                  </a:lnTo>
                  <a:lnTo>
                    <a:pt x="2514" y="558977"/>
                  </a:lnTo>
                  <a:lnTo>
                    <a:pt x="4292" y="581914"/>
                  </a:lnTo>
                  <a:lnTo>
                    <a:pt x="6604" y="604659"/>
                  </a:lnTo>
                  <a:lnTo>
                    <a:pt x="6807" y="606221"/>
                  </a:lnTo>
                  <a:lnTo>
                    <a:pt x="30175" y="603288"/>
                  </a:lnTo>
                  <a:close/>
                </a:path>
                <a:path w="1832609" h="979804">
                  <a:moveTo>
                    <a:pt x="33324" y="347954"/>
                  </a:moveTo>
                  <a:lnTo>
                    <a:pt x="10058" y="344398"/>
                  </a:lnTo>
                  <a:lnTo>
                    <a:pt x="8902" y="351942"/>
                  </a:lnTo>
                  <a:lnTo>
                    <a:pt x="4089" y="397205"/>
                  </a:lnTo>
                  <a:lnTo>
                    <a:pt x="2616" y="415645"/>
                  </a:lnTo>
                  <a:lnTo>
                    <a:pt x="26200" y="417423"/>
                  </a:lnTo>
                  <a:lnTo>
                    <a:pt x="27559" y="399186"/>
                  </a:lnTo>
                  <a:lnTo>
                    <a:pt x="27559" y="399503"/>
                  </a:lnTo>
                  <a:lnTo>
                    <a:pt x="32270" y="354660"/>
                  </a:lnTo>
                  <a:lnTo>
                    <a:pt x="32270" y="355180"/>
                  </a:lnTo>
                  <a:lnTo>
                    <a:pt x="33324" y="347954"/>
                  </a:lnTo>
                  <a:close/>
                </a:path>
                <a:path w="1832609" h="979804">
                  <a:moveTo>
                    <a:pt x="45262" y="695490"/>
                  </a:moveTo>
                  <a:lnTo>
                    <a:pt x="39611" y="667524"/>
                  </a:lnTo>
                  <a:lnTo>
                    <a:pt x="39573" y="667359"/>
                  </a:lnTo>
                  <a:lnTo>
                    <a:pt x="39497" y="666838"/>
                  </a:lnTo>
                  <a:lnTo>
                    <a:pt x="33210" y="626338"/>
                  </a:lnTo>
                  <a:lnTo>
                    <a:pt x="9855" y="630008"/>
                  </a:lnTo>
                  <a:lnTo>
                    <a:pt x="16344" y="671398"/>
                  </a:lnTo>
                  <a:lnTo>
                    <a:pt x="22212" y="700100"/>
                  </a:lnTo>
                  <a:lnTo>
                    <a:pt x="45262" y="695490"/>
                  </a:lnTo>
                  <a:close/>
                </a:path>
                <a:path w="1832609" h="979804">
                  <a:moveTo>
                    <a:pt x="49872" y="255968"/>
                  </a:moveTo>
                  <a:lnTo>
                    <a:pt x="46621" y="255244"/>
                  </a:lnTo>
                  <a:lnTo>
                    <a:pt x="38658" y="253466"/>
                  </a:lnTo>
                  <a:lnTo>
                    <a:pt x="26822" y="250825"/>
                  </a:lnTo>
                  <a:lnTo>
                    <a:pt x="23571" y="265188"/>
                  </a:lnTo>
                  <a:lnTo>
                    <a:pt x="15506" y="307822"/>
                  </a:lnTo>
                  <a:lnTo>
                    <a:pt x="13512" y="321132"/>
                  </a:lnTo>
                  <a:lnTo>
                    <a:pt x="36779" y="324586"/>
                  </a:lnTo>
                  <a:lnTo>
                    <a:pt x="38773" y="311492"/>
                  </a:lnTo>
                  <a:lnTo>
                    <a:pt x="38658" y="311912"/>
                  </a:lnTo>
                  <a:lnTo>
                    <a:pt x="46736" y="269798"/>
                  </a:lnTo>
                  <a:lnTo>
                    <a:pt x="46621" y="270217"/>
                  </a:lnTo>
                  <a:lnTo>
                    <a:pt x="49872" y="255968"/>
                  </a:lnTo>
                  <a:close/>
                </a:path>
                <a:path w="1832609" h="979804">
                  <a:moveTo>
                    <a:pt x="68834" y="785495"/>
                  </a:moveTo>
                  <a:lnTo>
                    <a:pt x="63385" y="767994"/>
                  </a:lnTo>
                  <a:lnTo>
                    <a:pt x="57937" y="748830"/>
                  </a:lnTo>
                  <a:lnTo>
                    <a:pt x="58051" y="749033"/>
                  </a:lnTo>
                  <a:lnTo>
                    <a:pt x="57937" y="748639"/>
                  </a:lnTo>
                  <a:lnTo>
                    <a:pt x="52806" y="729132"/>
                  </a:lnTo>
                  <a:lnTo>
                    <a:pt x="52908" y="729335"/>
                  </a:lnTo>
                  <a:lnTo>
                    <a:pt x="52806" y="728916"/>
                  </a:lnTo>
                  <a:lnTo>
                    <a:pt x="50190" y="718121"/>
                  </a:lnTo>
                  <a:lnTo>
                    <a:pt x="27241" y="723569"/>
                  </a:lnTo>
                  <a:lnTo>
                    <a:pt x="29972" y="734885"/>
                  </a:lnTo>
                  <a:lnTo>
                    <a:pt x="35204" y="755116"/>
                  </a:lnTo>
                  <a:lnTo>
                    <a:pt x="40868" y="774915"/>
                  </a:lnTo>
                  <a:lnTo>
                    <a:pt x="46418" y="792518"/>
                  </a:lnTo>
                  <a:lnTo>
                    <a:pt x="68834" y="785495"/>
                  </a:lnTo>
                  <a:close/>
                </a:path>
                <a:path w="1832609" h="979804">
                  <a:moveTo>
                    <a:pt x="75120" y="166585"/>
                  </a:moveTo>
                  <a:lnTo>
                    <a:pt x="72402" y="165646"/>
                  </a:lnTo>
                  <a:lnTo>
                    <a:pt x="61188" y="161734"/>
                  </a:lnTo>
                  <a:lnTo>
                    <a:pt x="52908" y="158838"/>
                  </a:lnTo>
                  <a:lnTo>
                    <a:pt x="50088" y="166801"/>
                  </a:lnTo>
                  <a:lnTo>
                    <a:pt x="44221" y="185242"/>
                  </a:lnTo>
                  <a:lnTo>
                    <a:pt x="38557" y="204419"/>
                  </a:lnTo>
                  <a:lnTo>
                    <a:pt x="33210" y="224116"/>
                  </a:lnTo>
                  <a:lnTo>
                    <a:pt x="32372" y="227672"/>
                  </a:lnTo>
                  <a:lnTo>
                    <a:pt x="55219" y="233222"/>
                  </a:lnTo>
                  <a:lnTo>
                    <a:pt x="56057" y="229870"/>
                  </a:lnTo>
                  <a:lnTo>
                    <a:pt x="56057" y="230187"/>
                  </a:lnTo>
                  <a:lnTo>
                    <a:pt x="61290" y="210705"/>
                  </a:lnTo>
                  <a:lnTo>
                    <a:pt x="61188" y="210908"/>
                  </a:lnTo>
                  <a:lnTo>
                    <a:pt x="66738" y="192049"/>
                  </a:lnTo>
                  <a:lnTo>
                    <a:pt x="66738" y="192366"/>
                  </a:lnTo>
                  <a:lnTo>
                    <a:pt x="72402" y="174447"/>
                  </a:lnTo>
                  <a:lnTo>
                    <a:pt x="72466" y="174256"/>
                  </a:lnTo>
                  <a:lnTo>
                    <a:pt x="72504" y="174129"/>
                  </a:lnTo>
                  <a:lnTo>
                    <a:pt x="75120" y="166585"/>
                  </a:lnTo>
                  <a:close/>
                </a:path>
                <a:path w="1832609" h="979804">
                  <a:moveTo>
                    <a:pt x="103314" y="870991"/>
                  </a:moveTo>
                  <a:lnTo>
                    <a:pt x="102362" y="869200"/>
                  </a:lnTo>
                  <a:lnTo>
                    <a:pt x="102260" y="868997"/>
                  </a:lnTo>
                  <a:lnTo>
                    <a:pt x="102362" y="869315"/>
                  </a:lnTo>
                  <a:lnTo>
                    <a:pt x="95237" y="854240"/>
                  </a:lnTo>
                  <a:lnTo>
                    <a:pt x="95135" y="854024"/>
                  </a:lnTo>
                  <a:lnTo>
                    <a:pt x="95237" y="854443"/>
                  </a:lnTo>
                  <a:lnTo>
                    <a:pt x="88430" y="838555"/>
                  </a:lnTo>
                  <a:lnTo>
                    <a:pt x="88328" y="838301"/>
                  </a:lnTo>
                  <a:lnTo>
                    <a:pt x="88430" y="838619"/>
                  </a:lnTo>
                  <a:lnTo>
                    <a:pt x="81622" y="821855"/>
                  </a:lnTo>
                  <a:lnTo>
                    <a:pt x="81826" y="822058"/>
                  </a:lnTo>
                  <a:lnTo>
                    <a:pt x="81622" y="821499"/>
                  </a:lnTo>
                  <a:lnTo>
                    <a:pt x="76276" y="807186"/>
                  </a:lnTo>
                  <a:lnTo>
                    <a:pt x="54165" y="815352"/>
                  </a:lnTo>
                  <a:lnTo>
                    <a:pt x="59728" y="830440"/>
                  </a:lnTo>
                  <a:lnTo>
                    <a:pt x="66636" y="847521"/>
                  </a:lnTo>
                  <a:lnTo>
                    <a:pt x="73761" y="863968"/>
                  </a:lnTo>
                  <a:lnTo>
                    <a:pt x="81203" y="879589"/>
                  </a:lnTo>
                  <a:lnTo>
                    <a:pt x="82359" y="881786"/>
                  </a:lnTo>
                  <a:lnTo>
                    <a:pt x="103314" y="870991"/>
                  </a:lnTo>
                  <a:close/>
                </a:path>
                <a:path w="1832609" h="979804">
                  <a:moveTo>
                    <a:pt x="112001" y="82397"/>
                  </a:moveTo>
                  <a:lnTo>
                    <a:pt x="104775" y="78168"/>
                  </a:lnTo>
                  <a:lnTo>
                    <a:pt x="97866" y="74129"/>
                  </a:lnTo>
                  <a:lnTo>
                    <a:pt x="91681" y="70510"/>
                  </a:lnTo>
                  <a:lnTo>
                    <a:pt x="91363" y="71031"/>
                  </a:lnTo>
                  <a:lnTo>
                    <a:pt x="84658" y="83604"/>
                  </a:lnTo>
                  <a:lnTo>
                    <a:pt x="83921" y="84975"/>
                  </a:lnTo>
                  <a:lnTo>
                    <a:pt x="76593" y="99745"/>
                  </a:lnTo>
                  <a:lnTo>
                    <a:pt x="69672" y="115354"/>
                  </a:lnTo>
                  <a:lnTo>
                    <a:pt x="62865" y="131800"/>
                  </a:lnTo>
                  <a:lnTo>
                    <a:pt x="61087" y="136410"/>
                  </a:lnTo>
                  <a:lnTo>
                    <a:pt x="83083" y="144691"/>
                  </a:lnTo>
                  <a:lnTo>
                    <a:pt x="84874" y="140296"/>
                  </a:lnTo>
                  <a:lnTo>
                    <a:pt x="84658" y="140601"/>
                  </a:lnTo>
                  <a:lnTo>
                    <a:pt x="91363" y="124574"/>
                  </a:lnTo>
                  <a:lnTo>
                    <a:pt x="91262" y="124891"/>
                  </a:lnTo>
                  <a:lnTo>
                    <a:pt x="91363" y="124663"/>
                  </a:lnTo>
                  <a:lnTo>
                    <a:pt x="98069" y="109588"/>
                  </a:lnTo>
                  <a:lnTo>
                    <a:pt x="97866" y="109905"/>
                  </a:lnTo>
                  <a:lnTo>
                    <a:pt x="104775" y="95973"/>
                  </a:lnTo>
                  <a:lnTo>
                    <a:pt x="104990" y="95580"/>
                  </a:lnTo>
                  <a:lnTo>
                    <a:pt x="112001" y="82461"/>
                  </a:lnTo>
                  <a:close/>
                </a:path>
                <a:path w="1832609" h="979804">
                  <a:moveTo>
                    <a:pt x="112115" y="82461"/>
                  </a:moveTo>
                  <a:lnTo>
                    <a:pt x="111899" y="82765"/>
                  </a:lnTo>
                  <a:lnTo>
                    <a:pt x="112115" y="82461"/>
                  </a:lnTo>
                  <a:close/>
                </a:path>
                <a:path w="1832609" h="979804">
                  <a:moveTo>
                    <a:pt x="189852" y="0"/>
                  </a:moveTo>
                  <a:lnTo>
                    <a:pt x="146583" y="3276"/>
                  </a:lnTo>
                  <a:lnTo>
                    <a:pt x="111061" y="5969"/>
                  </a:lnTo>
                  <a:lnTo>
                    <a:pt x="123913" y="27482"/>
                  </a:lnTo>
                  <a:lnTo>
                    <a:pt x="115887" y="33845"/>
                  </a:lnTo>
                  <a:lnTo>
                    <a:pt x="106972" y="45885"/>
                  </a:lnTo>
                  <a:lnTo>
                    <a:pt x="104355" y="49872"/>
                  </a:lnTo>
                  <a:lnTo>
                    <a:pt x="124053" y="62865"/>
                  </a:lnTo>
                  <a:lnTo>
                    <a:pt x="126568" y="59093"/>
                  </a:lnTo>
                  <a:lnTo>
                    <a:pt x="126149" y="59613"/>
                  </a:lnTo>
                  <a:lnTo>
                    <a:pt x="133184" y="50139"/>
                  </a:lnTo>
                  <a:lnTo>
                    <a:pt x="136080" y="47840"/>
                  </a:lnTo>
                  <a:lnTo>
                    <a:pt x="147320" y="66636"/>
                  </a:lnTo>
                  <a:lnTo>
                    <a:pt x="189852" y="0"/>
                  </a:lnTo>
                  <a:close/>
                </a:path>
                <a:path w="1832609" h="979804">
                  <a:moveTo>
                    <a:pt x="200431" y="979208"/>
                  </a:moveTo>
                  <a:lnTo>
                    <a:pt x="156006" y="915301"/>
                  </a:lnTo>
                  <a:lnTo>
                    <a:pt x="155282" y="914247"/>
                  </a:lnTo>
                  <a:lnTo>
                    <a:pt x="145021" y="932992"/>
                  </a:lnTo>
                  <a:lnTo>
                    <a:pt x="140398" y="929322"/>
                  </a:lnTo>
                  <a:lnTo>
                    <a:pt x="139420" y="928547"/>
                  </a:lnTo>
                  <a:lnTo>
                    <a:pt x="138518" y="927379"/>
                  </a:lnTo>
                  <a:lnTo>
                    <a:pt x="132651" y="919822"/>
                  </a:lnTo>
                  <a:lnTo>
                    <a:pt x="132410" y="919518"/>
                  </a:lnTo>
                  <a:lnTo>
                    <a:pt x="132651" y="919861"/>
                  </a:lnTo>
                  <a:lnTo>
                    <a:pt x="132232" y="919289"/>
                  </a:lnTo>
                  <a:lnTo>
                    <a:pt x="124574" y="908227"/>
                  </a:lnTo>
                  <a:lnTo>
                    <a:pt x="124891" y="908634"/>
                  </a:lnTo>
                  <a:lnTo>
                    <a:pt x="124574" y="908138"/>
                  </a:lnTo>
                  <a:lnTo>
                    <a:pt x="117246" y="896556"/>
                  </a:lnTo>
                  <a:lnTo>
                    <a:pt x="117081" y="896289"/>
                  </a:lnTo>
                  <a:lnTo>
                    <a:pt x="114211" y="891324"/>
                  </a:lnTo>
                  <a:lnTo>
                    <a:pt x="93776" y="902944"/>
                  </a:lnTo>
                  <a:lnTo>
                    <a:pt x="122694" y="945451"/>
                  </a:lnTo>
                  <a:lnTo>
                    <a:pt x="133527" y="954011"/>
                  </a:lnTo>
                  <a:lnTo>
                    <a:pt x="121335" y="976299"/>
                  </a:lnTo>
                  <a:lnTo>
                    <a:pt x="200431" y="979208"/>
                  </a:lnTo>
                  <a:close/>
                </a:path>
                <a:path w="1832609" h="979804">
                  <a:moveTo>
                    <a:pt x="1758124" y="63182"/>
                  </a:moveTo>
                  <a:lnTo>
                    <a:pt x="1755508" y="60769"/>
                  </a:lnTo>
                  <a:lnTo>
                    <a:pt x="1740738" y="49364"/>
                  </a:lnTo>
                  <a:lnTo>
                    <a:pt x="1739900" y="48717"/>
                  </a:lnTo>
                  <a:lnTo>
                    <a:pt x="1725955" y="39814"/>
                  </a:lnTo>
                  <a:lnTo>
                    <a:pt x="1723339" y="38138"/>
                  </a:lnTo>
                  <a:lnTo>
                    <a:pt x="1711083" y="31788"/>
                  </a:lnTo>
                  <a:lnTo>
                    <a:pt x="1705317" y="28816"/>
                  </a:lnTo>
                  <a:lnTo>
                    <a:pt x="1703539" y="28397"/>
                  </a:lnTo>
                  <a:lnTo>
                    <a:pt x="1698510" y="49987"/>
                  </a:lnTo>
                  <a:lnTo>
                    <a:pt x="1698193" y="51333"/>
                  </a:lnTo>
                  <a:lnTo>
                    <a:pt x="1698510" y="51447"/>
                  </a:lnTo>
                  <a:lnTo>
                    <a:pt x="1698180" y="51371"/>
                  </a:lnTo>
                  <a:lnTo>
                    <a:pt x="1703539" y="28397"/>
                  </a:lnTo>
                  <a:lnTo>
                    <a:pt x="1708886" y="5448"/>
                  </a:lnTo>
                  <a:lnTo>
                    <a:pt x="1686674" y="10769"/>
                  </a:lnTo>
                  <a:lnTo>
                    <a:pt x="1631975" y="23888"/>
                  </a:lnTo>
                  <a:lnTo>
                    <a:pt x="1692846" y="74282"/>
                  </a:lnTo>
                  <a:lnTo>
                    <a:pt x="1698104" y="51701"/>
                  </a:lnTo>
                  <a:lnTo>
                    <a:pt x="1711388" y="58559"/>
                  </a:lnTo>
                  <a:lnTo>
                    <a:pt x="1712023" y="58953"/>
                  </a:lnTo>
                  <a:lnTo>
                    <a:pt x="1726653" y="68224"/>
                  </a:lnTo>
                  <a:lnTo>
                    <a:pt x="1726793" y="68338"/>
                  </a:lnTo>
                  <a:lnTo>
                    <a:pt x="1739900" y="78473"/>
                  </a:lnTo>
                  <a:lnTo>
                    <a:pt x="1742198" y="80568"/>
                  </a:lnTo>
                  <a:lnTo>
                    <a:pt x="1758124" y="63182"/>
                  </a:lnTo>
                  <a:close/>
                </a:path>
                <a:path w="1832609" h="979804">
                  <a:moveTo>
                    <a:pt x="1771332" y="349631"/>
                  </a:moveTo>
                  <a:lnTo>
                    <a:pt x="1754987" y="332663"/>
                  </a:lnTo>
                  <a:lnTo>
                    <a:pt x="1744395" y="342849"/>
                  </a:lnTo>
                  <a:lnTo>
                    <a:pt x="1743875" y="343357"/>
                  </a:lnTo>
                  <a:lnTo>
                    <a:pt x="1743671" y="343522"/>
                  </a:lnTo>
                  <a:lnTo>
                    <a:pt x="1731403" y="353555"/>
                  </a:lnTo>
                  <a:lnTo>
                    <a:pt x="1731022" y="353872"/>
                  </a:lnTo>
                  <a:lnTo>
                    <a:pt x="1730565" y="354177"/>
                  </a:lnTo>
                  <a:lnTo>
                    <a:pt x="1718729" y="362153"/>
                  </a:lnTo>
                  <a:lnTo>
                    <a:pt x="1717751" y="362826"/>
                  </a:lnTo>
                  <a:lnTo>
                    <a:pt x="1716633" y="363270"/>
                  </a:lnTo>
                  <a:lnTo>
                    <a:pt x="1707565" y="366991"/>
                  </a:lnTo>
                  <a:lnTo>
                    <a:pt x="1702066" y="345859"/>
                  </a:lnTo>
                  <a:lnTo>
                    <a:pt x="1700809" y="346951"/>
                  </a:lnTo>
                  <a:lnTo>
                    <a:pt x="1642452" y="397827"/>
                  </a:lnTo>
                  <a:lnTo>
                    <a:pt x="1719884" y="414388"/>
                  </a:lnTo>
                  <a:lnTo>
                    <a:pt x="1713547" y="390017"/>
                  </a:lnTo>
                  <a:lnTo>
                    <a:pt x="1728787" y="383794"/>
                  </a:lnTo>
                  <a:lnTo>
                    <a:pt x="1745030" y="372783"/>
                  </a:lnTo>
                  <a:lnTo>
                    <a:pt x="1759699" y="360845"/>
                  </a:lnTo>
                  <a:lnTo>
                    <a:pt x="1771332" y="349631"/>
                  </a:lnTo>
                  <a:close/>
                </a:path>
                <a:path w="1832609" h="979804">
                  <a:moveTo>
                    <a:pt x="1817116" y="142176"/>
                  </a:moveTo>
                  <a:lnTo>
                    <a:pt x="1795322" y="103720"/>
                  </a:lnTo>
                  <a:lnTo>
                    <a:pt x="1793430" y="101320"/>
                  </a:lnTo>
                  <a:lnTo>
                    <a:pt x="1785886" y="91681"/>
                  </a:lnTo>
                  <a:lnTo>
                    <a:pt x="1785366" y="91008"/>
                  </a:lnTo>
                  <a:lnTo>
                    <a:pt x="1783270" y="88328"/>
                  </a:lnTo>
                  <a:lnTo>
                    <a:pt x="1776463" y="81038"/>
                  </a:lnTo>
                  <a:lnTo>
                    <a:pt x="1775828" y="80365"/>
                  </a:lnTo>
                  <a:lnTo>
                    <a:pt x="1765046" y="90106"/>
                  </a:lnTo>
                  <a:lnTo>
                    <a:pt x="1758442" y="96177"/>
                  </a:lnTo>
                  <a:lnTo>
                    <a:pt x="1765312" y="103657"/>
                  </a:lnTo>
                  <a:lnTo>
                    <a:pt x="1765668" y="104114"/>
                  </a:lnTo>
                  <a:lnTo>
                    <a:pt x="1775968" y="117246"/>
                  </a:lnTo>
                  <a:lnTo>
                    <a:pt x="1785467" y="131876"/>
                  </a:lnTo>
                  <a:lnTo>
                    <a:pt x="1793570" y="147002"/>
                  </a:lnTo>
                  <a:lnTo>
                    <a:pt x="1795322" y="151193"/>
                  </a:lnTo>
                  <a:lnTo>
                    <a:pt x="1817116" y="142176"/>
                  </a:lnTo>
                  <a:close/>
                </a:path>
                <a:path w="1832609" h="979804">
                  <a:moveTo>
                    <a:pt x="1823504" y="264769"/>
                  </a:moveTo>
                  <a:lnTo>
                    <a:pt x="1800771" y="258368"/>
                  </a:lnTo>
                  <a:lnTo>
                    <a:pt x="1800618" y="258965"/>
                  </a:lnTo>
                  <a:lnTo>
                    <a:pt x="1800453" y="259397"/>
                  </a:lnTo>
                  <a:lnTo>
                    <a:pt x="1794687" y="274269"/>
                  </a:lnTo>
                  <a:lnTo>
                    <a:pt x="1794637" y="274396"/>
                  </a:lnTo>
                  <a:lnTo>
                    <a:pt x="1794268" y="275145"/>
                  </a:lnTo>
                  <a:lnTo>
                    <a:pt x="1786724" y="290436"/>
                  </a:lnTo>
                  <a:lnTo>
                    <a:pt x="1787144" y="289496"/>
                  </a:lnTo>
                  <a:lnTo>
                    <a:pt x="1786724" y="290182"/>
                  </a:lnTo>
                  <a:lnTo>
                    <a:pt x="1778241" y="304139"/>
                  </a:lnTo>
                  <a:lnTo>
                    <a:pt x="1778165" y="304266"/>
                  </a:lnTo>
                  <a:lnTo>
                    <a:pt x="1777720" y="304863"/>
                  </a:lnTo>
                  <a:lnTo>
                    <a:pt x="1769122" y="316420"/>
                  </a:lnTo>
                  <a:lnTo>
                    <a:pt x="1788096" y="330454"/>
                  </a:lnTo>
                  <a:lnTo>
                    <a:pt x="1797519" y="317779"/>
                  </a:lnTo>
                  <a:lnTo>
                    <a:pt x="1807578" y="301434"/>
                  </a:lnTo>
                  <a:lnTo>
                    <a:pt x="1816061" y="284353"/>
                  </a:lnTo>
                  <a:lnTo>
                    <a:pt x="1822983" y="266547"/>
                  </a:lnTo>
                  <a:lnTo>
                    <a:pt x="1823504" y="264769"/>
                  </a:lnTo>
                  <a:close/>
                </a:path>
                <a:path w="1832609" h="979804">
                  <a:moveTo>
                    <a:pt x="1832406" y="210908"/>
                  </a:moveTo>
                  <a:lnTo>
                    <a:pt x="1825815" y="165747"/>
                  </a:lnTo>
                  <a:lnTo>
                    <a:pt x="1808835" y="170268"/>
                  </a:lnTo>
                  <a:lnTo>
                    <a:pt x="1808632" y="170319"/>
                  </a:lnTo>
                  <a:lnTo>
                    <a:pt x="1806536" y="170878"/>
                  </a:lnTo>
                  <a:lnTo>
                    <a:pt x="1804962" y="171297"/>
                  </a:lnTo>
                  <a:lnTo>
                    <a:pt x="1802968" y="171831"/>
                  </a:lnTo>
                  <a:lnTo>
                    <a:pt x="1804962" y="179057"/>
                  </a:lnTo>
                  <a:lnTo>
                    <a:pt x="1804746" y="178435"/>
                  </a:lnTo>
                  <a:lnTo>
                    <a:pt x="1806600" y="186944"/>
                  </a:lnTo>
                  <a:lnTo>
                    <a:pt x="1806638" y="187223"/>
                  </a:lnTo>
                  <a:lnTo>
                    <a:pt x="1807794" y="195199"/>
                  </a:lnTo>
                  <a:lnTo>
                    <a:pt x="1807794" y="194564"/>
                  </a:lnTo>
                  <a:lnTo>
                    <a:pt x="1808632" y="203263"/>
                  </a:lnTo>
                  <a:lnTo>
                    <a:pt x="1808518" y="202425"/>
                  </a:lnTo>
                  <a:lnTo>
                    <a:pt x="1808822" y="210908"/>
                  </a:lnTo>
                  <a:lnTo>
                    <a:pt x="1808632" y="216471"/>
                  </a:lnTo>
                  <a:lnTo>
                    <a:pt x="1808518" y="219392"/>
                  </a:lnTo>
                  <a:lnTo>
                    <a:pt x="1808632" y="218668"/>
                  </a:lnTo>
                  <a:lnTo>
                    <a:pt x="1807895" y="226275"/>
                  </a:lnTo>
                  <a:lnTo>
                    <a:pt x="1807794" y="227355"/>
                  </a:lnTo>
                  <a:lnTo>
                    <a:pt x="1806740" y="234696"/>
                  </a:lnTo>
                  <a:lnTo>
                    <a:pt x="1806676" y="235140"/>
                  </a:lnTo>
                  <a:lnTo>
                    <a:pt x="1806638" y="235356"/>
                  </a:lnTo>
                  <a:lnTo>
                    <a:pt x="1806422" y="236474"/>
                  </a:lnTo>
                  <a:lnTo>
                    <a:pt x="1829587" y="241084"/>
                  </a:lnTo>
                  <a:lnTo>
                    <a:pt x="1829892" y="239204"/>
                  </a:lnTo>
                  <a:lnTo>
                    <a:pt x="1831263" y="229768"/>
                  </a:lnTo>
                  <a:lnTo>
                    <a:pt x="1832102" y="220446"/>
                  </a:lnTo>
                  <a:lnTo>
                    <a:pt x="1832406" y="210908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37956" y="4946732"/>
              <a:ext cx="0" cy="647065"/>
            </a:xfrm>
            <a:custGeom>
              <a:avLst/>
              <a:gdLst/>
              <a:ahLst/>
              <a:cxnLst/>
              <a:rect l="l" t="t" r="r" b="b"/>
              <a:pathLst>
                <a:path h="647064">
                  <a:moveTo>
                    <a:pt x="0" y="377189"/>
                  </a:moveTo>
                  <a:lnTo>
                    <a:pt x="0" y="646985"/>
                  </a:lnTo>
                </a:path>
                <a:path h="647064">
                  <a:moveTo>
                    <a:pt x="0" y="0"/>
                  </a:moveTo>
                  <a:lnTo>
                    <a:pt x="0" y="30175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37956" y="456577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47"/>
                  </a:lnTo>
                </a:path>
              </a:pathLst>
            </a:custGeom>
            <a:ln w="1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21116" y="459971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821116" y="459971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821116" y="4599717"/>
            <a:ext cx="635000" cy="377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7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809051" y="4964842"/>
            <a:ext cx="659130" cy="371475"/>
            <a:chOff x="4809051" y="4964842"/>
            <a:chExt cx="659130" cy="371475"/>
          </a:xfrm>
        </p:grpSpPr>
        <p:sp>
          <p:nvSpPr>
            <p:cNvPr id="131" name="object 131"/>
            <p:cNvSpPr/>
            <p:nvPr/>
          </p:nvSpPr>
          <p:spPr>
            <a:xfrm>
              <a:off x="4821116" y="497690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821116" y="497690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3574">
              <a:solidFill>
                <a:srgbClr val="F15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4821116" y="4976907"/>
            <a:ext cx="635000" cy="3473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409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999945" y="513184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456053" y="2242540"/>
            <a:ext cx="994410" cy="3519170"/>
            <a:chOff x="5456053" y="2242540"/>
            <a:chExt cx="994410" cy="3519170"/>
          </a:xfrm>
        </p:grpSpPr>
        <p:sp>
          <p:nvSpPr>
            <p:cNvPr id="136" name="object 136"/>
            <p:cNvSpPr/>
            <p:nvPr/>
          </p:nvSpPr>
          <p:spPr>
            <a:xfrm>
              <a:off x="5456053" y="4773225"/>
              <a:ext cx="200660" cy="988060"/>
            </a:xfrm>
            <a:custGeom>
              <a:avLst/>
              <a:gdLst/>
              <a:ahLst/>
              <a:cxnLst/>
              <a:rect l="l" t="t" r="r" b="b"/>
              <a:pathLst>
                <a:path w="200660" h="988060">
                  <a:moveTo>
                    <a:pt x="55245" y="941600"/>
                  </a:moveTo>
                  <a:lnTo>
                    <a:pt x="66746" y="962532"/>
                  </a:lnTo>
                  <a:lnTo>
                    <a:pt x="77637" y="953819"/>
                  </a:lnTo>
                  <a:lnTo>
                    <a:pt x="86963" y="941739"/>
                  </a:lnTo>
                  <a:lnTo>
                    <a:pt x="95345" y="929543"/>
                  </a:lnTo>
                  <a:lnTo>
                    <a:pt x="103517" y="916393"/>
                  </a:lnTo>
                  <a:lnTo>
                    <a:pt x="106451" y="911364"/>
                  </a:lnTo>
                  <a:lnTo>
                    <a:pt x="85915" y="899745"/>
                  </a:lnTo>
                  <a:lnTo>
                    <a:pt x="83191" y="904553"/>
                  </a:lnTo>
                  <a:lnTo>
                    <a:pt x="75543" y="916854"/>
                  </a:lnTo>
                  <a:lnTo>
                    <a:pt x="67790" y="928149"/>
                  </a:lnTo>
                  <a:lnTo>
                    <a:pt x="67790" y="928014"/>
                  </a:lnTo>
                  <a:lnTo>
                    <a:pt x="61921" y="935688"/>
                  </a:lnTo>
                  <a:lnTo>
                    <a:pt x="61921" y="936279"/>
                  </a:lnTo>
                  <a:lnTo>
                    <a:pt x="59931" y="938291"/>
                  </a:lnTo>
                  <a:lnTo>
                    <a:pt x="59931" y="937865"/>
                  </a:lnTo>
                  <a:lnTo>
                    <a:pt x="55245" y="941600"/>
                  </a:lnTo>
                  <a:close/>
                </a:path>
                <a:path w="200660" h="988060">
                  <a:moveTo>
                    <a:pt x="83191" y="904463"/>
                  </a:moveTo>
                  <a:lnTo>
                    <a:pt x="83400" y="904124"/>
                  </a:lnTo>
                  <a:lnTo>
                    <a:pt x="83191" y="904463"/>
                  </a:lnTo>
                  <a:close/>
                </a:path>
                <a:path w="200660" h="988060">
                  <a:moveTo>
                    <a:pt x="0" y="987924"/>
                  </a:moveTo>
                  <a:lnTo>
                    <a:pt x="79000" y="984832"/>
                  </a:lnTo>
                  <a:lnTo>
                    <a:pt x="66746" y="962532"/>
                  </a:lnTo>
                  <a:lnTo>
                    <a:pt x="58987" y="968739"/>
                  </a:lnTo>
                  <a:lnTo>
                    <a:pt x="44320" y="950309"/>
                  </a:lnTo>
                  <a:lnTo>
                    <a:pt x="44320" y="923766"/>
                  </a:lnTo>
                  <a:lnTo>
                    <a:pt x="0" y="987924"/>
                  </a:lnTo>
                  <a:close/>
                </a:path>
                <a:path w="200660" h="988060">
                  <a:moveTo>
                    <a:pt x="75543" y="916742"/>
                  </a:moveTo>
                  <a:lnTo>
                    <a:pt x="75751" y="916435"/>
                  </a:lnTo>
                  <a:lnTo>
                    <a:pt x="75543" y="916742"/>
                  </a:lnTo>
                  <a:close/>
                </a:path>
                <a:path w="200660" h="988060">
                  <a:moveTo>
                    <a:pt x="67790" y="928014"/>
                  </a:moveTo>
                  <a:lnTo>
                    <a:pt x="67790" y="928149"/>
                  </a:lnTo>
                  <a:lnTo>
                    <a:pt x="68103" y="927604"/>
                  </a:lnTo>
                  <a:lnTo>
                    <a:pt x="67790" y="928014"/>
                  </a:lnTo>
                  <a:close/>
                </a:path>
                <a:path w="200660" h="988060">
                  <a:moveTo>
                    <a:pt x="44320" y="950309"/>
                  </a:moveTo>
                  <a:lnTo>
                    <a:pt x="58987" y="968739"/>
                  </a:lnTo>
                  <a:lnTo>
                    <a:pt x="66746" y="962532"/>
                  </a:lnTo>
                  <a:lnTo>
                    <a:pt x="55245" y="941600"/>
                  </a:lnTo>
                  <a:lnTo>
                    <a:pt x="44320" y="950309"/>
                  </a:lnTo>
                  <a:close/>
                </a:path>
                <a:path w="200660" h="988060">
                  <a:moveTo>
                    <a:pt x="59931" y="938291"/>
                  </a:moveTo>
                  <a:lnTo>
                    <a:pt x="61921" y="936279"/>
                  </a:lnTo>
                  <a:lnTo>
                    <a:pt x="60764" y="937201"/>
                  </a:lnTo>
                  <a:lnTo>
                    <a:pt x="59931" y="938291"/>
                  </a:lnTo>
                  <a:close/>
                </a:path>
                <a:path w="200660" h="988060">
                  <a:moveTo>
                    <a:pt x="60764" y="937201"/>
                  </a:moveTo>
                  <a:lnTo>
                    <a:pt x="61921" y="936279"/>
                  </a:lnTo>
                  <a:lnTo>
                    <a:pt x="61921" y="935688"/>
                  </a:lnTo>
                  <a:lnTo>
                    <a:pt x="60764" y="937201"/>
                  </a:lnTo>
                  <a:close/>
                </a:path>
                <a:path w="200660" h="988060">
                  <a:moveTo>
                    <a:pt x="59931" y="937865"/>
                  </a:moveTo>
                  <a:lnTo>
                    <a:pt x="59931" y="938291"/>
                  </a:lnTo>
                  <a:lnTo>
                    <a:pt x="60764" y="937201"/>
                  </a:lnTo>
                  <a:lnTo>
                    <a:pt x="59931" y="937865"/>
                  </a:lnTo>
                  <a:close/>
                </a:path>
                <a:path w="200660" h="988060">
                  <a:moveTo>
                    <a:pt x="44320" y="923766"/>
                  </a:moveTo>
                  <a:lnTo>
                    <a:pt x="44320" y="950309"/>
                  </a:lnTo>
                  <a:lnTo>
                    <a:pt x="55245" y="941600"/>
                  </a:lnTo>
                  <a:lnTo>
                    <a:pt x="44947" y="922858"/>
                  </a:lnTo>
                  <a:lnTo>
                    <a:pt x="44320" y="923766"/>
                  </a:lnTo>
                  <a:close/>
                </a:path>
                <a:path w="200660" h="988060">
                  <a:moveTo>
                    <a:pt x="96812" y="879377"/>
                  </a:moveTo>
                  <a:lnTo>
                    <a:pt x="117767" y="890168"/>
                  </a:lnTo>
                  <a:lnTo>
                    <a:pt x="119128" y="887444"/>
                  </a:lnTo>
                  <a:lnTo>
                    <a:pt x="126672" y="871622"/>
                  </a:lnTo>
                  <a:lnTo>
                    <a:pt x="133797" y="855069"/>
                  </a:lnTo>
                  <a:lnTo>
                    <a:pt x="140712" y="837780"/>
                  </a:lnTo>
                  <a:lnTo>
                    <a:pt x="145846" y="823741"/>
                  </a:lnTo>
                  <a:lnTo>
                    <a:pt x="123738" y="815568"/>
                  </a:lnTo>
                  <a:lnTo>
                    <a:pt x="118605" y="829504"/>
                  </a:lnTo>
                  <a:lnTo>
                    <a:pt x="112109" y="845640"/>
                  </a:lnTo>
                  <a:lnTo>
                    <a:pt x="112109" y="845849"/>
                  </a:lnTo>
                  <a:lnTo>
                    <a:pt x="105088" y="862088"/>
                  </a:lnTo>
                  <a:lnTo>
                    <a:pt x="105088" y="861895"/>
                  </a:lnTo>
                  <a:lnTo>
                    <a:pt x="97965" y="877176"/>
                  </a:lnTo>
                  <a:lnTo>
                    <a:pt x="96812" y="879377"/>
                  </a:lnTo>
                  <a:close/>
                </a:path>
                <a:path w="200660" h="988060">
                  <a:moveTo>
                    <a:pt x="118605" y="829452"/>
                  </a:moveTo>
                  <a:lnTo>
                    <a:pt x="118710" y="829189"/>
                  </a:lnTo>
                  <a:lnTo>
                    <a:pt x="118605" y="829452"/>
                  </a:lnTo>
                  <a:close/>
                </a:path>
                <a:path w="200660" h="988060">
                  <a:moveTo>
                    <a:pt x="111899" y="846162"/>
                  </a:moveTo>
                  <a:lnTo>
                    <a:pt x="112109" y="845849"/>
                  </a:lnTo>
                  <a:lnTo>
                    <a:pt x="112109" y="845640"/>
                  </a:lnTo>
                  <a:lnTo>
                    <a:pt x="111899" y="846162"/>
                  </a:lnTo>
                  <a:close/>
                </a:path>
                <a:path w="200660" h="988060">
                  <a:moveTo>
                    <a:pt x="105088" y="861895"/>
                  </a:moveTo>
                  <a:lnTo>
                    <a:pt x="105088" y="862088"/>
                  </a:lnTo>
                  <a:lnTo>
                    <a:pt x="105194" y="861669"/>
                  </a:lnTo>
                  <a:lnTo>
                    <a:pt x="105088" y="861895"/>
                  </a:lnTo>
                  <a:close/>
                </a:path>
                <a:path w="200660" h="988060">
                  <a:moveTo>
                    <a:pt x="97965" y="877070"/>
                  </a:moveTo>
                  <a:lnTo>
                    <a:pt x="98069" y="876862"/>
                  </a:lnTo>
                  <a:lnTo>
                    <a:pt x="97965" y="877070"/>
                  </a:lnTo>
                  <a:close/>
                </a:path>
                <a:path w="200660" h="988060">
                  <a:moveTo>
                    <a:pt x="131072" y="793880"/>
                  </a:moveTo>
                  <a:lnTo>
                    <a:pt x="165125" y="761819"/>
                  </a:lnTo>
                  <a:lnTo>
                    <a:pt x="172669" y="731958"/>
                  </a:lnTo>
                  <a:lnTo>
                    <a:pt x="149722" y="726509"/>
                  </a:lnTo>
                  <a:lnTo>
                    <a:pt x="147523" y="735835"/>
                  </a:lnTo>
                  <a:lnTo>
                    <a:pt x="147523" y="735625"/>
                  </a:lnTo>
                  <a:lnTo>
                    <a:pt x="142493" y="755431"/>
                  </a:lnTo>
                  <a:lnTo>
                    <a:pt x="136941" y="774863"/>
                  </a:lnTo>
                  <a:lnTo>
                    <a:pt x="131072" y="793880"/>
                  </a:lnTo>
                  <a:close/>
                </a:path>
                <a:path w="200660" h="988060">
                  <a:moveTo>
                    <a:pt x="142388" y="755846"/>
                  </a:moveTo>
                  <a:lnTo>
                    <a:pt x="142493" y="755533"/>
                  </a:lnTo>
                  <a:lnTo>
                    <a:pt x="142388" y="755846"/>
                  </a:lnTo>
                  <a:close/>
                </a:path>
                <a:path w="200660" h="988060">
                  <a:moveTo>
                    <a:pt x="136836" y="775230"/>
                  </a:moveTo>
                  <a:lnTo>
                    <a:pt x="136941" y="774915"/>
                  </a:lnTo>
                  <a:lnTo>
                    <a:pt x="136836" y="775230"/>
                  </a:lnTo>
                  <a:close/>
                </a:path>
                <a:path w="200660" h="988060">
                  <a:moveTo>
                    <a:pt x="154647" y="703878"/>
                  </a:moveTo>
                  <a:lnTo>
                    <a:pt x="177802" y="708488"/>
                  </a:lnTo>
                  <a:lnTo>
                    <a:pt x="183984" y="677371"/>
                  </a:lnTo>
                  <a:lnTo>
                    <a:pt x="190061" y="638289"/>
                  </a:lnTo>
                  <a:lnTo>
                    <a:pt x="166801" y="634726"/>
                  </a:lnTo>
                  <a:lnTo>
                    <a:pt x="160828" y="672829"/>
                  </a:lnTo>
                  <a:lnTo>
                    <a:pt x="160828" y="672970"/>
                  </a:lnTo>
                  <a:lnTo>
                    <a:pt x="154647" y="703878"/>
                  </a:lnTo>
                  <a:close/>
                </a:path>
                <a:path w="200660" h="988060">
                  <a:moveTo>
                    <a:pt x="160726" y="673482"/>
                  </a:moveTo>
                  <a:lnTo>
                    <a:pt x="160828" y="672970"/>
                  </a:lnTo>
                  <a:lnTo>
                    <a:pt x="160828" y="672829"/>
                  </a:lnTo>
                  <a:lnTo>
                    <a:pt x="160726" y="673482"/>
                  </a:lnTo>
                  <a:close/>
                </a:path>
                <a:path w="200660" h="988060">
                  <a:moveTo>
                    <a:pt x="160724" y="673491"/>
                  </a:moveTo>
                  <a:close/>
                </a:path>
                <a:path w="200660" h="988060">
                  <a:moveTo>
                    <a:pt x="169839" y="611676"/>
                  </a:moveTo>
                  <a:lnTo>
                    <a:pt x="197919" y="564004"/>
                  </a:lnTo>
                  <a:lnTo>
                    <a:pt x="199072" y="543363"/>
                  </a:lnTo>
                  <a:lnTo>
                    <a:pt x="175602" y="542000"/>
                  </a:lnTo>
                  <a:lnTo>
                    <a:pt x="174449" y="560836"/>
                  </a:lnTo>
                  <a:lnTo>
                    <a:pt x="174449" y="562222"/>
                  </a:lnTo>
                  <a:lnTo>
                    <a:pt x="172669" y="583899"/>
                  </a:lnTo>
                  <a:lnTo>
                    <a:pt x="172669" y="584854"/>
                  </a:lnTo>
                  <a:lnTo>
                    <a:pt x="170364" y="607590"/>
                  </a:lnTo>
                  <a:lnTo>
                    <a:pt x="170364" y="607275"/>
                  </a:lnTo>
                  <a:lnTo>
                    <a:pt x="169839" y="611676"/>
                  </a:lnTo>
                  <a:close/>
                </a:path>
                <a:path w="200660" h="988060">
                  <a:moveTo>
                    <a:pt x="174345" y="562537"/>
                  </a:moveTo>
                  <a:lnTo>
                    <a:pt x="174449" y="562222"/>
                  </a:lnTo>
                  <a:lnTo>
                    <a:pt x="174449" y="560836"/>
                  </a:lnTo>
                  <a:lnTo>
                    <a:pt x="174345" y="562537"/>
                  </a:lnTo>
                  <a:close/>
                </a:path>
                <a:path w="200660" h="988060">
                  <a:moveTo>
                    <a:pt x="172565" y="585167"/>
                  </a:moveTo>
                  <a:lnTo>
                    <a:pt x="172669" y="584854"/>
                  </a:lnTo>
                  <a:lnTo>
                    <a:pt x="172669" y="583899"/>
                  </a:lnTo>
                  <a:lnTo>
                    <a:pt x="172565" y="585167"/>
                  </a:lnTo>
                  <a:close/>
                </a:path>
                <a:path w="200660" h="988060">
                  <a:moveTo>
                    <a:pt x="176546" y="516959"/>
                  </a:moveTo>
                  <a:lnTo>
                    <a:pt x="176546" y="518636"/>
                  </a:lnTo>
                  <a:lnTo>
                    <a:pt x="200016" y="519579"/>
                  </a:lnTo>
                  <a:lnTo>
                    <a:pt x="200120" y="517378"/>
                  </a:lnTo>
                  <a:lnTo>
                    <a:pt x="200329" y="494014"/>
                  </a:lnTo>
                  <a:lnTo>
                    <a:pt x="200120" y="470545"/>
                  </a:lnTo>
                  <a:lnTo>
                    <a:pt x="199386" y="448017"/>
                  </a:lnTo>
                  <a:lnTo>
                    <a:pt x="176756" y="448822"/>
                  </a:lnTo>
                  <a:lnTo>
                    <a:pt x="176756" y="494118"/>
                  </a:lnTo>
                  <a:lnTo>
                    <a:pt x="176754" y="493961"/>
                  </a:lnTo>
                  <a:lnTo>
                    <a:pt x="176546" y="516959"/>
                  </a:lnTo>
                  <a:close/>
                </a:path>
                <a:path w="200660" h="988060">
                  <a:moveTo>
                    <a:pt x="176754" y="493961"/>
                  </a:moveTo>
                  <a:lnTo>
                    <a:pt x="176756" y="494118"/>
                  </a:lnTo>
                  <a:lnTo>
                    <a:pt x="176756" y="493805"/>
                  </a:lnTo>
                  <a:lnTo>
                    <a:pt x="176754" y="493961"/>
                  </a:lnTo>
                  <a:close/>
                </a:path>
                <a:path w="200660" h="988060">
                  <a:moveTo>
                    <a:pt x="175812" y="448856"/>
                  </a:moveTo>
                  <a:lnTo>
                    <a:pt x="176546" y="471172"/>
                  </a:lnTo>
                  <a:lnTo>
                    <a:pt x="176754" y="493961"/>
                  </a:lnTo>
                  <a:lnTo>
                    <a:pt x="176756" y="493805"/>
                  </a:lnTo>
                  <a:lnTo>
                    <a:pt x="176756" y="448822"/>
                  </a:lnTo>
                  <a:lnTo>
                    <a:pt x="175812" y="448856"/>
                  </a:lnTo>
                  <a:close/>
                </a:path>
                <a:path w="200660" h="988060">
                  <a:moveTo>
                    <a:pt x="168059" y="357911"/>
                  </a:moveTo>
                  <a:lnTo>
                    <a:pt x="172878" y="403070"/>
                  </a:lnTo>
                  <a:lnTo>
                    <a:pt x="172878" y="402755"/>
                  </a:lnTo>
                  <a:lnTo>
                    <a:pt x="174555" y="425596"/>
                  </a:lnTo>
                  <a:lnTo>
                    <a:pt x="198128" y="424234"/>
                  </a:lnTo>
                  <a:lnTo>
                    <a:pt x="198024" y="423919"/>
                  </a:lnTo>
                  <a:lnTo>
                    <a:pt x="196348" y="400765"/>
                  </a:lnTo>
                  <a:lnTo>
                    <a:pt x="191528" y="355187"/>
                  </a:lnTo>
                  <a:lnTo>
                    <a:pt x="191109" y="352778"/>
                  </a:lnTo>
                  <a:lnTo>
                    <a:pt x="168163" y="356188"/>
                  </a:lnTo>
                  <a:lnTo>
                    <a:pt x="168163" y="358435"/>
                  </a:lnTo>
                  <a:lnTo>
                    <a:pt x="168059" y="357911"/>
                  </a:lnTo>
                  <a:close/>
                </a:path>
                <a:path w="200660" h="988060">
                  <a:moveTo>
                    <a:pt x="167849" y="356234"/>
                  </a:moveTo>
                  <a:lnTo>
                    <a:pt x="168163" y="358435"/>
                  </a:lnTo>
                  <a:lnTo>
                    <a:pt x="168163" y="356188"/>
                  </a:lnTo>
                  <a:lnTo>
                    <a:pt x="167849" y="356234"/>
                  </a:lnTo>
                  <a:close/>
                </a:path>
                <a:path w="200660" h="988060">
                  <a:moveTo>
                    <a:pt x="161563" y="314325"/>
                  </a:moveTo>
                  <a:lnTo>
                    <a:pt x="164392" y="332870"/>
                  </a:lnTo>
                  <a:lnTo>
                    <a:pt x="187651" y="329412"/>
                  </a:lnTo>
                  <a:lnTo>
                    <a:pt x="184927" y="310658"/>
                  </a:lnTo>
                  <a:lnTo>
                    <a:pt x="176756" y="267595"/>
                  </a:lnTo>
                  <a:lnTo>
                    <a:pt x="174870" y="259003"/>
                  </a:lnTo>
                  <a:lnTo>
                    <a:pt x="161667" y="262018"/>
                  </a:lnTo>
                  <a:lnTo>
                    <a:pt x="161667" y="314744"/>
                  </a:lnTo>
                  <a:lnTo>
                    <a:pt x="161563" y="314325"/>
                  </a:lnTo>
                  <a:close/>
                </a:path>
                <a:path w="200660" h="988060">
                  <a:moveTo>
                    <a:pt x="151923" y="264242"/>
                  </a:moveTo>
                  <a:lnTo>
                    <a:pt x="153704" y="272520"/>
                  </a:lnTo>
                  <a:lnTo>
                    <a:pt x="153704" y="272101"/>
                  </a:lnTo>
                  <a:lnTo>
                    <a:pt x="161667" y="314744"/>
                  </a:lnTo>
                  <a:lnTo>
                    <a:pt x="161667" y="262018"/>
                  </a:lnTo>
                  <a:lnTo>
                    <a:pt x="151923" y="264242"/>
                  </a:lnTo>
                  <a:close/>
                </a:path>
                <a:path w="200660" h="988060">
                  <a:moveTo>
                    <a:pt x="133587" y="193833"/>
                  </a:moveTo>
                  <a:lnTo>
                    <a:pt x="139141" y="212798"/>
                  </a:lnTo>
                  <a:lnTo>
                    <a:pt x="139141" y="212589"/>
                  </a:lnTo>
                  <a:lnTo>
                    <a:pt x="144379" y="232181"/>
                  </a:lnTo>
                  <a:lnTo>
                    <a:pt x="146579" y="241401"/>
                  </a:lnTo>
                  <a:lnTo>
                    <a:pt x="169525" y="235849"/>
                  </a:lnTo>
                  <a:lnTo>
                    <a:pt x="156218" y="187024"/>
                  </a:lnTo>
                  <a:lnTo>
                    <a:pt x="149722" y="166801"/>
                  </a:lnTo>
                  <a:lnTo>
                    <a:pt x="133692" y="172371"/>
                  </a:lnTo>
                  <a:lnTo>
                    <a:pt x="133692" y="194043"/>
                  </a:lnTo>
                  <a:lnTo>
                    <a:pt x="133587" y="193833"/>
                  </a:lnTo>
                  <a:close/>
                </a:path>
                <a:path w="200660" h="988060">
                  <a:moveTo>
                    <a:pt x="144274" y="231867"/>
                  </a:moveTo>
                  <a:lnTo>
                    <a:pt x="144379" y="232303"/>
                  </a:lnTo>
                  <a:lnTo>
                    <a:pt x="144274" y="231867"/>
                  </a:lnTo>
                  <a:close/>
                </a:path>
                <a:path w="200660" h="988060">
                  <a:moveTo>
                    <a:pt x="127825" y="174409"/>
                  </a:moveTo>
                  <a:lnTo>
                    <a:pt x="127825" y="175602"/>
                  </a:lnTo>
                  <a:lnTo>
                    <a:pt x="133692" y="194043"/>
                  </a:lnTo>
                  <a:lnTo>
                    <a:pt x="133692" y="172371"/>
                  </a:lnTo>
                  <a:lnTo>
                    <a:pt x="127825" y="174409"/>
                  </a:lnTo>
                  <a:close/>
                </a:path>
                <a:path w="200660" h="988060">
                  <a:moveTo>
                    <a:pt x="127406" y="174555"/>
                  </a:moveTo>
                  <a:lnTo>
                    <a:pt x="127900" y="175839"/>
                  </a:lnTo>
                  <a:lnTo>
                    <a:pt x="127825" y="175602"/>
                  </a:lnTo>
                  <a:lnTo>
                    <a:pt x="127825" y="174409"/>
                  </a:lnTo>
                  <a:lnTo>
                    <a:pt x="127406" y="174555"/>
                  </a:lnTo>
                  <a:close/>
                </a:path>
                <a:path w="200660" h="988060">
                  <a:moveTo>
                    <a:pt x="115566" y="84022"/>
                  </a:moveTo>
                  <a:lnTo>
                    <a:pt x="115566" y="141551"/>
                  </a:lnTo>
                  <a:lnTo>
                    <a:pt x="119757" y="152552"/>
                  </a:lnTo>
                  <a:lnTo>
                    <a:pt x="141759" y="144275"/>
                  </a:lnTo>
                  <a:lnTo>
                    <a:pt x="137568" y="133064"/>
                  </a:lnTo>
                  <a:lnTo>
                    <a:pt x="130759" y="116509"/>
                  </a:lnTo>
                  <a:lnTo>
                    <a:pt x="123738" y="100689"/>
                  </a:lnTo>
                  <a:lnTo>
                    <a:pt x="116509" y="85810"/>
                  </a:lnTo>
                  <a:lnTo>
                    <a:pt x="115566" y="84022"/>
                  </a:lnTo>
                  <a:close/>
                </a:path>
                <a:path w="200660" h="988060">
                  <a:moveTo>
                    <a:pt x="108965" y="125625"/>
                  </a:moveTo>
                  <a:lnTo>
                    <a:pt x="115671" y="141865"/>
                  </a:lnTo>
                  <a:lnTo>
                    <a:pt x="115566" y="141551"/>
                  </a:lnTo>
                  <a:lnTo>
                    <a:pt x="115566" y="84022"/>
                  </a:lnTo>
                  <a:lnTo>
                    <a:pt x="112528" y="78266"/>
                  </a:lnTo>
                  <a:lnTo>
                    <a:pt x="109175" y="80052"/>
                  </a:lnTo>
                  <a:lnTo>
                    <a:pt x="109175" y="125939"/>
                  </a:lnTo>
                  <a:lnTo>
                    <a:pt x="108965" y="125625"/>
                  </a:lnTo>
                  <a:close/>
                </a:path>
                <a:path w="200660" h="988060">
                  <a:moveTo>
                    <a:pt x="95449" y="87364"/>
                  </a:moveTo>
                  <a:lnTo>
                    <a:pt x="95449" y="96288"/>
                  </a:lnTo>
                  <a:lnTo>
                    <a:pt x="102469" y="110851"/>
                  </a:lnTo>
                  <a:lnTo>
                    <a:pt x="109175" y="125939"/>
                  </a:lnTo>
                  <a:lnTo>
                    <a:pt x="109175" y="80052"/>
                  </a:lnTo>
                  <a:lnTo>
                    <a:pt x="95449" y="87364"/>
                  </a:lnTo>
                  <a:close/>
                </a:path>
                <a:path w="200660" h="988060">
                  <a:moveTo>
                    <a:pt x="102260" y="110432"/>
                  </a:moveTo>
                  <a:lnTo>
                    <a:pt x="102469" y="110902"/>
                  </a:lnTo>
                  <a:lnTo>
                    <a:pt x="102260" y="110432"/>
                  </a:lnTo>
                  <a:close/>
                </a:path>
                <a:path w="200660" h="988060">
                  <a:moveTo>
                    <a:pt x="91678" y="89373"/>
                  </a:moveTo>
                  <a:lnTo>
                    <a:pt x="95586" y="96572"/>
                  </a:lnTo>
                  <a:lnTo>
                    <a:pt x="95449" y="96288"/>
                  </a:lnTo>
                  <a:lnTo>
                    <a:pt x="95449" y="87364"/>
                  </a:lnTo>
                  <a:lnTo>
                    <a:pt x="91678" y="89373"/>
                  </a:lnTo>
                  <a:close/>
                </a:path>
                <a:path w="200660" h="988060">
                  <a:moveTo>
                    <a:pt x="67496" y="50823"/>
                  </a:moveTo>
                  <a:lnTo>
                    <a:pt x="74180" y="60036"/>
                  </a:lnTo>
                  <a:lnTo>
                    <a:pt x="80467" y="69780"/>
                  </a:lnTo>
                  <a:lnTo>
                    <a:pt x="100270" y="57103"/>
                  </a:lnTo>
                  <a:lnTo>
                    <a:pt x="93459" y="46415"/>
                  </a:lnTo>
                  <a:lnTo>
                    <a:pt x="84554" y="34262"/>
                  </a:lnTo>
                  <a:lnTo>
                    <a:pt x="76430" y="27720"/>
                  </a:lnTo>
                  <a:lnTo>
                    <a:pt x="68522" y="40817"/>
                  </a:lnTo>
                  <a:lnTo>
                    <a:pt x="68522" y="51654"/>
                  </a:lnTo>
                  <a:lnTo>
                    <a:pt x="67496" y="50823"/>
                  </a:lnTo>
                  <a:close/>
                </a:path>
                <a:path w="200660" h="988060">
                  <a:moveTo>
                    <a:pt x="53644" y="3439"/>
                  </a:moveTo>
                  <a:lnTo>
                    <a:pt x="53644" y="39604"/>
                  </a:lnTo>
                  <a:lnTo>
                    <a:pt x="68417" y="21268"/>
                  </a:lnTo>
                  <a:lnTo>
                    <a:pt x="76430" y="27720"/>
                  </a:lnTo>
                  <a:lnTo>
                    <a:pt x="89372" y="6286"/>
                  </a:lnTo>
                  <a:lnTo>
                    <a:pt x="53644" y="3439"/>
                  </a:lnTo>
                  <a:close/>
                </a:path>
                <a:path w="200660" h="988060">
                  <a:moveTo>
                    <a:pt x="53644" y="39604"/>
                  </a:moveTo>
                  <a:lnTo>
                    <a:pt x="64128" y="48095"/>
                  </a:lnTo>
                  <a:lnTo>
                    <a:pt x="76430" y="27720"/>
                  </a:lnTo>
                  <a:lnTo>
                    <a:pt x="68417" y="21268"/>
                  </a:lnTo>
                  <a:lnTo>
                    <a:pt x="53644" y="39604"/>
                  </a:lnTo>
                  <a:close/>
                </a:path>
                <a:path w="200660" h="988060">
                  <a:moveTo>
                    <a:pt x="73761" y="59512"/>
                  </a:moveTo>
                  <a:lnTo>
                    <a:pt x="74180" y="60153"/>
                  </a:lnTo>
                  <a:lnTo>
                    <a:pt x="73761" y="59512"/>
                  </a:lnTo>
                  <a:close/>
                </a:path>
                <a:path w="200660" h="988060">
                  <a:moveTo>
                    <a:pt x="66427" y="49349"/>
                  </a:moveTo>
                  <a:lnTo>
                    <a:pt x="67496" y="50823"/>
                  </a:lnTo>
                  <a:lnTo>
                    <a:pt x="68522" y="51654"/>
                  </a:lnTo>
                  <a:lnTo>
                    <a:pt x="66427" y="49349"/>
                  </a:lnTo>
                  <a:close/>
                </a:path>
                <a:path w="200660" h="988060">
                  <a:moveTo>
                    <a:pt x="66427" y="44287"/>
                  </a:moveTo>
                  <a:lnTo>
                    <a:pt x="66427" y="49349"/>
                  </a:lnTo>
                  <a:lnTo>
                    <a:pt x="68522" y="51654"/>
                  </a:lnTo>
                  <a:lnTo>
                    <a:pt x="68522" y="40817"/>
                  </a:lnTo>
                  <a:lnTo>
                    <a:pt x="66427" y="44287"/>
                  </a:lnTo>
                  <a:close/>
                </a:path>
                <a:path w="200660" h="988060">
                  <a:moveTo>
                    <a:pt x="64128" y="48095"/>
                  </a:moveTo>
                  <a:lnTo>
                    <a:pt x="67496" y="50823"/>
                  </a:lnTo>
                  <a:lnTo>
                    <a:pt x="66427" y="49349"/>
                  </a:lnTo>
                  <a:lnTo>
                    <a:pt x="66427" y="44287"/>
                  </a:lnTo>
                  <a:lnTo>
                    <a:pt x="64128" y="48095"/>
                  </a:lnTo>
                  <a:close/>
                </a:path>
                <a:path w="200660" h="988060">
                  <a:moveTo>
                    <a:pt x="10477" y="0"/>
                  </a:moveTo>
                  <a:lnTo>
                    <a:pt x="52806" y="66846"/>
                  </a:lnTo>
                  <a:lnTo>
                    <a:pt x="64128" y="48095"/>
                  </a:lnTo>
                  <a:lnTo>
                    <a:pt x="53644" y="39604"/>
                  </a:lnTo>
                  <a:lnTo>
                    <a:pt x="53644" y="3439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26238" y="2247938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0"/>
                  </a:moveTo>
                  <a:lnTo>
                    <a:pt x="0" y="201168"/>
                  </a:lnTo>
                  <a:lnTo>
                    <a:pt x="418680" y="201168"/>
                  </a:lnTo>
                  <a:lnTo>
                    <a:pt x="418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26238" y="2247938"/>
              <a:ext cx="419100" cy="201295"/>
            </a:xfrm>
            <a:custGeom>
              <a:avLst/>
              <a:gdLst/>
              <a:ahLst/>
              <a:cxnLst/>
              <a:rect l="l" t="t" r="r" b="b"/>
              <a:pathLst>
                <a:path w="419100" h="201294">
                  <a:moveTo>
                    <a:pt x="0" y="201167"/>
                  </a:moveTo>
                  <a:lnTo>
                    <a:pt x="418680" y="201167"/>
                  </a:lnTo>
                  <a:lnTo>
                    <a:pt x="41868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5887345" y="2063197"/>
            <a:ext cx="52197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b="1" spc="-232" baseline="-24109" dirty="0">
                <a:latin typeface="Calibri"/>
                <a:cs typeface="Calibri"/>
              </a:rPr>
              <a:t>…</a:t>
            </a:r>
            <a:r>
              <a:rPr sz="1450" spc="-155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80745" y="2237511"/>
            <a:ext cx="428625" cy="213360"/>
            <a:chOff x="7080745" y="2237511"/>
            <a:chExt cx="428625" cy="213360"/>
          </a:xfrm>
        </p:grpSpPr>
        <p:sp>
          <p:nvSpPr>
            <p:cNvPr id="141" name="object 141"/>
            <p:cNvSpPr/>
            <p:nvPr/>
          </p:nvSpPr>
          <p:spPr>
            <a:xfrm>
              <a:off x="7086142" y="2242908"/>
              <a:ext cx="417830" cy="202565"/>
            </a:xfrm>
            <a:custGeom>
              <a:avLst/>
              <a:gdLst/>
              <a:ahLst/>
              <a:cxnLst/>
              <a:rect l="l" t="t" r="r" b="b"/>
              <a:pathLst>
                <a:path w="417829" h="202564">
                  <a:moveTo>
                    <a:pt x="0" y="0"/>
                  </a:moveTo>
                  <a:lnTo>
                    <a:pt x="0" y="202425"/>
                  </a:lnTo>
                  <a:lnTo>
                    <a:pt x="417423" y="202425"/>
                  </a:lnTo>
                  <a:lnTo>
                    <a:pt x="417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86142" y="2242908"/>
              <a:ext cx="417830" cy="202565"/>
            </a:xfrm>
            <a:custGeom>
              <a:avLst/>
              <a:gdLst/>
              <a:ahLst/>
              <a:cxnLst/>
              <a:rect l="l" t="t" r="r" b="b"/>
              <a:pathLst>
                <a:path w="417829" h="202564">
                  <a:moveTo>
                    <a:pt x="0" y="202425"/>
                  </a:moveTo>
                  <a:lnTo>
                    <a:pt x="417423" y="202425"/>
                  </a:lnTo>
                  <a:lnTo>
                    <a:pt x="417423" y="0"/>
                  </a:lnTo>
                  <a:lnTo>
                    <a:pt x="0" y="0"/>
                  </a:lnTo>
                  <a:lnTo>
                    <a:pt x="0" y="202425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7123271" y="2059006"/>
            <a:ext cx="62166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25" dirty="0">
                <a:latin typeface="Calibri"/>
                <a:cs typeface="Calibri"/>
              </a:rPr>
              <a:t>W</a:t>
            </a:r>
            <a:r>
              <a:rPr sz="1450" spc="15" dirty="0">
                <a:latin typeface="Calibri"/>
                <a:cs typeface="Calibri"/>
              </a:rPr>
              <a:t>R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3975" b="1" spc="-7" baseline="-19916" dirty="0">
                <a:latin typeface="Calibri"/>
                <a:cs typeface="Calibri"/>
              </a:rPr>
              <a:t>…</a:t>
            </a:r>
            <a:endParaRPr sz="3975" baseline="-19916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603003" y="2031031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880364" y="4498860"/>
            <a:ext cx="186817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5"/>
              </a:spcBef>
              <a:tabLst>
                <a:tab pos="788035" algn="l"/>
                <a:tab pos="1616075" algn="l"/>
              </a:tabLst>
            </a:pPr>
            <a:r>
              <a:rPr sz="1450" b="1" spc="15" dirty="0">
                <a:latin typeface="Calibri"/>
                <a:cs typeface="Calibri"/>
              </a:rPr>
              <a:t>OC</a:t>
            </a:r>
            <a:r>
              <a:rPr sz="1450" b="1" dirty="0">
                <a:latin typeface="Calibri"/>
                <a:cs typeface="Calibri"/>
              </a:rPr>
              <a:t>	</a:t>
            </a: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dirty="0">
                <a:latin typeface="Calibri"/>
                <a:cs typeface="Calibri"/>
              </a:rPr>
              <a:t>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048373" y="3870985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4943075" y="1339961"/>
            <a:ext cx="3686810" cy="908685"/>
            <a:chOff x="4943075" y="1339961"/>
            <a:chExt cx="3686810" cy="908685"/>
          </a:xfrm>
        </p:grpSpPr>
        <p:sp>
          <p:nvSpPr>
            <p:cNvPr id="148" name="object 148"/>
            <p:cNvSpPr/>
            <p:nvPr/>
          </p:nvSpPr>
          <p:spPr>
            <a:xfrm>
              <a:off x="4943068" y="1555482"/>
              <a:ext cx="3686810" cy="692785"/>
            </a:xfrm>
            <a:custGeom>
              <a:avLst/>
              <a:gdLst/>
              <a:ahLst/>
              <a:cxnLst/>
              <a:rect l="l" t="t" r="r" b="b"/>
              <a:pathLst>
                <a:path w="3686809" h="692785">
                  <a:moveTo>
                    <a:pt x="3686721" y="232600"/>
                  </a:moveTo>
                  <a:lnTo>
                    <a:pt x="3635794" y="199047"/>
                  </a:lnTo>
                  <a:lnTo>
                    <a:pt x="3628047" y="193941"/>
                  </a:lnTo>
                  <a:lnTo>
                    <a:pt x="3625405" y="216065"/>
                  </a:lnTo>
                  <a:lnTo>
                    <a:pt x="1814080" y="0"/>
                  </a:lnTo>
                  <a:lnTo>
                    <a:pt x="1813115" y="8407"/>
                  </a:lnTo>
                  <a:lnTo>
                    <a:pt x="1812988" y="7861"/>
                  </a:lnTo>
                  <a:lnTo>
                    <a:pt x="1812086" y="0"/>
                  </a:lnTo>
                  <a:lnTo>
                    <a:pt x="61379" y="204762"/>
                  </a:lnTo>
                  <a:lnTo>
                    <a:pt x="58775" y="182626"/>
                  </a:lnTo>
                  <a:lnTo>
                    <a:pt x="50927" y="187782"/>
                  </a:lnTo>
                  <a:lnTo>
                    <a:pt x="0" y="221183"/>
                  </a:lnTo>
                  <a:lnTo>
                    <a:pt x="66116" y="245071"/>
                  </a:lnTo>
                  <a:lnTo>
                    <a:pt x="63525" y="223012"/>
                  </a:lnTo>
                  <a:lnTo>
                    <a:pt x="1658772" y="36423"/>
                  </a:lnTo>
                  <a:lnTo>
                    <a:pt x="969302" y="200215"/>
                  </a:lnTo>
                  <a:lnTo>
                    <a:pt x="964145" y="178536"/>
                  </a:lnTo>
                  <a:lnTo>
                    <a:pt x="959116" y="182753"/>
                  </a:lnTo>
                  <a:lnTo>
                    <a:pt x="910285" y="223697"/>
                  </a:lnTo>
                  <a:lnTo>
                    <a:pt x="978700" y="239725"/>
                  </a:lnTo>
                  <a:lnTo>
                    <a:pt x="973543" y="218046"/>
                  </a:lnTo>
                  <a:lnTo>
                    <a:pt x="1790382" y="23977"/>
                  </a:lnTo>
                  <a:lnTo>
                    <a:pt x="1324495" y="636993"/>
                  </a:lnTo>
                  <a:lnTo>
                    <a:pt x="1318171" y="632193"/>
                  </a:lnTo>
                  <a:lnTo>
                    <a:pt x="1306753" y="623519"/>
                  </a:lnTo>
                  <a:lnTo>
                    <a:pt x="1293761" y="692569"/>
                  </a:lnTo>
                  <a:lnTo>
                    <a:pt x="1356842" y="661555"/>
                  </a:lnTo>
                  <a:lnTo>
                    <a:pt x="1339088" y="648068"/>
                  </a:lnTo>
                  <a:lnTo>
                    <a:pt x="1813255" y="24155"/>
                  </a:lnTo>
                  <a:lnTo>
                    <a:pt x="2306370" y="644728"/>
                  </a:lnTo>
                  <a:lnTo>
                    <a:pt x="2288921" y="658622"/>
                  </a:lnTo>
                  <a:lnTo>
                    <a:pt x="2352725" y="688263"/>
                  </a:lnTo>
                  <a:lnTo>
                    <a:pt x="2338159" y="619429"/>
                  </a:lnTo>
                  <a:lnTo>
                    <a:pt x="2327262" y="628103"/>
                  </a:lnTo>
                  <a:lnTo>
                    <a:pt x="2320721" y="633310"/>
                  </a:lnTo>
                  <a:lnTo>
                    <a:pt x="1836166" y="23622"/>
                  </a:lnTo>
                  <a:lnTo>
                    <a:pt x="2757157" y="227914"/>
                  </a:lnTo>
                  <a:lnTo>
                    <a:pt x="2752331" y="249682"/>
                  </a:lnTo>
                  <a:lnTo>
                    <a:pt x="2820543" y="232600"/>
                  </a:lnTo>
                  <a:lnTo>
                    <a:pt x="2771406" y="192709"/>
                  </a:lnTo>
                  <a:lnTo>
                    <a:pt x="2765958" y="188277"/>
                  </a:lnTo>
                  <a:lnTo>
                    <a:pt x="2761132" y="210007"/>
                  </a:lnTo>
                  <a:lnTo>
                    <a:pt x="1994446" y="40005"/>
                  </a:lnTo>
                  <a:lnTo>
                    <a:pt x="3623233" y="234302"/>
                  </a:lnTo>
                  <a:lnTo>
                    <a:pt x="3620605" y="256387"/>
                  </a:lnTo>
                  <a:lnTo>
                    <a:pt x="3686721" y="23260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13982" y="1474698"/>
              <a:ext cx="83185" cy="89535"/>
            </a:xfrm>
            <a:custGeom>
              <a:avLst/>
              <a:gdLst/>
              <a:ahLst/>
              <a:cxnLst/>
              <a:rect l="l" t="t" r="r" b="b"/>
              <a:pathLst>
                <a:path w="83184" h="89534">
                  <a:moveTo>
                    <a:pt x="0" y="0"/>
                  </a:moveTo>
                  <a:lnTo>
                    <a:pt x="0" y="89268"/>
                  </a:lnTo>
                  <a:lnTo>
                    <a:pt x="82981" y="89268"/>
                  </a:lnTo>
                  <a:lnTo>
                    <a:pt x="82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713982" y="1474698"/>
              <a:ext cx="83185" cy="89535"/>
            </a:xfrm>
            <a:custGeom>
              <a:avLst/>
              <a:gdLst/>
              <a:ahLst/>
              <a:cxnLst/>
              <a:rect l="l" t="t" r="r" b="b"/>
              <a:pathLst>
                <a:path w="83184" h="89534">
                  <a:moveTo>
                    <a:pt x="0" y="89268"/>
                  </a:moveTo>
                  <a:lnTo>
                    <a:pt x="82981" y="89268"/>
                  </a:lnTo>
                  <a:lnTo>
                    <a:pt x="82981" y="0"/>
                  </a:lnTo>
                  <a:lnTo>
                    <a:pt x="0" y="0"/>
                  </a:lnTo>
                  <a:lnTo>
                    <a:pt x="0" y="89268"/>
                  </a:lnTo>
                  <a:close/>
                </a:path>
              </a:pathLst>
            </a:custGeom>
            <a:ln w="1047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330536" y="1345359"/>
              <a:ext cx="869315" cy="407034"/>
            </a:xfrm>
            <a:custGeom>
              <a:avLst/>
              <a:gdLst/>
              <a:ahLst/>
              <a:cxnLst/>
              <a:rect l="l" t="t" r="r" b="b"/>
              <a:pathLst>
                <a:path w="869315" h="407035">
                  <a:moveTo>
                    <a:pt x="0" y="183822"/>
                  </a:moveTo>
                  <a:lnTo>
                    <a:pt x="2103" y="205274"/>
                  </a:lnTo>
                  <a:lnTo>
                    <a:pt x="16603" y="224644"/>
                  </a:lnTo>
                  <a:lnTo>
                    <a:pt x="42507" y="239457"/>
                  </a:lnTo>
                  <a:lnTo>
                    <a:pt x="31052" y="249231"/>
                  </a:lnTo>
                  <a:lnTo>
                    <a:pt x="23241" y="260203"/>
                  </a:lnTo>
                  <a:lnTo>
                    <a:pt x="19300" y="271961"/>
                  </a:lnTo>
                  <a:lnTo>
                    <a:pt x="19456" y="284092"/>
                  </a:lnTo>
                  <a:lnTo>
                    <a:pt x="30291" y="305204"/>
                  </a:lnTo>
                  <a:lnTo>
                    <a:pt x="52225" y="321444"/>
                  </a:lnTo>
                  <a:lnTo>
                    <a:pt x="82135" y="331240"/>
                  </a:lnTo>
                  <a:lnTo>
                    <a:pt x="116897" y="333021"/>
                  </a:lnTo>
                  <a:lnTo>
                    <a:pt x="117945" y="334279"/>
                  </a:lnTo>
                  <a:lnTo>
                    <a:pt x="150666" y="359165"/>
                  </a:lnTo>
                  <a:lnTo>
                    <a:pt x="191550" y="375305"/>
                  </a:lnTo>
                  <a:lnTo>
                    <a:pt x="237720" y="382668"/>
                  </a:lnTo>
                  <a:lnTo>
                    <a:pt x="285670" y="380702"/>
                  </a:lnTo>
                  <a:lnTo>
                    <a:pt x="331895" y="368854"/>
                  </a:lnTo>
                  <a:lnTo>
                    <a:pt x="346542" y="380509"/>
                  </a:lnTo>
                  <a:lnTo>
                    <a:pt x="363969" y="390346"/>
                  </a:lnTo>
                  <a:lnTo>
                    <a:pt x="383773" y="398160"/>
                  </a:lnTo>
                  <a:lnTo>
                    <a:pt x="405552" y="403744"/>
                  </a:lnTo>
                  <a:lnTo>
                    <a:pt x="459298" y="406977"/>
                  </a:lnTo>
                  <a:lnTo>
                    <a:pt x="509095" y="397157"/>
                  </a:lnTo>
                  <a:lnTo>
                    <a:pt x="549503" y="376118"/>
                  </a:lnTo>
                  <a:lnTo>
                    <a:pt x="575077" y="345700"/>
                  </a:lnTo>
                  <a:lnTo>
                    <a:pt x="589244" y="350503"/>
                  </a:lnTo>
                  <a:lnTo>
                    <a:pt x="604245" y="354029"/>
                  </a:lnTo>
                  <a:lnTo>
                    <a:pt x="619854" y="356219"/>
                  </a:lnTo>
                  <a:lnTo>
                    <a:pt x="635847" y="357015"/>
                  </a:lnTo>
                  <a:lnTo>
                    <a:pt x="681265" y="351400"/>
                  </a:lnTo>
                  <a:lnTo>
                    <a:pt x="718502" y="335667"/>
                  </a:lnTo>
                  <a:lnTo>
                    <a:pt x="743774" y="312194"/>
                  </a:lnTo>
                  <a:lnTo>
                    <a:pt x="753300" y="283358"/>
                  </a:lnTo>
                  <a:lnTo>
                    <a:pt x="770460" y="281087"/>
                  </a:lnTo>
                  <a:lnTo>
                    <a:pt x="817108" y="266280"/>
                  </a:lnTo>
                  <a:lnTo>
                    <a:pt x="852684" y="240255"/>
                  </a:lnTo>
                  <a:lnTo>
                    <a:pt x="869273" y="208640"/>
                  </a:lnTo>
                  <a:lnTo>
                    <a:pt x="866040" y="175356"/>
                  </a:lnTo>
                  <a:lnTo>
                    <a:pt x="842150" y="144322"/>
                  </a:lnTo>
                  <a:lnTo>
                    <a:pt x="844140" y="141389"/>
                  </a:lnTo>
                  <a:lnTo>
                    <a:pt x="845817" y="138455"/>
                  </a:lnTo>
                  <a:lnTo>
                    <a:pt x="847073" y="135312"/>
                  </a:lnTo>
                  <a:lnTo>
                    <a:pt x="849934" y="108183"/>
                  </a:lnTo>
                  <a:lnTo>
                    <a:pt x="836714" y="83304"/>
                  </a:lnTo>
                  <a:lnTo>
                    <a:pt x="809841" y="63395"/>
                  </a:lnTo>
                  <a:lnTo>
                    <a:pt x="771741" y="51177"/>
                  </a:lnTo>
                  <a:lnTo>
                    <a:pt x="767289" y="40779"/>
                  </a:lnTo>
                  <a:lnTo>
                    <a:pt x="738632" y="14715"/>
                  </a:lnTo>
                  <a:lnTo>
                    <a:pt x="667385" y="178"/>
                  </a:lnTo>
                  <a:lnTo>
                    <a:pt x="631310" y="6641"/>
                  </a:lnTo>
                  <a:lnTo>
                    <a:pt x="600853" y="21944"/>
                  </a:lnTo>
                  <a:lnTo>
                    <a:pt x="594303" y="17080"/>
                  </a:lnTo>
                  <a:lnTo>
                    <a:pt x="586957" y="12737"/>
                  </a:lnTo>
                  <a:lnTo>
                    <a:pt x="578884" y="8964"/>
                  </a:lnTo>
                  <a:lnTo>
                    <a:pt x="570154" y="5810"/>
                  </a:lnTo>
                  <a:lnTo>
                    <a:pt x="536427" y="0"/>
                  </a:lnTo>
                  <a:lnTo>
                    <a:pt x="503006" y="2784"/>
                  </a:lnTo>
                  <a:lnTo>
                    <a:pt x="473690" y="13368"/>
                  </a:lnTo>
                  <a:lnTo>
                    <a:pt x="452281" y="30956"/>
                  </a:lnTo>
                  <a:lnTo>
                    <a:pt x="446527" y="27619"/>
                  </a:lnTo>
                  <a:lnTo>
                    <a:pt x="440429" y="24538"/>
                  </a:lnTo>
                  <a:lnTo>
                    <a:pt x="433997" y="21731"/>
                  </a:lnTo>
                  <a:lnTo>
                    <a:pt x="427241" y="19220"/>
                  </a:lnTo>
                  <a:lnTo>
                    <a:pt x="386369" y="11486"/>
                  </a:lnTo>
                  <a:lnTo>
                    <a:pt x="345437" y="14243"/>
                  </a:lnTo>
                  <a:lnTo>
                    <a:pt x="309103" y="26587"/>
                  </a:lnTo>
                  <a:lnTo>
                    <a:pt x="282022" y="47614"/>
                  </a:lnTo>
                  <a:lnTo>
                    <a:pt x="261567" y="41400"/>
                  </a:lnTo>
                  <a:lnTo>
                    <a:pt x="239943" y="37425"/>
                  </a:lnTo>
                  <a:lnTo>
                    <a:pt x="217591" y="35768"/>
                  </a:lnTo>
                  <a:lnTo>
                    <a:pt x="194955" y="36508"/>
                  </a:lnTo>
                  <a:lnTo>
                    <a:pt x="143954" y="47830"/>
                  </a:lnTo>
                  <a:lnTo>
                    <a:pt x="105044" y="69957"/>
                  </a:lnTo>
                  <a:lnTo>
                    <a:pt x="81989" y="99746"/>
                  </a:lnTo>
                  <a:lnTo>
                    <a:pt x="78549" y="134053"/>
                  </a:lnTo>
                  <a:lnTo>
                    <a:pt x="77815" y="135312"/>
                  </a:lnTo>
                  <a:lnTo>
                    <a:pt x="57681" y="138230"/>
                  </a:lnTo>
                  <a:lnTo>
                    <a:pt x="39403" y="143968"/>
                  </a:lnTo>
                  <a:lnTo>
                    <a:pt x="23698" y="152241"/>
                  </a:lnTo>
                  <a:lnTo>
                    <a:pt x="11284" y="162763"/>
                  </a:lnTo>
                  <a:lnTo>
                    <a:pt x="0" y="183822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330536" y="1345358"/>
              <a:ext cx="869315" cy="407034"/>
            </a:xfrm>
            <a:custGeom>
              <a:avLst/>
              <a:gdLst/>
              <a:ahLst/>
              <a:cxnLst/>
              <a:rect l="l" t="t" r="r" b="b"/>
              <a:pathLst>
                <a:path w="869315" h="407035">
                  <a:moveTo>
                    <a:pt x="78550" y="134054"/>
                  </a:moveTo>
                  <a:lnTo>
                    <a:pt x="105045" y="69958"/>
                  </a:lnTo>
                  <a:lnTo>
                    <a:pt x="143954" y="47831"/>
                  </a:lnTo>
                  <a:lnTo>
                    <a:pt x="194955" y="36509"/>
                  </a:lnTo>
                  <a:lnTo>
                    <a:pt x="217591" y="35769"/>
                  </a:lnTo>
                  <a:lnTo>
                    <a:pt x="239942" y="37425"/>
                  </a:lnTo>
                  <a:lnTo>
                    <a:pt x="261567" y="41400"/>
                  </a:lnTo>
                  <a:lnTo>
                    <a:pt x="282023" y="47615"/>
                  </a:lnTo>
                  <a:lnTo>
                    <a:pt x="309104" y="26588"/>
                  </a:lnTo>
                  <a:lnTo>
                    <a:pt x="345438" y="14244"/>
                  </a:lnTo>
                  <a:lnTo>
                    <a:pt x="386369" y="11487"/>
                  </a:lnTo>
                  <a:lnTo>
                    <a:pt x="427241" y="19221"/>
                  </a:lnTo>
                  <a:lnTo>
                    <a:pt x="433997" y="21732"/>
                  </a:lnTo>
                  <a:lnTo>
                    <a:pt x="440429" y="24538"/>
                  </a:lnTo>
                  <a:lnTo>
                    <a:pt x="446528" y="27619"/>
                  </a:lnTo>
                  <a:lnTo>
                    <a:pt x="452282" y="30956"/>
                  </a:lnTo>
                  <a:lnTo>
                    <a:pt x="473691" y="13368"/>
                  </a:lnTo>
                  <a:lnTo>
                    <a:pt x="503006" y="2784"/>
                  </a:lnTo>
                  <a:lnTo>
                    <a:pt x="536428" y="0"/>
                  </a:lnTo>
                  <a:lnTo>
                    <a:pt x="570154" y="5810"/>
                  </a:lnTo>
                  <a:lnTo>
                    <a:pt x="578885" y="8964"/>
                  </a:lnTo>
                  <a:lnTo>
                    <a:pt x="586957" y="12738"/>
                  </a:lnTo>
                  <a:lnTo>
                    <a:pt x="594303" y="17081"/>
                  </a:lnTo>
                  <a:lnTo>
                    <a:pt x="600853" y="21945"/>
                  </a:lnTo>
                  <a:lnTo>
                    <a:pt x="631310" y="6641"/>
                  </a:lnTo>
                  <a:lnTo>
                    <a:pt x="667385" y="178"/>
                  </a:lnTo>
                  <a:lnTo>
                    <a:pt x="704639" y="2791"/>
                  </a:lnTo>
                  <a:lnTo>
                    <a:pt x="738632" y="14715"/>
                  </a:lnTo>
                  <a:lnTo>
                    <a:pt x="750568" y="22343"/>
                  </a:lnTo>
                  <a:lnTo>
                    <a:pt x="760176" y="31100"/>
                  </a:lnTo>
                  <a:lnTo>
                    <a:pt x="767290" y="40780"/>
                  </a:lnTo>
                  <a:lnTo>
                    <a:pt x="771741" y="51177"/>
                  </a:lnTo>
                  <a:lnTo>
                    <a:pt x="809841" y="63395"/>
                  </a:lnTo>
                  <a:lnTo>
                    <a:pt x="836715" y="83304"/>
                  </a:lnTo>
                  <a:lnTo>
                    <a:pt x="849934" y="108183"/>
                  </a:lnTo>
                  <a:lnTo>
                    <a:pt x="847074" y="135311"/>
                  </a:lnTo>
                  <a:lnTo>
                    <a:pt x="845817" y="138455"/>
                  </a:lnTo>
                  <a:lnTo>
                    <a:pt x="844141" y="141388"/>
                  </a:lnTo>
                  <a:lnTo>
                    <a:pt x="842150" y="144322"/>
                  </a:lnTo>
                  <a:lnTo>
                    <a:pt x="866040" y="175357"/>
                  </a:lnTo>
                  <a:lnTo>
                    <a:pt x="852685" y="240255"/>
                  </a:lnTo>
                  <a:lnTo>
                    <a:pt x="817109" y="266280"/>
                  </a:lnTo>
                  <a:lnTo>
                    <a:pt x="770461" y="281088"/>
                  </a:lnTo>
                  <a:lnTo>
                    <a:pt x="753301" y="283359"/>
                  </a:lnTo>
                  <a:lnTo>
                    <a:pt x="743774" y="312195"/>
                  </a:lnTo>
                  <a:lnTo>
                    <a:pt x="718502" y="335667"/>
                  </a:lnTo>
                  <a:lnTo>
                    <a:pt x="681266" y="351400"/>
                  </a:lnTo>
                  <a:lnTo>
                    <a:pt x="635848" y="357015"/>
                  </a:lnTo>
                  <a:lnTo>
                    <a:pt x="619855" y="356220"/>
                  </a:lnTo>
                  <a:lnTo>
                    <a:pt x="604245" y="354029"/>
                  </a:lnTo>
                  <a:lnTo>
                    <a:pt x="589244" y="350503"/>
                  </a:lnTo>
                  <a:lnTo>
                    <a:pt x="575078" y="345700"/>
                  </a:lnTo>
                  <a:lnTo>
                    <a:pt x="549503" y="376119"/>
                  </a:lnTo>
                  <a:lnTo>
                    <a:pt x="509096" y="397157"/>
                  </a:lnTo>
                  <a:lnTo>
                    <a:pt x="459299" y="406978"/>
                  </a:lnTo>
                  <a:lnTo>
                    <a:pt x="405552" y="403745"/>
                  </a:lnTo>
                  <a:lnTo>
                    <a:pt x="383774" y="398161"/>
                  </a:lnTo>
                  <a:lnTo>
                    <a:pt x="363970" y="390347"/>
                  </a:lnTo>
                  <a:lnTo>
                    <a:pt x="346543" y="380510"/>
                  </a:lnTo>
                  <a:lnTo>
                    <a:pt x="331896" y="368855"/>
                  </a:lnTo>
                  <a:lnTo>
                    <a:pt x="285671" y="380703"/>
                  </a:lnTo>
                  <a:lnTo>
                    <a:pt x="237720" y="382669"/>
                  </a:lnTo>
                  <a:lnTo>
                    <a:pt x="191551" y="375305"/>
                  </a:lnTo>
                  <a:lnTo>
                    <a:pt x="150667" y="359165"/>
                  </a:lnTo>
                  <a:lnTo>
                    <a:pt x="118574" y="334803"/>
                  </a:lnTo>
                  <a:lnTo>
                    <a:pt x="116897" y="333022"/>
                  </a:lnTo>
                  <a:lnTo>
                    <a:pt x="82135" y="331241"/>
                  </a:lnTo>
                  <a:lnTo>
                    <a:pt x="52225" y="321444"/>
                  </a:lnTo>
                  <a:lnTo>
                    <a:pt x="30291" y="305204"/>
                  </a:lnTo>
                  <a:lnTo>
                    <a:pt x="19457" y="284092"/>
                  </a:lnTo>
                  <a:lnTo>
                    <a:pt x="19301" y="271961"/>
                  </a:lnTo>
                  <a:lnTo>
                    <a:pt x="23242" y="260203"/>
                  </a:lnTo>
                  <a:lnTo>
                    <a:pt x="31052" y="249231"/>
                  </a:lnTo>
                  <a:lnTo>
                    <a:pt x="42507" y="239458"/>
                  </a:lnTo>
                  <a:lnTo>
                    <a:pt x="16603" y="224645"/>
                  </a:lnTo>
                  <a:lnTo>
                    <a:pt x="2103" y="205275"/>
                  </a:lnTo>
                  <a:lnTo>
                    <a:pt x="0" y="183822"/>
                  </a:lnTo>
                  <a:lnTo>
                    <a:pt x="11284" y="162763"/>
                  </a:lnTo>
                  <a:lnTo>
                    <a:pt x="23698" y="152241"/>
                  </a:lnTo>
                  <a:lnTo>
                    <a:pt x="39403" y="143969"/>
                  </a:lnTo>
                  <a:lnTo>
                    <a:pt x="57681" y="138230"/>
                  </a:lnTo>
                  <a:lnTo>
                    <a:pt x="77816" y="135311"/>
                  </a:lnTo>
                  <a:lnTo>
                    <a:pt x="78550" y="134054"/>
                  </a:lnTo>
                  <a:close/>
                </a:path>
                <a:path w="869315" h="407035">
                  <a:moveTo>
                    <a:pt x="94475" y="245430"/>
                  </a:moveTo>
                  <a:lnTo>
                    <a:pt x="81154" y="245415"/>
                  </a:lnTo>
                  <a:lnTo>
                    <a:pt x="68059" y="244133"/>
                  </a:lnTo>
                  <a:lnTo>
                    <a:pt x="55416" y="241614"/>
                  </a:lnTo>
                  <a:lnTo>
                    <a:pt x="43450" y="237886"/>
                  </a:lnTo>
                </a:path>
                <a:path w="869315" h="407035">
                  <a:moveTo>
                    <a:pt x="139529" y="327678"/>
                  </a:moveTo>
                  <a:lnTo>
                    <a:pt x="132299" y="329460"/>
                  </a:lnTo>
                  <a:lnTo>
                    <a:pt x="124860" y="330717"/>
                  </a:lnTo>
                  <a:lnTo>
                    <a:pt x="117212" y="331241"/>
                  </a:lnTo>
                </a:path>
                <a:path w="869315" h="407035">
                  <a:moveTo>
                    <a:pt x="331791" y="367179"/>
                  </a:moveTo>
                  <a:lnTo>
                    <a:pt x="326447" y="362045"/>
                  </a:lnTo>
                  <a:lnTo>
                    <a:pt x="321942" y="356492"/>
                  </a:lnTo>
                  <a:lnTo>
                    <a:pt x="318380" y="350729"/>
                  </a:lnTo>
                </a:path>
                <a:path w="869315" h="407035">
                  <a:moveTo>
                    <a:pt x="580527" y="326316"/>
                  </a:moveTo>
                  <a:lnTo>
                    <a:pt x="579793" y="332393"/>
                  </a:lnTo>
                  <a:lnTo>
                    <a:pt x="577907" y="338365"/>
                  </a:lnTo>
                  <a:lnTo>
                    <a:pt x="575183" y="344233"/>
                  </a:lnTo>
                </a:path>
                <a:path w="869315" h="407035">
                  <a:moveTo>
                    <a:pt x="687292" y="215045"/>
                  </a:moveTo>
                  <a:lnTo>
                    <a:pt x="714645" y="226793"/>
                  </a:lnTo>
                  <a:lnTo>
                    <a:pt x="735358" y="242627"/>
                  </a:lnTo>
                  <a:lnTo>
                    <a:pt x="748409" y="261487"/>
                  </a:lnTo>
                  <a:lnTo>
                    <a:pt x="752777" y="282311"/>
                  </a:lnTo>
                </a:path>
                <a:path w="869315" h="407035">
                  <a:moveTo>
                    <a:pt x="841731" y="143379"/>
                  </a:moveTo>
                  <a:lnTo>
                    <a:pt x="836222" y="150463"/>
                  </a:lnTo>
                  <a:lnTo>
                    <a:pt x="829485" y="157065"/>
                  </a:lnTo>
                  <a:lnTo>
                    <a:pt x="821589" y="163137"/>
                  </a:lnTo>
                  <a:lnTo>
                    <a:pt x="812603" y="168630"/>
                  </a:lnTo>
                </a:path>
                <a:path w="869315" h="407035">
                  <a:moveTo>
                    <a:pt x="771846" y="49710"/>
                  </a:moveTo>
                  <a:lnTo>
                    <a:pt x="772894" y="53692"/>
                  </a:lnTo>
                  <a:lnTo>
                    <a:pt x="773417" y="57673"/>
                  </a:lnTo>
                  <a:lnTo>
                    <a:pt x="773313" y="61655"/>
                  </a:lnTo>
                </a:path>
                <a:path w="869315" h="407035">
                  <a:moveTo>
                    <a:pt x="585556" y="35880"/>
                  </a:moveTo>
                  <a:lnTo>
                    <a:pt x="589433" y="30327"/>
                  </a:lnTo>
                  <a:lnTo>
                    <a:pt x="594462" y="25193"/>
                  </a:lnTo>
                  <a:lnTo>
                    <a:pt x="600539" y="20688"/>
                  </a:lnTo>
                </a:path>
                <a:path w="869315" h="407035">
                  <a:moveTo>
                    <a:pt x="445891" y="43110"/>
                  </a:moveTo>
                  <a:lnTo>
                    <a:pt x="447462" y="38499"/>
                  </a:lnTo>
                  <a:lnTo>
                    <a:pt x="449872" y="34099"/>
                  </a:lnTo>
                  <a:lnTo>
                    <a:pt x="453120" y="30013"/>
                  </a:lnTo>
                </a:path>
                <a:path w="869315" h="407035">
                  <a:moveTo>
                    <a:pt x="281918" y="47510"/>
                  </a:moveTo>
                  <a:lnTo>
                    <a:pt x="288928" y="50318"/>
                  </a:lnTo>
                  <a:lnTo>
                    <a:pt x="295643" y="53391"/>
                  </a:lnTo>
                  <a:lnTo>
                    <a:pt x="302045" y="56719"/>
                  </a:lnTo>
                  <a:lnTo>
                    <a:pt x="308112" y="60293"/>
                  </a:lnTo>
                </a:path>
                <a:path w="869315" h="407035">
                  <a:moveTo>
                    <a:pt x="83055" y="147465"/>
                  </a:moveTo>
                  <a:lnTo>
                    <a:pt x="81064" y="143065"/>
                  </a:lnTo>
                  <a:lnTo>
                    <a:pt x="79493" y="138664"/>
                  </a:lnTo>
                  <a:lnTo>
                    <a:pt x="78550" y="134054"/>
                  </a:lnTo>
                </a:path>
              </a:pathLst>
            </a:custGeom>
            <a:ln w="10477">
              <a:solidFill>
                <a:srgbClr val="0214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6352" y="1357780"/>
              <a:ext cx="521150" cy="421813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6587915" y="1399866"/>
            <a:ext cx="294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608942" y="4767882"/>
            <a:ext cx="525780" cy="714375"/>
          </a:xfrm>
          <a:custGeom>
            <a:avLst/>
            <a:gdLst/>
            <a:ahLst/>
            <a:cxnLst/>
            <a:rect l="l" t="t" r="r" b="b"/>
            <a:pathLst>
              <a:path w="525779" h="714375">
                <a:moveTo>
                  <a:pt x="139425" y="44682"/>
                </a:moveTo>
                <a:lnTo>
                  <a:pt x="147836" y="65693"/>
                </a:lnTo>
                <a:lnTo>
                  <a:pt x="200329" y="6600"/>
                </a:lnTo>
                <a:lnTo>
                  <a:pt x="150876" y="2457"/>
                </a:lnTo>
                <a:lnTo>
                  <a:pt x="150876" y="39080"/>
                </a:lnTo>
                <a:lnTo>
                  <a:pt x="139425" y="44682"/>
                </a:lnTo>
                <a:close/>
              </a:path>
              <a:path w="525779" h="714375">
                <a:moveTo>
                  <a:pt x="130638" y="22731"/>
                </a:moveTo>
                <a:lnTo>
                  <a:pt x="139425" y="44682"/>
                </a:lnTo>
                <a:lnTo>
                  <a:pt x="150876" y="39080"/>
                </a:lnTo>
                <a:lnTo>
                  <a:pt x="140398" y="17915"/>
                </a:lnTo>
                <a:lnTo>
                  <a:pt x="130638" y="22731"/>
                </a:lnTo>
                <a:close/>
              </a:path>
              <a:path w="525779" h="714375">
                <a:moveTo>
                  <a:pt x="121539" y="0"/>
                </a:moveTo>
                <a:lnTo>
                  <a:pt x="130638" y="22731"/>
                </a:lnTo>
                <a:lnTo>
                  <a:pt x="140398" y="17915"/>
                </a:lnTo>
                <a:lnTo>
                  <a:pt x="150876" y="39080"/>
                </a:lnTo>
                <a:lnTo>
                  <a:pt x="150876" y="2457"/>
                </a:lnTo>
                <a:lnTo>
                  <a:pt x="121539" y="0"/>
                </a:lnTo>
                <a:close/>
              </a:path>
              <a:path w="525779" h="714375">
                <a:moveTo>
                  <a:pt x="137902" y="45427"/>
                </a:moveTo>
                <a:lnTo>
                  <a:pt x="139425" y="44682"/>
                </a:lnTo>
                <a:lnTo>
                  <a:pt x="138931" y="43447"/>
                </a:lnTo>
                <a:lnTo>
                  <a:pt x="138931" y="44528"/>
                </a:lnTo>
                <a:lnTo>
                  <a:pt x="137902" y="45427"/>
                </a:lnTo>
                <a:close/>
              </a:path>
              <a:path w="525779" h="714375">
                <a:moveTo>
                  <a:pt x="136312" y="46205"/>
                </a:moveTo>
                <a:lnTo>
                  <a:pt x="137902" y="45427"/>
                </a:lnTo>
                <a:lnTo>
                  <a:pt x="138931" y="44528"/>
                </a:lnTo>
                <a:lnTo>
                  <a:pt x="136312" y="46205"/>
                </a:lnTo>
                <a:close/>
              </a:path>
              <a:path w="525779" h="714375">
                <a:moveTo>
                  <a:pt x="136312" y="36905"/>
                </a:moveTo>
                <a:lnTo>
                  <a:pt x="136312" y="46205"/>
                </a:lnTo>
                <a:lnTo>
                  <a:pt x="138931" y="44528"/>
                </a:lnTo>
                <a:lnTo>
                  <a:pt x="138931" y="43447"/>
                </a:lnTo>
                <a:lnTo>
                  <a:pt x="136312" y="36905"/>
                </a:lnTo>
                <a:close/>
              </a:path>
              <a:path w="525779" h="714375">
                <a:moveTo>
                  <a:pt x="130653" y="22769"/>
                </a:moveTo>
                <a:lnTo>
                  <a:pt x="130653" y="51758"/>
                </a:lnTo>
                <a:lnTo>
                  <a:pt x="137902" y="45427"/>
                </a:lnTo>
                <a:lnTo>
                  <a:pt x="136312" y="46205"/>
                </a:lnTo>
                <a:lnTo>
                  <a:pt x="136312" y="36905"/>
                </a:lnTo>
                <a:lnTo>
                  <a:pt x="130653" y="22769"/>
                </a:lnTo>
                <a:close/>
              </a:path>
              <a:path w="525779" h="714375">
                <a:moveTo>
                  <a:pt x="108337" y="40836"/>
                </a:moveTo>
                <a:lnTo>
                  <a:pt x="108337" y="76589"/>
                </a:lnTo>
                <a:lnTo>
                  <a:pt x="108651" y="76170"/>
                </a:lnTo>
                <a:lnTo>
                  <a:pt x="115986" y="67160"/>
                </a:lnTo>
                <a:lnTo>
                  <a:pt x="123530" y="58883"/>
                </a:lnTo>
                <a:lnTo>
                  <a:pt x="131178" y="51339"/>
                </a:lnTo>
                <a:lnTo>
                  <a:pt x="130653" y="51758"/>
                </a:lnTo>
                <a:lnTo>
                  <a:pt x="130653" y="22769"/>
                </a:lnTo>
                <a:lnTo>
                  <a:pt x="124472" y="25774"/>
                </a:lnTo>
                <a:lnTo>
                  <a:pt x="114727" y="34366"/>
                </a:lnTo>
                <a:lnTo>
                  <a:pt x="108337" y="40836"/>
                </a:lnTo>
                <a:close/>
              </a:path>
              <a:path w="525779" h="714375">
                <a:moveTo>
                  <a:pt x="123215" y="59302"/>
                </a:moveTo>
                <a:lnTo>
                  <a:pt x="123530" y="58987"/>
                </a:lnTo>
                <a:lnTo>
                  <a:pt x="123215" y="59302"/>
                </a:lnTo>
                <a:close/>
              </a:path>
              <a:path w="525779" h="714375">
                <a:moveTo>
                  <a:pt x="115566" y="67684"/>
                </a:moveTo>
                <a:lnTo>
                  <a:pt x="115986" y="67220"/>
                </a:lnTo>
                <a:lnTo>
                  <a:pt x="115566" y="67684"/>
                </a:lnTo>
                <a:close/>
              </a:path>
              <a:path w="525779" h="714375">
                <a:moveTo>
                  <a:pt x="108350" y="76573"/>
                </a:moveTo>
                <a:lnTo>
                  <a:pt x="108651" y="76203"/>
                </a:lnTo>
                <a:lnTo>
                  <a:pt x="108350" y="76573"/>
                </a:lnTo>
                <a:close/>
              </a:path>
              <a:path w="525779" h="714375">
                <a:moveTo>
                  <a:pt x="84762" y="68626"/>
                </a:moveTo>
                <a:lnTo>
                  <a:pt x="103727" y="82772"/>
                </a:lnTo>
                <a:lnTo>
                  <a:pt x="108350" y="76573"/>
                </a:lnTo>
                <a:lnTo>
                  <a:pt x="108337" y="40836"/>
                </a:lnTo>
                <a:lnTo>
                  <a:pt x="106345" y="42852"/>
                </a:lnTo>
                <a:lnTo>
                  <a:pt x="97963" y="51968"/>
                </a:lnTo>
                <a:lnTo>
                  <a:pt x="89896" y="61815"/>
                </a:lnTo>
                <a:lnTo>
                  <a:pt x="84762" y="68626"/>
                </a:lnTo>
                <a:close/>
              </a:path>
              <a:path w="525779" h="714375">
                <a:moveTo>
                  <a:pt x="80886" y="95136"/>
                </a:moveTo>
                <a:lnTo>
                  <a:pt x="80886" y="118186"/>
                </a:lnTo>
                <a:lnTo>
                  <a:pt x="87591" y="106555"/>
                </a:lnTo>
                <a:lnTo>
                  <a:pt x="90839" y="101422"/>
                </a:lnTo>
                <a:lnTo>
                  <a:pt x="80886" y="95136"/>
                </a:lnTo>
                <a:close/>
              </a:path>
              <a:path w="525779" h="714375">
                <a:moveTo>
                  <a:pt x="87382" y="106974"/>
                </a:moveTo>
                <a:lnTo>
                  <a:pt x="87591" y="106638"/>
                </a:lnTo>
                <a:lnTo>
                  <a:pt x="87382" y="106974"/>
                </a:lnTo>
                <a:close/>
              </a:path>
              <a:path w="525779" h="714375">
                <a:moveTo>
                  <a:pt x="74494" y="91099"/>
                </a:moveTo>
                <a:lnTo>
                  <a:pt x="74494" y="130025"/>
                </a:lnTo>
                <a:lnTo>
                  <a:pt x="74703" y="129606"/>
                </a:lnTo>
                <a:lnTo>
                  <a:pt x="81095" y="117871"/>
                </a:lnTo>
                <a:lnTo>
                  <a:pt x="80886" y="118186"/>
                </a:lnTo>
                <a:lnTo>
                  <a:pt x="80886" y="95136"/>
                </a:lnTo>
                <a:lnTo>
                  <a:pt x="74494" y="91099"/>
                </a:lnTo>
                <a:close/>
              </a:path>
              <a:path w="525779" h="714375">
                <a:moveTo>
                  <a:pt x="74557" y="129908"/>
                </a:moveTo>
                <a:lnTo>
                  <a:pt x="74703" y="129639"/>
                </a:lnTo>
                <a:lnTo>
                  <a:pt x="74557" y="129908"/>
                </a:lnTo>
                <a:close/>
              </a:path>
              <a:path w="525779" h="714375">
                <a:moveTo>
                  <a:pt x="68626" y="92511"/>
                </a:moveTo>
                <a:lnTo>
                  <a:pt x="68626" y="142179"/>
                </a:lnTo>
                <a:lnTo>
                  <a:pt x="74557" y="129908"/>
                </a:lnTo>
                <a:lnTo>
                  <a:pt x="74494" y="91099"/>
                </a:lnTo>
                <a:lnTo>
                  <a:pt x="70932" y="88849"/>
                </a:lnTo>
                <a:lnTo>
                  <a:pt x="68626" y="92511"/>
                </a:lnTo>
                <a:close/>
              </a:path>
              <a:path w="525779" h="714375">
                <a:moveTo>
                  <a:pt x="38138" y="153390"/>
                </a:moveTo>
                <a:lnTo>
                  <a:pt x="59721" y="162820"/>
                </a:lnTo>
                <a:lnTo>
                  <a:pt x="68837" y="141759"/>
                </a:lnTo>
                <a:lnTo>
                  <a:pt x="68626" y="142179"/>
                </a:lnTo>
                <a:lnTo>
                  <a:pt x="68626" y="92511"/>
                </a:lnTo>
                <a:lnTo>
                  <a:pt x="67370" y="94507"/>
                </a:lnTo>
                <a:lnTo>
                  <a:pt x="60350" y="106555"/>
                </a:lnTo>
                <a:lnTo>
                  <a:pt x="53644" y="119128"/>
                </a:lnTo>
                <a:lnTo>
                  <a:pt x="47358" y="132120"/>
                </a:lnTo>
                <a:lnTo>
                  <a:pt x="38138" y="153390"/>
                </a:lnTo>
                <a:close/>
              </a:path>
              <a:path w="525779" h="714375">
                <a:moveTo>
                  <a:pt x="47567" y="195510"/>
                </a:moveTo>
                <a:lnTo>
                  <a:pt x="51653" y="184089"/>
                </a:lnTo>
                <a:lnTo>
                  <a:pt x="47777" y="182699"/>
                </a:lnTo>
                <a:lnTo>
                  <a:pt x="47777" y="194776"/>
                </a:lnTo>
                <a:lnTo>
                  <a:pt x="47567" y="195510"/>
                </a:lnTo>
                <a:close/>
              </a:path>
              <a:path w="525779" h="714375">
                <a:moveTo>
                  <a:pt x="39185" y="179619"/>
                </a:moveTo>
                <a:lnTo>
                  <a:pt x="39185" y="224008"/>
                </a:lnTo>
                <a:lnTo>
                  <a:pt x="39395" y="223274"/>
                </a:lnTo>
                <a:lnTo>
                  <a:pt x="47777" y="194776"/>
                </a:lnTo>
                <a:lnTo>
                  <a:pt x="47777" y="182699"/>
                </a:lnTo>
                <a:lnTo>
                  <a:pt x="39185" y="179619"/>
                </a:lnTo>
                <a:close/>
              </a:path>
              <a:path w="525779" h="714375">
                <a:moveTo>
                  <a:pt x="39375" y="223363"/>
                </a:moveTo>
                <a:close/>
              </a:path>
              <a:path w="525779" h="714375">
                <a:moveTo>
                  <a:pt x="10162" y="245592"/>
                </a:moveTo>
                <a:lnTo>
                  <a:pt x="33213" y="250831"/>
                </a:lnTo>
                <a:lnTo>
                  <a:pt x="39375" y="223363"/>
                </a:lnTo>
                <a:lnTo>
                  <a:pt x="39185" y="224008"/>
                </a:lnTo>
                <a:lnTo>
                  <a:pt x="39185" y="179619"/>
                </a:lnTo>
                <a:lnTo>
                  <a:pt x="29441" y="176126"/>
                </a:lnTo>
                <a:lnTo>
                  <a:pt x="25251" y="187860"/>
                </a:lnTo>
                <a:lnTo>
                  <a:pt x="16554" y="217722"/>
                </a:lnTo>
                <a:lnTo>
                  <a:pt x="10162" y="245592"/>
                </a:lnTo>
                <a:close/>
              </a:path>
              <a:path w="525779" h="714375">
                <a:moveTo>
                  <a:pt x="0" y="341670"/>
                </a:moveTo>
                <a:lnTo>
                  <a:pt x="23573" y="341984"/>
                </a:lnTo>
                <a:lnTo>
                  <a:pt x="23784" y="329203"/>
                </a:lnTo>
                <a:lnTo>
                  <a:pt x="23784" y="329620"/>
                </a:lnTo>
                <a:lnTo>
                  <a:pt x="24621" y="313905"/>
                </a:lnTo>
                <a:lnTo>
                  <a:pt x="24621" y="314219"/>
                </a:lnTo>
                <a:lnTo>
                  <a:pt x="25878" y="298399"/>
                </a:lnTo>
                <a:lnTo>
                  <a:pt x="25878" y="298818"/>
                </a:lnTo>
                <a:lnTo>
                  <a:pt x="27660" y="283102"/>
                </a:lnTo>
                <a:lnTo>
                  <a:pt x="27660" y="283521"/>
                </a:lnTo>
                <a:lnTo>
                  <a:pt x="29127" y="273147"/>
                </a:lnTo>
                <a:lnTo>
                  <a:pt x="5867" y="269689"/>
                </a:lnTo>
                <a:lnTo>
                  <a:pt x="4296" y="280272"/>
                </a:lnTo>
                <a:lnTo>
                  <a:pt x="2409" y="296303"/>
                </a:lnTo>
                <a:lnTo>
                  <a:pt x="1047" y="312439"/>
                </a:lnTo>
                <a:lnTo>
                  <a:pt x="209" y="328573"/>
                </a:lnTo>
                <a:lnTo>
                  <a:pt x="0" y="341670"/>
                </a:lnTo>
                <a:close/>
              </a:path>
              <a:path w="525779" h="714375">
                <a:moveTo>
                  <a:pt x="1466" y="367026"/>
                </a:moveTo>
                <a:lnTo>
                  <a:pt x="12153" y="411975"/>
                </a:lnTo>
                <a:lnTo>
                  <a:pt x="23364" y="437749"/>
                </a:lnTo>
                <a:lnTo>
                  <a:pt x="44528" y="427376"/>
                </a:lnTo>
                <a:lnTo>
                  <a:pt x="40128" y="418365"/>
                </a:lnTo>
                <a:lnTo>
                  <a:pt x="40128" y="418065"/>
                </a:lnTo>
                <a:lnTo>
                  <a:pt x="34471" y="404109"/>
                </a:lnTo>
                <a:lnTo>
                  <a:pt x="34471" y="404431"/>
                </a:lnTo>
                <a:lnTo>
                  <a:pt x="29546" y="388819"/>
                </a:lnTo>
                <a:lnTo>
                  <a:pt x="29546" y="388408"/>
                </a:lnTo>
                <a:lnTo>
                  <a:pt x="26403" y="374845"/>
                </a:lnTo>
                <a:lnTo>
                  <a:pt x="26193" y="373941"/>
                </a:lnTo>
                <a:lnTo>
                  <a:pt x="26193" y="373483"/>
                </a:lnTo>
                <a:lnTo>
                  <a:pt x="24726" y="363673"/>
                </a:lnTo>
                <a:lnTo>
                  <a:pt x="1466" y="367026"/>
                </a:lnTo>
                <a:close/>
              </a:path>
              <a:path w="525779" h="714375">
                <a:moveTo>
                  <a:pt x="40128" y="418065"/>
                </a:moveTo>
                <a:lnTo>
                  <a:pt x="40128" y="418365"/>
                </a:lnTo>
                <a:lnTo>
                  <a:pt x="40547" y="419099"/>
                </a:lnTo>
                <a:lnTo>
                  <a:pt x="40128" y="418065"/>
                </a:lnTo>
                <a:close/>
              </a:path>
              <a:path w="525779" h="714375">
                <a:moveTo>
                  <a:pt x="34262" y="403592"/>
                </a:moveTo>
                <a:lnTo>
                  <a:pt x="34471" y="404431"/>
                </a:lnTo>
                <a:lnTo>
                  <a:pt x="34471" y="404109"/>
                </a:lnTo>
                <a:lnTo>
                  <a:pt x="34262" y="403592"/>
                </a:lnTo>
                <a:close/>
              </a:path>
              <a:path w="525779" h="714375">
                <a:moveTo>
                  <a:pt x="29546" y="388408"/>
                </a:moveTo>
                <a:lnTo>
                  <a:pt x="29546" y="388819"/>
                </a:lnTo>
                <a:lnTo>
                  <a:pt x="29860" y="389761"/>
                </a:lnTo>
                <a:lnTo>
                  <a:pt x="29546" y="388408"/>
                </a:lnTo>
                <a:close/>
              </a:path>
              <a:path w="525779" h="714375">
                <a:moveTo>
                  <a:pt x="26193" y="373483"/>
                </a:moveTo>
                <a:lnTo>
                  <a:pt x="26193" y="373941"/>
                </a:lnTo>
                <a:lnTo>
                  <a:pt x="26386" y="374773"/>
                </a:lnTo>
                <a:lnTo>
                  <a:pt x="26193" y="373483"/>
                </a:lnTo>
                <a:close/>
              </a:path>
              <a:path w="525779" h="714375">
                <a:moveTo>
                  <a:pt x="35204" y="459124"/>
                </a:moveTo>
                <a:lnTo>
                  <a:pt x="57731" y="491185"/>
                </a:lnTo>
                <a:lnTo>
                  <a:pt x="80257" y="516750"/>
                </a:lnTo>
                <a:lnTo>
                  <a:pt x="97546" y="500719"/>
                </a:lnTo>
                <a:lnTo>
                  <a:pt x="87801" y="490241"/>
                </a:lnTo>
                <a:lnTo>
                  <a:pt x="76380" y="476696"/>
                </a:lnTo>
                <a:lnTo>
                  <a:pt x="75961" y="476201"/>
                </a:lnTo>
                <a:lnTo>
                  <a:pt x="65274" y="462057"/>
                </a:lnTo>
                <a:lnTo>
                  <a:pt x="55530" y="447283"/>
                </a:lnTo>
                <a:lnTo>
                  <a:pt x="35204" y="459124"/>
                </a:lnTo>
                <a:close/>
              </a:path>
              <a:path w="525779" h="714375">
                <a:moveTo>
                  <a:pt x="87801" y="490166"/>
                </a:moveTo>
                <a:lnTo>
                  <a:pt x="88220" y="490660"/>
                </a:lnTo>
                <a:lnTo>
                  <a:pt x="87801" y="490166"/>
                </a:lnTo>
                <a:close/>
              </a:path>
              <a:path w="525779" h="714375">
                <a:moveTo>
                  <a:pt x="76166" y="476443"/>
                </a:moveTo>
                <a:lnTo>
                  <a:pt x="76380" y="476726"/>
                </a:lnTo>
                <a:lnTo>
                  <a:pt x="76166" y="476443"/>
                </a:lnTo>
                <a:close/>
              </a:path>
              <a:path w="525779" h="714375">
                <a:moveTo>
                  <a:pt x="75961" y="476172"/>
                </a:moveTo>
                <a:lnTo>
                  <a:pt x="76166" y="476443"/>
                </a:lnTo>
                <a:lnTo>
                  <a:pt x="75961" y="476172"/>
                </a:lnTo>
                <a:close/>
              </a:path>
              <a:path w="525779" h="714375">
                <a:moveTo>
                  <a:pt x="65274" y="461950"/>
                </a:moveTo>
                <a:lnTo>
                  <a:pt x="65693" y="462580"/>
                </a:lnTo>
                <a:lnTo>
                  <a:pt x="65274" y="461950"/>
                </a:lnTo>
                <a:close/>
              </a:path>
              <a:path w="525779" h="714375">
                <a:moveTo>
                  <a:pt x="97440" y="533827"/>
                </a:moveTo>
                <a:lnTo>
                  <a:pt x="130549" y="562011"/>
                </a:lnTo>
                <a:lnTo>
                  <a:pt x="154123" y="579196"/>
                </a:lnTo>
                <a:lnTo>
                  <a:pt x="167430" y="559812"/>
                </a:lnTo>
                <a:lnTo>
                  <a:pt x="161353" y="555621"/>
                </a:lnTo>
                <a:lnTo>
                  <a:pt x="145218" y="543570"/>
                </a:lnTo>
                <a:lnTo>
                  <a:pt x="144799" y="543257"/>
                </a:lnTo>
                <a:lnTo>
                  <a:pt x="129186" y="530580"/>
                </a:lnTo>
                <a:lnTo>
                  <a:pt x="114727" y="517760"/>
                </a:lnTo>
                <a:lnTo>
                  <a:pt x="113785" y="516854"/>
                </a:lnTo>
                <a:lnTo>
                  <a:pt x="97440" y="533827"/>
                </a:lnTo>
                <a:close/>
              </a:path>
              <a:path w="525779" h="714375">
                <a:moveTo>
                  <a:pt x="161353" y="555596"/>
                </a:moveTo>
                <a:lnTo>
                  <a:pt x="161667" y="555830"/>
                </a:lnTo>
                <a:lnTo>
                  <a:pt x="161353" y="555596"/>
                </a:lnTo>
                <a:close/>
              </a:path>
              <a:path w="525779" h="714375">
                <a:moveTo>
                  <a:pt x="144799" y="543233"/>
                </a:moveTo>
                <a:lnTo>
                  <a:pt x="145178" y="543540"/>
                </a:lnTo>
                <a:lnTo>
                  <a:pt x="144799" y="543233"/>
                </a:lnTo>
                <a:close/>
              </a:path>
              <a:path w="525779" h="714375">
                <a:moveTo>
                  <a:pt x="129186" y="530524"/>
                </a:moveTo>
                <a:lnTo>
                  <a:pt x="129606" y="530894"/>
                </a:lnTo>
                <a:lnTo>
                  <a:pt x="129186" y="530524"/>
                </a:lnTo>
                <a:close/>
              </a:path>
              <a:path w="525779" h="714375">
                <a:moveTo>
                  <a:pt x="114414" y="517483"/>
                </a:moveTo>
                <a:lnTo>
                  <a:pt x="114727" y="517796"/>
                </a:lnTo>
                <a:lnTo>
                  <a:pt x="114414" y="517483"/>
                </a:lnTo>
                <a:close/>
              </a:path>
              <a:path w="525779" h="714375">
                <a:moveTo>
                  <a:pt x="174030" y="592501"/>
                </a:moveTo>
                <a:lnTo>
                  <a:pt x="184613" y="599207"/>
                </a:lnTo>
                <a:lnTo>
                  <a:pt x="204206" y="610523"/>
                </a:lnTo>
                <a:lnTo>
                  <a:pt x="224323" y="621314"/>
                </a:lnTo>
                <a:lnTo>
                  <a:pt x="237001" y="627496"/>
                </a:lnTo>
                <a:lnTo>
                  <a:pt x="247373" y="606228"/>
                </a:lnTo>
                <a:lnTo>
                  <a:pt x="235324" y="600456"/>
                </a:lnTo>
                <a:lnTo>
                  <a:pt x="234905" y="600255"/>
                </a:lnTo>
                <a:lnTo>
                  <a:pt x="215836" y="589947"/>
                </a:lnTo>
                <a:lnTo>
                  <a:pt x="197081" y="579123"/>
                </a:lnTo>
                <a:lnTo>
                  <a:pt x="186709" y="572594"/>
                </a:lnTo>
                <a:lnTo>
                  <a:pt x="174030" y="592501"/>
                </a:lnTo>
                <a:close/>
              </a:path>
              <a:path w="525779" h="714375">
                <a:moveTo>
                  <a:pt x="234905" y="600238"/>
                </a:moveTo>
                <a:lnTo>
                  <a:pt x="235179" y="600386"/>
                </a:lnTo>
                <a:lnTo>
                  <a:pt x="234905" y="600238"/>
                </a:lnTo>
                <a:close/>
              </a:path>
              <a:path w="525779" h="714375">
                <a:moveTo>
                  <a:pt x="215522" y="589777"/>
                </a:moveTo>
                <a:lnTo>
                  <a:pt x="215836" y="589987"/>
                </a:lnTo>
                <a:lnTo>
                  <a:pt x="215522" y="589777"/>
                </a:lnTo>
                <a:close/>
              </a:path>
              <a:path w="525779" h="714375">
                <a:moveTo>
                  <a:pt x="196662" y="578881"/>
                </a:moveTo>
                <a:lnTo>
                  <a:pt x="197081" y="579196"/>
                </a:lnTo>
                <a:lnTo>
                  <a:pt x="196662" y="578881"/>
                </a:lnTo>
                <a:close/>
              </a:path>
              <a:path w="525779" h="714375">
                <a:moveTo>
                  <a:pt x="258794" y="637449"/>
                </a:moveTo>
                <a:lnTo>
                  <a:pt x="266442" y="640908"/>
                </a:lnTo>
                <a:lnTo>
                  <a:pt x="288340" y="649814"/>
                </a:lnTo>
                <a:lnTo>
                  <a:pt x="310657" y="657986"/>
                </a:lnTo>
                <a:lnTo>
                  <a:pt x="326059" y="662910"/>
                </a:lnTo>
                <a:lnTo>
                  <a:pt x="333394" y="640593"/>
                </a:lnTo>
                <a:lnTo>
                  <a:pt x="318516" y="635669"/>
                </a:lnTo>
                <a:lnTo>
                  <a:pt x="296618" y="627706"/>
                </a:lnTo>
                <a:lnTo>
                  <a:pt x="275872" y="619283"/>
                </a:lnTo>
                <a:lnTo>
                  <a:pt x="268433" y="615971"/>
                </a:lnTo>
                <a:lnTo>
                  <a:pt x="258794" y="637449"/>
                </a:lnTo>
                <a:close/>
              </a:path>
              <a:path w="525779" h="714375">
                <a:moveTo>
                  <a:pt x="318201" y="635565"/>
                </a:moveTo>
                <a:lnTo>
                  <a:pt x="318516" y="635774"/>
                </a:lnTo>
                <a:lnTo>
                  <a:pt x="318201" y="635565"/>
                </a:lnTo>
                <a:close/>
              </a:path>
              <a:path w="525779" h="714375">
                <a:moveTo>
                  <a:pt x="296618" y="627642"/>
                </a:moveTo>
                <a:lnTo>
                  <a:pt x="297037" y="627811"/>
                </a:lnTo>
                <a:lnTo>
                  <a:pt x="296618" y="627642"/>
                </a:lnTo>
                <a:close/>
              </a:path>
              <a:path w="525779" h="714375">
                <a:moveTo>
                  <a:pt x="275453" y="619114"/>
                </a:moveTo>
                <a:lnTo>
                  <a:pt x="275872" y="619324"/>
                </a:lnTo>
                <a:lnTo>
                  <a:pt x="275453" y="619114"/>
                </a:lnTo>
                <a:close/>
              </a:path>
              <a:path w="525779" h="714375">
                <a:moveTo>
                  <a:pt x="349005" y="669825"/>
                </a:moveTo>
                <a:lnTo>
                  <a:pt x="356654" y="672025"/>
                </a:lnTo>
                <a:lnTo>
                  <a:pt x="380018" y="677892"/>
                </a:lnTo>
                <a:lnTo>
                  <a:pt x="403907" y="682922"/>
                </a:lnTo>
                <a:lnTo>
                  <a:pt x="419204" y="685647"/>
                </a:lnTo>
                <a:lnTo>
                  <a:pt x="423291" y="662491"/>
                </a:lnTo>
                <a:lnTo>
                  <a:pt x="408517" y="659824"/>
                </a:lnTo>
                <a:lnTo>
                  <a:pt x="385572" y="655036"/>
                </a:lnTo>
                <a:lnTo>
                  <a:pt x="362940" y="649266"/>
                </a:lnTo>
                <a:lnTo>
                  <a:pt x="355501" y="647194"/>
                </a:lnTo>
                <a:lnTo>
                  <a:pt x="349005" y="669825"/>
                </a:lnTo>
                <a:close/>
              </a:path>
              <a:path w="525779" h="714375">
                <a:moveTo>
                  <a:pt x="408203" y="659767"/>
                </a:moveTo>
                <a:lnTo>
                  <a:pt x="408517" y="659871"/>
                </a:lnTo>
                <a:lnTo>
                  <a:pt x="408203" y="659767"/>
                </a:lnTo>
                <a:close/>
              </a:path>
              <a:path w="525779" h="714375">
                <a:moveTo>
                  <a:pt x="385219" y="654961"/>
                </a:moveTo>
                <a:lnTo>
                  <a:pt x="385572" y="655052"/>
                </a:lnTo>
                <a:lnTo>
                  <a:pt x="385219" y="654961"/>
                </a:lnTo>
                <a:close/>
              </a:path>
              <a:path w="525779" h="714375">
                <a:moveTo>
                  <a:pt x="362626" y="649185"/>
                </a:moveTo>
                <a:lnTo>
                  <a:pt x="362940" y="649290"/>
                </a:lnTo>
                <a:lnTo>
                  <a:pt x="362626" y="649185"/>
                </a:lnTo>
                <a:close/>
              </a:path>
              <a:path w="525779" h="714375">
                <a:moveTo>
                  <a:pt x="452837" y="714355"/>
                </a:moveTo>
                <a:lnTo>
                  <a:pt x="525551" y="683132"/>
                </a:lnTo>
                <a:lnTo>
                  <a:pt x="467506" y="649761"/>
                </a:lnTo>
                <a:lnTo>
                  <a:pt x="467506" y="667939"/>
                </a:lnTo>
                <a:lnTo>
                  <a:pt x="466039" y="691514"/>
                </a:lnTo>
                <a:lnTo>
                  <a:pt x="454241" y="690703"/>
                </a:lnTo>
                <a:lnTo>
                  <a:pt x="452837" y="714355"/>
                </a:lnTo>
                <a:close/>
              </a:path>
              <a:path w="525779" h="714375">
                <a:moveTo>
                  <a:pt x="454241" y="690703"/>
                </a:moveTo>
                <a:lnTo>
                  <a:pt x="466039" y="691514"/>
                </a:lnTo>
                <a:lnTo>
                  <a:pt x="467506" y="667939"/>
                </a:lnTo>
                <a:lnTo>
                  <a:pt x="455636" y="667186"/>
                </a:lnTo>
                <a:lnTo>
                  <a:pt x="454241" y="690703"/>
                </a:lnTo>
                <a:close/>
              </a:path>
              <a:path w="525779" h="714375">
                <a:moveTo>
                  <a:pt x="455636" y="667186"/>
                </a:moveTo>
                <a:lnTo>
                  <a:pt x="467506" y="667939"/>
                </a:lnTo>
                <a:lnTo>
                  <a:pt x="467506" y="649761"/>
                </a:lnTo>
                <a:lnTo>
                  <a:pt x="457028" y="643737"/>
                </a:lnTo>
                <a:lnTo>
                  <a:pt x="455636" y="667186"/>
                </a:lnTo>
                <a:close/>
              </a:path>
              <a:path w="525779" h="714375">
                <a:moveTo>
                  <a:pt x="442883" y="689314"/>
                </a:moveTo>
                <a:lnTo>
                  <a:pt x="452313" y="690571"/>
                </a:lnTo>
                <a:lnTo>
                  <a:pt x="454241" y="690703"/>
                </a:lnTo>
                <a:lnTo>
                  <a:pt x="455636" y="667186"/>
                </a:lnTo>
                <a:lnTo>
                  <a:pt x="455142" y="667205"/>
                </a:lnTo>
                <a:lnTo>
                  <a:pt x="446131" y="665948"/>
                </a:lnTo>
                <a:lnTo>
                  <a:pt x="442883" y="689314"/>
                </a:lnTo>
                <a:close/>
              </a:path>
              <a:path w="525779" h="714375">
                <a:moveTo>
                  <a:pt x="454472" y="667112"/>
                </a:moveTo>
                <a:lnTo>
                  <a:pt x="455142" y="667205"/>
                </a:lnTo>
                <a:lnTo>
                  <a:pt x="454472" y="66711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5297401" y="3870985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157" name="object 157"/>
          <p:cNvGraphicFramePr>
            <a:graphicFrameLocks noGrp="1"/>
          </p:cNvGraphicFramePr>
          <p:nvPr/>
        </p:nvGraphicFramePr>
        <p:xfrm>
          <a:off x="4047405" y="4217917"/>
          <a:ext cx="635000" cy="1716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33">
                <a:tc gridSpan="2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0">
                <a:tc gridSpan="2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F15B21"/>
                      </a:solidFill>
                      <a:prstDash val="solid"/>
                    </a:lnL>
                    <a:lnR w="28575">
                      <a:solidFill>
                        <a:srgbClr val="F15B21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F15B2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6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15B21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7">
                <a:tc gridSpan="2">
                  <a:txBody>
                    <a:bodyPr/>
                    <a:lstStyle/>
                    <a:p>
                      <a:pPr marL="209550">
                        <a:lnSpc>
                          <a:spcPts val="1240"/>
                        </a:lnSpc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ts val="1385"/>
                        </a:lnSpc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+WR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70C0"/>
                      </a:solidFill>
                      <a:prstDash val="solid"/>
                    </a:lnL>
                    <a:lnR w="28575">
                      <a:solidFill>
                        <a:srgbClr val="0070C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DB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8" name="object 158"/>
          <p:cNvGrpSpPr/>
          <p:nvPr/>
        </p:nvGrpSpPr>
        <p:grpSpPr>
          <a:xfrm>
            <a:off x="4810639" y="5583764"/>
            <a:ext cx="655955" cy="367030"/>
            <a:chOff x="4810639" y="5583764"/>
            <a:chExt cx="655955" cy="367030"/>
          </a:xfrm>
        </p:grpSpPr>
        <p:sp>
          <p:nvSpPr>
            <p:cNvPr id="159" name="object 159"/>
            <p:cNvSpPr/>
            <p:nvPr/>
          </p:nvSpPr>
          <p:spPr>
            <a:xfrm>
              <a:off x="4821116" y="559424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0"/>
                  </a:moveTo>
                  <a:lnTo>
                    <a:pt x="0" y="345757"/>
                  </a:ln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821116" y="5594242"/>
              <a:ext cx="635000" cy="346075"/>
            </a:xfrm>
            <a:custGeom>
              <a:avLst/>
              <a:gdLst/>
              <a:ahLst/>
              <a:cxnLst/>
              <a:rect l="l" t="t" r="r" b="b"/>
              <a:pathLst>
                <a:path w="635000" h="346075">
                  <a:moveTo>
                    <a:pt x="0" y="345757"/>
                  </a:moveTo>
                  <a:lnTo>
                    <a:pt x="634936" y="345757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2095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4821116" y="5594241"/>
            <a:ext cx="6350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240"/>
              </a:lnSpc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30810">
              <a:lnSpc>
                <a:spcPts val="1485"/>
              </a:lnSpc>
            </a:pPr>
            <a:r>
              <a:rPr sz="1450" b="1" spc="15" dirty="0">
                <a:latin typeface="Calibri"/>
                <a:cs typeface="Calibri"/>
              </a:rPr>
              <a:t>+WR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162" name="object 162"/>
          <p:cNvGraphicFramePr>
            <a:graphicFrameLocks noGrp="1"/>
          </p:cNvGraphicFramePr>
          <p:nvPr/>
        </p:nvGraphicFramePr>
        <p:xfrm>
          <a:off x="6039649" y="4212888"/>
          <a:ext cx="748664" cy="172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78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9">
                <a:tc gridSpan="2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50">
                <a:tc grid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R w="12700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06">
                <a:tc>
                  <a:txBody>
                    <a:bodyPr/>
                    <a:lstStyle/>
                    <a:p>
                      <a:pPr marL="188595">
                        <a:lnSpc>
                          <a:spcPts val="154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7">
                <a:tc gridSpan="2">
                  <a:txBody>
                    <a:bodyPr/>
                    <a:lstStyle/>
                    <a:p>
                      <a:pPr marL="213360">
                        <a:lnSpc>
                          <a:spcPts val="1240"/>
                        </a:lnSpc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40335">
                        <a:lnSpc>
                          <a:spcPts val="1385"/>
                        </a:lnSpc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+WR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70C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  <a:solidFill>
                      <a:srgbClr val="DB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3" name="object 163"/>
          <p:cNvGrpSpPr/>
          <p:nvPr/>
        </p:nvGrpSpPr>
        <p:grpSpPr>
          <a:xfrm>
            <a:off x="6863810" y="5582507"/>
            <a:ext cx="655955" cy="368300"/>
            <a:chOff x="6863810" y="5582507"/>
            <a:chExt cx="655955" cy="368300"/>
          </a:xfrm>
        </p:grpSpPr>
        <p:sp>
          <p:nvSpPr>
            <p:cNvPr id="164" name="object 164"/>
            <p:cNvSpPr/>
            <p:nvPr/>
          </p:nvSpPr>
          <p:spPr>
            <a:xfrm>
              <a:off x="6874288" y="5592984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74287" y="5592984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2095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6880364" y="5533135"/>
            <a:ext cx="624205" cy="433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8120">
              <a:lnSpc>
                <a:spcPts val="1585"/>
              </a:lnSpc>
              <a:spcBef>
                <a:spcPts val="135"/>
              </a:spcBef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25095">
              <a:lnSpc>
                <a:spcPts val="1585"/>
              </a:lnSpc>
            </a:pPr>
            <a:r>
              <a:rPr sz="1450" b="1" spc="15" dirty="0">
                <a:latin typeface="Calibri"/>
                <a:cs typeface="Calibri"/>
              </a:rPr>
              <a:t>+WR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813672" y="5594242"/>
            <a:ext cx="635635" cy="346075"/>
          </a:xfrm>
          <a:prstGeom prst="rect">
            <a:avLst/>
          </a:prstGeom>
          <a:solidFill>
            <a:srgbClr val="DBEFEF"/>
          </a:solidFill>
          <a:ln w="20954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ts val="1240"/>
              </a:lnSpc>
            </a:pPr>
            <a:r>
              <a:rPr sz="1450" b="1" spc="15" dirty="0">
                <a:latin typeface="Calibri"/>
                <a:cs typeface="Calibri"/>
              </a:rPr>
              <a:t>OC</a:t>
            </a:r>
            <a:endParaRPr sz="1450">
              <a:latin typeface="Calibri"/>
              <a:cs typeface="Calibri"/>
            </a:endParaRPr>
          </a:p>
          <a:p>
            <a:pPr marL="135255">
              <a:lnSpc>
                <a:spcPts val="1485"/>
              </a:lnSpc>
            </a:pPr>
            <a:r>
              <a:rPr sz="1450" b="1" spc="15" dirty="0">
                <a:latin typeface="Calibri"/>
                <a:cs typeface="Calibri"/>
              </a:rPr>
              <a:t>+WR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577829" y="6076416"/>
            <a:ext cx="419100" cy="201295"/>
          </a:xfrm>
          <a:custGeom>
            <a:avLst/>
            <a:gdLst/>
            <a:ahLst/>
            <a:cxnLst/>
            <a:rect l="l" t="t" r="r" b="b"/>
            <a:pathLst>
              <a:path w="419100" h="201295">
                <a:moveTo>
                  <a:pt x="0" y="201167"/>
                </a:moveTo>
                <a:lnTo>
                  <a:pt x="418680" y="201167"/>
                </a:lnTo>
                <a:lnTo>
                  <a:pt x="41868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10477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4583067" y="6081655"/>
            <a:ext cx="408305" cy="213995"/>
          </a:xfrm>
          <a:prstGeom prst="rect">
            <a:avLst/>
          </a:prstGeom>
          <a:solidFill>
            <a:srgbClr val="B3C5FD"/>
          </a:solidFill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54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641504" y="6076416"/>
            <a:ext cx="419100" cy="201295"/>
          </a:xfrm>
          <a:custGeom>
            <a:avLst/>
            <a:gdLst/>
            <a:ahLst/>
            <a:cxnLst/>
            <a:rect l="l" t="t" r="r" b="b"/>
            <a:pathLst>
              <a:path w="419100" h="201295">
                <a:moveTo>
                  <a:pt x="0" y="201167"/>
                </a:moveTo>
                <a:lnTo>
                  <a:pt x="418680" y="201167"/>
                </a:lnTo>
                <a:lnTo>
                  <a:pt x="41868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10477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5646743" y="6081655"/>
            <a:ext cx="408305" cy="213995"/>
          </a:xfrm>
          <a:prstGeom prst="rect">
            <a:avLst/>
          </a:prstGeom>
          <a:solidFill>
            <a:srgbClr val="B3C5FD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54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518654" y="6076416"/>
            <a:ext cx="419100" cy="201295"/>
          </a:xfrm>
          <a:custGeom>
            <a:avLst/>
            <a:gdLst/>
            <a:ahLst/>
            <a:cxnLst/>
            <a:rect l="l" t="t" r="r" b="b"/>
            <a:pathLst>
              <a:path w="419100" h="201295">
                <a:moveTo>
                  <a:pt x="0" y="201167"/>
                </a:moveTo>
                <a:lnTo>
                  <a:pt x="418680" y="201167"/>
                </a:lnTo>
                <a:lnTo>
                  <a:pt x="41868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10477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7523892" y="6081655"/>
            <a:ext cx="408305" cy="213995"/>
          </a:xfrm>
          <a:prstGeom prst="rect">
            <a:avLst/>
          </a:prstGeom>
          <a:solidFill>
            <a:srgbClr val="B3C5FD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54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369845" y="6076416"/>
            <a:ext cx="419100" cy="201295"/>
          </a:xfrm>
          <a:custGeom>
            <a:avLst/>
            <a:gdLst/>
            <a:ahLst/>
            <a:cxnLst/>
            <a:rect l="l" t="t" r="r" b="b"/>
            <a:pathLst>
              <a:path w="419100" h="201295">
                <a:moveTo>
                  <a:pt x="0" y="201167"/>
                </a:moveTo>
                <a:lnTo>
                  <a:pt x="418680" y="201167"/>
                </a:lnTo>
                <a:lnTo>
                  <a:pt x="41868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10477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8375084" y="6081655"/>
            <a:ext cx="408305" cy="213995"/>
          </a:xfrm>
          <a:prstGeom prst="rect">
            <a:avLst/>
          </a:prstGeom>
          <a:solidFill>
            <a:srgbClr val="B3C5FD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545"/>
              </a:lnSpc>
            </a:pPr>
            <a:r>
              <a:rPr sz="1450" spc="20" dirty="0">
                <a:latin typeface="Calibri"/>
                <a:cs typeface="Calibri"/>
              </a:rPr>
              <a:t>WR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781296" y="2446388"/>
            <a:ext cx="1605280" cy="3738879"/>
          </a:xfrm>
          <a:custGeom>
            <a:avLst/>
            <a:gdLst/>
            <a:ahLst/>
            <a:cxnLst/>
            <a:rect l="l" t="t" r="r" b="b"/>
            <a:pathLst>
              <a:path w="1605279" h="3738879">
                <a:moveTo>
                  <a:pt x="1464437" y="4508"/>
                </a:moveTo>
                <a:lnTo>
                  <a:pt x="1454619" y="3276"/>
                </a:lnTo>
                <a:lnTo>
                  <a:pt x="1446314" y="0"/>
                </a:lnTo>
                <a:lnTo>
                  <a:pt x="20662" y="3568471"/>
                </a:lnTo>
                <a:lnTo>
                  <a:pt x="16764" y="3566909"/>
                </a:lnTo>
                <a:lnTo>
                  <a:pt x="0" y="3560216"/>
                </a:lnTo>
                <a:lnTo>
                  <a:pt x="5867" y="3630257"/>
                </a:lnTo>
                <a:lnTo>
                  <a:pt x="58356" y="3583533"/>
                </a:lnTo>
                <a:lnTo>
                  <a:pt x="37731" y="3575291"/>
                </a:lnTo>
                <a:lnTo>
                  <a:pt x="1437728" y="70954"/>
                </a:lnTo>
                <a:lnTo>
                  <a:pt x="1006500" y="3566744"/>
                </a:lnTo>
                <a:lnTo>
                  <a:pt x="1005217" y="3566579"/>
                </a:lnTo>
                <a:lnTo>
                  <a:pt x="984465" y="3564013"/>
                </a:lnTo>
                <a:lnTo>
                  <a:pt x="1007935" y="3630257"/>
                </a:lnTo>
                <a:lnTo>
                  <a:pt x="1046810" y="3571722"/>
                </a:lnTo>
                <a:lnTo>
                  <a:pt x="1024724" y="3568992"/>
                </a:lnTo>
                <a:lnTo>
                  <a:pt x="1464437" y="4508"/>
                </a:lnTo>
                <a:close/>
              </a:path>
              <a:path w="1605279" h="3738879">
                <a:moveTo>
                  <a:pt x="1605153" y="3493617"/>
                </a:moveTo>
                <a:lnTo>
                  <a:pt x="1568170" y="3499828"/>
                </a:lnTo>
                <a:lnTo>
                  <a:pt x="1535798" y="3505263"/>
                </a:lnTo>
                <a:lnTo>
                  <a:pt x="1548917" y="3523246"/>
                </a:lnTo>
                <a:lnTo>
                  <a:pt x="1274064" y="3723665"/>
                </a:lnTo>
                <a:lnTo>
                  <a:pt x="1284960" y="3738473"/>
                </a:lnTo>
                <a:lnTo>
                  <a:pt x="1559737" y="3538042"/>
                </a:lnTo>
                <a:lnTo>
                  <a:pt x="1572882" y="3556050"/>
                </a:lnTo>
                <a:lnTo>
                  <a:pt x="1605153" y="3493617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92378" y="2442933"/>
            <a:ext cx="1395730" cy="3742054"/>
          </a:xfrm>
          <a:custGeom>
            <a:avLst/>
            <a:gdLst/>
            <a:ahLst/>
            <a:cxnLst/>
            <a:rect l="l" t="t" r="r" b="b"/>
            <a:pathLst>
              <a:path w="1395729" h="3742054">
                <a:moveTo>
                  <a:pt x="332867" y="3727107"/>
                </a:moveTo>
                <a:lnTo>
                  <a:pt x="56286" y="3526561"/>
                </a:lnTo>
                <a:lnTo>
                  <a:pt x="69367" y="3508527"/>
                </a:lnTo>
                <a:lnTo>
                  <a:pt x="36982" y="3503180"/>
                </a:lnTo>
                <a:lnTo>
                  <a:pt x="0" y="3497072"/>
                </a:lnTo>
                <a:lnTo>
                  <a:pt x="32486" y="3559429"/>
                </a:lnTo>
                <a:lnTo>
                  <a:pt x="45516" y="3541433"/>
                </a:lnTo>
                <a:lnTo>
                  <a:pt x="322084" y="3741953"/>
                </a:lnTo>
                <a:lnTo>
                  <a:pt x="332867" y="3727107"/>
                </a:lnTo>
                <a:close/>
              </a:path>
              <a:path w="1395729" h="3742054">
                <a:moveTo>
                  <a:pt x="1395603" y="3564547"/>
                </a:moveTo>
                <a:lnTo>
                  <a:pt x="1378102" y="3570732"/>
                </a:lnTo>
                <a:lnTo>
                  <a:pt x="1374609" y="3571964"/>
                </a:lnTo>
                <a:lnTo>
                  <a:pt x="111696" y="0"/>
                </a:lnTo>
                <a:lnTo>
                  <a:pt x="103047" y="3035"/>
                </a:lnTo>
                <a:lnTo>
                  <a:pt x="93980" y="4076"/>
                </a:lnTo>
                <a:lnTo>
                  <a:pt x="519277" y="3572954"/>
                </a:lnTo>
                <a:lnTo>
                  <a:pt x="497268" y="3575596"/>
                </a:lnTo>
                <a:lnTo>
                  <a:pt x="535927" y="3634282"/>
                </a:lnTo>
                <a:lnTo>
                  <a:pt x="559600" y="3568141"/>
                </a:lnTo>
                <a:lnTo>
                  <a:pt x="538759" y="3570630"/>
                </a:lnTo>
                <a:lnTo>
                  <a:pt x="537514" y="3570782"/>
                </a:lnTo>
                <a:lnTo>
                  <a:pt x="122008" y="84175"/>
                </a:lnTo>
                <a:lnTo>
                  <a:pt x="1357312" y="3578072"/>
                </a:lnTo>
                <a:lnTo>
                  <a:pt x="1336306" y="3585489"/>
                </a:lnTo>
                <a:lnTo>
                  <a:pt x="1386903" y="3634282"/>
                </a:lnTo>
                <a:lnTo>
                  <a:pt x="1395603" y="3564547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4387348" y="5939999"/>
            <a:ext cx="4748530" cy="245110"/>
            <a:chOff x="4387348" y="5939999"/>
            <a:chExt cx="4748530" cy="245110"/>
          </a:xfrm>
        </p:grpSpPr>
        <p:pic>
          <p:nvPicPr>
            <p:cNvPr id="179" name="object 1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348" y="5939999"/>
              <a:ext cx="198443" cy="24320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9280" y="5939999"/>
              <a:ext cx="149409" cy="24214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8784021" y="5939999"/>
              <a:ext cx="351790" cy="245110"/>
            </a:xfrm>
            <a:custGeom>
              <a:avLst/>
              <a:gdLst/>
              <a:ahLst/>
              <a:cxnLst/>
              <a:rect l="l" t="t" r="r" b="b"/>
              <a:pathLst>
                <a:path w="351790" h="245110">
                  <a:moveTo>
                    <a:pt x="305085" y="43072"/>
                  </a:moveTo>
                  <a:lnTo>
                    <a:pt x="317678" y="61460"/>
                  </a:lnTo>
                  <a:lnTo>
                    <a:pt x="351730" y="0"/>
                  </a:lnTo>
                  <a:lnTo>
                    <a:pt x="313696" y="5246"/>
                  </a:lnTo>
                  <a:lnTo>
                    <a:pt x="313696" y="37174"/>
                  </a:lnTo>
                  <a:lnTo>
                    <a:pt x="305085" y="43072"/>
                  </a:lnTo>
                  <a:close/>
                </a:path>
                <a:path w="351790" h="245110">
                  <a:moveTo>
                    <a:pt x="294721" y="27939"/>
                  </a:moveTo>
                  <a:lnTo>
                    <a:pt x="305085" y="43072"/>
                  </a:lnTo>
                  <a:lnTo>
                    <a:pt x="313696" y="37174"/>
                  </a:lnTo>
                  <a:lnTo>
                    <a:pt x="303324" y="22044"/>
                  </a:lnTo>
                  <a:lnTo>
                    <a:pt x="294721" y="27939"/>
                  </a:lnTo>
                  <a:close/>
                </a:path>
                <a:path w="351790" h="245110">
                  <a:moveTo>
                    <a:pt x="282159" y="9597"/>
                  </a:moveTo>
                  <a:lnTo>
                    <a:pt x="294721" y="27939"/>
                  </a:lnTo>
                  <a:lnTo>
                    <a:pt x="303324" y="22044"/>
                  </a:lnTo>
                  <a:lnTo>
                    <a:pt x="313696" y="37174"/>
                  </a:lnTo>
                  <a:lnTo>
                    <a:pt x="313696" y="5246"/>
                  </a:lnTo>
                  <a:lnTo>
                    <a:pt x="282159" y="9597"/>
                  </a:lnTo>
                  <a:close/>
                </a:path>
                <a:path w="351790" h="245110">
                  <a:moveTo>
                    <a:pt x="0" y="229896"/>
                  </a:moveTo>
                  <a:lnTo>
                    <a:pt x="10268" y="245016"/>
                  </a:lnTo>
                  <a:lnTo>
                    <a:pt x="305085" y="43072"/>
                  </a:lnTo>
                  <a:lnTo>
                    <a:pt x="294721" y="27939"/>
                  </a:lnTo>
                  <a:lnTo>
                    <a:pt x="0" y="22989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275473" y="6359225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519293" y="6446985"/>
            <a:ext cx="18986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Segoe UI"/>
                <a:cs typeface="Segoe UI"/>
              </a:rPr>
              <a:t>24</a:t>
            </a:fld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166" y="597526"/>
            <a:ext cx="362457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solidFill>
                  <a:srgbClr val="363648"/>
                </a:solidFill>
              </a:rPr>
              <a:t>RESUMING</a:t>
            </a:r>
            <a:r>
              <a:rPr sz="2650" spc="-11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USE-CASES</a:t>
            </a:r>
            <a:endParaRPr sz="2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25</a:t>
            </a:fld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11" y="1733481"/>
            <a:ext cx="9072245" cy="429831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5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UC-A: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Open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Time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Server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above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super-spine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Simple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install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but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can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not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handle hyperscale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DC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numbers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(&gt;10K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clients)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UC-B: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Open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Time 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Server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per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pods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Complex RF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installation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with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calibration issue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UC-C1:</a:t>
            </a:r>
            <a:r>
              <a:rPr sz="165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WR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at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core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providing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PPS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 to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the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GM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Common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clock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shared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across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intra/inter-DC:</a:t>
            </a:r>
            <a:r>
              <a:rPr sz="1200" spc="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needs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extra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TPFL-FPO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device,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no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clock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information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forward</a:t>
            </a:r>
            <a:r>
              <a:rPr sz="1200" spc="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PTP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GM.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UC-C2: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WR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at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core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providing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PPS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 to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a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30" dirty="0">
                <a:solidFill>
                  <a:srgbClr val="363648"/>
                </a:solidFill>
                <a:latin typeface="Segoe UI"/>
                <a:cs typeface="Segoe UI"/>
              </a:rPr>
              <a:t>HATI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compatible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smartNIC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Common</a:t>
            </a:r>
            <a:r>
              <a:rPr sz="120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clock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shared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across intra/inter-DC:</a:t>
            </a:r>
            <a:r>
              <a:rPr sz="1200" spc="5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needs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smartNIC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63648"/>
                </a:solidFill>
                <a:latin typeface="Segoe UI"/>
                <a:cs typeface="Segoe UI"/>
              </a:rPr>
              <a:t>HATI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compatible.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UC-D: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WR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timing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until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25" dirty="0">
                <a:solidFill>
                  <a:srgbClr val="363648"/>
                </a:solidFill>
                <a:latin typeface="Segoe UI"/>
                <a:cs typeface="Segoe UI"/>
              </a:rPr>
              <a:t>TOR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device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All </a:t>
            </a:r>
            <a:r>
              <a:rPr sz="1200" dirty="0">
                <a:solidFill>
                  <a:srgbClr val="363648"/>
                </a:solidFill>
                <a:latin typeface="Segoe UI"/>
                <a:cs typeface="Segoe UI"/>
              </a:rPr>
              <a:t>TOR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share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the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same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clock,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10’ns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accuracy</a:t>
            </a:r>
            <a:r>
              <a:rPr sz="120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at 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OC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with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only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1-hop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-40" dirty="0">
                <a:solidFill>
                  <a:srgbClr val="363648"/>
                </a:solidFill>
                <a:latin typeface="Segoe UI"/>
                <a:cs typeface="Segoe UI"/>
              </a:rPr>
              <a:t>PTP.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A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parallel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timing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network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is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needed.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UC-E: PTP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Survey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using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scattered</a:t>
            </a:r>
            <a:r>
              <a:rPr sz="1650" spc="-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WR-Z16</a:t>
            </a:r>
            <a:r>
              <a:rPr sz="165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devices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Few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strategically</a:t>
            </a:r>
            <a:r>
              <a:rPr sz="1200" spc="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placed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WR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devices needed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per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pod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measure</a:t>
            </a:r>
            <a:r>
              <a:rPr sz="1200" spc="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PTP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offset.</a:t>
            </a:r>
            <a:r>
              <a:rPr sz="1200" spc="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Can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only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be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used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measure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quality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63648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link.</a:t>
            </a:r>
            <a:endParaRPr sz="1200" dirty="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UC-F: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 Some ground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 truth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server</a:t>
            </a:r>
            <a:r>
              <a:rPr sz="16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with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5" dirty="0">
                <a:solidFill>
                  <a:srgbClr val="363648"/>
                </a:solidFill>
                <a:latin typeface="Segoe UI"/>
                <a:cs typeface="Segoe UI"/>
              </a:rPr>
              <a:t>PTP+WR</a:t>
            </a:r>
            <a:r>
              <a:rPr sz="16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363648"/>
                </a:solidFill>
                <a:latin typeface="Segoe UI"/>
                <a:cs typeface="Segoe UI"/>
              </a:rPr>
              <a:t>(using</a:t>
            </a:r>
            <a:r>
              <a:rPr sz="165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650" spc="-15" dirty="0">
                <a:solidFill>
                  <a:srgbClr val="363648"/>
                </a:solidFill>
                <a:latin typeface="Segoe UI"/>
                <a:cs typeface="Segoe UI"/>
              </a:rPr>
              <a:t>HATI-NIC)</a:t>
            </a:r>
            <a:endParaRPr sz="1650" dirty="0">
              <a:latin typeface="Segoe UI"/>
              <a:cs typeface="Segoe UI"/>
            </a:endParaRPr>
          </a:p>
          <a:p>
            <a:pPr marL="751840" lvl="1" indent="-37528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751840" algn="l"/>
                <a:tab pos="752475" algn="l"/>
              </a:tabLst>
            </a:pP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Ideally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1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PTP-HATI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NIC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per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rack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provide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ground-truth</a:t>
            </a:r>
            <a:r>
              <a:rPr sz="1200" spc="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allowing</a:t>
            </a:r>
            <a:r>
              <a:rPr sz="1200" spc="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to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 enhance</a:t>
            </a:r>
            <a:r>
              <a:rPr sz="1200" spc="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other</a:t>
            </a:r>
            <a:r>
              <a:rPr sz="120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protocols</a:t>
            </a:r>
            <a:r>
              <a:rPr sz="1200" spc="4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(i.e.</a:t>
            </a:r>
            <a:r>
              <a:rPr sz="120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200" spc="15" dirty="0">
                <a:solidFill>
                  <a:srgbClr val="363648"/>
                </a:solidFill>
                <a:latin typeface="Segoe UI"/>
                <a:cs typeface="Segoe UI"/>
              </a:rPr>
              <a:t>PTP </a:t>
            </a:r>
            <a:r>
              <a:rPr sz="1200" spc="10" dirty="0">
                <a:solidFill>
                  <a:srgbClr val="363648"/>
                </a:solidFill>
                <a:latin typeface="Segoe UI"/>
                <a:cs typeface="Segoe UI"/>
              </a:rPr>
              <a:t>square)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26</a:t>
            </a:fld>
            <a:endParaRPr spc="10" dirty="0"/>
          </a:p>
        </p:txBody>
      </p:sp>
      <p:sp>
        <p:nvSpPr>
          <p:cNvPr id="6" name="object 6"/>
          <p:cNvSpPr/>
          <p:nvPr/>
        </p:nvSpPr>
        <p:spPr>
          <a:xfrm>
            <a:off x="1486757" y="2356694"/>
            <a:ext cx="7087870" cy="3457575"/>
          </a:xfrm>
          <a:custGeom>
            <a:avLst/>
            <a:gdLst/>
            <a:ahLst/>
            <a:cxnLst/>
            <a:rect l="l" t="t" r="r" b="b"/>
            <a:pathLst>
              <a:path w="7087870" h="3457575">
                <a:moveTo>
                  <a:pt x="3540347" y="0"/>
                </a:moveTo>
                <a:lnTo>
                  <a:pt x="3517925" y="3457574"/>
                </a:lnTo>
              </a:path>
              <a:path w="7087870" h="3457575">
                <a:moveTo>
                  <a:pt x="0" y="1677238"/>
                </a:moveTo>
                <a:lnTo>
                  <a:pt x="7087295" y="1707203"/>
                </a:lnTo>
              </a:path>
            </a:pathLst>
          </a:custGeom>
          <a:ln w="23574">
            <a:solidFill>
              <a:srgbClr val="F15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56A2B-E5DE-4236-A1A9-56FA19A70A91}"/>
              </a:ext>
            </a:extLst>
          </p:cNvPr>
          <p:cNvSpPr txBox="1"/>
          <p:nvPr/>
        </p:nvSpPr>
        <p:spPr>
          <a:xfrm>
            <a:off x="5163672" y="4369234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1800" b="1" spc="15" dirty="0">
                <a:latin typeface="Calibri"/>
                <a:cs typeface="Calibri"/>
              </a:rPr>
              <a:t>Создание основы для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1800" b="1" spc="15" dirty="0">
                <a:latin typeface="Calibri"/>
                <a:cs typeface="Calibri"/>
              </a:rPr>
              <a:t>будущих высокоточных приложений.</a:t>
            </a:r>
            <a:endParaRPr lang="ru-RU" sz="18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B75C-B0F5-4093-8D16-7D25114D3CED}"/>
              </a:ext>
            </a:extLst>
          </p:cNvPr>
          <p:cNvSpPr txBox="1"/>
          <p:nvPr/>
        </p:nvSpPr>
        <p:spPr>
          <a:xfrm>
            <a:off x="5257800" y="3088269"/>
            <a:ext cx="514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spc="10" dirty="0">
                <a:latin typeface="Calibri"/>
                <a:cs typeface="Calibri"/>
              </a:rPr>
              <a:t>Создание более надежных </a:t>
            </a:r>
          </a:p>
          <a:p>
            <a:pPr>
              <a:lnSpc>
                <a:spcPct val="100000"/>
              </a:lnSpc>
            </a:pPr>
            <a:r>
              <a:rPr lang="ru-RU" b="1" spc="10" dirty="0">
                <a:latin typeface="Calibri"/>
                <a:cs typeface="Calibri"/>
              </a:rPr>
              <a:t>и устойчивых систем.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8FB9F-D331-40BB-8696-91F27DC89485}"/>
              </a:ext>
            </a:extLst>
          </p:cNvPr>
          <p:cNvSpPr txBox="1"/>
          <p:nvPr/>
        </p:nvSpPr>
        <p:spPr>
          <a:xfrm>
            <a:off x="-822960" y="3088269"/>
            <a:ext cx="585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1" spc="10" dirty="0">
                <a:latin typeface="Calibri"/>
                <a:cs typeface="Calibri"/>
              </a:rPr>
              <a:t>Увеличение времени </a:t>
            </a:r>
          </a:p>
          <a:p>
            <a:pPr algn="r"/>
            <a:r>
              <a:rPr lang="ru-RU" b="1" spc="10" dirty="0">
                <a:latin typeface="Calibri"/>
                <a:cs typeface="Calibri"/>
              </a:rPr>
              <a:t>работы в автономном режиме (</a:t>
            </a:r>
            <a:r>
              <a:rPr lang="ru-RU" b="1" spc="10" dirty="0" err="1">
                <a:latin typeface="Calibri"/>
                <a:cs typeface="Calibri"/>
              </a:rPr>
              <a:t>holdover</a:t>
            </a:r>
            <a:r>
              <a:rPr lang="ru-RU" b="1" spc="10" dirty="0">
                <a:latin typeface="Calibri"/>
                <a:cs typeface="Calibri"/>
              </a:rPr>
              <a:t>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AF28C-BE36-49BA-8E4D-5C7710C54ED9}"/>
              </a:ext>
            </a:extLst>
          </p:cNvPr>
          <p:cNvSpPr txBox="1"/>
          <p:nvPr/>
        </p:nvSpPr>
        <p:spPr>
          <a:xfrm>
            <a:off x="2127325" y="4369234"/>
            <a:ext cx="5615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spc="10" dirty="0">
                <a:latin typeface="Calibri"/>
                <a:cs typeface="Calibri"/>
              </a:rPr>
              <a:t>Повышение точности </a:t>
            </a:r>
          </a:p>
          <a:p>
            <a:pPr algn="l"/>
            <a:r>
              <a:rPr lang="ru-RU" b="1" spc="10" dirty="0">
                <a:latin typeface="Calibri"/>
                <a:cs typeface="Calibri"/>
              </a:rPr>
              <a:t>синхронизации времени</a:t>
            </a:r>
            <a:r>
              <a:rPr lang="ru-RU" b="1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5E94-1510-46CB-8B59-9A6F82405B4E}"/>
              </a:ext>
            </a:extLst>
          </p:cNvPr>
          <p:cNvSpPr txBox="1"/>
          <p:nvPr/>
        </p:nvSpPr>
        <p:spPr>
          <a:xfrm>
            <a:off x="2514600" y="442483"/>
            <a:ext cx="561549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50" b="1" spc="-10" dirty="0">
                <a:solidFill>
                  <a:srgbClr val="363648"/>
                </a:solidFill>
                <a:latin typeface="Segoe UI"/>
                <a:ea typeface="+mj-ea"/>
                <a:cs typeface="Segoe UI"/>
              </a:rPr>
              <a:t>Преимущества использования </a:t>
            </a:r>
            <a:r>
              <a:rPr lang="en-US" sz="2650" b="1" spc="-10" dirty="0" err="1">
                <a:solidFill>
                  <a:srgbClr val="363648"/>
                </a:solidFill>
                <a:latin typeface="Segoe UI"/>
                <a:ea typeface="+mj-ea"/>
                <a:cs typeface="Segoe UI"/>
              </a:rPr>
              <a:t>Qantum</a:t>
            </a:r>
            <a:r>
              <a:rPr lang="en-US" sz="2650" b="1" spc="-10" dirty="0">
                <a:solidFill>
                  <a:srgbClr val="363648"/>
                </a:solidFill>
                <a:latin typeface="Segoe UI"/>
                <a:ea typeface="+mj-ea"/>
                <a:cs typeface="Segoe UI"/>
              </a:rPr>
              <a:t>-PCI </a:t>
            </a:r>
            <a:r>
              <a:rPr lang="ru-RU" sz="2650" b="1" spc="-10" dirty="0">
                <a:solidFill>
                  <a:srgbClr val="363648"/>
                </a:solidFill>
                <a:latin typeface="Segoe UI"/>
                <a:ea typeface="+mj-ea"/>
                <a:cs typeface="Segoe UI"/>
              </a:rPr>
              <a:t>в дата-центрах: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800" y="4037704"/>
            <a:ext cx="5996305" cy="0"/>
          </a:xfrm>
          <a:custGeom>
            <a:avLst/>
            <a:gdLst/>
            <a:ahLst/>
            <a:cxnLst/>
            <a:rect l="l" t="t" r="r" b="b"/>
            <a:pathLst>
              <a:path w="5996305">
                <a:moveTo>
                  <a:pt x="0" y="0"/>
                </a:moveTo>
                <a:lnTo>
                  <a:pt x="5996063" y="0"/>
                </a:lnTo>
              </a:path>
            </a:pathLst>
          </a:custGeom>
          <a:ln w="31432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5383" y="694841"/>
            <a:ext cx="72593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650" spc="-10" dirty="0">
                <a:solidFill>
                  <a:srgbClr val="363648"/>
                </a:solidFill>
              </a:rPr>
              <a:t>ВНЕДРЕНИЕ ВЫСОКОЙ ТОЧНОСТИ В ПРИЛОЖЕНИЯ</a:t>
            </a:r>
            <a:endParaRPr lang="en-US" sz="26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14724"/>
              </p:ext>
            </p:extLst>
          </p:nvPr>
        </p:nvGraphicFramePr>
        <p:xfrm>
          <a:off x="457447" y="5793524"/>
          <a:ext cx="5990588" cy="623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67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instructions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CBD3F5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450" spc="20" dirty="0">
                          <a:latin typeface="Arial MT"/>
                          <a:cs typeface="Arial MT"/>
                        </a:rPr>
                        <a:t>RDTSC</a:t>
                      </a:r>
                      <a:endParaRPr sz="14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CBE9F2"/>
                      </a:solidFill>
                      <a:prstDash val="solid"/>
                    </a:lnL>
                    <a:lnR w="12700">
                      <a:solidFill>
                        <a:srgbClr val="CBDFF4"/>
                      </a:solidFill>
                      <a:prstDash val="solid"/>
                    </a:lnR>
                    <a:lnT w="12700" cap="flat" cmpd="sng" algn="ctr">
                      <a:solidFill>
                        <a:srgbClr val="CBD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BE9F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1710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TPAUSE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CBDFF4"/>
                      </a:solidFill>
                      <a:prstDash val="solid"/>
                    </a:lnL>
                    <a:lnR w="12700">
                      <a:solidFill>
                        <a:srgbClr val="CBD3F5"/>
                      </a:solidFill>
                      <a:prstDash val="solid"/>
                    </a:lnR>
                    <a:lnT w="12700">
                      <a:solidFill>
                        <a:srgbClr val="CBDFF4"/>
                      </a:solidFill>
                      <a:prstDash val="solid"/>
                    </a:lnT>
                    <a:lnB w="12700">
                      <a:solidFill>
                        <a:srgbClr val="CBDFF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CBD3F5"/>
                      </a:solidFill>
                      <a:prstDash val="solid"/>
                    </a:lnL>
                    <a:lnR w="12700">
                      <a:solidFill>
                        <a:srgbClr val="CBD3F5"/>
                      </a:solidFill>
                      <a:prstDash val="solid"/>
                    </a:lnR>
                    <a:lnT w="12700">
                      <a:solidFill>
                        <a:srgbClr val="CBD3F5"/>
                      </a:solidFill>
                      <a:prstDash val="solid"/>
                    </a:lnT>
                    <a:lnB w="12700">
                      <a:solidFill>
                        <a:srgbClr val="CBD3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54774" y="4979682"/>
            <a:ext cx="6007100" cy="828040"/>
            <a:chOff x="454774" y="4979682"/>
            <a:chExt cx="6007100" cy="828040"/>
          </a:xfrm>
        </p:grpSpPr>
        <p:sp>
          <p:nvSpPr>
            <p:cNvPr id="6" name="object 6"/>
            <p:cNvSpPr/>
            <p:nvPr/>
          </p:nvSpPr>
          <p:spPr>
            <a:xfrm>
              <a:off x="460171" y="4985080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0" y="0"/>
                  </a:moveTo>
                  <a:lnTo>
                    <a:pt x="0" y="530999"/>
                  </a:lnTo>
                  <a:lnTo>
                    <a:pt x="2895876" y="530999"/>
                  </a:lnTo>
                  <a:lnTo>
                    <a:pt x="2895876" y="612933"/>
                  </a:lnTo>
                  <a:lnTo>
                    <a:pt x="2793720" y="612933"/>
                  </a:lnTo>
                  <a:lnTo>
                    <a:pt x="2998031" y="817244"/>
                  </a:lnTo>
                  <a:lnTo>
                    <a:pt x="3202343" y="612933"/>
                  </a:lnTo>
                  <a:lnTo>
                    <a:pt x="3100188" y="612933"/>
                  </a:lnTo>
                  <a:lnTo>
                    <a:pt x="3100188" y="530999"/>
                  </a:lnTo>
                  <a:lnTo>
                    <a:pt x="5996063" y="530999"/>
                  </a:lnTo>
                  <a:lnTo>
                    <a:pt x="5996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171" y="4985080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5996063" y="530999"/>
                  </a:moveTo>
                  <a:lnTo>
                    <a:pt x="3100187" y="530999"/>
                  </a:lnTo>
                  <a:lnTo>
                    <a:pt x="3100187" y="612933"/>
                  </a:lnTo>
                  <a:lnTo>
                    <a:pt x="3202343" y="612933"/>
                  </a:lnTo>
                  <a:lnTo>
                    <a:pt x="2998031" y="817244"/>
                  </a:lnTo>
                  <a:lnTo>
                    <a:pt x="2793720" y="612933"/>
                  </a:lnTo>
                  <a:lnTo>
                    <a:pt x="2895876" y="612933"/>
                  </a:lnTo>
                  <a:lnTo>
                    <a:pt x="2895876" y="530999"/>
                  </a:lnTo>
                  <a:lnTo>
                    <a:pt x="0" y="530999"/>
                  </a:lnTo>
                  <a:lnTo>
                    <a:pt x="0" y="0"/>
                  </a:lnTo>
                  <a:lnTo>
                    <a:pt x="5996063" y="0"/>
                  </a:lnTo>
                  <a:lnTo>
                    <a:pt x="5996063" y="530999"/>
                  </a:lnTo>
                  <a:close/>
                </a:path>
              </a:pathLst>
            </a:custGeom>
            <a:ln w="104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1607" y="5155177"/>
            <a:ext cx="444845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Running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Timer</a:t>
            </a:r>
            <a:r>
              <a:rPr sz="1400" spc="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Wingdings"/>
                <a:cs typeface="Wingdings"/>
              </a:rPr>
              <a:t>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TSC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(CPU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Timer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Core)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4774" y="4169981"/>
            <a:ext cx="6007100" cy="828040"/>
            <a:chOff x="454774" y="4169981"/>
            <a:chExt cx="6007100" cy="828040"/>
          </a:xfrm>
        </p:grpSpPr>
        <p:sp>
          <p:nvSpPr>
            <p:cNvPr id="10" name="object 10"/>
            <p:cNvSpPr/>
            <p:nvPr/>
          </p:nvSpPr>
          <p:spPr>
            <a:xfrm>
              <a:off x="460171" y="4175378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0" y="0"/>
                  </a:moveTo>
                  <a:lnTo>
                    <a:pt x="0" y="530999"/>
                  </a:lnTo>
                  <a:lnTo>
                    <a:pt x="2895876" y="530999"/>
                  </a:lnTo>
                  <a:lnTo>
                    <a:pt x="2895876" y="612933"/>
                  </a:lnTo>
                  <a:lnTo>
                    <a:pt x="2793720" y="612933"/>
                  </a:lnTo>
                  <a:lnTo>
                    <a:pt x="2998031" y="817245"/>
                  </a:lnTo>
                  <a:lnTo>
                    <a:pt x="3202343" y="612933"/>
                  </a:lnTo>
                  <a:lnTo>
                    <a:pt x="3100188" y="612933"/>
                  </a:lnTo>
                  <a:lnTo>
                    <a:pt x="3100188" y="530999"/>
                  </a:lnTo>
                  <a:lnTo>
                    <a:pt x="5996063" y="530999"/>
                  </a:lnTo>
                  <a:lnTo>
                    <a:pt x="5996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171" y="4175379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5996063" y="530999"/>
                  </a:moveTo>
                  <a:lnTo>
                    <a:pt x="3100187" y="530999"/>
                  </a:lnTo>
                  <a:lnTo>
                    <a:pt x="3100187" y="612933"/>
                  </a:lnTo>
                  <a:lnTo>
                    <a:pt x="3202343" y="612933"/>
                  </a:lnTo>
                  <a:lnTo>
                    <a:pt x="2998031" y="817244"/>
                  </a:lnTo>
                  <a:lnTo>
                    <a:pt x="2793720" y="612933"/>
                  </a:lnTo>
                  <a:lnTo>
                    <a:pt x="2895876" y="612933"/>
                  </a:lnTo>
                  <a:lnTo>
                    <a:pt x="2895876" y="530999"/>
                  </a:lnTo>
                  <a:lnTo>
                    <a:pt x="0" y="530999"/>
                  </a:lnTo>
                  <a:lnTo>
                    <a:pt x="0" y="0"/>
                  </a:lnTo>
                  <a:lnTo>
                    <a:pt x="5996063" y="0"/>
                  </a:lnTo>
                  <a:lnTo>
                    <a:pt x="5996063" y="530999"/>
                  </a:lnTo>
                  <a:close/>
                </a:path>
              </a:pathLst>
            </a:custGeom>
            <a:ln w="104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47560" y="4315131"/>
            <a:ext cx="4124090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PCIe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Bus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PTM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(Precision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Measurement)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4774" y="3361537"/>
            <a:ext cx="6007100" cy="828040"/>
            <a:chOff x="454774" y="3361537"/>
            <a:chExt cx="6007100" cy="828040"/>
          </a:xfrm>
        </p:grpSpPr>
        <p:sp>
          <p:nvSpPr>
            <p:cNvPr id="14" name="object 14"/>
            <p:cNvSpPr/>
            <p:nvPr/>
          </p:nvSpPr>
          <p:spPr>
            <a:xfrm>
              <a:off x="460171" y="3366935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0" y="0"/>
                  </a:moveTo>
                  <a:lnTo>
                    <a:pt x="0" y="530999"/>
                  </a:lnTo>
                  <a:lnTo>
                    <a:pt x="2895876" y="530999"/>
                  </a:lnTo>
                  <a:lnTo>
                    <a:pt x="2895876" y="612933"/>
                  </a:lnTo>
                  <a:lnTo>
                    <a:pt x="2793720" y="612933"/>
                  </a:lnTo>
                  <a:lnTo>
                    <a:pt x="2998031" y="817245"/>
                  </a:lnTo>
                  <a:lnTo>
                    <a:pt x="3202343" y="612933"/>
                  </a:lnTo>
                  <a:lnTo>
                    <a:pt x="3100188" y="612933"/>
                  </a:lnTo>
                  <a:lnTo>
                    <a:pt x="3100188" y="530999"/>
                  </a:lnTo>
                  <a:lnTo>
                    <a:pt x="5996063" y="530999"/>
                  </a:lnTo>
                  <a:lnTo>
                    <a:pt x="5996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171" y="3366935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5996063" y="530999"/>
                  </a:moveTo>
                  <a:lnTo>
                    <a:pt x="3100187" y="530999"/>
                  </a:lnTo>
                  <a:lnTo>
                    <a:pt x="3100187" y="612933"/>
                  </a:lnTo>
                  <a:lnTo>
                    <a:pt x="3202343" y="612933"/>
                  </a:lnTo>
                  <a:lnTo>
                    <a:pt x="2998031" y="817244"/>
                  </a:lnTo>
                  <a:lnTo>
                    <a:pt x="2793720" y="612933"/>
                  </a:lnTo>
                  <a:lnTo>
                    <a:pt x="2895876" y="612933"/>
                  </a:lnTo>
                  <a:lnTo>
                    <a:pt x="2895876" y="530999"/>
                  </a:lnTo>
                  <a:lnTo>
                    <a:pt x="0" y="530999"/>
                  </a:lnTo>
                  <a:lnTo>
                    <a:pt x="0" y="0"/>
                  </a:lnTo>
                  <a:lnTo>
                    <a:pt x="5996063" y="0"/>
                  </a:lnTo>
                  <a:lnTo>
                    <a:pt x="5996063" y="530999"/>
                  </a:lnTo>
                  <a:close/>
                </a:path>
              </a:pathLst>
            </a:custGeom>
            <a:ln w="104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47923" y="3488058"/>
            <a:ext cx="4753256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OC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Follower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(OCXO on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PCIe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PPS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out)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774" y="2551836"/>
            <a:ext cx="6007100" cy="828040"/>
            <a:chOff x="454774" y="2551836"/>
            <a:chExt cx="6007100" cy="828040"/>
          </a:xfrm>
        </p:grpSpPr>
        <p:sp>
          <p:nvSpPr>
            <p:cNvPr id="18" name="object 18"/>
            <p:cNvSpPr/>
            <p:nvPr/>
          </p:nvSpPr>
          <p:spPr>
            <a:xfrm>
              <a:off x="460171" y="2557233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0" y="0"/>
                  </a:moveTo>
                  <a:lnTo>
                    <a:pt x="0" y="530999"/>
                  </a:lnTo>
                  <a:lnTo>
                    <a:pt x="2895876" y="530999"/>
                  </a:lnTo>
                  <a:lnTo>
                    <a:pt x="2895876" y="612933"/>
                  </a:lnTo>
                  <a:lnTo>
                    <a:pt x="2793720" y="612933"/>
                  </a:lnTo>
                  <a:lnTo>
                    <a:pt x="2998031" y="817245"/>
                  </a:lnTo>
                  <a:lnTo>
                    <a:pt x="3202343" y="612933"/>
                  </a:lnTo>
                  <a:lnTo>
                    <a:pt x="3100188" y="612933"/>
                  </a:lnTo>
                  <a:lnTo>
                    <a:pt x="3100188" y="530999"/>
                  </a:lnTo>
                  <a:lnTo>
                    <a:pt x="5996063" y="530999"/>
                  </a:lnTo>
                  <a:lnTo>
                    <a:pt x="5996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0171" y="2557233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5">
                  <a:moveTo>
                    <a:pt x="5996063" y="530999"/>
                  </a:moveTo>
                  <a:lnTo>
                    <a:pt x="3100187" y="530999"/>
                  </a:lnTo>
                  <a:lnTo>
                    <a:pt x="3100187" y="612933"/>
                  </a:lnTo>
                  <a:lnTo>
                    <a:pt x="3202343" y="612933"/>
                  </a:lnTo>
                  <a:lnTo>
                    <a:pt x="2998031" y="817244"/>
                  </a:lnTo>
                  <a:lnTo>
                    <a:pt x="2793720" y="612933"/>
                  </a:lnTo>
                  <a:lnTo>
                    <a:pt x="2895876" y="612933"/>
                  </a:lnTo>
                  <a:lnTo>
                    <a:pt x="2895876" y="530999"/>
                  </a:lnTo>
                  <a:lnTo>
                    <a:pt x="0" y="530999"/>
                  </a:lnTo>
                  <a:lnTo>
                    <a:pt x="0" y="0"/>
                  </a:lnTo>
                  <a:lnTo>
                    <a:pt x="5996063" y="0"/>
                  </a:lnTo>
                  <a:lnTo>
                    <a:pt x="5996063" y="530999"/>
                  </a:lnTo>
                  <a:close/>
                </a:path>
              </a:pathLst>
            </a:custGeom>
            <a:ln w="104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57890" y="2570036"/>
            <a:ext cx="1703431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686" y="2843898"/>
            <a:ext cx="1997075" cy="244475"/>
          </a:xfrm>
          <a:custGeom>
            <a:avLst/>
            <a:gdLst/>
            <a:ahLst/>
            <a:cxnLst/>
            <a:rect l="l" t="t" r="r" b="b"/>
            <a:pathLst>
              <a:path w="1997075" h="244475">
                <a:moveTo>
                  <a:pt x="0" y="243916"/>
                </a:moveTo>
                <a:lnTo>
                  <a:pt x="1996592" y="243916"/>
                </a:lnTo>
                <a:lnTo>
                  <a:pt x="1996592" y="0"/>
                </a:lnTo>
                <a:lnTo>
                  <a:pt x="0" y="0"/>
                </a:lnTo>
                <a:lnTo>
                  <a:pt x="0" y="243916"/>
                </a:lnTo>
                <a:close/>
              </a:path>
            </a:pathLst>
          </a:custGeom>
          <a:ln w="10477">
            <a:solidFill>
              <a:srgbClr val="CFCB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7925" y="2849137"/>
            <a:ext cx="1986280" cy="233679"/>
          </a:xfrm>
          <a:prstGeom prst="rect">
            <a:avLst/>
          </a:prstGeom>
          <a:solidFill>
            <a:srgbClr val="FFFFFF">
              <a:alpha val="901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37845">
              <a:lnSpc>
                <a:spcPts val="1664"/>
              </a:lnSpc>
            </a:pPr>
            <a:r>
              <a:rPr sz="1450" spc="25" dirty="0">
                <a:latin typeface="Arial MT"/>
                <a:cs typeface="Arial MT"/>
              </a:rPr>
              <a:t>WR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(HATI)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59278" y="2843898"/>
            <a:ext cx="1997075" cy="244475"/>
          </a:xfrm>
          <a:custGeom>
            <a:avLst/>
            <a:gdLst/>
            <a:ahLst/>
            <a:cxnLst/>
            <a:rect l="l" t="t" r="r" b="b"/>
            <a:pathLst>
              <a:path w="1997075" h="244475">
                <a:moveTo>
                  <a:pt x="0" y="243916"/>
                </a:moveTo>
                <a:lnTo>
                  <a:pt x="1996592" y="243916"/>
                </a:lnTo>
                <a:lnTo>
                  <a:pt x="1996592" y="0"/>
                </a:lnTo>
                <a:lnTo>
                  <a:pt x="0" y="0"/>
                </a:lnTo>
                <a:lnTo>
                  <a:pt x="0" y="243916"/>
                </a:lnTo>
                <a:close/>
              </a:path>
            </a:pathLst>
          </a:custGeom>
          <a:ln w="10477">
            <a:solidFill>
              <a:srgbClr val="DCC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64517" y="2849137"/>
            <a:ext cx="1986280" cy="233679"/>
          </a:xfrm>
          <a:prstGeom prst="rect">
            <a:avLst/>
          </a:prstGeom>
          <a:solidFill>
            <a:srgbClr val="FFFFFF">
              <a:alpha val="901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664"/>
              </a:lnSpc>
            </a:pPr>
            <a:r>
              <a:rPr sz="1450" spc="25" dirty="0">
                <a:latin typeface="Arial MT"/>
                <a:cs typeface="Arial MT"/>
              </a:rPr>
              <a:t>PTP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spc="25" dirty="0">
                <a:latin typeface="Arial MT"/>
                <a:cs typeface="Arial MT"/>
              </a:rPr>
              <a:t>TC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(1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to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5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hops)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5871" y="2843898"/>
            <a:ext cx="1998345" cy="244475"/>
          </a:xfrm>
          <a:custGeom>
            <a:avLst/>
            <a:gdLst/>
            <a:ahLst/>
            <a:cxnLst/>
            <a:rect l="l" t="t" r="r" b="b"/>
            <a:pathLst>
              <a:path w="1998345" h="244475">
                <a:moveTo>
                  <a:pt x="0" y="0"/>
                </a:moveTo>
                <a:lnTo>
                  <a:pt x="0" y="243916"/>
                </a:lnTo>
                <a:lnTo>
                  <a:pt x="1997849" y="243916"/>
                </a:lnTo>
                <a:lnTo>
                  <a:pt x="19978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55871" y="2843898"/>
            <a:ext cx="1998345" cy="244475"/>
          </a:xfrm>
          <a:prstGeom prst="rect">
            <a:avLst/>
          </a:prstGeom>
          <a:ln w="10477">
            <a:solidFill>
              <a:srgbClr val="E9CBF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2115">
              <a:lnSpc>
                <a:spcPts val="1705"/>
              </a:lnSpc>
            </a:pPr>
            <a:r>
              <a:rPr sz="1450" spc="10" dirty="0">
                <a:latin typeface="Arial MT"/>
                <a:cs typeface="Arial MT"/>
              </a:rPr>
              <a:t>Sundial,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etc…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4774" y="1740878"/>
            <a:ext cx="6007100" cy="828040"/>
            <a:chOff x="454774" y="1740878"/>
            <a:chExt cx="6007100" cy="828040"/>
          </a:xfrm>
        </p:grpSpPr>
        <p:sp>
          <p:nvSpPr>
            <p:cNvPr id="28" name="object 28"/>
            <p:cNvSpPr/>
            <p:nvPr/>
          </p:nvSpPr>
          <p:spPr>
            <a:xfrm>
              <a:off x="460171" y="1746275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4">
                  <a:moveTo>
                    <a:pt x="0" y="0"/>
                  </a:moveTo>
                  <a:lnTo>
                    <a:pt x="0" y="530999"/>
                  </a:lnTo>
                  <a:lnTo>
                    <a:pt x="2895876" y="530999"/>
                  </a:lnTo>
                  <a:lnTo>
                    <a:pt x="2895876" y="612933"/>
                  </a:lnTo>
                  <a:lnTo>
                    <a:pt x="2793720" y="612933"/>
                  </a:lnTo>
                  <a:lnTo>
                    <a:pt x="2998031" y="817245"/>
                  </a:lnTo>
                  <a:lnTo>
                    <a:pt x="3202343" y="612933"/>
                  </a:lnTo>
                  <a:lnTo>
                    <a:pt x="3100188" y="612933"/>
                  </a:lnTo>
                  <a:lnTo>
                    <a:pt x="3100188" y="530999"/>
                  </a:lnTo>
                  <a:lnTo>
                    <a:pt x="5996063" y="530999"/>
                  </a:lnTo>
                  <a:lnTo>
                    <a:pt x="5996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171" y="1746275"/>
              <a:ext cx="5996305" cy="817244"/>
            </a:xfrm>
            <a:custGeom>
              <a:avLst/>
              <a:gdLst/>
              <a:ahLst/>
              <a:cxnLst/>
              <a:rect l="l" t="t" r="r" b="b"/>
              <a:pathLst>
                <a:path w="5996305" h="817244">
                  <a:moveTo>
                    <a:pt x="5996063" y="530999"/>
                  </a:moveTo>
                  <a:lnTo>
                    <a:pt x="3100187" y="530999"/>
                  </a:lnTo>
                  <a:lnTo>
                    <a:pt x="3100187" y="612933"/>
                  </a:lnTo>
                  <a:lnTo>
                    <a:pt x="3202343" y="612933"/>
                  </a:lnTo>
                  <a:lnTo>
                    <a:pt x="2998031" y="817244"/>
                  </a:lnTo>
                  <a:lnTo>
                    <a:pt x="2793720" y="612933"/>
                  </a:lnTo>
                  <a:lnTo>
                    <a:pt x="2895876" y="612933"/>
                  </a:lnTo>
                  <a:lnTo>
                    <a:pt x="2895876" y="530999"/>
                  </a:lnTo>
                  <a:lnTo>
                    <a:pt x="0" y="530999"/>
                  </a:lnTo>
                  <a:lnTo>
                    <a:pt x="0" y="0"/>
                  </a:lnTo>
                  <a:lnTo>
                    <a:pt x="5996063" y="0"/>
                  </a:lnTo>
                  <a:lnTo>
                    <a:pt x="5996063" y="530999"/>
                  </a:lnTo>
                  <a:close/>
                </a:path>
              </a:pathLst>
            </a:custGeom>
            <a:ln w="104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2157" y="1756674"/>
            <a:ext cx="2704787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GNSS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endParaRPr sz="1400" dirty="0">
              <a:latin typeface="Arial MT"/>
              <a:cs typeface="Arial MT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54933" y="2030215"/>
          <a:ext cx="5995670" cy="243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6">
                <a:tc>
                  <a:txBody>
                    <a:bodyPr/>
                    <a:lstStyle/>
                    <a:p>
                      <a:pPr marL="399415">
                        <a:lnSpc>
                          <a:spcPts val="1695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PRTC-A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8CBFB"/>
                      </a:solidFill>
                      <a:prstDash val="solid"/>
                    </a:lnL>
                    <a:lnR w="12700">
                      <a:solidFill>
                        <a:srgbClr val="FDCBF2"/>
                      </a:solidFill>
                      <a:prstDash val="solid"/>
                    </a:lnR>
                    <a:lnT w="12700">
                      <a:solidFill>
                        <a:srgbClr val="F8CBFB"/>
                      </a:solidFill>
                      <a:prstDash val="solid"/>
                    </a:lnT>
                    <a:lnB w="12700">
                      <a:solidFill>
                        <a:srgbClr val="F8CBF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ts val="1695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PRTC-B</a:t>
                      </a:r>
                      <a:endParaRPr sz="14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DCBF2"/>
                      </a:solidFill>
                      <a:prstDash val="solid"/>
                    </a:lnL>
                    <a:lnR w="12700">
                      <a:solidFill>
                        <a:srgbClr val="FECBE4"/>
                      </a:solidFill>
                      <a:prstDash val="solid"/>
                    </a:lnR>
                    <a:lnT w="12700">
                      <a:solidFill>
                        <a:srgbClr val="FDCBF2"/>
                      </a:solidFill>
                      <a:prstDash val="solid"/>
                    </a:lnT>
                    <a:lnB w="12700">
                      <a:solidFill>
                        <a:srgbClr val="FDCBF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695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ePRTC-A</a:t>
                      </a:r>
                      <a:endParaRPr sz="14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ECBE4"/>
                      </a:solidFill>
                      <a:prstDash val="solid"/>
                    </a:lnL>
                    <a:lnR w="12700">
                      <a:solidFill>
                        <a:srgbClr val="FFCBD7"/>
                      </a:solidFill>
                      <a:prstDash val="solid"/>
                    </a:lnR>
                    <a:lnT w="12700">
                      <a:solidFill>
                        <a:srgbClr val="FECBE4"/>
                      </a:solidFill>
                      <a:prstDash val="solid"/>
                    </a:lnT>
                    <a:lnB w="12700">
                      <a:solidFill>
                        <a:srgbClr val="FECB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FFCBD7"/>
                      </a:solidFill>
                      <a:prstDash val="solid"/>
                    </a:lnL>
                    <a:lnR w="12700">
                      <a:solidFill>
                        <a:srgbClr val="FFCBD7"/>
                      </a:solidFill>
                      <a:prstDash val="solid"/>
                    </a:lnR>
                    <a:lnT w="12700">
                      <a:solidFill>
                        <a:srgbClr val="FFCBD7"/>
                      </a:solidFill>
                      <a:prstDash val="solid"/>
                    </a:lnT>
                    <a:lnB w="12700">
                      <a:solidFill>
                        <a:srgbClr val="FFCB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6047613" y="2676966"/>
            <a:ext cx="3912870" cy="3052445"/>
            <a:chOff x="6047613" y="2676966"/>
            <a:chExt cx="3912870" cy="30524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525" y="2676966"/>
              <a:ext cx="3194458" cy="25761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1968" y="2734513"/>
              <a:ext cx="608533" cy="5406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7613" y="4274705"/>
              <a:ext cx="712889" cy="71288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2759" y="5173675"/>
              <a:ext cx="555726" cy="5557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9395" y="3591991"/>
              <a:ext cx="608533" cy="54063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931781" y="5576026"/>
            <a:ext cx="2861945" cy="3827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90"/>
              </a:spcBef>
            </a:pPr>
            <a:r>
              <a:rPr lang="ru-RU" sz="1200" u="sng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Точная синхронизация времени на уровне </a:t>
            </a:r>
            <a:r>
              <a:rPr lang="ru-RU" sz="1200" u="sng" spc="15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PCIe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5915" y="1926069"/>
            <a:ext cx="608533" cy="54063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5565" y="5959487"/>
            <a:ext cx="555726" cy="554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966" y="2527758"/>
            <a:ext cx="9929495" cy="3564890"/>
            <a:chOff x="84966" y="2527758"/>
            <a:chExt cx="9929495" cy="3564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047" y="4822660"/>
              <a:ext cx="6690614" cy="1218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56449" y="4773539"/>
              <a:ext cx="6783070" cy="1311275"/>
            </a:xfrm>
            <a:custGeom>
              <a:avLst/>
              <a:gdLst/>
              <a:ahLst/>
              <a:cxnLst/>
              <a:rect l="l" t="t" r="r" b="b"/>
              <a:pathLst>
                <a:path w="6783070" h="1311275">
                  <a:moveTo>
                    <a:pt x="0" y="1310735"/>
                  </a:moveTo>
                  <a:lnTo>
                    <a:pt x="6782504" y="1310735"/>
                  </a:lnTo>
                  <a:lnTo>
                    <a:pt x="6782504" y="0"/>
                  </a:lnTo>
                  <a:lnTo>
                    <a:pt x="0" y="0"/>
                  </a:lnTo>
                  <a:lnTo>
                    <a:pt x="0" y="1310735"/>
                  </a:lnTo>
                  <a:close/>
                </a:path>
              </a:pathLst>
            </a:custGeom>
            <a:ln w="15716">
              <a:solidFill>
                <a:srgbClr val="3C3C3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784" y="5024056"/>
              <a:ext cx="358330" cy="3583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66" y="2527758"/>
              <a:ext cx="9928927" cy="20102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03134" y="3461510"/>
              <a:ext cx="854710" cy="855980"/>
            </a:xfrm>
            <a:custGeom>
              <a:avLst/>
              <a:gdLst/>
              <a:ahLst/>
              <a:cxnLst/>
              <a:rect l="l" t="t" r="r" b="b"/>
              <a:pathLst>
                <a:path w="854709" h="855979">
                  <a:moveTo>
                    <a:pt x="285104" y="406162"/>
                  </a:moveTo>
                  <a:lnTo>
                    <a:pt x="285104" y="630364"/>
                  </a:lnTo>
                  <a:lnTo>
                    <a:pt x="332734" y="582709"/>
                  </a:lnTo>
                  <a:lnTo>
                    <a:pt x="376457" y="611021"/>
                  </a:lnTo>
                  <a:lnTo>
                    <a:pt x="424341" y="632124"/>
                  </a:lnTo>
                  <a:lnTo>
                    <a:pt x="475676" y="645307"/>
                  </a:lnTo>
                  <a:lnTo>
                    <a:pt x="529749" y="649860"/>
                  </a:lnTo>
                  <a:lnTo>
                    <a:pt x="577572" y="646320"/>
                  </a:lnTo>
                  <a:lnTo>
                    <a:pt x="623272" y="636042"/>
                  </a:lnTo>
                  <a:lnTo>
                    <a:pt x="666336" y="619540"/>
                  </a:lnTo>
                  <a:lnTo>
                    <a:pt x="706253" y="597324"/>
                  </a:lnTo>
                  <a:lnTo>
                    <a:pt x="742510" y="569909"/>
                  </a:lnTo>
                  <a:lnTo>
                    <a:pt x="774595" y="537807"/>
                  </a:lnTo>
                  <a:lnTo>
                    <a:pt x="801995" y="501530"/>
                  </a:lnTo>
                  <a:lnTo>
                    <a:pt x="824198" y="461591"/>
                  </a:lnTo>
                  <a:lnTo>
                    <a:pt x="840692" y="418503"/>
                  </a:lnTo>
                  <a:lnTo>
                    <a:pt x="850963" y="372779"/>
                  </a:lnTo>
                  <a:lnTo>
                    <a:pt x="854501" y="324930"/>
                  </a:lnTo>
                  <a:lnTo>
                    <a:pt x="850963" y="277082"/>
                  </a:lnTo>
                  <a:lnTo>
                    <a:pt x="840691" y="231357"/>
                  </a:lnTo>
                  <a:lnTo>
                    <a:pt x="824198" y="188269"/>
                  </a:lnTo>
                  <a:lnTo>
                    <a:pt x="801994" y="148330"/>
                  </a:lnTo>
                  <a:lnTo>
                    <a:pt x="790634" y="133289"/>
                  </a:lnTo>
                  <a:lnTo>
                    <a:pt x="790634" y="323847"/>
                  </a:lnTo>
                  <a:lnTo>
                    <a:pt x="786428" y="370416"/>
                  </a:lnTo>
                  <a:lnTo>
                    <a:pt x="774311" y="414311"/>
                  </a:lnTo>
                  <a:lnTo>
                    <a:pt x="755031" y="454782"/>
                  </a:lnTo>
                  <a:lnTo>
                    <a:pt x="729336" y="491082"/>
                  </a:lnTo>
                  <a:lnTo>
                    <a:pt x="697974" y="522461"/>
                  </a:lnTo>
                  <a:lnTo>
                    <a:pt x="661695" y="548170"/>
                  </a:lnTo>
                  <a:lnTo>
                    <a:pt x="621246" y="567461"/>
                  </a:lnTo>
                  <a:lnTo>
                    <a:pt x="577375" y="579584"/>
                  </a:lnTo>
                  <a:lnTo>
                    <a:pt x="530833" y="583792"/>
                  </a:lnTo>
                  <a:lnTo>
                    <a:pt x="484289" y="579584"/>
                  </a:lnTo>
                  <a:lnTo>
                    <a:pt x="440418" y="567460"/>
                  </a:lnTo>
                  <a:lnTo>
                    <a:pt x="399969" y="548169"/>
                  </a:lnTo>
                  <a:lnTo>
                    <a:pt x="363690" y="522460"/>
                  </a:lnTo>
                  <a:lnTo>
                    <a:pt x="332328" y="491081"/>
                  </a:lnTo>
                  <a:lnTo>
                    <a:pt x="306633" y="454781"/>
                  </a:lnTo>
                  <a:lnTo>
                    <a:pt x="287353" y="414310"/>
                  </a:lnTo>
                  <a:lnTo>
                    <a:pt x="285104" y="406162"/>
                  </a:lnTo>
                  <a:close/>
                </a:path>
                <a:path w="854709" h="855979">
                  <a:moveTo>
                    <a:pt x="271031" y="130422"/>
                  </a:moveTo>
                  <a:lnTo>
                    <a:pt x="271031" y="323847"/>
                  </a:lnTo>
                  <a:lnTo>
                    <a:pt x="275237" y="277278"/>
                  </a:lnTo>
                  <a:lnTo>
                    <a:pt x="287353" y="233383"/>
                  </a:lnTo>
                  <a:lnTo>
                    <a:pt x="306634" y="192912"/>
                  </a:lnTo>
                  <a:lnTo>
                    <a:pt x="332329" y="156613"/>
                  </a:lnTo>
                  <a:lnTo>
                    <a:pt x="363690" y="125234"/>
                  </a:lnTo>
                  <a:lnTo>
                    <a:pt x="399970" y="99525"/>
                  </a:lnTo>
                  <a:lnTo>
                    <a:pt x="440419" y="80234"/>
                  </a:lnTo>
                  <a:lnTo>
                    <a:pt x="484289" y="68111"/>
                  </a:lnTo>
                  <a:lnTo>
                    <a:pt x="530833" y="63903"/>
                  </a:lnTo>
                  <a:lnTo>
                    <a:pt x="577375" y="68111"/>
                  </a:lnTo>
                  <a:lnTo>
                    <a:pt x="621246" y="80235"/>
                  </a:lnTo>
                  <a:lnTo>
                    <a:pt x="661695" y="99526"/>
                  </a:lnTo>
                  <a:lnTo>
                    <a:pt x="697975" y="125235"/>
                  </a:lnTo>
                  <a:lnTo>
                    <a:pt x="729336" y="156614"/>
                  </a:lnTo>
                  <a:lnTo>
                    <a:pt x="755031" y="192913"/>
                  </a:lnTo>
                  <a:lnTo>
                    <a:pt x="774311" y="233384"/>
                  </a:lnTo>
                  <a:lnTo>
                    <a:pt x="786428" y="277279"/>
                  </a:lnTo>
                  <a:lnTo>
                    <a:pt x="790634" y="323847"/>
                  </a:lnTo>
                  <a:lnTo>
                    <a:pt x="790634" y="133289"/>
                  </a:lnTo>
                  <a:lnTo>
                    <a:pt x="742509" y="79951"/>
                  </a:lnTo>
                  <a:lnTo>
                    <a:pt x="706252" y="52535"/>
                  </a:lnTo>
                  <a:lnTo>
                    <a:pt x="666335" y="30320"/>
                  </a:lnTo>
                  <a:lnTo>
                    <a:pt x="623271" y="13817"/>
                  </a:lnTo>
                  <a:lnTo>
                    <a:pt x="577572" y="3539"/>
                  </a:lnTo>
                  <a:lnTo>
                    <a:pt x="529749" y="0"/>
                  </a:lnTo>
                  <a:lnTo>
                    <a:pt x="481927" y="3539"/>
                  </a:lnTo>
                  <a:lnTo>
                    <a:pt x="436228" y="13817"/>
                  </a:lnTo>
                  <a:lnTo>
                    <a:pt x="393164" y="30320"/>
                  </a:lnTo>
                  <a:lnTo>
                    <a:pt x="353247" y="52535"/>
                  </a:lnTo>
                  <a:lnTo>
                    <a:pt x="316990" y="79951"/>
                  </a:lnTo>
                  <a:lnTo>
                    <a:pt x="284905" y="112053"/>
                  </a:lnTo>
                  <a:lnTo>
                    <a:pt x="271031" y="130422"/>
                  </a:lnTo>
                  <a:close/>
                </a:path>
                <a:path w="854709" h="855979">
                  <a:moveTo>
                    <a:pt x="0" y="778885"/>
                  </a:moveTo>
                  <a:lnTo>
                    <a:pt x="20973" y="832905"/>
                  </a:lnTo>
                  <a:lnTo>
                    <a:pt x="60552" y="854228"/>
                  </a:lnTo>
                  <a:lnTo>
                    <a:pt x="75098" y="855649"/>
                  </a:lnTo>
                  <a:lnTo>
                    <a:pt x="89645" y="854228"/>
                  </a:lnTo>
                  <a:lnTo>
                    <a:pt x="129224" y="832905"/>
                  </a:lnTo>
                  <a:lnTo>
                    <a:pt x="264537" y="697517"/>
                  </a:lnTo>
                  <a:lnTo>
                    <a:pt x="286305" y="648320"/>
                  </a:lnTo>
                  <a:lnTo>
                    <a:pt x="285104" y="630364"/>
                  </a:lnTo>
                  <a:lnTo>
                    <a:pt x="285104" y="406162"/>
                  </a:lnTo>
                  <a:lnTo>
                    <a:pt x="275236" y="370415"/>
                  </a:lnTo>
                  <a:lnTo>
                    <a:pt x="272114" y="335836"/>
                  </a:lnTo>
                  <a:lnTo>
                    <a:pt x="272114" y="522055"/>
                  </a:lnTo>
                  <a:lnTo>
                    <a:pt x="224484" y="569711"/>
                  </a:lnTo>
                  <a:lnTo>
                    <a:pt x="206538" y="568509"/>
                  </a:lnTo>
                  <a:lnTo>
                    <a:pt x="188896" y="571471"/>
                  </a:lnTo>
                  <a:lnTo>
                    <a:pt x="172270" y="578697"/>
                  </a:lnTo>
                  <a:lnTo>
                    <a:pt x="157368" y="590290"/>
                  </a:lnTo>
                  <a:lnTo>
                    <a:pt x="22055" y="725677"/>
                  </a:lnTo>
                  <a:lnTo>
                    <a:pt x="5598" y="750504"/>
                  </a:lnTo>
                  <a:lnTo>
                    <a:pt x="0" y="778885"/>
                  </a:lnTo>
                  <a:close/>
                </a:path>
                <a:path w="854709" h="855979">
                  <a:moveTo>
                    <a:pt x="204998" y="324930"/>
                  </a:moveTo>
                  <a:lnTo>
                    <a:pt x="209548" y="379187"/>
                  </a:lnTo>
                  <a:lnTo>
                    <a:pt x="222724" y="430803"/>
                  </a:lnTo>
                  <a:lnTo>
                    <a:pt x="243816" y="478764"/>
                  </a:lnTo>
                  <a:lnTo>
                    <a:pt x="272114" y="522055"/>
                  </a:lnTo>
                  <a:lnTo>
                    <a:pt x="272114" y="335836"/>
                  </a:lnTo>
                  <a:lnTo>
                    <a:pt x="271031" y="323847"/>
                  </a:lnTo>
                  <a:lnTo>
                    <a:pt x="271031" y="130422"/>
                  </a:lnTo>
                  <a:lnTo>
                    <a:pt x="257505" y="148330"/>
                  </a:lnTo>
                  <a:lnTo>
                    <a:pt x="235302" y="188269"/>
                  </a:lnTo>
                  <a:lnTo>
                    <a:pt x="218808" y="231357"/>
                  </a:lnTo>
                  <a:lnTo>
                    <a:pt x="208536" y="277082"/>
                  </a:lnTo>
                  <a:lnTo>
                    <a:pt x="204998" y="324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1447" y="4882714"/>
              <a:ext cx="612140" cy="847090"/>
            </a:xfrm>
            <a:custGeom>
              <a:avLst/>
              <a:gdLst/>
              <a:ahLst/>
              <a:cxnLst/>
              <a:rect l="l" t="t" r="r" b="b"/>
              <a:pathLst>
                <a:path w="612140" h="847089">
                  <a:moveTo>
                    <a:pt x="0" y="716243"/>
                  </a:moveTo>
                  <a:lnTo>
                    <a:pt x="153076" y="846571"/>
                  </a:lnTo>
                  <a:lnTo>
                    <a:pt x="153076" y="769992"/>
                  </a:lnTo>
                  <a:lnTo>
                    <a:pt x="194410" y="755697"/>
                  </a:lnTo>
                  <a:lnTo>
                    <a:pt x="234298" y="738290"/>
                  </a:lnTo>
                  <a:lnTo>
                    <a:pt x="272659" y="717909"/>
                  </a:lnTo>
                  <a:lnTo>
                    <a:pt x="309410" y="694693"/>
                  </a:lnTo>
                  <a:lnTo>
                    <a:pt x="344471" y="668779"/>
                  </a:lnTo>
                  <a:lnTo>
                    <a:pt x="377759" y="640305"/>
                  </a:lnTo>
                  <a:lnTo>
                    <a:pt x="409192" y="609410"/>
                  </a:lnTo>
                  <a:lnTo>
                    <a:pt x="438690" y="576232"/>
                  </a:lnTo>
                  <a:lnTo>
                    <a:pt x="466171" y="540909"/>
                  </a:lnTo>
                  <a:lnTo>
                    <a:pt x="491552" y="503579"/>
                  </a:lnTo>
                  <a:lnTo>
                    <a:pt x="514753" y="464380"/>
                  </a:lnTo>
                  <a:lnTo>
                    <a:pt x="535691" y="423451"/>
                  </a:lnTo>
                  <a:lnTo>
                    <a:pt x="554285" y="380929"/>
                  </a:lnTo>
                  <a:lnTo>
                    <a:pt x="570453" y="336952"/>
                  </a:lnTo>
                  <a:lnTo>
                    <a:pt x="584113" y="291660"/>
                  </a:lnTo>
                  <a:lnTo>
                    <a:pt x="595185" y="245189"/>
                  </a:lnTo>
                  <a:lnTo>
                    <a:pt x="603586" y="197679"/>
                  </a:lnTo>
                  <a:lnTo>
                    <a:pt x="609234" y="149266"/>
                  </a:lnTo>
                  <a:lnTo>
                    <a:pt x="612048" y="100090"/>
                  </a:lnTo>
                  <a:lnTo>
                    <a:pt x="611946" y="50289"/>
                  </a:lnTo>
                  <a:lnTo>
                    <a:pt x="608847" y="0"/>
                  </a:lnTo>
                  <a:lnTo>
                    <a:pt x="602439" y="51792"/>
                  </a:lnTo>
                  <a:lnTo>
                    <a:pt x="592940" y="102382"/>
                  </a:lnTo>
                  <a:lnTo>
                    <a:pt x="580458" y="151623"/>
                  </a:lnTo>
                  <a:lnTo>
                    <a:pt x="565100" y="199368"/>
                  </a:lnTo>
                  <a:lnTo>
                    <a:pt x="546976" y="245469"/>
                  </a:lnTo>
                  <a:lnTo>
                    <a:pt x="526193" y="289779"/>
                  </a:lnTo>
                  <a:lnTo>
                    <a:pt x="502859" y="332151"/>
                  </a:lnTo>
                  <a:lnTo>
                    <a:pt x="477084" y="372438"/>
                  </a:lnTo>
                  <a:lnTo>
                    <a:pt x="448975" y="410493"/>
                  </a:lnTo>
                  <a:lnTo>
                    <a:pt x="418640" y="446169"/>
                  </a:lnTo>
                  <a:lnTo>
                    <a:pt x="386188" y="479318"/>
                  </a:lnTo>
                  <a:lnTo>
                    <a:pt x="351728" y="509793"/>
                  </a:lnTo>
                  <a:lnTo>
                    <a:pt x="315366" y="537448"/>
                  </a:lnTo>
                  <a:lnTo>
                    <a:pt x="277211" y="562135"/>
                  </a:lnTo>
                  <a:lnTo>
                    <a:pt x="237373" y="583707"/>
                  </a:lnTo>
                  <a:lnTo>
                    <a:pt x="195958" y="602016"/>
                  </a:lnTo>
                  <a:lnTo>
                    <a:pt x="153076" y="616916"/>
                  </a:lnTo>
                  <a:lnTo>
                    <a:pt x="153076" y="540429"/>
                  </a:lnTo>
                  <a:lnTo>
                    <a:pt x="0" y="71624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91447" y="4089882"/>
              <a:ext cx="612775" cy="869315"/>
            </a:xfrm>
            <a:custGeom>
              <a:avLst/>
              <a:gdLst/>
              <a:ahLst/>
              <a:cxnLst/>
              <a:rect l="l" t="t" r="r" b="b"/>
              <a:pathLst>
                <a:path w="612775" h="869314">
                  <a:moveTo>
                    <a:pt x="0" y="0"/>
                  </a:moveTo>
                  <a:lnTo>
                    <a:pt x="0" y="153076"/>
                  </a:lnTo>
                  <a:lnTo>
                    <a:pt x="43733" y="154875"/>
                  </a:lnTo>
                  <a:lnTo>
                    <a:pt x="86637" y="160190"/>
                  </a:lnTo>
                  <a:lnTo>
                    <a:pt x="128605" y="168900"/>
                  </a:lnTo>
                  <a:lnTo>
                    <a:pt x="169536" y="180884"/>
                  </a:lnTo>
                  <a:lnTo>
                    <a:pt x="209325" y="196020"/>
                  </a:lnTo>
                  <a:lnTo>
                    <a:pt x="247870" y="214188"/>
                  </a:lnTo>
                  <a:lnTo>
                    <a:pt x="285066" y="235265"/>
                  </a:lnTo>
                  <a:lnTo>
                    <a:pt x="320809" y="259132"/>
                  </a:lnTo>
                  <a:lnTo>
                    <a:pt x="354997" y="285666"/>
                  </a:lnTo>
                  <a:lnTo>
                    <a:pt x="387526" y="314746"/>
                  </a:lnTo>
                  <a:lnTo>
                    <a:pt x="418292" y="346251"/>
                  </a:lnTo>
                  <a:lnTo>
                    <a:pt x="447192" y="380060"/>
                  </a:lnTo>
                  <a:lnTo>
                    <a:pt x="474123" y="416051"/>
                  </a:lnTo>
                  <a:lnTo>
                    <a:pt x="498979" y="454103"/>
                  </a:lnTo>
                  <a:lnTo>
                    <a:pt x="521659" y="494095"/>
                  </a:lnTo>
                  <a:lnTo>
                    <a:pt x="542059" y="535906"/>
                  </a:lnTo>
                  <a:lnTo>
                    <a:pt x="560074" y="579414"/>
                  </a:lnTo>
                  <a:lnTo>
                    <a:pt x="575602" y="624499"/>
                  </a:lnTo>
                  <a:lnTo>
                    <a:pt x="588539" y="671038"/>
                  </a:lnTo>
                  <a:lnTo>
                    <a:pt x="598781" y="718910"/>
                  </a:lnTo>
                  <a:lnTo>
                    <a:pt x="606225" y="767995"/>
                  </a:lnTo>
                  <a:lnTo>
                    <a:pt x="610767" y="818171"/>
                  </a:lnTo>
                  <a:lnTo>
                    <a:pt x="612305" y="869317"/>
                  </a:lnTo>
                  <a:lnTo>
                    <a:pt x="612305" y="716241"/>
                  </a:lnTo>
                  <a:lnTo>
                    <a:pt x="610767" y="665095"/>
                  </a:lnTo>
                  <a:lnTo>
                    <a:pt x="606225" y="614919"/>
                  </a:lnTo>
                  <a:lnTo>
                    <a:pt x="598781" y="565834"/>
                  </a:lnTo>
                  <a:lnTo>
                    <a:pt x="588539" y="517961"/>
                  </a:lnTo>
                  <a:lnTo>
                    <a:pt x="575602" y="471422"/>
                  </a:lnTo>
                  <a:lnTo>
                    <a:pt x="560074" y="426338"/>
                  </a:lnTo>
                  <a:lnTo>
                    <a:pt x="542059" y="382830"/>
                  </a:lnTo>
                  <a:lnTo>
                    <a:pt x="521659" y="341019"/>
                  </a:lnTo>
                  <a:lnTo>
                    <a:pt x="498979" y="301026"/>
                  </a:lnTo>
                  <a:lnTo>
                    <a:pt x="474123" y="262974"/>
                  </a:lnTo>
                  <a:lnTo>
                    <a:pt x="447192" y="226983"/>
                  </a:lnTo>
                  <a:lnTo>
                    <a:pt x="418292" y="193174"/>
                  </a:lnTo>
                  <a:lnTo>
                    <a:pt x="387526" y="161669"/>
                  </a:lnTo>
                  <a:lnTo>
                    <a:pt x="354997" y="132589"/>
                  </a:lnTo>
                  <a:lnTo>
                    <a:pt x="320809" y="106055"/>
                  </a:lnTo>
                  <a:lnTo>
                    <a:pt x="285066" y="82189"/>
                  </a:lnTo>
                  <a:lnTo>
                    <a:pt x="247870" y="61111"/>
                  </a:lnTo>
                  <a:lnTo>
                    <a:pt x="209325" y="42943"/>
                  </a:lnTo>
                  <a:lnTo>
                    <a:pt x="169536" y="27807"/>
                  </a:lnTo>
                  <a:lnTo>
                    <a:pt x="128605" y="15823"/>
                  </a:lnTo>
                  <a:lnTo>
                    <a:pt x="86637" y="7113"/>
                  </a:lnTo>
                  <a:lnTo>
                    <a:pt x="43733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91447" y="4089882"/>
              <a:ext cx="612775" cy="1639570"/>
            </a:xfrm>
            <a:custGeom>
              <a:avLst/>
              <a:gdLst/>
              <a:ahLst/>
              <a:cxnLst/>
              <a:rect l="l" t="t" r="r" b="b"/>
              <a:pathLst>
                <a:path w="612775" h="1639570">
                  <a:moveTo>
                    <a:pt x="612305" y="869318"/>
                  </a:moveTo>
                  <a:lnTo>
                    <a:pt x="610767" y="818172"/>
                  </a:lnTo>
                  <a:lnTo>
                    <a:pt x="606225" y="767996"/>
                  </a:lnTo>
                  <a:lnTo>
                    <a:pt x="598781" y="718911"/>
                  </a:lnTo>
                  <a:lnTo>
                    <a:pt x="588539" y="671038"/>
                  </a:lnTo>
                  <a:lnTo>
                    <a:pt x="575602" y="624499"/>
                  </a:lnTo>
                  <a:lnTo>
                    <a:pt x="560074" y="579414"/>
                  </a:lnTo>
                  <a:lnTo>
                    <a:pt x="542059" y="535906"/>
                  </a:lnTo>
                  <a:lnTo>
                    <a:pt x="521659" y="494095"/>
                  </a:lnTo>
                  <a:lnTo>
                    <a:pt x="498979" y="454103"/>
                  </a:lnTo>
                  <a:lnTo>
                    <a:pt x="474122" y="416051"/>
                  </a:lnTo>
                  <a:lnTo>
                    <a:pt x="447192" y="380059"/>
                  </a:lnTo>
                  <a:lnTo>
                    <a:pt x="418292" y="346251"/>
                  </a:lnTo>
                  <a:lnTo>
                    <a:pt x="387526" y="314745"/>
                  </a:lnTo>
                  <a:lnTo>
                    <a:pt x="354997" y="285665"/>
                  </a:lnTo>
                  <a:lnTo>
                    <a:pt x="320809" y="259131"/>
                  </a:lnTo>
                  <a:lnTo>
                    <a:pt x="285066" y="235265"/>
                  </a:lnTo>
                  <a:lnTo>
                    <a:pt x="247870" y="214187"/>
                  </a:lnTo>
                  <a:lnTo>
                    <a:pt x="209325" y="196020"/>
                  </a:lnTo>
                  <a:lnTo>
                    <a:pt x="169536" y="180883"/>
                  </a:lnTo>
                  <a:lnTo>
                    <a:pt x="128605" y="168899"/>
                  </a:lnTo>
                  <a:lnTo>
                    <a:pt x="86637" y="160189"/>
                  </a:lnTo>
                  <a:lnTo>
                    <a:pt x="43733" y="154874"/>
                  </a:lnTo>
                  <a:lnTo>
                    <a:pt x="0" y="153076"/>
                  </a:lnTo>
                  <a:lnTo>
                    <a:pt x="0" y="0"/>
                  </a:lnTo>
                  <a:lnTo>
                    <a:pt x="43733" y="1798"/>
                  </a:lnTo>
                  <a:lnTo>
                    <a:pt x="86637" y="7113"/>
                  </a:lnTo>
                  <a:lnTo>
                    <a:pt x="128605" y="15823"/>
                  </a:lnTo>
                  <a:lnTo>
                    <a:pt x="169536" y="27807"/>
                  </a:lnTo>
                  <a:lnTo>
                    <a:pt x="209325" y="42943"/>
                  </a:lnTo>
                  <a:lnTo>
                    <a:pt x="247870" y="61111"/>
                  </a:lnTo>
                  <a:lnTo>
                    <a:pt x="285066" y="82189"/>
                  </a:lnTo>
                  <a:lnTo>
                    <a:pt x="320809" y="106055"/>
                  </a:lnTo>
                  <a:lnTo>
                    <a:pt x="354997" y="132589"/>
                  </a:lnTo>
                  <a:lnTo>
                    <a:pt x="387526" y="161669"/>
                  </a:lnTo>
                  <a:lnTo>
                    <a:pt x="418292" y="193174"/>
                  </a:lnTo>
                  <a:lnTo>
                    <a:pt x="447192" y="226983"/>
                  </a:lnTo>
                  <a:lnTo>
                    <a:pt x="474122" y="262974"/>
                  </a:lnTo>
                  <a:lnTo>
                    <a:pt x="498979" y="301027"/>
                  </a:lnTo>
                  <a:lnTo>
                    <a:pt x="521659" y="341019"/>
                  </a:lnTo>
                  <a:lnTo>
                    <a:pt x="542059" y="382830"/>
                  </a:lnTo>
                  <a:lnTo>
                    <a:pt x="560074" y="426338"/>
                  </a:lnTo>
                  <a:lnTo>
                    <a:pt x="575602" y="471423"/>
                  </a:lnTo>
                  <a:lnTo>
                    <a:pt x="588539" y="517962"/>
                  </a:lnTo>
                  <a:lnTo>
                    <a:pt x="598781" y="565834"/>
                  </a:lnTo>
                  <a:lnTo>
                    <a:pt x="606225" y="614919"/>
                  </a:lnTo>
                  <a:lnTo>
                    <a:pt x="610767" y="665096"/>
                  </a:lnTo>
                  <a:lnTo>
                    <a:pt x="612305" y="716241"/>
                  </a:lnTo>
                  <a:lnTo>
                    <a:pt x="612305" y="869318"/>
                  </a:lnTo>
                  <a:lnTo>
                    <a:pt x="610750" y="920532"/>
                  </a:lnTo>
                  <a:lnTo>
                    <a:pt x="606150" y="970914"/>
                  </a:lnTo>
                  <a:lnTo>
                    <a:pt x="598599" y="1020324"/>
                  </a:lnTo>
                  <a:lnTo>
                    <a:pt x="588190" y="1068618"/>
                  </a:lnTo>
                  <a:lnTo>
                    <a:pt x="575017" y="1115656"/>
                  </a:lnTo>
                  <a:lnTo>
                    <a:pt x="559174" y="1161295"/>
                  </a:lnTo>
                  <a:lnTo>
                    <a:pt x="540756" y="1205394"/>
                  </a:lnTo>
                  <a:lnTo>
                    <a:pt x="519856" y="1247810"/>
                  </a:lnTo>
                  <a:lnTo>
                    <a:pt x="496569" y="1288403"/>
                  </a:lnTo>
                  <a:lnTo>
                    <a:pt x="470989" y="1327030"/>
                  </a:lnTo>
                  <a:lnTo>
                    <a:pt x="443209" y="1363550"/>
                  </a:lnTo>
                  <a:lnTo>
                    <a:pt x="413324" y="1397820"/>
                  </a:lnTo>
                  <a:lnTo>
                    <a:pt x="381427" y="1429700"/>
                  </a:lnTo>
                  <a:lnTo>
                    <a:pt x="347613" y="1459046"/>
                  </a:lnTo>
                  <a:lnTo>
                    <a:pt x="311976" y="1485718"/>
                  </a:lnTo>
                  <a:lnTo>
                    <a:pt x="274610" y="1509573"/>
                  </a:lnTo>
                  <a:lnTo>
                    <a:pt x="235608" y="1530471"/>
                  </a:lnTo>
                  <a:lnTo>
                    <a:pt x="195066" y="1548268"/>
                  </a:lnTo>
                  <a:lnTo>
                    <a:pt x="153076" y="1562823"/>
                  </a:lnTo>
                  <a:lnTo>
                    <a:pt x="153076" y="1639403"/>
                  </a:lnTo>
                  <a:lnTo>
                    <a:pt x="0" y="1509074"/>
                  </a:lnTo>
                  <a:lnTo>
                    <a:pt x="153076" y="1333261"/>
                  </a:lnTo>
                  <a:lnTo>
                    <a:pt x="153076" y="1409747"/>
                  </a:lnTo>
                  <a:lnTo>
                    <a:pt x="195958" y="1394847"/>
                  </a:lnTo>
                  <a:lnTo>
                    <a:pt x="237373" y="1376538"/>
                  </a:lnTo>
                  <a:lnTo>
                    <a:pt x="277211" y="1354966"/>
                  </a:lnTo>
                  <a:lnTo>
                    <a:pt x="315366" y="1330280"/>
                  </a:lnTo>
                  <a:lnTo>
                    <a:pt x="351728" y="1302625"/>
                  </a:lnTo>
                  <a:lnTo>
                    <a:pt x="386188" y="1272150"/>
                  </a:lnTo>
                  <a:lnTo>
                    <a:pt x="418640" y="1239000"/>
                  </a:lnTo>
                  <a:lnTo>
                    <a:pt x="448975" y="1203325"/>
                  </a:lnTo>
                  <a:lnTo>
                    <a:pt x="477084" y="1165270"/>
                  </a:lnTo>
                  <a:lnTo>
                    <a:pt x="502859" y="1124983"/>
                  </a:lnTo>
                  <a:lnTo>
                    <a:pt x="526193" y="1082611"/>
                  </a:lnTo>
                  <a:lnTo>
                    <a:pt x="546976" y="1038301"/>
                  </a:lnTo>
                  <a:lnTo>
                    <a:pt x="565100" y="992200"/>
                  </a:lnTo>
                  <a:lnTo>
                    <a:pt x="580458" y="944455"/>
                  </a:lnTo>
                  <a:lnTo>
                    <a:pt x="592940" y="895214"/>
                  </a:lnTo>
                  <a:lnTo>
                    <a:pt x="602439" y="844624"/>
                  </a:lnTo>
                  <a:lnTo>
                    <a:pt x="608847" y="792832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0200" y="703392"/>
            <a:ext cx="8114220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650" spc="-5" dirty="0">
                <a:solidFill>
                  <a:srgbClr val="363648"/>
                </a:solidFill>
              </a:rPr>
              <a:t>Сокращение абсолютного временного (1,5 мкс)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1910080" y="1647558"/>
            <a:ext cx="6325235" cy="74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850"/>
              </a:lnSpc>
              <a:spcBef>
                <a:spcPts val="105"/>
              </a:spcBef>
            </a:pPr>
            <a:r>
              <a:rPr lang="ru-RU" sz="1650" i="1" spc="-10" dirty="0">
                <a:latin typeface="Segoe UI"/>
                <a:cs typeface="Segoe UI"/>
              </a:rPr>
              <a:t>Повышение точности распределения времени позволяет увеличить врем</a:t>
            </a:r>
            <a:r>
              <a:rPr lang="en-US" sz="1650" i="1" spc="-10" dirty="0">
                <a:latin typeface="Segoe UI"/>
                <a:cs typeface="Segoe UI"/>
              </a:rPr>
              <a:t>x</a:t>
            </a:r>
            <a:r>
              <a:rPr lang="ru-RU" sz="1650" i="1" spc="-10" dirty="0">
                <a:latin typeface="Segoe UI"/>
                <a:cs typeface="Segoe UI"/>
              </a:rPr>
              <a:t> автономной работы (</a:t>
            </a:r>
            <a:r>
              <a:rPr lang="ru-RU" sz="1650" i="1" spc="-10" dirty="0" err="1">
                <a:latin typeface="Segoe UI"/>
                <a:cs typeface="Segoe UI"/>
              </a:rPr>
              <a:t>holdover</a:t>
            </a:r>
            <a:r>
              <a:rPr lang="ru-RU" sz="1650" i="1" spc="-10" dirty="0">
                <a:latin typeface="Segoe UI"/>
                <a:cs typeface="Segoe UI"/>
              </a:rPr>
              <a:t>) и, следовательно, повысить устойчивость системы.</a:t>
            </a:r>
            <a:endParaRPr sz="16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249034"/>
            <a:ext cx="8915400" cy="31275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914400"/>
            <a:ext cx="6852285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650" spc="-25" dirty="0">
                <a:solidFill>
                  <a:srgbClr val="363648"/>
                </a:solidFill>
              </a:rPr>
              <a:t>Относительный и абсолютный временной запас</a:t>
            </a:r>
            <a:endParaRPr sz="265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452437" y="1459478"/>
            <a:ext cx="9153525" cy="3664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Новое приложение: Вводятся в эксплуатацию новые приложения, требующие очень точной синхронизации времени для </a:t>
            </a:r>
            <a:r>
              <a:rPr lang="ru-RU" sz="1450" spc="15" dirty="0" err="1">
                <a:latin typeface="Arial MT"/>
                <a:cs typeface="Arial MT"/>
              </a:rPr>
              <a:t>межсерверного</a:t>
            </a:r>
            <a:r>
              <a:rPr lang="ru-RU" sz="1450" spc="15" dirty="0">
                <a:latin typeface="Arial MT"/>
                <a:cs typeface="Arial MT"/>
              </a:rPr>
              <a:t> анализа.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Требования: Приложение требует, чтобы все серверы в рамках одного регионального дата-центра выполняли определенные операции с точностью до 600 наносекунд.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Проблема с PTP: Существующая система синхронизации времени по протоколу PTP (PTP) имеет внутреннюю ошибку времени (ε) в 100 наносекунд (обозначается как PRTC-A). Это значит, что время на серверах в одном регионе может отличаться на 100 </a:t>
            </a:r>
            <a:r>
              <a:rPr lang="ru-RU" sz="1450" spc="15" dirty="0" err="1">
                <a:latin typeface="Arial MT"/>
                <a:cs typeface="Arial MT"/>
              </a:rPr>
              <a:t>нc</a:t>
            </a:r>
            <a:r>
              <a:rPr lang="ru-RU" sz="1450" spc="15" dirty="0">
                <a:latin typeface="Arial MT"/>
                <a:cs typeface="Arial MT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Решение с помощью WR: Технология WR позволяет распространять один и тот же эталонный часовой сигнал по всему региональному дата-центру.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Преимущества </a:t>
            </a:r>
            <a:r>
              <a:rPr lang="en-US" sz="1450" spc="15" dirty="0" err="1">
                <a:latin typeface="Arial MT"/>
                <a:cs typeface="Arial MT"/>
              </a:rPr>
              <a:t>Qantum</a:t>
            </a:r>
            <a:r>
              <a:rPr lang="en-US" sz="1450" spc="15" dirty="0">
                <a:latin typeface="Arial MT"/>
                <a:cs typeface="Arial MT"/>
              </a:rPr>
              <a:t>-PCI</a:t>
            </a:r>
            <a:r>
              <a:rPr lang="ru-RU" sz="1450" spc="15" dirty="0">
                <a:latin typeface="Arial MT"/>
                <a:cs typeface="Arial MT"/>
              </a:rPr>
              <a:t> </a:t>
            </a:r>
            <a:r>
              <a:rPr lang="en-US" sz="1450" spc="15" dirty="0">
                <a:latin typeface="Arial MT"/>
                <a:cs typeface="Arial MT"/>
              </a:rPr>
              <a:t>WR</a:t>
            </a:r>
            <a:r>
              <a:rPr lang="ru-RU" sz="1450" spc="15" dirty="0">
                <a:latin typeface="Arial MT"/>
                <a:cs typeface="Arial MT"/>
              </a:rPr>
              <a:t>: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Устранение ошибки PRTC-A: Поскольку все серверы будут синхронизированы по WR, внутренняя ошибка PTP (PRTC-A) устраняется, и все серверы будут синхронизированы с точностью до 600 </a:t>
            </a:r>
            <a:r>
              <a:rPr lang="ru-RU" sz="1450" spc="15" dirty="0" err="1">
                <a:latin typeface="Arial MT"/>
                <a:cs typeface="Arial MT"/>
              </a:rPr>
              <a:t>нc</a:t>
            </a:r>
            <a:r>
              <a:rPr lang="ru-RU" sz="1450" spc="15" dirty="0">
                <a:latin typeface="Arial MT"/>
                <a:cs typeface="Arial MT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ru-RU" sz="1450" spc="15" dirty="0">
                <a:latin typeface="Arial MT"/>
                <a:cs typeface="Arial MT"/>
              </a:rPr>
              <a:t>Увеличение времени автономной работы (</a:t>
            </a:r>
            <a:r>
              <a:rPr lang="ru-RU" sz="1450" spc="15" dirty="0" err="1">
                <a:latin typeface="Arial MT"/>
                <a:cs typeface="Arial MT"/>
              </a:rPr>
              <a:t>holdover</a:t>
            </a:r>
            <a:r>
              <a:rPr lang="ru-RU" sz="1450" spc="15" dirty="0">
                <a:latin typeface="Arial MT"/>
                <a:cs typeface="Arial MT"/>
              </a:rPr>
              <a:t>): В случае помех или сбоя GNSS сигнала, WR будет использовать встроенные атомные часы для обеспечения точного времени в режиме автономной работы. Благодаря устранению ошибки PRTC-A, время автономной работы не будет расходоваться на компенсацию этой ошибки.</a:t>
            </a:r>
            <a:endParaRPr sz="1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976" y="736145"/>
            <a:ext cx="61671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solidFill>
                  <a:srgbClr val="363648"/>
                </a:solidFill>
              </a:rPr>
              <a:t>EQUIVALENT</a:t>
            </a:r>
            <a:r>
              <a:rPr sz="2650" spc="-45" dirty="0">
                <a:solidFill>
                  <a:srgbClr val="363648"/>
                </a:solidFill>
              </a:rPr>
              <a:t> </a:t>
            </a:r>
            <a:r>
              <a:rPr sz="2650" spc="-60" dirty="0">
                <a:solidFill>
                  <a:srgbClr val="363648"/>
                </a:solidFill>
              </a:rPr>
              <a:t>TO</a:t>
            </a:r>
            <a:r>
              <a:rPr sz="2650" spc="-10" dirty="0">
                <a:solidFill>
                  <a:srgbClr val="363648"/>
                </a:solidFill>
              </a:rPr>
              <a:t> </a:t>
            </a:r>
            <a:r>
              <a:rPr sz="2650" spc="-5" dirty="0">
                <a:solidFill>
                  <a:srgbClr val="363648"/>
                </a:solidFill>
              </a:rPr>
              <a:t>3GPP</a:t>
            </a:r>
            <a:r>
              <a:rPr sz="2650" spc="-2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REQUIREMENTS</a:t>
            </a:r>
            <a:endParaRPr sz="265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67850"/>
              </p:ext>
            </p:extLst>
          </p:nvPr>
        </p:nvGraphicFramePr>
        <p:xfrm>
          <a:off x="228600" y="3334454"/>
          <a:ext cx="4203388" cy="255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60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Te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c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h</a:t>
                      </a:r>
                      <a:r>
                        <a:rPr sz="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p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p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l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i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c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t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i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o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0" dirty="0">
                          <a:latin typeface="Roboto"/>
                          <a:cs typeface="Roboto"/>
                        </a:rPr>
                        <a:t>Time-error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5" dirty="0">
                          <a:latin typeface="Roboto"/>
                          <a:cs typeface="Roboto"/>
                        </a:rPr>
                        <a:t>RU-GMC</a:t>
                      </a:r>
                      <a:r>
                        <a:rPr sz="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(DU-GMC)</a:t>
                      </a:r>
                      <a:endParaRPr sz="800" dirty="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1.5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µsec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(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1.1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µsec)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0" dirty="0">
                          <a:latin typeface="Roboto"/>
                          <a:cs typeface="Roboto"/>
                        </a:rPr>
                        <a:t>Absolute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5" dirty="0">
                          <a:latin typeface="Roboto"/>
                          <a:cs typeface="Roboto"/>
                        </a:rPr>
                        <a:t>Intra-band</a:t>
                      </a:r>
                      <a:r>
                        <a:rPr sz="8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non-contiguous</a:t>
                      </a:r>
                      <a:r>
                        <a:rPr sz="800" spc="25" dirty="0">
                          <a:latin typeface="Roboto"/>
                          <a:cs typeface="Roboto"/>
                        </a:rPr>
                        <a:t> CA</a:t>
                      </a:r>
                      <a:endParaRPr sz="800" dirty="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130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5" dirty="0">
                          <a:latin typeface="Roboto"/>
                          <a:cs typeface="Roboto"/>
                        </a:rPr>
                        <a:t>Inter-band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25" dirty="0">
                          <a:latin typeface="Roboto"/>
                          <a:cs typeface="Roboto"/>
                        </a:rPr>
                        <a:t>CA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130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Coordinated</a:t>
                      </a:r>
                      <a:r>
                        <a:rPr sz="800" spc="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Multi-Point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(CoMP)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130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0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5" dirty="0">
                          <a:latin typeface="Roboto"/>
                          <a:cs typeface="Roboto"/>
                        </a:rPr>
                        <a:t>Intra-band</a:t>
                      </a:r>
                      <a:r>
                        <a:rPr sz="8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contiguous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Carrier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Aggregation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(CA)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65</a:t>
                      </a:r>
                      <a:r>
                        <a:rPr sz="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10" dirty="0">
                          <a:latin typeface="Roboto"/>
                          <a:cs typeface="Roboto"/>
                        </a:rPr>
                        <a:t>MIMO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Transmit 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Diversity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 (Cat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A+)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32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0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0" dirty="0">
                          <a:latin typeface="Roboto"/>
                          <a:cs typeface="Roboto"/>
                        </a:rPr>
                        <a:t>High-Accuracy</a:t>
                      </a:r>
                      <a:r>
                        <a:rPr sz="8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Positioning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Services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(same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DU)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10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38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-10" dirty="0">
                          <a:latin typeface="Roboto"/>
                          <a:cs typeface="Roboto"/>
                        </a:rPr>
                        <a:t>Self-driving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Autonomous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car</a:t>
                      </a: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1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8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 dirty="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4641" y="3334454"/>
          <a:ext cx="4580255" cy="255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Te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c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h</a:t>
                      </a:r>
                      <a:r>
                        <a:rPr sz="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p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p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l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i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c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t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i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o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T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i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m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e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-err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o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r</a:t>
                      </a:r>
                      <a:r>
                        <a:rPr sz="8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(</a:t>
                      </a:r>
                      <a:r>
                        <a:rPr sz="800" b="1" dirty="0">
                          <a:latin typeface="Calibri"/>
                          <a:cs typeface="Calibri"/>
                        </a:rPr>
                        <a:t>ε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5" dirty="0">
                          <a:latin typeface="Roboto"/>
                          <a:cs typeface="Roboto"/>
                        </a:rPr>
                        <a:t>PTP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DC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Profile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 Timing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distribution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2.5</a:t>
                      </a:r>
                      <a:r>
                        <a:rPr sz="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µsec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0" dirty="0">
                          <a:latin typeface="Roboto"/>
                          <a:cs typeface="Roboto"/>
                        </a:rPr>
                        <a:t>Absolute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dirty="0">
                          <a:latin typeface="Roboto"/>
                          <a:cs typeface="Roboto"/>
                        </a:rPr>
                        <a:t>-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ts val="770"/>
                        </a:lnSpc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…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70"/>
                        </a:lnSpc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…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80"/>
                        </a:lnSpc>
                      </a:pPr>
                      <a:r>
                        <a:rPr sz="850" dirty="0">
                          <a:latin typeface="Roboto"/>
                          <a:cs typeface="Roboto"/>
                        </a:rPr>
                        <a:t>…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5" dirty="0">
                          <a:latin typeface="Roboto"/>
                          <a:cs typeface="Roboto"/>
                        </a:rPr>
                        <a:t>Coherent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Database</a:t>
                      </a:r>
                      <a:r>
                        <a:rPr sz="8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with</a:t>
                      </a:r>
                      <a:r>
                        <a:rPr sz="8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low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epsilon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100’s</a:t>
                      </a:r>
                      <a:r>
                        <a:rPr sz="8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nsec</a:t>
                      </a:r>
                      <a:r>
                        <a:rPr sz="825" baseline="25252" dirty="0">
                          <a:latin typeface="Roboto"/>
                          <a:cs typeface="Roboto"/>
                        </a:rPr>
                        <a:t>[*]</a:t>
                      </a:r>
                      <a:endParaRPr sz="825" baseline="25252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0" dirty="0">
                          <a:latin typeface="Roboto"/>
                          <a:cs typeface="Roboto"/>
                        </a:rPr>
                        <a:t>Absolute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SW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35">
                <a:tc>
                  <a:txBody>
                    <a:bodyPr/>
                    <a:lstStyle/>
                    <a:p>
                      <a:pPr marL="36830">
                        <a:lnSpc>
                          <a:spcPts val="770"/>
                        </a:lnSpc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…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70"/>
                        </a:lnSpc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…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80"/>
                        </a:lnSpc>
                      </a:pPr>
                      <a:r>
                        <a:rPr sz="850" dirty="0">
                          <a:latin typeface="Roboto"/>
                          <a:cs typeface="Roboto"/>
                        </a:rPr>
                        <a:t>…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dirty="0">
                          <a:latin typeface="Roboto"/>
                          <a:cs typeface="Roboto"/>
                        </a:rPr>
                        <a:t>Desagrated</a:t>
                      </a:r>
                      <a:r>
                        <a:rPr sz="8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hardware</a:t>
                      </a:r>
                      <a:r>
                        <a:rPr sz="8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(GPU, 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FPGA,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DPU,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 etc..)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1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100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nsec</a:t>
                      </a:r>
                      <a:r>
                        <a:rPr sz="825" baseline="25252" dirty="0">
                          <a:latin typeface="Roboto"/>
                          <a:cs typeface="Roboto"/>
                        </a:rPr>
                        <a:t>[*]</a:t>
                      </a:r>
                      <a:endParaRPr sz="825" baseline="25252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15" dirty="0">
                          <a:latin typeface="Roboto"/>
                          <a:cs typeface="Roboto"/>
                        </a:rPr>
                        <a:t>HW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5" dirty="0">
                          <a:latin typeface="Roboto"/>
                          <a:cs typeface="Roboto"/>
                        </a:rPr>
                        <a:t>Cross device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events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analysis</a:t>
                      </a:r>
                      <a:r>
                        <a:rPr sz="8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8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debugging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10’s</a:t>
                      </a:r>
                      <a:r>
                        <a:rPr sz="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nsec</a:t>
                      </a:r>
                      <a:r>
                        <a:rPr sz="825" baseline="25252" dirty="0">
                          <a:latin typeface="Roboto"/>
                          <a:cs typeface="Roboto"/>
                        </a:rPr>
                        <a:t>[*]</a:t>
                      </a:r>
                      <a:endParaRPr sz="825" baseline="25252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15" dirty="0">
                          <a:latin typeface="Roboto"/>
                          <a:cs typeface="Roboto"/>
                        </a:rPr>
                        <a:t>HW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5" dirty="0">
                          <a:latin typeface="Roboto"/>
                          <a:cs typeface="Roboto"/>
                        </a:rPr>
                        <a:t>High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Frequency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 Trading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Coordinate</a:t>
                      </a:r>
                      <a:r>
                        <a:rPr sz="8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Action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10’s</a:t>
                      </a:r>
                      <a:r>
                        <a:rPr sz="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nsec</a:t>
                      </a:r>
                      <a:r>
                        <a:rPr sz="825" baseline="25252" dirty="0">
                          <a:latin typeface="Roboto"/>
                          <a:cs typeface="Roboto"/>
                        </a:rPr>
                        <a:t>[*]</a:t>
                      </a:r>
                      <a:endParaRPr sz="825" baseline="25252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0" dirty="0">
                          <a:latin typeface="Roboto"/>
                          <a:cs typeface="Roboto"/>
                        </a:rPr>
                        <a:t>Absolute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15" dirty="0">
                          <a:latin typeface="Roboto"/>
                          <a:cs typeface="Roboto"/>
                        </a:rPr>
                        <a:t>HW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4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spc="5" dirty="0">
                          <a:latin typeface="Roboto"/>
                          <a:cs typeface="Roboto"/>
                        </a:rPr>
                        <a:t>High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Frequency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dirty="0">
                          <a:latin typeface="Roboto"/>
                          <a:cs typeface="Roboto"/>
                        </a:rPr>
                        <a:t>Trading</a:t>
                      </a:r>
                      <a:r>
                        <a:rPr sz="800" spc="-5" dirty="0">
                          <a:latin typeface="Roboto"/>
                          <a:cs typeface="Roboto"/>
                        </a:rPr>
                        <a:t> Visibility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Network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1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8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±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1</a:t>
                      </a:r>
                      <a:r>
                        <a:rPr sz="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00" spc="5" dirty="0">
                          <a:latin typeface="Roboto"/>
                          <a:cs typeface="Roboto"/>
                        </a:rPr>
                        <a:t>nsec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25" dirty="0">
                          <a:latin typeface="Roboto"/>
                          <a:cs typeface="Roboto"/>
                        </a:rPr>
                        <a:t>Relative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50" spc="-15" dirty="0">
                          <a:latin typeface="Roboto"/>
                          <a:cs typeface="Roboto"/>
                        </a:rPr>
                        <a:t>HW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585373" y="4198010"/>
            <a:ext cx="556260" cy="556260"/>
            <a:chOff x="4585373" y="4198010"/>
            <a:chExt cx="556260" cy="556260"/>
          </a:xfrm>
        </p:grpSpPr>
        <p:sp>
          <p:nvSpPr>
            <p:cNvPr id="6" name="object 6"/>
            <p:cNvSpPr/>
            <p:nvPr/>
          </p:nvSpPr>
          <p:spPr>
            <a:xfrm>
              <a:off x="4689729" y="4347629"/>
              <a:ext cx="410209" cy="304800"/>
            </a:xfrm>
            <a:custGeom>
              <a:avLst/>
              <a:gdLst/>
              <a:ahLst/>
              <a:cxnLst/>
              <a:rect l="l" t="t" r="r" b="b"/>
              <a:pathLst>
                <a:path w="410210" h="304800">
                  <a:moveTo>
                    <a:pt x="0" y="76066"/>
                  </a:moveTo>
                  <a:lnTo>
                    <a:pt x="0" y="228199"/>
                  </a:lnTo>
                  <a:lnTo>
                    <a:pt x="257746" y="228199"/>
                  </a:lnTo>
                  <a:lnTo>
                    <a:pt x="257746" y="304266"/>
                  </a:lnTo>
                  <a:lnTo>
                    <a:pt x="409879" y="152133"/>
                  </a:lnTo>
                  <a:lnTo>
                    <a:pt x="257746" y="0"/>
                  </a:lnTo>
                  <a:lnTo>
                    <a:pt x="257746" y="76066"/>
                  </a:lnTo>
                  <a:lnTo>
                    <a:pt x="0" y="76066"/>
                  </a:lnTo>
                  <a:close/>
                </a:path>
              </a:pathLst>
            </a:custGeom>
            <a:solidFill>
              <a:srgbClr val="031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9729" y="4347629"/>
              <a:ext cx="410209" cy="304800"/>
            </a:xfrm>
            <a:custGeom>
              <a:avLst/>
              <a:gdLst/>
              <a:ahLst/>
              <a:cxnLst/>
              <a:rect l="l" t="t" r="r" b="b"/>
              <a:pathLst>
                <a:path w="410210" h="304800">
                  <a:moveTo>
                    <a:pt x="0" y="76066"/>
                  </a:moveTo>
                  <a:lnTo>
                    <a:pt x="257746" y="76066"/>
                  </a:lnTo>
                  <a:lnTo>
                    <a:pt x="257746" y="0"/>
                  </a:lnTo>
                  <a:lnTo>
                    <a:pt x="409879" y="152133"/>
                  </a:lnTo>
                  <a:lnTo>
                    <a:pt x="257746" y="304266"/>
                  </a:lnTo>
                  <a:lnTo>
                    <a:pt x="257746" y="228199"/>
                  </a:lnTo>
                  <a:lnTo>
                    <a:pt x="0" y="228199"/>
                  </a:lnTo>
                  <a:lnTo>
                    <a:pt x="0" y="76066"/>
                  </a:lnTo>
                  <a:close/>
                </a:path>
              </a:pathLst>
            </a:custGeom>
            <a:ln w="10477">
              <a:solidFill>
                <a:srgbClr val="0214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373" y="4198010"/>
              <a:ext cx="555726" cy="5557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7507" y="1845265"/>
            <a:ext cx="8797290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Arial MT"/>
                <a:cs typeface="Arial MT"/>
              </a:rPr>
              <a:t>DC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community</a:t>
            </a:r>
            <a:r>
              <a:rPr sz="1450" spc="19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(OCP-TAP)</a:t>
            </a:r>
            <a:r>
              <a:rPr sz="1450" spc="18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needs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to</a:t>
            </a:r>
            <a:r>
              <a:rPr sz="1450" spc="19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agree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on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set</a:t>
            </a:r>
            <a:r>
              <a:rPr sz="1450" spc="19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of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requirements</a:t>
            </a:r>
            <a:r>
              <a:rPr sz="1450" spc="20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for</a:t>
            </a:r>
            <a:r>
              <a:rPr sz="1450" spc="19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each</a:t>
            </a:r>
            <a:r>
              <a:rPr sz="1450" spc="1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application/technologies:</a:t>
            </a:r>
            <a:endParaRPr sz="1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Arial MT"/>
              <a:cs typeface="Arial MT"/>
            </a:endParaRPr>
          </a:p>
          <a:p>
            <a:pPr marL="248920" indent="-236854">
              <a:lnSpc>
                <a:spcPct val="100000"/>
              </a:lnSpc>
              <a:buChar char="•"/>
              <a:tabLst>
                <a:tab pos="248920" algn="l"/>
                <a:tab pos="249554" algn="l"/>
              </a:tabLst>
            </a:pPr>
            <a:r>
              <a:rPr sz="1450" spc="10" dirty="0">
                <a:latin typeface="Arial MT"/>
                <a:cs typeface="Arial MT"/>
              </a:rPr>
              <a:t>Not only</a:t>
            </a:r>
            <a:r>
              <a:rPr sz="1450" spc="15" dirty="0">
                <a:latin typeface="Arial MT"/>
                <a:cs typeface="Arial MT"/>
              </a:rPr>
              <a:t> based on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how </a:t>
            </a:r>
            <a:r>
              <a:rPr sz="1450" dirty="0">
                <a:latin typeface="Arial MT"/>
                <a:cs typeface="Arial MT"/>
              </a:rPr>
              <a:t>well</a:t>
            </a:r>
            <a:r>
              <a:rPr sz="1450" spc="4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timing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distribution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performs</a:t>
            </a:r>
            <a:endParaRPr sz="1450" dirty="0">
              <a:latin typeface="Arial MT"/>
              <a:cs typeface="Arial MT"/>
            </a:endParaRPr>
          </a:p>
          <a:p>
            <a:pPr marL="248920" indent="-236854">
              <a:lnSpc>
                <a:spcPct val="100000"/>
              </a:lnSpc>
              <a:spcBef>
                <a:spcPts val="45"/>
              </a:spcBef>
              <a:buChar char="•"/>
              <a:tabLst>
                <a:tab pos="248920" algn="l"/>
                <a:tab pos="249554" algn="l"/>
              </a:tabLst>
            </a:pPr>
            <a:r>
              <a:rPr sz="1450" spc="15" dirty="0">
                <a:latin typeface="Arial MT"/>
                <a:cs typeface="Arial MT"/>
              </a:rPr>
              <a:t>But</a:t>
            </a:r>
            <a:r>
              <a:rPr sz="1450" spc="2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answering</a:t>
            </a:r>
            <a:r>
              <a:rPr sz="1450" spc="6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what</a:t>
            </a:r>
            <a:r>
              <a:rPr sz="1450" spc="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is</a:t>
            </a:r>
            <a:r>
              <a:rPr sz="1450" spc="15" dirty="0">
                <a:latin typeface="Arial MT"/>
                <a:cs typeface="Arial MT"/>
              </a:rPr>
              <a:t> the</a:t>
            </a:r>
            <a:r>
              <a:rPr sz="1450" spc="10" dirty="0">
                <a:latin typeface="Arial MT"/>
                <a:cs typeface="Arial MT"/>
              </a:rPr>
              <a:t> “theorical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and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meaningful”</a:t>
            </a:r>
            <a:r>
              <a:rPr sz="1450" spc="3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limit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for</a:t>
            </a:r>
            <a:r>
              <a:rPr sz="1450" spc="15" dirty="0">
                <a:latin typeface="Arial MT"/>
                <a:cs typeface="Arial MT"/>
              </a:rPr>
              <a:t> a </a:t>
            </a:r>
            <a:r>
              <a:rPr sz="1450" spc="10" dirty="0">
                <a:latin typeface="Arial MT"/>
                <a:cs typeface="Arial MT"/>
              </a:rPr>
              <a:t>specific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application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65" y="5917366"/>
            <a:ext cx="4498340" cy="32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90"/>
              </a:spcBef>
            </a:pPr>
            <a:r>
              <a:rPr sz="950" i="1" spc="10" dirty="0">
                <a:latin typeface="Arial"/>
                <a:cs typeface="Arial"/>
              </a:rPr>
              <a:t>[*]:</a:t>
            </a:r>
            <a:r>
              <a:rPr sz="950" i="1" spc="220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The</a:t>
            </a:r>
            <a:r>
              <a:rPr sz="950" i="1" spc="229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provided</a:t>
            </a:r>
            <a:r>
              <a:rPr sz="950" i="1" spc="229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value</a:t>
            </a:r>
            <a:r>
              <a:rPr sz="950" i="1" spc="22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are</a:t>
            </a:r>
            <a:r>
              <a:rPr sz="950" i="1" spc="229" dirty="0">
                <a:latin typeface="Arial"/>
                <a:cs typeface="Arial"/>
              </a:rPr>
              <a:t> </a:t>
            </a:r>
            <a:r>
              <a:rPr sz="950" b="1" i="1" spc="15" dirty="0">
                <a:latin typeface="Arial"/>
                <a:cs typeface="Arial"/>
              </a:rPr>
              <a:t>to</a:t>
            </a:r>
            <a:r>
              <a:rPr sz="950" b="1" i="1" spc="225" dirty="0">
                <a:latin typeface="Arial"/>
                <a:cs typeface="Arial"/>
              </a:rPr>
              <a:t> </a:t>
            </a:r>
            <a:r>
              <a:rPr sz="950" b="1" i="1" spc="20" dirty="0">
                <a:latin typeface="Arial"/>
                <a:cs typeface="Arial"/>
              </a:rPr>
              <a:t>be</a:t>
            </a:r>
            <a:r>
              <a:rPr sz="950" b="1" i="1" spc="225" dirty="0">
                <a:latin typeface="Arial"/>
                <a:cs typeface="Arial"/>
              </a:rPr>
              <a:t> </a:t>
            </a:r>
            <a:r>
              <a:rPr sz="950" b="1" i="1" spc="20" dirty="0">
                <a:latin typeface="Arial"/>
                <a:cs typeface="Arial"/>
              </a:rPr>
              <a:t>defined</a:t>
            </a:r>
            <a:r>
              <a:rPr sz="950" b="1" i="1" spc="24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and</a:t>
            </a:r>
            <a:r>
              <a:rPr sz="950" i="1" spc="229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just</a:t>
            </a:r>
            <a:r>
              <a:rPr sz="950" i="1" spc="22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provided</a:t>
            </a:r>
            <a:r>
              <a:rPr sz="950" i="1" spc="220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as</a:t>
            </a:r>
            <a:r>
              <a:rPr sz="950" i="1" spc="225" dirty="0">
                <a:latin typeface="Arial"/>
                <a:cs typeface="Arial"/>
              </a:rPr>
              <a:t> </a:t>
            </a:r>
            <a:r>
              <a:rPr sz="950" b="1" i="1" spc="15" dirty="0">
                <a:latin typeface="Arial"/>
                <a:cs typeface="Arial"/>
              </a:rPr>
              <a:t>example</a:t>
            </a:r>
            <a:r>
              <a:rPr sz="950" b="1" i="1" spc="22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to </a:t>
            </a:r>
            <a:r>
              <a:rPr sz="950" i="1" spc="-24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illustrate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that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more specific</a:t>
            </a:r>
            <a:r>
              <a:rPr sz="950" i="1" spc="-1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requirements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are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needed</a:t>
            </a:r>
            <a:r>
              <a:rPr sz="950" i="1" spc="-20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by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the</a:t>
            </a:r>
            <a:r>
              <a:rPr sz="950" i="1" spc="10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industry.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516" y="3012249"/>
            <a:ext cx="256159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Arial MT"/>
                <a:cs typeface="Arial MT"/>
              </a:rPr>
              <a:t>Telecom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requirements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(3GPP)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9679" y="3032638"/>
            <a:ext cx="25920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Datacenter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requirements (???)</a:t>
            </a:r>
            <a:endParaRPr sz="1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998" y="633334"/>
            <a:ext cx="435610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363648"/>
                </a:solidFill>
              </a:rPr>
              <a:t>REFERENCE</a:t>
            </a:r>
            <a:r>
              <a:rPr sz="2650" spc="-9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ARCHITECURES</a:t>
            </a:r>
            <a:endParaRPr sz="265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50911" y="1836212"/>
            <a:ext cx="39998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2650" spc="-5" dirty="0">
                <a:solidFill>
                  <a:srgbClr val="363648"/>
                </a:solidFill>
                <a:latin typeface="Segoe UI"/>
                <a:cs typeface="Segoe UI"/>
              </a:rPr>
              <a:t>1.	</a:t>
            </a:r>
            <a:r>
              <a:rPr sz="2650" spc="-10" dirty="0">
                <a:solidFill>
                  <a:srgbClr val="363648"/>
                </a:solidFill>
                <a:latin typeface="Segoe UI"/>
                <a:cs typeface="Segoe UI"/>
              </a:rPr>
              <a:t>Cisco</a:t>
            </a:r>
            <a:r>
              <a:rPr sz="2650" spc="-4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spc="-5" dirty="0">
                <a:solidFill>
                  <a:srgbClr val="363648"/>
                </a:solidFill>
                <a:latin typeface="Segoe UI"/>
                <a:cs typeface="Segoe UI"/>
              </a:rPr>
              <a:t>3-levels</a:t>
            </a:r>
            <a:r>
              <a:rPr sz="2650" spc="-4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spc="-5" dirty="0">
                <a:solidFill>
                  <a:srgbClr val="363648"/>
                </a:solidFill>
                <a:latin typeface="Segoe UI"/>
                <a:cs typeface="Segoe UI"/>
              </a:rPr>
              <a:t>leaf/spine</a:t>
            </a:r>
            <a:endParaRPr sz="26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0996" y="1836212"/>
            <a:ext cx="442020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2650" spc="-5" dirty="0">
                <a:solidFill>
                  <a:srgbClr val="363648"/>
                </a:solidFill>
                <a:latin typeface="Segoe UI"/>
                <a:cs typeface="Segoe UI"/>
              </a:rPr>
              <a:t>2.	Meta</a:t>
            </a:r>
            <a:r>
              <a:rPr sz="2650" spc="-3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spc="-20" dirty="0">
                <a:solidFill>
                  <a:srgbClr val="363648"/>
                </a:solidFill>
                <a:latin typeface="Segoe UI"/>
                <a:cs typeface="Segoe UI"/>
              </a:rPr>
              <a:t>DC-Fabric</a:t>
            </a:r>
            <a:r>
              <a:rPr sz="26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2650" spc="-5" dirty="0">
                <a:solidFill>
                  <a:srgbClr val="363648"/>
                </a:solidFill>
                <a:latin typeface="Segoe UI"/>
                <a:cs typeface="Segoe UI"/>
              </a:rPr>
              <a:t>(F16)</a:t>
            </a:r>
            <a:endParaRPr sz="265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9" y="2789834"/>
            <a:ext cx="4829289" cy="19991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152" y="5203723"/>
            <a:ext cx="2578735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890" indent="-377825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1</a:t>
            </a:r>
            <a:r>
              <a:rPr sz="1450" spc="-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building</a:t>
            </a:r>
            <a:endParaRPr sz="1450">
              <a:latin typeface="Segoe UI"/>
              <a:cs typeface="Segoe UI"/>
            </a:endParaRPr>
          </a:p>
          <a:p>
            <a:pPr marL="389890" indent="-37782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16</a:t>
            </a:r>
            <a:r>
              <a:rPr sz="1450" spc="-2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superspines</a:t>
            </a:r>
            <a:endParaRPr sz="1450">
              <a:latin typeface="Segoe UI"/>
              <a:cs typeface="Segoe UI"/>
            </a:endParaRPr>
          </a:p>
          <a:p>
            <a:pPr marL="389890" indent="-37782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64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pods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Wingdings"/>
                <a:cs typeface="Wingdings"/>
              </a:rPr>
              <a:t></a:t>
            </a:r>
            <a:r>
              <a:rPr sz="1450" spc="20" dirty="0">
                <a:solidFill>
                  <a:srgbClr val="363648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48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x</a:t>
            </a:r>
            <a:r>
              <a:rPr sz="14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racks/pod</a:t>
            </a:r>
            <a:endParaRPr sz="1450">
              <a:latin typeface="Segoe UI"/>
              <a:cs typeface="Segoe UI"/>
            </a:endParaRPr>
          </a:p>
          <a:p>
            <a:pPr marL="389890" indent="-37782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~140K</a:t>
            </a:r>
            <a:r>
              <a:rPr sz="1450" spc="-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server/DC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98108" y="2317089"/>
            <a:ext cx="3387725" cy="2870835"/>
            <a:chOff x="5698108" y="2317089"/>
            <a:chExt cx="3387725" cy="28708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8108" y="2317089"/>
              <a:ext cx="3387141" cy="2641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6117" y="4693491"/>
              <a:ext cx="641537" cy="49411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26410" y="5203723"/>
            <a:ext cx="3983990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1</a:t>
            </a:r>
            <a:r>
              <a:rPr sz="14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5" dirty="0">
                <a:solidFill>
                  <a:srgbClr val="363648"/>
                </a:solidFill>
                <a:latin typeface="Segoe UI"/>
                <a:cs typeface="Segoe UI"/>
              </a:rPr>
              <a:t>Region</a:t>
            </a:r>
            <a:r>
              <a:rPr sz="14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Wingdings"/>
                <a:cs typeface="Wingdings"/>
              </a:rPr>
              <a:t></a:t>
            </a:r>
            <a:r>
              <a:rPr sz="1450" spc="25" dirty="0">
                <a:solidFill>
                  <a:srgbClr val="363648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6</a:t>
            </a:r>
            <a:r>
              <a:rPr sz="14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buildings (F16)</a:t>
            </a:r>
            <a:endParaRPr sz="145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16</a:t>
            </a:r>
            <a:r>
              <a:rPr sz="1450" spc="-1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fabric</a:t>
            </a:r>
            <a:r>
              <a:rPr sz="14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planes</a:t>
            </a:r>
            <a:endParaRPr sz="145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48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pods</a:t>
            </a:r>
            <a:r>
              <a:rPr sz="145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Wingdings"/>
                <a:cs typeface="Wingdings"/>
              </a:rPr>
              <a:t></a:t>
            </a:r>
            <a:r>
              <a:rPr sz="1450" spc="20" dirty="0">
                <a:solidFill>
                  <a:srgbClr val="363648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48</a:t>
            </a:r>
            <a:r>
              <a:rPr sz="1450" spc="-5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x</a:t>
            </a:r>
            <a:r>
              <a:rPr sz="1450" spc="-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racks/pod</a:t>
            </a:r>
            <a:endParaRPr sz="1450">
              <a:latin typeface="Segoe UI"/>
              <a:cs typeface="Segoe UI"/>
            </a:endParaRPr>
          </a:p>
          <a:p>
            <a:pPr marL="389890" indent="-37719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~100K</a:t>
            </a:r>
            <a:r>
              <a:rPr sz="1450" spc="3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servers/DC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30" dirty="0">
                <a:solidFill>
                  <a:srgbClr val="363648"/>
                </a:solidFill>
                <a:latin typeface="Wingdings"/>
                <a:cs typeface="Wingdings"/>
              </a:rPr>
              <a:t></a:t>
            </a:r>
            <a:r>
              <a:rPr sz="1450" spc="45" dirty="0">
                <a:solidFill>
                  <a:srgbClr val="363648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63648"/>
                </a:solidFill>
                <a:latin typeface="Segoe UI"/>
                <a:cs typeface="Segoe UI"/>
              </a:rPr>
              <a:t>~600K</a:t>
            </a:r>
            <a:r>
              <a:rPr sz="1450" spc="20" dirty="0">
                <a:solidFill>
                  <a:srgbClr val="363648"/>
                </a:solidFill>
                <a:latin typeface="Segoe UI"/>
                <a:cs typeface="Segoe UI"/>
              </a:rPr>
              <a:t> </a:t>
            </a:r>
            <a:r>
              <a:rPr sz="1450" spc="10" dirty="0">
                <a:solidFill>
                  <a:srgbClr val="363648"/>
                </a:solidFill>
                <a:latin typeface="Segoe UI"/>
                <a:cs typeface="Segoe UI"/>
              </a:rPr>
              <a:t>servers/region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70671" y="2174805"/>
            <a:ext cx="4415790" cy="3961765"/>
            <a:chOff x="2865386" y="2180043"/>
            <a:chExt cx="4415790" cy="3961765"/>
          </a:xfrm>
        </p:grpSpPr>
        <p:sp>
          <p:nvSpPr>
            <p:cNvPr id="4" name="object 4"/>
            <p:cNvSpPr/>
            <p:nvPr/>
          </p:nvSpPr>
          <p:spPr>
            <a:xfrm>
              <a:off x="2865386" y="2180043"/>
              <a:ext cx="1480185" cy="3884295"/>
            </a:xfrm>
            <a:custGeom>
              <a:avLst/>
              <a:gdLst/>
              <a:ahLst/>
              <a:cxnLst/>
              <a:rect l="l" t="t" r="r" b="b"/>
              <a:pathLst>
                <a:path w="1480185" h="3884295">
                  <a:moveTo>
                    <a:pt x="0" y="0"/>
                  </a:moveTo>
                  <a:lnTo>
                    <a:pt x="0" y="3883799"/>
                  </a:lnTo>
                  <a:lnTo>
                    <a:pt x="1479842" y="3883799"/>
                  </a:lnTo>
                  <a:lnTo>
                    <a:pt x="14798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965" y="5120868"/>
              <a:ext cx="1360398" cy="10209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01182" y="2180043"/>
              <a:ext cx="1480185" cy="3884295"/>
            </a:xfrm>
            <a:custGeom>
              <a:avLst/>
              <a:gdLst/>
              <a:ahLst/>
              <a:cxnLst/>
              <a:rect l="l" t="t" r="r" b="b"/>
              <a:pathLst>
                <a:path w="1480184" h="3884295">
                  <a:moveTo>
                    <a:pt x="0" y="0"/>
                  </a:moveTo>
                  <a:lnTo>
                    <a:pt x="0" y="3883799"/>
                  </a:lnTo>
                  <a:lnTo>
                    <a:pt x="1479842" y="3883799"/>
                  </a:lnTo>
                  <a:lnTo>
                    <a:pt x="14798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158" y="5343410"/>
              <a:ext cx="1400632" cy="720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45228" y="2180043"/>
              <a:ext cx="1461135" cy="3884295"/>
            </a:xfrm>
            <a:custGeom>
              <a:avLst/>
              <a:gdLst/>
              <a:ahLst/>
              <a:cxnLst/>
              <a:rect l="l" t="t" r="r" b="b"/>
              <a:pathLst>
                <a:path w="1461135" h="3884295">
                  <a:moveTo>
                    <a:pt x="0" y="3883799"/>
                  </a:moveTo>
                  <a:lnTo>
                    <a:pt x="1460982" y="3883799"/>
                  </a:lnTo>
                  <a:lnTo>
                    <a:pt x="1460982" y="0"/>
                  </a:lnTo>
                  <a:lnTo>
                    <a:pt x="0" y="0"/>
                  </a:lnTo>
                  <a:lnTo>
                    <a:pt x="0" y="3883799"/>
                  </a:lnTo>
                  <a:close/>
                </a:path>
              </a:pathLst>
            </a:custGeom>
            <a:solidFill>
              <a:srgbClr val="B3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2655" y="5249113"/>
              <a:ext cx="1513789" cy="892683"/>
            </a:xfrm>
            <a:prstGeom prst="rect">
              <a:avLst/>
            </a:prstGeom>
          </p:spPr>
        </p:pic>
      </p:grp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4019" y="2174805"/>
          <a:ext cx="7376158" cy="3883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TL0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905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20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TL1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030A0"/>
                      </a:solidFill>
                      <a:prstDash val="solid"/>
                    </a:lnR>
                    <a:lnT w="12700">
                      <a:solidFill>
                        <a:srgbClr val="7030A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031F73"/>
                          </a:solidFill>
                          <a:latin typeface="Segoe UI"/>
                          <a:cs typeface="Segoe UI"/>
                        </a:rPr>
                        <a:t>TL2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70C0"/>
                      </a:solidFill>
                      <a:prstDash val="solid"/>
                    </a:lnR>
                    <a:lnT w="12700">
                      <a:solidFill>
                        <a:srgbClr val="007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00B050"/>
                          </a:solidFill>
                          <a:latin typeface="Segoe UI"/>
                          <a:cs typeface="Segoe UI"/>
                        </a:rPr>
                        <a:t>TL3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70C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C13F0C"/>
                          </a:solidFill>
                          <a:latin typeface="Segoe UI"/>
                          <a:cs typeface="Segoe UI"/>
                        </a:rPr>
                        <a:t>TL4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C13F0C"/>
                      </a:solidFill>
                      <a:prstDash val="solid"/>
                    </a:lnR>
                    <a:lnT w="12700">
                      <a:solidFill>
                        <a:srgbClr val="C13F0C"/>
                      </a:solidFill>
                      <a:prstDash val="solid"/>
                    </a:lnT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50" spc="5" dirty="0">
                          <a:latin typeface="Calibri"/>
                          <a:cs typeface="Calibri"/>
                        </a:rPr>
                        <a:t>Intercity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DC</a:t>
                      </a:r>
                      <a:endParaRPr sz="1450" dirty="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9050">
                      <a:solidFill>
                        <a:srgbClr val="797979"/>
                      </a:solidFill>
                      <a:prstDash val="solid"/>
                    </a:ln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50" spc="5" dirty="0"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Area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030A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4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Area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70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50" spc="5" dirty="0">
                          <a:latin typeface="Calibri"/>
                          <a:cs typeface="Calibri"/>
                        </a:rPr>
                        <a:t>Pod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Area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70C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Rack</a:t>
                      </a:r>
                      <a:r>
                        <a:rPr sz="1450" spc="-1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Cabinet</a:t>
                      </a:r>
                      <a:endParaRPr sz="1450" dirty="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C13F0C"/>
                      </a:solidFill>
                      <a:prstDash val="solid"/>
                    </a:ln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262">
                <a:tc>
                  <a:txBody>
                    <a:bodyPr/>
                    <a:lstStyle/>
                    <a:p>
                      <a:pPr marL="167005" marR="161925" indent="263525">
                        <a:lnSpc>
                          <a:spcPct val="103000"/>
                        </a:lnSpc>
                        <a:spcBef>
                          <a:spcPts val="650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&gt;100km 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N+1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devices</a:t>
                      </a:r>
                      <a:r>
                        <a:rPr sz="14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(N </a:t>
                      </a:r>
                      <a:r>
                        <a:rPr sz="1450" spc="-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hops)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9050">
                      <a:solidFill>
                        <a:srgbClr val="797979"/>
                      </a:solidFill>
                      <a:prstDash val="solid"/>
                    </a:ln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&lt;100km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(metro)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~1-6</a:t>
                      </a:r>
                      <a:r>
                        <a:rPr sz="14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buildings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030A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&lt;10km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~64</a:t>
                      </a:r>
                      <a:r>
                        <a:rPr sz="14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pods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70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&lt;100m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~48</a:t>
                      </a:r>
                      <a:r>
                        <a:rPr sz="14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racks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70C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50" spc="1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&lt;10m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~40-48</a:t>
                      </a:r>
                      <a:r>
                        <a:rPr sz="1450" spc="-1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servers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C13F0C"/>
                      </a:solidFill>
                      <a:prstDash val="solid"/>
                    </a:ln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15" dirty="0">
                          <a:latin typeface="Calibri"/>
                          <a:cs typeface="Calibri"/>
                        </a:rPr>
                        <a:t>GNSS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81280" marR="76835" indent="-1270" algn="ctr">
                        <a:lnSpc>
                          <a:spcPct val="102400"/>
                        </a:lnSpc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comparison 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“results</a:t>
                      </a:r>
                      <a:r>
                        <a:rPr sz="14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NY- </a:t>
                      </a:r>
                      <a:r>
                        <a:rPr sz="1450" spc="-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Chicago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tests”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905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45"/>
                        </a:lnSpc>
                      </a:pPr>
                      <a:r>
                        <a:rPr sz="1450" spc="20" dirty="0">
                          <a:latin typeface="Calibri"/>
                          <a:cs typeface="Calibri"/>
                        </a:rPr>
                        <a:t>DWDM</a:t>
                      </a:r>
                      <a:r>
                        <a:rPr sz="14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channels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65100" marR="153035" algn="ctr">
                        <a:lnSpc>
                          <a:spcPct val="102400"/>
                        </a:lnSpc>
                      </a:pPr>
                      <a:r>
                        <a:rPr sz="1450" spc="1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GM</a:t>
                      </a:r>
                      <a:r>
                        <a:rPr sz="14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(with </a:t>
                      </a:r>
                      <a:r>
                        <a:rPr sz="1450" spc="-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Atomic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Clock)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030A0"/>
                      </a:solidFill>
                      <a:prstDash val="solid"/>
                    </a:lnR>
                    <a:lnB w="12700">
                      <a:solidFill>
                        <a:srgbClr val="703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545"/>
                        </a:lnSpc>
                      </a:pPr>
                      <a:r>
                        <a:rPr sz="1450" spc="5" dirty="0"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fiber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67005" marR="98425" indent="-75565">
                        <a:lnSpc>
                          <a:spcPct val="102400"/>
                        </a:lnSpc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Backup</a:t>
                      </a:r>
                      <a:r>
                        <a:rPr sz="14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GM</a:t>
                      </a:r>
                      <a:r>
                        <a:rPr sz="14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50" spc="-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GNSS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Antenna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70C0"/>
                      </a:solidFill>
                      <a:prstDash val="solid"/>
                    </a:lnR>
                    <a:lnB w="12700">
                      <a:solidFill>
                        <a:srgbClr val="007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45"/>
                        </a:lnSpc>
                      </a:pPr>
                      <a:r>
                        <a:rPr sz="1450" spc="5" dirty="0"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fiber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81000" marR="372110" algn="ctr">
                        <a:lnSpc>
                          <a:spcPct val="102400"/>
                        </a:lnSpc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Port </a:t>
                      </a:r>
                      <a:r>
                        <a:rPr sz="1450" spc="-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Density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70C0"/>
                      </a:solidFill>
                      <a:prstDash val="solid"/>
                    </a:lnL>
                    <a:lnR w="19050">
                      <a:solidFill>
                        <a:srgbClr val="00B050"/>
                      </a:solidFill>
                      <a:prstDash val="solid"/>
                    </a:lnR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Fiber</a:t>
                      </a:r>
                      <a:r>
                        <a:rPr sz="1450" spc="-1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(HATI/PTP)</a:t>
                      </a:r>
                      <a:endParaRPr sz="1450" dirty="0">
                        <a:latin typeface="Calibri"/>
                        <a:cs typeface="Calibri"/>
                      </a:endParaRPr>
                    </a:p>
                    <a:p>
                      <a:pPr marL="238125" marR="232410" indent="635" algn="ctr">
                        <a:lnSpc>
                          <a:spcPct val="101299"/>
                        </a:lnSpc>
                        <a:spcBef>
                          <a:spcPts val="40"/>
                        </a:spcBef>
                      </a:pP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Coaxial </a:t>
                      </a:r>
                      <a:r>
                        <a:rPr sz="1450" spc="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(PPS) </a:t>
                      </a:r>
                      <a:r>
                        <a:rPr sz="1450" spc="-31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1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Copper</a:t>
                      </a:r>
                      <a:r>
                        <a:rPr sz="1450" spc="-40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5" dirty="0">
                          <a:solidFill>
                            <a:srgbClr val="272727"/>
                          </a:solidFill>
                          <a:latin typeface="Calibri"/>
                          <a:cs typeface="Calibri"/>
                        </a:rPr>
                        <a:t>(PTP)</a:t>
                      </a:r>
                      <a:endParaRPr sz="14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C13F0C"/>
                      </a:solidFill>
                      <a:prstDash val="solid"/>
                    </a:lnR>
                    <a:lnB w="12700">
                      <a:solidFill>
                        <a:srgbClr val="C13F0C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8086" y="5221452"/>
            <a:ext cx="917828" cy="89268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7709" y="994820"/>
            <a:ext cx="6571616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650" spc="-5" dirty="0">
                <a:solidFill>
                  <a:srgbClr val="363648"/>
                </a:solidFill>
              </a:rPr>
              <a:t>Слои синхронизации времени в дата-центрах</a:t>
            </a:r>
            <a:endParaRPr sz="265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4738" y="5181219"/>
            <a:ext cx="997038" cy="85999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9811" y="5479199"/>
            <a:ext cx="231343" cy="23134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8258" y="5696711"/>
            <a:ext cx="231343" cy="2313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435" y="753878"/>
            <a:ext cx="65309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363648"/>
                </a:solidFill>
              </a:rPr>
              <a:t>UC-A:</a:t>
            </a:r>
            <a:r>
              <a:rPr sz="2650" spc="-20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REFERENCE</a:t>
            </a:r>
            <a:r>
              <a:rPr sz="2650" spc="-35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ARCH</a:t>
            </a:r>
            <a:r>
              <a:rPr sz="2650" spc="-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FOR</a:t>
            </a:r>
            <a:r>
              <a:rPr sz="2650" spc="-15" dirty="0">
                <a:solidFill>
                  <a:srgbClr val="363648"/>
                </a:solidFill>
              </a:rPr>
              <a:t> </a:t>
            </a:r>
            <a:r>
              <a:rPr sz="2650" spc="-10" dirty="0">
                <a:solidFill>
                  <a:srgbClr val="363648"/>
                </a:solidFill>
              </a:rPr>
              <a:t>DC</a:t>
            </a:r>
            <a:r>
              <a:rPr sz="2650" spc="-5" dirty="0">
                <a:solidFill>
                  <a:srgbClr val="363648"/>
                </a:solidFill>
              </a:rPr>
              <a:t> </a:t>
            </a:r>
            <a:r>
              <a:rPr sz="2650" spc="-15" dirty="0">
                <a:solidFill>
                  <a:srgbClr val="363648"/>
                </a:solidFill>
              </a:rPr>
              <a:t>PROFILE</a:t>
            </a:r>
            <a:endParaRPr sz="2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359973" y="2751772"/>
            <a:ext cx="5583555" cy="3516629"/>
            <a:chOff x="4359973" y="2751772"/>
            <a:chExt cx="5583555" cy="3516629"/>
          </a:xfrm>
        </p:grpSpPr>
        <p:sp>
          <p:nvSpPr>
            <p:cNvPr id="4" name="object 4"/>
            <p:cNvSpPr/>
            <p:nvPr/>
          </p:nvSpPr>
          <p:spPr>
            <a:xfrm>
              <a:off x="7193013" y="2754629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0"/>
                  </a:moveTo>
                  <a:lnTo>
                    <a:pt x="0" y="3510381"/>
                  </a:ln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3013" y="2754630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3510381"/>
                  </a:move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2145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2830" y="2754629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0"/>
                  </a:moveTo>
                  <a:lnTo>
                    <a:pt x="0" y="3510381"/>
                  </a:ln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830" y="2754630"/>
              <a:ext cx="2747645" cy="3510915"/>
            </a:xfrm>
            <a:custGeom>
              <a:avLst/>
              <a:gdLst/>
              <a:ahLst/>
              <a:cxnLst/>
              <a:rect l="l" t="t" r="r" b="b"/>
              <a:pathLst>
                <a:path w="2747645" h="3510915">
                  <a:moveTo>
                    <a:pt x="0" y="3510381"/>
                  </a:moveTo>
                  <a:lnTo>
                    <a:pt x="2747200" y="3510381"/>
                  </a:lnTo>
                  <a:lnTo>
                    <a:pt x="2747200" y="0"/>
                  </a:lnTo>
                  <a:lnTo>
                    <a:pt x="0" y="0"/>
                  </a:lnTo>
                  <a:lnTo>
                    <a:pt x="0" y="3510381"/>
                  </a:lnTo>
                  <a:close/>
                </a:path>
              </a:pathLst>
            </a:custGeom>
            <a:ln w="5238">
              <a:solidFill>
                <a:srgbClr val="0D0D0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21027" y="1744389"/>
            <a:ext cx="636270" cy="347345"/>
          </a:xfrm>
          <a:prstGeom prst="rect">
            <a:avLst/>
          </a:prstGeom>
          <a:solidFill>
            <a:srgbClr val="E4C9FF"/>
          </a:solidFill>
          <a:ln w="15716">
            <a:solidFill>
              <a:srgbClr val="8800F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405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65114" y="2319235"/>
            <a:ext cx="647065" cy="356870"/>
            <a:chOff x="5465114" y="2319235"/>
            <a:chExt cx="647065" cy="356870"/>
          </a:xfrm>
        </p:grpSpPr>
        <p:sp>
          <p:nvSpPr>
            <p:cNvPr id="10" name="object 10"/>
            <p:cNvSpPr/>
            <p:nvPr/>
          </p:nvSpPr>
          <p:spPr>
            <a:xfrm>
              <a:off x="5470512" y="232463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0"/>
                  </a:moveTo>
                  <a:lnTo>
                    <a:pt x="0" y="345757"/>
                  </a:ln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0512" y="2324633"/>
              <a:ext cx="636270" cy="346075"/>
            </a:xfrm>
            <a:custGeom>
              <a:avLst/>
              <a:gdLst/>
              <a:ahLst/>
              <a:cxnLst/>
              <a:rect l="l" t="t" r="r" b="b"/>
              <a:pathLst>
                <a:path w="636270" h="346075">
                  <a:moveTo>
                    <a:pt x="0" y="345757"/>
                  </a:moveTo>
                  <a:lnTo>
                    <a:pt x="636193" y="345757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75751" y="2359187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0684" y="1746275"/>
            <a:ext cx="63500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1780" y="1755076"/>
            <a:ext cx="63500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6802" y="1755076"/>
            <a:ext cx="636270" cy="347345"/>
          </a:xfrm>
          <a:prstGeom prst="rect">
            <a:avLst/>
          </a:prstGeom>
          <a:solidFill>
            <a:srgbClr val="E4C9FF"/>
          </a:solidFill>
          <a:ln w="10477">
            <a:solidFill>
              <a:srgbClr val="8800F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09"/>
              </a:spcBef>
            </a:pPr>
            <a:r>
              <a:rPr sz="1450" spc="25" dirty="0">
                <a:latin typeface="Calibri"/>
                <a:cs typeface="Calibri"/>
              </a:rPr>
              <a:t>GM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35458" y="2084384"/>
            <a:ext cx="917575" cy="240665"/>
            <a:chOff x="5335458" y="2084384"/>
            <a:chExt cx="917575" cy="240665"/>
          </a:xfrm>
        </p:grpSpPr>
        <p:sp>
          <p:nvSpPr>
            <p:cNvPr id="17" name="object 17"/>
            <p:cNvSpPr/>
            <p:nvPr/>
          </p:nvSpPr>
          <p:spPr>
            <a:xfrm>
              <a:off x="5789237" y="2086898"/>
              <a:ext cx="463550" cy="238125"/>
            </a:xfrm>
            <a:custGeom>
              <a:avLst/>
              <a:gdLst/>
              <a:ahLst/>
              <a:cxnLst/>
              <a:rect l="l" t="t" r="r" b="b"/>
              <a:pathLst>
                <a:path w="463550" h="238125">
                  <a:moveTo>
                    <a:pt x="442360" y="7020"/>
                  </a:moveTo>
                  <a:lnTo>
                    <a:pt x="449380" y="21060"/>
                  </a:lnTo>
                  <a:lnTo>
                    <a:pt x="463524" y="14041"/>
                  </a:lnTo>
                  <a:lnTo>
                    <a:pt x="456399" y="0"/>
                  </a:lnTo>
                  <a:lnTo>
                    <a:pt x="442360" y="7020"/>
                  </a:lnTo>
                  <a:close/>
                </a:path>
                <a:path w="463550" h="238125">
                  <a:moveTo>
                    <a:pt x="414280" y="21164"/>
                  </a:moveTo>
                  <a:lnTo>
                    <a:pt x="421299" y="35205"/>
                  </a:lnTo>
                  <a:lnTo>
                    <a:pt x="435340" y="28185"/>
                  </a:lnTo>
                  <a:lnTo>
                    <a:pt x="428320" y="14041"/>
                  </a:lnTo>
                  <a:lnTo>
                    <a:pt x="414280" y="21164"/>
                  </a:lnTo>
                  <a:close/>
                </a:path>
                <a:path w="463550" h="238125">
                  <a:moveTo>
                    <a:pt x="386200" y="35205"/>
                  </a:moveTo>
                  <a:lnTo>
                    <a:pt x="393219" y="49244"/>
                  </a:lnTo>
                  <a:lnTo>
                    <a:pt x="407259" y="42224"/>
                  </a:lnTo>
                  <a:lnTo>
                    <a:pt x="400240" y="28185"/>
                  </a:lnTo>
                  <a:lnTo>
                    <a:pt x="386200" y="35205"/>
                  </a:lnTo>
                  <a:close/>
                </a:path>
                <a:path w="463550" h="238125">
                  <a:moveTo>
                    <a:pt x="358120" y="49349"/>
                  </a:moveTo>
                  <a:lnTo>
                    <a:pt x="365140" y="63389"/>
                  </a:lnTo>
                  <a:lnTo>
                    <a:pt x="379180" y="56370"/>
                  </a:lnTo>
                  <a:lnTo>
                    <a:pt x="372160" y="42224"/>
                  </a:lnTo>
                  <a:lnTo>
                    <a:pt x="358120" y="49349"/>
                  </a:lnTo>
                  <a:close/>
                </a:path>
                <a:path w="463550" h="238125">
                  <a:moveTo>
                    <a:pt x="330041" y="63389"/>
                  </a:moveTo>
                  <a:lnTo>
                    <a:pt x="337061" y="77429"/>
                  </a:lnTo>
                  <a:lnTo>
                    <a:pt x="351101" y="70410"/>
                  </a:lnTo>
                  <a:lnTo>
                    <a:pt x="344081" y="56370"/>
                  </a:lnTo>
                  <a:lnTo>
                    <a:pt x="330041" y="63389"/>
                  </a:lnTo>
                  <a:close/>
                </a:path>
                <a:path w="463550" h="238125">
                  <a:moveTo>
                    <a:pt x="301856" y="77534"/>
                  </a:moveTo>
                  <a:lnTo>
                    <a:pt x="308980" y="91574"/>
                  </a:lnTo>
                  <a:lnTo>
                    <a:pt x="323020" y="84554"/>
                  </a:lnTo>
                  <a:lnTo>
                    <a:pt x="315897" y="70410"/>
                  </a:lnTo>
                  <a:lnTo>
                    <a:pt x="301856" y="77534"/>
                  </a:lnTo>
                  <a:close/>
                </a:path>
                <a:path w="463550" h="238125">
                  <a:moveTo>
                    <a:pt x="273776" y="91574"/>
                  </a:moveTo>
                  <a:lnTo>
                    <a:pt x="280796" y="105614"/>
                  </a:lnTo>
                  <a:lnTo>
                    <a:pt x="294942" y="98593"/>
                  </a:lnTo>
                  <a:lnTo>
                    <a:pt x="287816" y="84554"/>
                  </a:lnTo>
                  <a:lnTo>
                    <a:pt x="273776" y="91574"/>
                  </a:lnTo>
                  <a:close/>
                </a:path>
                <a:path w="463550" h="238125">
                  <a:moveTo>
                    <a:pt x="245696" y="105718"/>
                  </a:moveTo>
                  <a:lnTo>
                    <a:pt x="252717" y="119758"/>
                  </a:lnTo>
                  <a:lnTo>
                    <a:pt x="266757" y="112737"/>
                  </a:lnTo>
                  <a:lnTo>
                    <a:pt x="259737" y="98593"/>
                  </a:lnTo>
                  <a:lnTo>
                    <a:pt x="245696" y="105718"/>
                  </a:lnTo>
                  <a:close/>
                </a:path>
                <a:path w="463550" h="238125">
                  <a:moveTo>
                    <a:pt x="217618" y="119758"/>
                  </a:moveTo>
                  <a:lnTo>
                    <a:pt x="224637" y="133798"/>
                  </a:lnTo>
                  <a:lnTo>
                    <a:pt x="238677" y="126779"/>
                  </a:lnTo>
                  <a:lnTo>
                    <a:pt x="231656" y="112737"/>
                  </a:lnTo>
                  <a:lnTo>
                    <a:pt x="217618" y="119758"/>
                  </a:lnTo>
                  <a:close/>
                </a:path>
                <a:path w="463550" h="238125">
                  <a:moveTo>
                    <a:pt x="189537" y="133903"/>
                  </a:moveTo>
                  <a:lnTo>
                    <a:pt x="196557" y="147942"/>
                  </a:lnTo>
                  <a:lnTo>
                    <a:pt x="210597" y="140923"/>
                  </a:lnTo>
                  <a:lnTo>
                    <a:pt x="203577" y="126779"/>
                  </a:lnTo>
                  <a:lnTo>
                    <a:pt x="189537" y="133903"/>
                  </a:lnTo>
                  <a:close/>
                </a:path>
                <a:path w="463550" h="238125">
                  <a:moveTo>
                    <a:pt x="161458" y="147942"/>
                  </a:moveTo>
                  <a:lnTo>
                    <a:pt x="168478" y="161983"/>
                  </a:lnTo>
                  <a:lnTo>
                    <a:pt x="182518" y="154962"/>
                  </a:lnTo>
                  <a:lnTo>
                    <a:pt x="175497" y="140923"/>
                  </a:lnTo>
                  <a:lnTo>
                    <a:pt x="161458" y="147942"/>
                  </a:lnTo>
                  <a:close/>
                </a:path>
                <a:path w="463550" h="238125">
                  <a:moveTo>
                    <a:pt x="133273" y="162087"/>
                  </a:moveTo>
                  <a:lnTo>
                    <a:pt x="140398" y="176127"/>
                  </a:lnTo>
                  <a:lnTo>
                    <a:pt x="154438" y="169106"/>
                  </a:lnTo>
                  <a:lnTo>
                    <a:pt x="147417" y="155068"/>
                  </a:lnTo>
                  <a:lnTo>
                    <a:pt x="133273" y="162087"/>
                  </a:lnTo>
                  <a:close/>
                </a:path>
                <a:path w="463550" h="238125">
                  <a:moveTo>
                    <a:pt x="105194" y="176127"/>
                  </a:moveTo>
                  <a:lnTo>
                    <a:pt x="112318" y="190167"/>
                  </a:lnTo>
                  <a:lnTo>
                    <a:pt x="126358" y="183147"/>
                  </a:lnTo>
                  <a:lnTo>
                    <a:pt x="119233" y="169106"/>
                  </a:lnTo>
                  <a:lnTo>
                    <a:pt x="105194" y="176127"/>
                  </a:lnTo>
                  <a:close/>
                </a:path>
                <a:path w="463550" h="238125">
                  <a:moveTo>
                    <a:pt x="77114" y="190272"/>
                  </a:moveTo>
                  <a:lnTo>
                    <a:pt x="84134" y="204312"/>
                  </a:lnTo>
                  <a:lnTo>
                    <a:pt x="98173" y="197291"/>
                  </a:lnTo>
                  <a:lnTo>
                    <a:pt x="91154" y="183252"/>
                  </a:lnTo>
                  <a:lnTo>
                    <a:pt x="77114" y="190272"/>
                  </a:lnTo>
                  <a:close/>
                </a:path>
                <a:path w="463550" h="238125">
                  <a:moveTo>
                    <a:pt x="0" y="237735"/>
                  </a:moveTo>
                  <a:lnTo>
                    <a:pt x="91048" y="231344"/>
                  </a:lnTo>
                  <a:lnTo>
                    <a:pt x="94297" y="227572"/>
                  </a:lnTo>
                  <a:lnTo>
                    <a:pt x="94087" y="223276"/>
                  </a:lnTo>
                  <a:lnTo>
                    <a:pt x="93772" y="218875"/>
                  </a:lnTo>
                  <a:lnTo>
                    <a:pt x="90001" y="215628"/>
                  </a:lnTo>
                  <a:lnTo>
                    <a:pt x="56785" y="217986"/>
                  </a:lnTo>
                  <a:lnTo>
                    <a:pt x="56053" y="218352"/>
                  </a:lnTo>
                  <a:lnTo>
                    <a:pt x="55902" y="218049"/>
                  </a:lnTo>
                  <a:lnTo>
                    <a:pt x="42015" y="219035"/>
                  </a:lnTo>
                  <a:lnTo>
                    <a:pt x="42015" y="225477"/>
                  </a:lnTo>
                  <a:lnTo>
                    <a:pt x="27974" y="232496"/>
                  </a:lnTo>
                  <a:lnTo>
                    <a:pt x="26954" y="230456"/>
                  </a:lnTo>
                  <a:lnTo>
                    <a:pt x="24202" y="233649"/>
                  </a:lnTo>
                  <a:lnTo>
                    <a:pt x="17707" y="220761"/>
                  </a:lnTo>
                  <a:lnTo>
                    <a:pt x="17707" y="217185"/>
                  </a:lnTo>
                  <a:lnTo>
                    <a:pt x="0" y="237735"/>
                  </a:lnTo>
                  <a:close/>
                </a:path>
                <a:path w="463550" h="238125">
                  <a:moveTo>
                    <a:pt x="49034" y="180830"/>
                  </a:moveTo>
                  <a:lnTo>
                    <a:pt x="49034" y="204312"/>
                  </a:lnTo>
                  <a:lnTo>
                    <a:pt x="49826" y="203916"/>
                  </a:lnTo>
                  <a:lnTo>
                    <a:pt x="71456" y="178851"/>
                  </a:lnTo>
                  <a:lnTo>
                    <a:pt x="71141" y="173822"/>
                  </a:lnTo>
                  <a:lnTo>
                    <a:pt x="67788" y="170994"/>
                  </a:lnTo>
                  <a:lnTo>
                    <a:pt x="64541" y="168164"/>
                  </a:lnTo>
                  <a:lnTo>
                    <a:pt x="59616" y="168583"/>
                  </a:lnTo>
                  <a:lnTo>
                    <a:pt x="56785" y="171835"/>
                  </a:lnTo>
                  <a:lnTo>
                    <a:pt x="49034" y="180830"/>
                  </a:lnTo>
                  <a:close/>
                </a:path>
                <a:path w="463550" h="238125">
                  <a:moveTo>
                    <a:pt x="49200" y="204643"/>
                  </a:moveTo>
                  <a:lnTo>
                    <a:pt x="55902" y="218049"/>
                  </a:lnTo>
                  <a:lnTo>
                    <a:pt x="56788" y="217985"/>
                  </a:lnTo>
                  <a:lnTo>
                    <a:pt x="70095" y="211331"/>
                  </a:lnTo>
                  <a:lnTo>
                    <a:pt x="63074" y="197291"/>
                  </a:lnTo>
                  <a:lnTo>
                    <a:pt x="49826" y="203916"/>
                  </a:lnTo>
                  <a:lnTo>
                    <a:pt x="49200" y="204643"/>
                  </a:lnTo>
                  <a:close/>
                </a:path>
                <a:path w="463550" h="238125">
                  <a:moveTo>
                    <a:pt x="55902" y="218049"/>
                  </a:moveTo>
                  <a:lnTo>
                    <a:pt x="56053" y="218352"/>
                  </a:lnTo>
                  <a:lnTo>
                    <a:pt x="56785" y="217986"/>
                  </a:lnTo>
                  <a:lnTo>
                    <a:pt x="55902" y="218049"/>
                  </a:lnTo>
                  <a:close/>
                </a:path>
                <a:path w="463550" h="238125">
                  <a:moveTo>
                    <a:pt x="49034" y="204312"/>
                  </a:moveTo>
                  <a:lnTo>
                    <a:pt x="49200" y="204643"/>
                  </a:lnTo>
                  <a:lnTo>
                    <a:pt x="49826" y="203916"/>
                  </a:lnTo>
                  <a:lnTo>
                    <a:pt x="49034" y="204312"/>
                  </a:lnTo>
                  <a:close/>
                </a:path>
                <a:path w="463550" h="238125">
                  <a:moveTo>
                    <a:pt x="20954" y="213416"/>
                  </a:moveTo>
                  <a:lnTo>
                    <a:pt x="20954" y="218456"/>
                  </a:lnTo>
                  <a:lnTo>
                    <a:pt x="34994" y="211437"/>
                  </a:lnTo>
                  <a:lnTo>
                    <a:pt x="38060" y="217568"/>
                  </a:lnTo>
                  <a:lnTo>
                    <a:pt x="49200" y="204643"/>
                  </a:lnTo>
                  <a:lnTo>
                    <a:pt x="49034" y="204312"/>
                  </a:lnTo>
                  <a:lnTo>
                    <a:pt x="49034" y="180830"/>
                  </a:lnTo>
                  <a:lnTo>
                    <a:pt x="20954" y="213416"/>
                  </a:lnTo>
                  <a:close/>
                </a:path>
                <a:path w="463550" h="238125">
                  <a:moveTo>
                    <a:pt x="26954" y="230456"/>
                  </a:moveTo>
                  <a:lnTo>
                    <a:pt x="27974" y="232496"/>
                  </a:lnTo>
                  <a:lnTo>
                    <a:pt x="42015" y="225477"/>
                  </a:lnTo>
                  <a:lnTo>
                    <a:pt x="38904" y="219256"/>
                  </a:lnTo>
                  <a:lnTo>
                    <a:pt x="36456" y="219430"/>
                  </a:lnTo>
                  <a:lnTo>
                    <a:pt x="26954" y="230456"/>
                  </a:lnTo>
                  <a:close/>
                </a:path>
                <a:path w="463550" h="238125">
                  <a:moveTo>
                    <a:pt x="38904" y="219256"/>
                  </a:moveTo>
                  <a:lnTo>
                    <a:pt x="42015" y="225477"/>
                  </a:lnTo>
                  <a:lnTo>
                    <a:pt x="42015" y="219035"/>
                  </a:lnTo>
                  <a:lnTo>
                    <a:pt x="38904" y="219256"/>
                  </a:lnTo>
                  <a:close/>
                </a:path>
                <a:path w="463550" h="238125">
                  <a:moveTo>
                    <a:pt x="36456" y="219430"/>
                  </a:moveTo>
                  <a:lnTo>
                    <a:pt x="38904" y="219256"/>
                  </a:lnTo>
                  <a:lnTo>
                    <a:pt x="38060" y="217568"/>
                  </a:lnTo>
                  <a:lnTo>
                    <a:pt x="36456" y="219430"/>
                  </a:lnTo>
                  <a:close/>
                </a:path>
                <a:path w="463550" h="238125">
                  <a:moveTo>
                    <a:pt x="20954" y="218456"/>
                  </a:moveTo>
                  <a:lnTo>
                    <a:pt x="21956" y="220459"/>
                  </a:lnTo>
                  <a:lnTo>
                    <a:pt x="36456" y="219430"/>
                  </a:lnTo>
                  <a:lnTo>
                    <a:pt x="38060" y="217568"/>
                  </a:lnTo>
                  <a:lnTo>
                    <a:pt x="34994" y="211437"/>
                  </a:lnTo>
                  <a:lnTo>
                    <a:pt x="20954" y="218456"/>
                  </a:lnTo>
                  <a:close/>
                </a:path>
                <a:path w="463550" h="238125">
                  <a:moveTo>
                    <a:pt x="21956" y="220459"/>
                  </a:moveTo>
                  <a:lnTo>
                    <a:pt x="26954" y="230456"/>
                  </a:lnTo>
                  <a:lnTo>
                    <a:pt x="36456" y="219430"/>
                  </a:lnTo>
                  <a:lnTo>
                    <a:pt x="21956" y="220459"/>
                  </a:lnTo>
                  <a:close/>
                </a:path>
                <a:path w="463550" h="238125">
                  <a:moveTo>
                    <a:pt x="17707" y="220761"/>
                  </a:moveTo>
                  <a:lnTo>
                    <a:pt x="24202" y="233649"/>
                  </a:lnTo>
                  <a:lnTo>
                    <a:pt x="26954" y="230456"/>
                  </a:lnTo>
                  <a:lnTo>
                    <a:pt x="21956" y="220459"/>
                  </a:lnTo>
                  <a:lnTo>
                    <a:pt x="17707" y="220761"/>
                  </a:lnTo>
                  <a:close/>
                </a:path>
                <a:path w="463550" h="238125">
                  <a:moveTo>
                    <a:pt x="17707" y="217185"/>
                  </a:moveTo>
                  <a:lnTo>
                    <a:pt x="17707" y="220761"/>
                  </a:lnTo>
                  <a:lnTo>
                    <a:pt x="21956" y="220459"/>
                  </a:lnTo>
                  <a:lnTo>
                    <a:pt x="20954" y="218456"/>
                  </a:lnTo>
                  <a:lnTo>
                    <a:pt x="20954" y="213416"/>
                  </a:lnTo>
                  <a:lnTo>
                    <a:pt x="17707" y="217185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5458" y="2084384"/>
              <a:ext cx="454025" cy="240665"/>
            </a:xfrm>
            <a:custGeom>
              <a:avLst/>
              <a:gdLst/>
              <a:ahLst/>
              <a:cxnLst/>
              <a:rect l="l" t="t" r="r" b="b"/>
              <a:pathLst>
                <a:path w="454025" h="240664">
                  <a:moveTo>
                    <a:pt x="359586" y="228828"/>
                  </a:moveTo>
                  <a:lnTo>
                    <a:pt x="362835" y="232600"/>
                  </a:lnTo>
                  <a:lnTo>
                    <a:pt x="368493" y="233027"/>
                  </a:lnTo>
                  <a:lnTo>
                    <a:pt x="453779" y="240144"/>
                  </a:lnTo>
                  <a:lnTo>
                    <a:pt x="439320" y="222891"/>
                  </a:lnTo>
                  <a:lnTo>
                    <a:pt x="439320" y="223799"/>
                  </a:lnTo>
                  <a:lnTo>
                    <a:pt x="432090" y="237733"/>
                  </a:lnTo>
                  <a:lnTo>
                    <a:pt x="397265" y="219704"/>
                  </a:lnTo>
                  <a:lnTo>
                    <a:pt x="368493" y="217303"/>
                  </a:lnTo>
                  <a:lnTo>
                    <a:pt x="364092" y="216884"/>
                  </a:lnTo>
                  <a:lnTo>
                    <a:pt x="360320" y="220131"/>
                  </a:lnTo>
                  <a:lnTo>
                    <a:pt x="360005" y="224428"/>
                  </a:lnTo>
                  <a:lnTo>
                    <a:pt x="359586" y="228828"/>
                  </a:lnTo>
                  <a:close/>
                </a:path>
                <a:path w="454025" h="240664">
                  <a:moveTo>
                    <a:pt x="397265" y="219704"/>
                  </a:moveTo>
                  <a:lnTo>
                    <a:pt x="432090" y="237733"/>
                  </a:lnTo>
                  <a:lnTo>
                    <a:pt x="439320" y="223799"/>
                  </a:lnTo>
                  <a:lnTo>
                    <a:pt x="436281" y="222225"/>
                  </a:lnTo>
                  <a:lnTo>
                    <a:pt x="436281" y="222961"/>
                  </a:lnTo>
                  <a:lnTo>
                    <a:pt x="429681" y="235847"/>
                  </a:lnTo>
                  <a:lnTo>
                    <a:pt x="417548" y="221397"/>
                  </a:lnTo>
                  <a:lnTo>
                    <a:pt x="397265" y="219704"/>
                  </a:lnTo>
                  <a:close/>
                </a:path>
                <a:path w="454025" h="240664">
                  <a:moveTo>
                    <a:pt x="383056" y="180317"/>
                  </a:moveTo>
                  <a:lnTo>
                    <a:pt x="404362" y="205692"/>
                  </a:lnTo>
                  <a:lnTo>
                    <a:pt x="439320" y="223799"/>
                  </a:lnTo>
                  <a:lnTo>
                    <a:pt x="439320" y="222891"/>
                  </a:lnTo>
                  <a:lnTo>
                    <a:pt x="397935" y="173507"/>
                  </a:lnTo>
                  <a:lnTo>
                    <a:pt x="395105" y="170258"/>
                  </a:lnTo>
                  <a:lnTo>
                    <a:pt x="390180" y="169839"/>
                  </a:lnTo>
                  <a:lnTo>
                    <a:pt x="386828" y="172563"/>
                  </a:lnTo>
                  <a:lnTo>
                    <a:pt x="383476" y="175393"/>
                  </a:lnTo>
                  <a:lnTo>
                    <a:pt x="383056" y="180317"/>
                  </a:lnTo>
                  <a:close/>
                </a:path>
                <a:path w="454025" h="240664">
                  <a:moveTo>
                    <a:pt x="417548" y="221397"/>
                  </a:moveTo>
                  <a:lnTo>
                    <a:pt x="429681" y="235847"/>
                  </a:lnTo>
                  <a:lnTo>
                    <a:pt x="436281" y="222961"/>
                  </a:lnTo>
                  <a:lnTo>
                    <a:pt x="417548" y="221397"/>
                  </a:lnTo>
                  <a:close/>
                </a:path>
                <a:path w="454025" h="240664">
                  <a:moveTo>
                    <a:pt x="404362" y="205692"/>
                  </a:moveTo>
                  <a:lnTo>
                    <a:pt x="417548" y="221397"/>
                  </a:lnTo>
                  <a:lnTo>
                    <a:pt x="436281" y="222961"/>
                  </a:lnTo>
                  <a:lnTo>
                    <a:pt x="436281" y="222225"/>
                  </a:lnTo>
                  <a:lnTo>
                    <a:pt x="404362" y="205692"/>
                  </a:lnTo>
                  <a:close/>
                </a:path>
                <a:path w="454025" h="240664">
                  <a:moveTo>
                    <a:pt x="0" y="14039"/>
                  </a:moveTo>
                  <a:lnTo>
                    <a:pt x="397265" y="219704"/>
                  </a:lnTo>
                  <a:lnTo>
                    <a:pt x="417548" y="221397"/>
                  </a:lnTo>
                  <a:lnTo>
                    <a:pt x="404362" y="205692"/>
                  </a:lnTo>
                  <a:lnTo>
                    <a:pt x="7228" y="0"/>
                  </a:lnTo>
                  <a:lnTo>
                    <a:pt x="0" y="14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86863" y="2298230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56105" y="2095499"/>
            <a:ext cx="873760" cy="203200"/>
          </a:xfrm>
          <a:custGeom>
            <a:avLst/>
            <a:gdLst/>
            <a:ahLst/>
            <a:cxnLst/>
            <a:rect l="l" t="t" r="r" b="b"/>
            <a:pathLst>
              <a:path w="873759" h="203200">
                <a:moveTo>
                  <a:pt x="20637" y="6388"/>
                </a:moveTo>
                <a:lnTo>
                  <a:pt x="6286" y="0"/>
                </a:lnTo>
                <a:lnTo>
                  <a:pt x="0" y="14452"/>
                </a:lnTo>
                <a:lnTo>
                  <a:pt x="14351" y="20739"/>
                </a:lnTo>
                <a:lnTo>
                  <a:pt x="20637" y="6388"/>
                </a:lnTo>
                <a:close/>
              </a:path>
              <a:path w="873759" h="203200">
                <a:moveTo>
                  <a:pt x="49453" y="18961"/>
                </a:moveTo>
                <a:lnTo>
                  <a:pt x="35090" y="12674"/>
                </a:lnTo>
                <a:lnTo>
                  <a:pt x="28702" y="27025"/>
                </a:lnTo>
                <a:lnTo>
                  <a:pt x="43167" y="33413"/>
                </a:lnTo>
                <a:lnTo>
                  <a:pt x="49453" y="18961"/>
                </a:lnTo>
                <a:close/>
              </a:path>
              <a:path w="873759" h="203200">
                <a:moveTo>
                  <a:pt x="78257" y="31635"/>
                </a:moveTo>
                <a:lnTo>
                  <a:pt x="63804" y="25349"/>
                </a:lnTo>
                <a:lnTo>
                  <a:pt x="57518" y="39700"/>
                </a:lnTo>
                <a:lnTo>
                  <a:pt x="71869" y="46101"/>
                </a:lnTo>
                <a:lnTo>
                  <a:pt x="78257" y="31635"/>
                </a:lnTo>
                <a:close/>
              </a:path>
              <a:path w="873759" h="203200">
                <a:moveTo>
                  <a:pt x="106972" y="44310"/>
                </a:moveTo>
                <a:lnTo>
                  <a:pt x="92621" y="38023"/>
                </a:lnTo>
                <a:lnTo>
                  <a:pt x="86334" y="52387"/>
                </a:lnTo>
                <a:lnTo>
                  <a:pt x="100685" y="58674"/>
                </a:lnTo>
                <a:lnTo>
                  <a:pt x="106972" y="44310"/>
                </a:lnTo>
                <a:close/>
              </a:path>
              <a:path w="873759" h="203200">
                <a:moveTo>
                  <a:pt x="135788" y="56997"/>
                </a:moveTo>
                <a:lnTo>
                  <a:pt x="121424" y="50596"/>
                </a:lnTo>
                <a:lnTo>
                  <a:pt x="115036" y="65062"/>
                </a:lnTo>
                <a:lnTo>
                  <a:pt x="129501" y="71348"/>
                </a:lnTo>
                <a:lnTo>
                  <a:pt x="135788" y="56997"/>
                </a:lnTo>
                <a:close/>
              </a:path>
              <a:path w="873759" h="203200">
                <a:moveTo>
                  <a:pt x="164592" y="69570"/>
                </a:moveTo>
                <a:lnTo>
                  <a:pt x="150139" y="63284"/>
                </a:lnTo>
                <a:lnTo>
                  <a:pt x="143852" y="77635"/>
                </a:lnTo>
                <a:lnTo>
                  <a:pt x="158203" y="84023"/>
                </a:lnTo>
                <a:lnTo>
                  <a:pt x="164592" y="69570"/>
                </a:lnTo>
                <a:close/>
              </a:path>
              <a:path w="873759" h="203200">
                <a:moveTo>
                  <a:pt x="193306" y="82245"/>
                </a:moveTo>
                <a:lnTo>
                  <a:pt x="178955" y="75958"/>
                </a:lnTo>
                <a:lnTo>
                  <a:pt x="172669" y="90309"/>
                </a:lnTo>
                <a:lnTo>
                  <a:pt x="187020" y="96697"/>
                </a:lnTo>
                <a:lnTo>
                  <a:pt x="193306" y="82245"/>
                </a:lnTo>
                <a:close/>
              </a:path>
              <a:path w="873759" h="203200">
                <a:moveTo>
                  <a:pt x="222123" y="94919"/>
                </a:moveTo>
                <a:lnTo>
                  <a:pt x="207759" y="88633"/>
                </a:lnTo>
                <a:lnTo>
                  <a:pt x="201371" y="102984"/>
                </a:lnTo>
                <a:lnTo>
                  <a:pt x="215722" y="109270"/>
                </a:lnTo>
                <a:lnTo>
                  <a:pt x="222123" y="94919"/>
                </a:lnTo>
                <a:close/>
              </a:path>
              <a:path w="873759" h="203200">
                <a:moveTo>
                  <a:pt x="250825" y="107594"/>
                </a:moveTo>
                <a:lnTo>
                  <a:pt x="236474" y="101206"/>
                </a:lnTo>
                <a:lnTo>
                  <a:pt x="230187" y="115671"/>
                </a:lnTo>
                <a:lnTo>
                  <a:pt x="244538" y="121958"/>
                </a:lnTo>
                <a:lnTo>
                  <a:pt x="250825" y="107594"/>
                </a:lnTo>
                <a:close/>
              </a:path>
              <a:path w="873759" h="203200">
                <a:moveTo>
                  <a:pt x="279641" y="120167"/>
                </a:moveTo>
                <a:lnTo>
                  <a:pt x="265290" y="113880"/>
                </a:lnTo>
                <a:lnTo>
                  <a:pt x="258889" y="128244"/>
                </a:lnTo>
                <a:lnTo>
                  <a:pt x="273354" y="134632"/>
                </a:lnTo>
                <a:lnTo>
                  <a:pt x="279641" y="120167"/>
                </a:lnTo>
                <a:close/>
              </a:path>
              <a:path w="873759" h="203200">
                <a:moveTo>
                  <a:pt x="308457" y="132854"/>
                </a:moveTo>
                <a:lnTo>
                  <a:pt x="293992" y="126568"/>
                </a:lnTo>
                <a:lnTo>
                  <a:pt x="287705" y="140919"/>
                </a:lnTo>
                <a:lnTo>
                  <a:pt x="302056" y="147307"/>
                </a:lnTo>
                <a:lnTo>
                  <a:pt x="308457" y="132854"/>
                </a:lnTo>
                <a:close/>
              </a:path>
              <a:path w="873759" h="203200">
                <a:moveTo>
                  <a:pt x="337159" y="145529"/>
                </a:moveTo>
                <a:lnTo>
                  <a:pt x="322808" y="139242"/>
                </a:lnTo>
                <a:lnTo>
                  <a:pt x="316522" y="153593"/>
                </a:lnTo>
                <a:lnTo>
                  <a:pt x="330873" y="159880"/>
                </a:lnTo>
                <a:lnTo>
                  <a:pt x="337159" y="145529"/>
                </a:lnTo>
                <a:close/>
              </a:path>
              <a:path w="873759" h="203200">
                <a:moveTo>
                  <a:pt x="365975" y="158203"/>
                </a:moveTo>
                <a:lnTo>
                  <a:pt x="351624" y="151815"/>
                </a:lnTo>
                <a:lnTo>
                  <a:pt x="345224" y="166268"/>
                </a:lnTo>
                <a:lnTo>
                  <a:pt x="359689" y="172554"/>
                </a:lnTo>
                <a:lnTo>
                  <a:pt x="365975" y="158203"/>
                </a:lnTo>
                <a:close/>
              </a:path>
              <a:path w="873759" h="203200">
                <a:moveTo>
                  <a:pt x="394792" y="170776"/>
                </a:moveTo>
                <a:lnTo>
                  <a:pt x="380326" y="164490"/>
                </a:lnTo>
                <a:lnTo>
                  <a:pt x="374040" y="178841"/>
                </a:lnTo>
                <a:lnTo>
                  <a:pt x="388391" y="185242"/>
                </a:lnTo>
                <a:lnTo>
                  <a:pt x="394792" y="170776"/>
                </a:lnTo>
                <a:close/>
              </a:path>
              <a:path w="873759" h="203200">
                <a:moveTo>
                  <a:pt x="448741" y="203149"/>
                </a:moveTo>
                <a:lnTo>
                  <a:pt x="430199" y="183730"/>
                </a:lnTo>
                <a:lnTo>
                  <a:pt x="423494" y="176720"/>
                </a:lnTo>
                <a:lnTo>
                  <a:pt x="388708" y="140284"/>
                </a:lnTo>
                <a:lnTo>
                  <a:pt x="385775" y="137147"/>
                </a:lnTo>
                <a:lnTo>
                  <a:pt x="380746" y="136931"/>
                </a:lnTo>
                <a:lnTo>
                  <a:pt x="374459" y="143014"/>
                </a:lnTo>
                <a:lnTo>
                  <a:pt x="374357" y="147942"/>
                </a:lnTo>
                <a:lnTo>
                  <a:pt x="377393" y="151079"/>
                </a:lnTo>
                <a:lnTo>
                  <a:pt x="406996" y="182067"/>
                </a:lnTo>
                <a:lnTo>
                  <a:pt x="405003" y="186626"/>
                </a:lnTo>
                <a:lnTo>
                  <a:pt x="402856" y="186575"/>
                </a:lnTo>
                <a:lnTo>
                  <a:pt x="361886" y="185762"/>
                </a:lnTo>
                <a:lnTo>
                  <a:pt x="357797" y="185661"/>
                </a:lnTo>
                <a:lnTo>
                  <a:pt x="354241" y="189115"/>
                </a:lnTo>
                <a:lnTo>
                  <a:pt x="354025" y="197815"/>
                </a:lnTo>
                <a:lnTo>
                  <a:pt x="357492" y="201371"/>
                </a:lnTo>
                <a:lnTo>
                  <a:pt x="448741" y="203149"/>
                </a:lnTo>
                <a:close/>
              </a:path>
              <a:path w="873759" h="203200">
                <a:moveTo>
                  <a:pt x="531418" y="173609"/>
                </a:moveTo>
                <a:lnTo>
                  <a:pt x="524814" y="159359"/>
                </a:lnTo>
                <a:lnTo>
                  <a:pt x="510565" y="166065"/>
                </a:lnTo>
                <a:lnTo>
                  <a:pt x="517169" y="180314"/>
                </a:lnTo>
                <a:lnTo>
                  <a:pt x="531418" y="173609"/>
                </a:lnTo>
                <a:close/>
              </a:path>
              <a:path w="873759" h="203200">
                <a:moveTo>
                  <a:pt x="544093" y="195719"/>
                </a:moveTo>
                <a:lnTo>
                  <a:pt x="543674" y="187121"/>
                </a:lnTo>
                <a:lnTo>
                  <a:pt x="540004" y="183667"/>
                </a:lnTo>
                <a:lnTo>
                  <a:pt x="535711" y="183870"/>
                </a:lnTo>
                <a:lnTo>
                  <a:pt x="502920" y="185242"/>
                </a:lnTo>
                <a:lnTo>
                  <a:pt x="502158" y="185267"/>
                </a:lnTo>
                <a:lnTo>
                  <a:pt x="497065" y="174294"/>
                </a:lnTo>
                <a:lnTo>
                  <a:pt x="519684" y="149504"/>
                </a:lnTo>
                <a:lnTo>
                  <a:pt x="522617" y="146367"/>
                </a:lnTo>
                <a:lnTo>
                  <a:pt x="522401" y="141338"/>
                </a:lnTo>
                <a:lnTo>
                  <a:pt x="519264" y="138404"/>
                </a:lnTo>
                <a:lnTo>
                  <a:pt x="516013" y="135470"/>
                </a:lnTo>
                <a:lnTo>
                  <a:pt x="511086" y="135788"/>
                </a:lnTo>
                <a:lnTo>
                  <a:pt x="508152" y="138925"/>
                </a:lnTo>
                <a:lnTo>
                  <a:pt x="482066" y="167487"/>
                </a:lnTo>
                <a:lnTo>
                  <a:pt x="464667" y="186524"/>
                </a:lnTo>
                <a:lnTo>
                  <a:pt x="449478" y="203149"/>
                </a:lnTo>
                <a:lnTo>
                  <a:pt x="536333" y="199593"/>
                </a:lnTo>
                <a:lnTo>
                  <a:pt x="540740" y="199377"/>
                </a:lnTo>
                <a:lnTo>
                  <a:pt x="544093" y="195719"/>
                </a:lnTo>
                <a:close/>
              </a:path>
              <a:path w="873759" h="203200">
                <a:moveTo>
                  <a:pt x="559917" y="160401"/>
                </a:moveTo>
                <a:lnTo>
                  <a:pt x="553313" y="146151"/>
                </a:lnTo>
                <a:lnTo>
                  <a:pt x="539064" y="152755"/>
                </a:lnTo>
                <a:lnTo>
                  <a:pt x="545668" y="167005"/>
                </a:lnTo>
                <a:lnTo>
                  <a:pt x="559917" y="160401"/>
                </a:lnTo>
                <a:close/>
              </a:path>
              <a:path w="873759" h="203200">
                <a:moveTo>
                  <a:pt x="588416" y="147104"/>
                </a:moveTo>
                <a:lnTo>
                  <a:pt x="581812" y="132854"/>
                </a:lnTo>
                <a:lnTo>
                  <a:pt x="567563" y="139446"/>
                </a:lnTo>
                <a:lnTo>
                  <a:pt x="574167" y="153695"/>
                </a:lnTo>
                <a:lnTo>
                  <a:pt x="588416" y="147104"/>
                </a:lnTo>
                <a:close/>
              </a:path>
              <a:path w="873759" h="203200">
                <a:moveTo>
                  <a:pt x="616915" y="133794"/>
                </a:moveTo>
                <a:lnTo>
                  <a:pt x="610311" y="119545"/>
                </a:lnTo>
                <a:lnTo>
                  <a:pt x="596061" y="126250"/>
                </a:lnTo>
                <a:lnTo>
                  <a:pt x="602665" y="140500"/>
                </a:lnTo>
                <a:lnTo>
                  <a:pt x="616915" y="133794"/>
                </a:lnTo>
                <a:close/>
              </a:path>
              <a:path w="873759" h="203200">
                <a:moveTo>
                  <a:pt x="645414" y="120586"/>
                </a:moveTo>
                <a:lnTo>
                  <a:pt x="638810" y="106337"/>
                </a:lnTo>
                <a:lnTo>
                  <a:pt x="624560" y="112941"/>
                </a:lnTo>
                <a:lnTo>
                  <a:pt x="631164" y="127190"/>
                </a:lnTo>
                <a:lnTo>
                  <a:pt x="645414" y="120586"/>
                </a:lnTo>
                <a:close/>
              </a:path>
              <a:path w="873759" h="203200">
                <a:moveTo>
                  <a:pt x="673912" y="107289"/>
                </a:moveTo>
                <a:lnTo>
                  <a:pt x="667308" y="93040"/>
                </a:lnTo>
                <a:lnTo>
                  <a:pt x="653059" y="99631"/>
                </a:lnTo>
                <a:lnTo>
                  <a:pt x="659663" y="113880"/>
                </a:lnTo>
                <a:lnTo>
                  <a:pt x="673912" y="107289"/>
                </a:lnTo>
                <a:close/>
              </a:path>
              <a:path w="873759" h="203200">
                <a:moveTo>
                  <a:pt x="702411" y="93980"/>
                </a:moveTo>
                <a:lnTo>
                  <a:pt x="695706" y="79730"/>
                </a:lnTo>
                <a:lnTo>
                  <a:pt x="681456" y="86436"/>
                </a:lnTo>
                <a:lnTo>
                  <a:pt x="688162" y="100685"/>
                </a:lnTo>
                <a:lnTo>
                  <a:pt x="702411" y="93980"/>
                </a:lnTo>
                <a:close/>
              </a:path>
              <a:path w="873759" h="203200">
                <a:moveTo>
                  <a:pt x="730910" y="80772"/>
                </a:moveTo>
                <a:lnTo>
                  <a:pt x="724204" y="66522"/>
                </a:lnTo>
                <a:lnTo>
                  <a:pt x="709955" y="73126"/>
                </a:lnTo>
                <a:lnTo>
                  <a:pt x="716661" y="87376"/>
                </a:lnTo>
                <a:lnTo>
                  <a:pt x="730910" y="80772"/>
                </a:lnTo>
                <a:close/>
              </a:path>
              <a:path w="873759" h="203200">
                <a:moveTo>
                  <a:pt x="759409" y="67475"/>
                </a:moveTo>
                <a:lnTo>
                  <a:pt x="752703" y="53225"/>
                </a:lnTo>
                <a:lnTo>
                  <a:pt x="738454" y="59817"/>
                </a:lnTo>
                <a:lnTo>
                  <a:pt x="745159" y="74066"/>
                </a:lnTo>
                <a:lnTo>
                  <a:pt x="759409" y="67475"/>
                </a:lnTo>
                <a:close/>
              </a:path>
              <a:path w="873759" h="203200">
                <a:moveTo>
                  <a:pt x="787908" y="54165"/>
                </a:moveTo>
                <a:lnTo>
                  <a:pt x="781202" y="39916"/>
                </a:lnTo>
                <a:lnTo>
                  <a:pt x="766953" y="46520"/>
                </a:lnTo>
                <a:lnTo>
                  <a:pt x="773658" y="60769"/>
                </a:lnTo>
                <a:lnTo>
                  <a:pt x="787908" y="54165"/>
                </a:lnTo>
                <a:close/>
              </a:path>
              <a:path w="873759" h="203200">
                <a:moveTo>
                  <a:pt x="816406" y="40855"/>
                </a:moveTo>
                <a:lnTo>
                  <a:pt x="809701" y="26606"/>
                </a:lnTo>
                <a:lnTo>
                  <a:pt x="795451" y="33312"/>
                </a:lnTo>
                <a:lnTo>
                  <a:pt x="802157" y="47561"/>
                </a:lnTo>
                <a:lnTo>
                  <a:pt x="816406" y="40855"/>
                </a:lnTo>
                <a:close/>
              </a:path>
              <a:path w="873759" h="203200">
                <a:moveTo>
                  <a:pt x="844791" y="27660"/>
                </a:moveTo>
                <a:lnTo>
                  <a:pt x="838200" y="13411"/>
                </a:lnTo>
                <a:lnTo>
                  <a:pt x="823950" y="20002"/>
                </a:lnTo>
                <a:lnTo>
                  <a:pt x="830541" y="34251"/>
                </a:lnTo>
                <a:lnTo>
                  <a:pt x="844791" y="27660"/>
                </a:lnTo>
                <a:close/>
              </a:path>
              <a:path w="873759" h="203200">
                <a:moveTo>
                  <a:pt x="873290" y="14351"/>
                </a:moveTo>
                <a:lnTo>
                  <a:pt x="866698" y="101"/>
                </a:lnTo>
                <a:lnTo>
                  <a:pt x="852449" y="6705"/>
                </a:lnTo>
                <a:lnTo>
                  <a:pt x="859040" y="20955"/>
                </a:lnTo>
                <a:lnTo>
                  <a:pt x="873290" y="14351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00371" y="2928137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19096" y="2638016"/>
            <a:ext cx="3487420" cy="642620"/>
            <a:chOff x="5119096" y="2638016"/>
            <a:chExt cx="3487420" cy="642620"/>
          </a:xfrm>
        </p:grpSpPr>
        <p:sp>
          <p:nvSpPr>
            <p:cNvPr id="23" name="object 23"/>
            <p:cNvSpPr/>
            <p:nvPr/>
          </p:nvSpPr>
          <p:spPr>
            <a:xfrm>
              <a:off x="5119096" y="2663685"/>
              <a:ext cx="673100" cy="267970"/>
            </a:xfrm>
            <a:custGeom>
              <a:avLst/>
              <a:gdLst/>
              <a:ahLst/>
              <a:cxnLst/>
              <a:rect l="l" t="t" r="r" b="b"/>
              <a:pathLst>
                <a:path w="673100" h="267969">
                  <a:moveTo>
                    <a:pt x="38119" y="250724"/>
                  </a:moveTo>
                  <a:lnTo>
                    <a:pt x="58522" y="251289"/>
                  </a:lnTo>
                  <a:lnTo>
                    <a:pt x="672865" y="14668"/>
                  </a:lnTo>
                  <a:lnTo>
                    <a:pt x="667207" y="0"/>
                  </a:lnTo>
                  <a:lnTo>
                    <a:pt x="52895" y="236608"/>
                  </a:lnTo>
                  <a:lnTo>
                    <a:pt x="38119" y="250724"/>
                  </a:lnTo>
                  <a:close/>
                </a:path>
                <a:path w="673100" h="267969">
                  <a:moveTo>
                    <a:pt x="0" y="265395"/>
                  </a:moveTo>
                  <a:lnTo>
                    <a:pt x="87382" y="267721"/>
                  </a:lnTo>
                  <a:lnTo>
                    <a:pt x="91259" y="267910"/>
                  </a:lnTo>
                  <a:lnTo>
                    <a:pt x="94926" y="264452"/>
                  </a:lnTo>
                  <a:lnTo>
                    <a:pt x="95135" y="255756"/>
                  </a:lnTo>
                  <a:lnTo>
                    <a:pt x="91677" y="252194"/>
                  </a:lnTo>
                  <a:lnTo>
                    <a:pt x="58522" y="251289"/>
                  </a:lnTo>
                  <a:lnTo>
                    <a:pt x="21898" y="265395"/>
                  </a:lnTo>
                  <a:lnTo>
                    <a:pt x="16239" y="250727"/>
                  </a:lnTo>
                  <a:lnTo>
                    <a:pt x="16239" y="249886"/>
                  </a:lnTo>
                  <a:lnTo>
                    <a:pt x="0" y="265395"/>
                  </a:lnTo>
                  <a:close/>
                </a:path>
                <a:path w="673100" h="267969">
                  <a:moveTo>
                    <a:pt x="16239" y="249886"/>
                  </a:moveTo>
                  <a:lnTo>
                    <a:pt x="16239" y="250727"/>
                  </a:lnTo>
                  <a:lnTo>
                    <a:pt x="52895" y="236608"/>
                  </a:lnTo>
                  <a:lnTo>
                    <a:pt x="73761" y="216674"/>
                  </a:lnTo>
                  <a:lnTo>
                    <a:pt x="76904" y="213741"/>
                  </a:lnTo>
                  <a:lnTo>
                    <a:pt x="77008" y="208711"/>
                  </a:lnTo>
                  <a:lnTo>
                    <a:pt x="73971" y="205568"/>
                  </a:lnTo>
                  <a:lnTo>
                    <a:pt x="71037" y="202425"/>
                  </a:lnTo>
                  <a:lnTo>
                    <a:pt x="66008" y="202321"/>
                  </a:lnTo>
                  <a:lnTo>
                    <a:pt x="62864" y="205359"/>
                  </a:lnTo>
                  <a:lnTo>
                    <a:pt x="16239" y="249886"/>
                  </a:lnTo>
                  <a:close/>
                </a:path>
                <a:path w="673100" h="267969">
                  <a:moveTo>
                    <a:pt x="16239" y="250727"/>
                  </a:moveTo>
                  <a:lnTo>
                    <a:pt x="21898" y="265395"/>
                  </a:lnTo>
                  <a:lnTo>
                    <a:pt x="58522" y="251289"/>
                  </a:lnTo>
                  <a:lnTo>
                    <a:pt x="38119" y="250724"/>
                  </a:lnTo>
                  <a:lnTo>
                    <a:pt x="24517" y="263719"/>
                  </a:lnTo>
                  <a:lnTo>
                    <a:pt x="19278" y="250202"/>
                  </a:lnTo>
                  <a:lnTo>
                    <a:pt x="19278" y="249556"/>
                  </a:lnTo>
                  <a:lnTo>
                    <a:pt x="16239" y="250727"/>
                  </a:lnTo>
                  <a:close/>
                </a:path>
                <a:path w="673100" h="267969">
                  <a:moveTo>
                    <a:pt x="19278" y="249556"/>
                  </a:moveTo>
                  <a:lnTo>
                    <a:pt x="19278" y="250202"/>
                  </a:lnTo>
                  <a:lnTo>
                    <a:pt x="38119" y="250724"/>
                  </a:lnTo>
                  <a:lnTo>
                    <a:pt x="52895" y="236608"/>
                  </a:lnTo>
                  <a:lnTo>
                    <a:pt x="19278" y="249556"/>
                  </a:lnTo>
                  <a:close/>
                </a:path>
                <a:path w="673100" h="267969">
                  <a:moveTo>
                    <a:pt x="19278" y="250202"/>
                  </a:moveTo>
                  <a:lnTo>
                    <a:pt x="24517" y="263719"/>
                  </a:lnTo>
                  <a:lnTo>
                    <a:pt x="38119" y="250724"/>
                  </a:lnTo>
                  <a:lnTo>
                    <a:pt x="19278" y="250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19096" y="2638016"/>
              <a:ext cx="3487420" cy="320040"/>
            </a:xfrm>
            <a:custGeom>
              <a:avLst/>
              <a:gdLst/>
              <a:ahLst/>
              <a:cxnLst/>
              <a:rect l="l" t="t" r="r" b="b"/>
              <a:pathLst>
                <a:path w="3487420" h="320039">
                  <a:moveTo>
                    <a:pt x="3469938" y="1257"/>
                  </a:moveTo>
                  <a:lnTo>
                    <a:pt x="3471195" y="16973"/>
                  </a:lnTo>
                  <a:lnTo>
                    <a:pt x="3486806" y="15716"/>
                  </a:lnTo>
                  <a:lnTo>
                    <a:pt x="3485549" y="0"/>
                  </a:lnTo>
                  <a:lnTo>
                    <a:pt x="3469938" y="1257"/>
                  </a:lnTo>
                  <a:close/>
                </a:path>
                <a:path w="3487420" h="320039">
                  <a:moveTo>
                    <a:pt x="3438610" y="3876"/>
                  </a:moveTo>
                  <a:lnTo>
                    <a:pt x="3439867" y="19488"/>
                  </a:lnTo>
                  <a:lnTo>
                    <a:pt x="3455479" y="18230"/>
                  </a:lnTo>
                  <a:lnTo>
                    <a:pt x="3454222" y="2618"/>
                  </a:lnTo>
                  <a:lnTo>
                    <a:pt x="3438610" y="3876"/>
                  </a:lnTo>
                  <a:close/>
                </a:path>
                <a:path w="3487420" h="320039">
                  <a:moveTo>
                    <a:pt x="3407282" y="6390"/>
                  </a:moveTo>
                  <a:lnTo>
                    <a:pt x="3408540" y="22106"/>
                  </a:lnTo>
                  <a:lnTo>
                    <a:pt x="3424151" y="20744"/>
                  </a:lnTo>
                  <a:lnTo>
                    <a:pt x="3422893" y="5133"/>
                  </a:lnTo>
                  <a:lnTo>
                    <a:pt x="3407282" y="6390"/>
                  </a:lnTo>
                  <a:close/>
                </a:path>
                <a:path w="3487420" h="320039">
                  <a:moveTo>
                    <a:pt x="3375954" y="8905"/>
                  </a:moveTo>
                  <a:lnTo>
                    <a:pt x="3377211" y="24621"/>
                  </a:lnTo>
                  <a:lnTo>
                    <a:pt x="3392824" y="23364"/>
                  </a:lnTo>
                  <a:lnTo>
                    <a:pt x="3391566" y="7647"/>
                  </a:lnTo>
                  <a:lnTo>
                    <a:pt x="3375954" y="8905"/>
                  </a:lnTo>
                  <a:close/>
                </a:path>
                <a:path w="3487420" h="320039">
                  <a:moveTo>
                    <a:pt x="3344627" y="11523"/>
                  </a:moveTo>
                  <a:lnTo>
                    <a:pt x="3345884" y="27136"/>
                  </a:lnTo>
                  <a:lnTo>
                    <a:pt x="3361495" y="25878"/>
                  </a:lnTo>
                  <a:lnTo>
                    <a:pt x="3360238" y="10267"/>
                  </a:lnTo>
                  <a:lnTo>
                    <a:pt x="3344627" y="11523"/>
                  </a:lnTo>
                  <a:close/>
                </a:path>
                <a:path w="3487420" h="320039">
                  <a:moveTo>
                    <a:pt x="3313300" y="14038"/>
                  </a:moveTo>
                  <a:lnTo>
                    <a:pt x="3314557" y="29754"/>
                  </a:lnTo>
                  <a:lnTo>
                    <a:pt x="3330168" y="28393"/>
                  </a:lnTo>
                  <a:lnTo>
                    <a:pt x="3328911" y="12781"/>
                  </a:lnTo>
                  <a:lnTo>
                    <a:pt x="3313300" y="14038"/>
                  </a:lnTo>
                  <a:close/>
                </a:path>
                <a:path w="3487420" h="320039">
                  <a:moveTo>
                    <a:pt x="3281972" y="16554"/>
                  </a:moveTo>
                  <a:lnTo>
                    <a:pt x="3283229" y="32270"/>
                  </a:lnTo>
                  <a:lnTo>
                    <a:pt x="3298840" y="31013"/>
                  </a:lnTo>
                  <a:lnTo>
                    <a:pt x="3297584" y="15297"/>
                  </a:lnTo>
                  <a:lnTo>
                    <a:pt x="3281972" y="16554"/>
                  </a:lnTo>
                  <a:close/>
                </a:path>
                <a:path w="3487420" h="320039">
                  <a:moveTo>
                    <a:pt x="3250645" y="19173"/>
                  </a:moveTo>
                  <a:lnTo>
                    <a:pt x="3251901" y="34784"/>
                  </a:lnTo>
                  <a:lnTo>
                    <a:pt x="3267513" y="33527"/>
                  </a:lnTo>
                  <a:lnTo>
                    <a:pt x="3266255" y="17915"/>
                  </a:lnTo>
                  <a:lnTo>
                    <a:pt x="3250645" y="19173"/>
                  </a:lnTo>
                  <a:close/>
                </a:path>
                <a:path w="3487420" h="320039">
                  <a:moveTo>
                    <a:pt x="3219316" y="21687"/>
                  </a:moveTo>
                  <a:lnTo>
                    <a:pt x="3220573" y="37404"/>
                  </a:lnTo>
                  <a:lnTo>
                    <a:pt x="3236186" y="36146"/>
                  </a:lnTo>
                  <a:lnTo>
                    <a:pt x="3234927" y="20430"/>
                  </a:lnTo>
                  <a:lnTo>
                    <a:pt x="3219316" y="21687"/>
                  </a:lnTo>
                  <a:close/>
                </a:path>
                <a:path w="3487420" h="320039">
                  <a:moveTo>
                    <a:pt x="3187988" y="24307"/>
                  </a:moveTo>
                  <a:lnTo>
                    <a:pt x="3189245" y="39918"/>
                  </a:lnTo>
                  <a:lnTo>
                    <a:pt x="3204857" y="38661"/>
                  </a:lnTo>
                  <a:lnTo>
                    <a:pt x="3203600" y="22945"/>
                  </a:lnTo>
                  <a:lnTo>
                    <a:pt x="3187988" y="24307"/>
                  </a:lnTo>
                  <a:close/>
                </a:path>
                <a:path w="3487420" h="320039">
                  <a:moveTo>
                    <a:pt x="3156661" y="26822"/>
                  </a:moveTo>
                  <a:lnTo>
                    <a:pt x="3157918" y="42433"/>
                  </a:lnTo>
                  <a:lnTo>
                    <a:pt x="3173530" y="41175"/>
                  </a:lnTo>
                  <a:lnTo>
                    <a:pt x="3172272" y="25565"/>
                  </a:lnTo>
                  <a:lnTo>
                    <a:pt x="3156661" y="26822"/>
                  </a:lnTo>
                  <a:close/>
                </a:path>
                <a:path w="3487420" h="320039">
                  <a:moveTo>
                    <a:pt x="3125228" y="29337"/>
                  </a:moveTo>
                  <a:lnTo>
                    <a:pt x="3126591" y="45053"/>
                  </a:lnTo>
                  <a:lnTo>
                    <a:pt x="3142202" y="43795"/>
                  </a:lnTo>
                  <a:lnTo>
                    <a:pt x="3140944" y="28079"/>
                  </a:lnTo>
                  <a:lnTo>
                    <a:pt x="3125228" y="29337"/>
                  </a:lnTo>
                  <a:close/>
                </a:path>
                <a:path w="3487420" h="320039">
                  <a:moveTo>
                    <a:pt x="3093900" y="31955"/>
                  </a:moveTo>
                  <a:lnTo>
                    <a:pt x="3095263" y="47567"/>
                  </a:lnTo>
                  <a:lnTo>
                    <a:pt x="3110873" y="46309"/>
                  </a:lnTo>
                  <a:lnTo>
                    <a:pt x="3109617" y="30594"/>
                  </a:lnTo>
                  <a:lnTo>
                    <a:pt x="3093900" y="31955"/>
                  </a:lnTo>
                  <a:close/>
                </a:path>
                <a:path w="3487420" h="320039">
                  <a:moveTo>
                    <a:pt x="3062573" y="34470"/>
                  </a:moveTo>
                  <a:lnTo>
                    <a:pt x="3063934" y="50081"/>
                  </a:lnTo>
                  <a:lnTo>
                    <a:pt x="3079546" y="48825"/>
                  </a:lnTo>
                  <a:lnTo>
                    <a:pt x="3078289" y="33213"/>
                  </a:lnTo>
                  <a:lnTo>
                    <a:pt x="3062573" y="34470"/>
                  </a:lnTo>
                  <a:close/>
                </a:path>
                <a:path w="3487420" h="320039">
                  <a:moveTo>
                    <a:pt x="3031244" y="36984"/>
                  </a:moveTo>
                  <a:lnTo>
                    <a:pt x="3032607" y="52701"/>
                  </a:lnTo>
                  <a:lnTo>
                    <a:pt x="3048218" y="51443"/>
                  </a:lnTo>
                  <a:lnTo>
                    <a:pt x="3046961" y="35727"/>
                  </a:lnTo>
                  <a:lnTo>
                    <a:pt x="3031244" y="36984"/>
                  </a:lnTo>
                  <a:close/>
                </a:path>
                <a:path w="3487420" h="320039">
                  <a:moveTo>
                    <a:pt x="2999917" y="39604"/>
                  </a:moveTo>
                  <a:lnTo>
                    <a:pt x="3001279" y="55215"/>
                  </a:lnTo>
                  <a:lnTo>
                    <a:pt x="3016891" y="53958"/>
                  </a:lnTo>
                  <a:lnTo>
                    <a:pt x="3015634" y="38242"/>
                  </a:lnTo>
                  <a:lnTo>
                    <a:pt x="2999917" y="39604"/>
                  </a:lnTo>
                  <a:close/>
                </a:path>
                <a:path w="3487420" h="320039">
                  <a:moveTo>
                    <a:pt x="2968589" y="42118"/>
                  </a:moveTo>
                  <a:lnTo>
                    <a:pt x="2969952" y="57730"/>
                  </a:lnTo>
                  <a:lnTo>
                    <a:pt x="2985562" y="56473"/>
                  </a:lnTo>
                  <a:lnTo>
                    <a:pt x="2984305" y="40860"/>
                  </a:lnTo>
                  <a:lnTo>
                    <a:pt x="2968589" y="42118"/>
                  </a:lnTo>
                  <a:close/>
                </a:path>
                <a:path w="3487420" h="320039">
                  <a:moveTo>
                    <a:pt x="2937262" y="44634"/>
                  </a:moveTo>
                  <a:lnTo>
                    <a:pt x="2938625" y="60350"/>
                  </a:lnTo>
                  <a:lnTo>
                    <a:pt x="2954235" y="59091"/>
                  </a:lnTo>
                  <a:lnTo>
                    <a:pt x="2952978" y="43376"/>
                  </a:lnTo>
                  <a:lnTo>
                    <a:pt x="2937262" y="44634"/>
                  </a:lnTo>
                  <a:close/>
                </a:path>
                <a:path w="3487420" h="320039">
                  <a:moveTo>
                    <a:pt x="2905933" y="47252"/>
                  </a:moveTo>
                  <a:lnTo>
                    <a:pt x="2907296" y="62865"/>
                  </a:lnTo>
                  <a:lnTo>
                    <a:pt x="2922907" y="61607"/>
                  </a:lnTo>
                  <a:lnTo>
                    <a:pt x="2921651" y="45891"/>
                  </a:lnTo>
                  <a:lnTo>
                    <a:pt x="2905933" y="47252"/>
                  </a:lnTo>
                  <a:close/>
                </a:path>
                <a:path w="3487420" h="320039">
                  <a:moveTo>
                    <a:pt x="2874606" y="49767"/>
                  </a:moveTo>
                  <a:lnTo>
                    <a:pt x="2875968" y="65483"/>
                  </a:lnTo>
                  <a:lnTo>
                    <a:pt x="2891580" y="64122"/>
                  </a:lnTo>
                  <a:lnTo>
                    <a:pt x="2890323" y="48510"/>
                  </a:lnTo>
                  <a:lnTo>
                    <a:pt x="2874606" y="49767"/>
                  </a:lnTo>
                  <a:close/>
                </a:path>
                <a:path w="3487420" h="320039">
                  <a:moveTo>
                    <a:pt x="2843279" y="52282"/>
                  </a:moveTo>
                  <a:lnTo>
                    <a:pt x="2844641" y="67998"/>
                  </a:lnTo>
                  <a:lnTo>
                    <a:pt x="2860253" y="66741"/>
                  </a:lnTo>
                  <a:lnTo>
                    <a:pt x="2858994" y="51024"/>
                  </a:lnTo>
                  <a:lnTo>
                    <a:pt x="2843279" y="52282"/>
                  </a:lnTo>
                  <a:close/>
                </a:path>
                <a:path w="3487420" h="320039">
                  <a:moveTo>
                    <a:pt x="2811951" y="54902"/>
                  </a:moveTo>
                  <a:lnTo>
                    <a:pt x="2813312" y="70512"/>
                  </a:lnTo>
                  <a:lnTo>
                    <a:pt x="2828924" y="69255"/>
                  </a:lnTo>
                  <a:lnTo>
                    <a:pt x="2827667" y="53644"/>
                  </a:lnTo>
                  <a:lnTo>
                    <a:pt x="2811951" y="54902"/>
                  </a:lnTo>
                  <a:close/>
                </a:path>
                <a:path w="3487420" h="320039">
                  <a:moveTo>
                    <a:pt x="2780624" y="57415"/>
                  </a:moveTo>
                  <a:lnTo>
                    <a:pt x="2781985" y="73131"/>
                  </a:lnTo>
                  <a:lnTo>
                    <a:pt x="2797597" y="71770"/>
                  </a:lnTo>
                  <a:lnTo>
                    <a:pt x="2796339" y="56159"/>
                  </a:lnTo>
                  <a:lnTo>
                    <a:pt x="2780624" y="57415"/>
                  </a:lnTo>
                  <a:close/>
                </a:path>
                <a:path w="3487420" h="320039">
                  <a:moveTo>
                    <a:pt x="2749295" y="59931"/>
                  </a:moveTo>
                  <a:lnTo>
                    <a:pt x="2750658" y="75646"/>
                  </a:lnTo>
                  <a:lnTo>
                    <a:pt x="2766269" y="74388"/>
                  </a:lnTo>
                  <a:lnTo>
                    <a:pt x="2765012" y="58672"/>
                  </a:lnTo>
                  <a:lnTo>
                    <a:pt x="2749295" y="59931"/>
                  </a:lnTo>
                  <a:close/>
                </a:path>
                <a:path w="3487420" h="320039">
                  <a:moveTo>
                    <a:pt x="2717967" y="62550"/>
                  </a:moveTo>
                  <a:lnTo>
                    <a:pt x="2719330" y="78162"/>
                  </a:lnTo>
                  <a:lnTo>
                    <a:pt x="2734941" y="76904"/>
                  </a:lnTo>
                  <a:lnTo>
                    <a:pt x="2733685" y="61292"/>
                  </a:lnTo>
                  <a:lnTo>
                    <a:pt x="2717967" y="62550"/>
                  </a:lnTo>
                  <a:close/>
                </a:path>
                <a:path w="3487420" h="320039">
                  <a:moveTo>
                    <a:pt x="2686640" y="65064"/>
                  </a:moveTo>
                  <a:lnTo>
                    <a:pt x="2688001" y="80780"/>
                  </a:lnTo>
                  <a:lnTo>
                    <a:pt x="2703614" y="79418"/>
                  </a:lnTo>
                  <a:lnTo>
                    <a:pt x="2702356" y="63807"/>
                  </a:lnTo>
                  <a:lnTo>
                    <a:pt x="2686640" y="65064"/>
                  </a:lnTo>
                  <a:close/>
                </a:path>
                <a:path w="3487420" h="320039">
                  <a:moveTo>
                    <a:pt x="2655312" y="67579"/>
                  </a:moveTo>
                  <a:lnTo>
                    <a:pt x="2656674" y="83295"/>
                  </a:lnTo>
                  <a:lnTo>
                    <a:pt x="2672285" y="82038"/>
                  </a:lnTo>
                  <a:lnTo>
                    <a:pt x="2671028" y="66321"/>
                  </a:lnTo>
                  <a:lnTo>
                    <a:pt x="2655312" y="67579"/>
                  </a:lnTo>
                  <a:close/>
                </a:path>
                <a:path w="3487420" h="320039">
                  <a:moveTo>
                    <a:pt x="2623985" y="70197"/>
                  </a:moveTo>
                  <a:lnTo>
                    <a:pt x="2625346" y="85810"/>
                  </a:lnTo>
                  <a:lnTo>
                    <a:pt x="2640958" y="84552"/>
                  </a:lnTo>
                  <a:lnTo>
                    <a:pt x="2639701" y="68941"/>
                  </a:lnTo>
                  <a:lnTo>
                    <a:pt x="2623985" y="70197"/>
                  </a:lnTo>
                  <a:close/>
                </a:path>
                <a:path w="3487420" h="320039">
                  <a:moveTo>
                    <a:pt x="2592656" y="72713"/>
                  </a:moveTo>
                  <a:lnTo>
                    <a:pt x="2593914" y="88430"/>
                  </a:lnTo>
                  <a:lnTo>
                    <a:pt x="2609630" y="87067"/>
                  </a:lnTo>
                  <a:lnTo>
                    <a:pt x="2608372" y="71455"/>
                  </a:lnTo>
                  <a:lnTo>
                    <a:pt x="2592656" y="72713"/>
                  </a:lnTo>
                  <a:close/>
                </a:path>
                <a:path w="3487420" h="320039">
                  <a:moveTo>
                    <a:pt x="2561329" y="75228"/>
                  </a:moveTo>
                  <a:lnTo>
                    <a:pt x="2562586" y="90944"/>
                  </a:lnTo>
                  <a:lnTo>
                    <a:pt x="2578303" y="89687"/>
                  </a:lnTo>
                  <a:lnTo>
                    <a:pt x="2577045" y="73971"/>
                  </a:lnTo>
                  <a:lnTo>
                    <a:pt x="2561329" y="75228"/>
                  </a:lnTo>
                  <a:close/>
                </a:path>
                <a:path w="3487420" h="320039">
                  <a:moveTo>
                    <a:pt x="2530001" y="77847"/>
                  </a:moveTo>
                  <a:lnTo>
                    <a:pt x="2531258" y="93459"/>
                  </a:lnTo>
                  <a:lnTo>
                    <a:pt x="2546974" y="92202"/>
                  </a:lnTo>
                  <a:lnTo>
                    <a:pt x="2545718" y="76589"/>
                  </a:lnTo>
                  <a:lnTo>
                    <a:pt x="2530001" y="77847"/>
                  </a:lnTo>
                  <a:close/>
                </a:path>
                <a:path w="3487420" h="320039">
                  <a:moveTo>
                    <a:pt x="2498674" y="80361"/>
                  </a:moveTo>
                  <a:lnTo>
                    <a:pt x="2499931" y="96078"/>
                  </a:lnTo>
                  <a:lnTo>
                    <a:pt x="2515647" y="94715"/>
                  </a:lnTo>
                  <a:lnTo>
                    <a:pt x="2514390" y="79104"/>
                  </a:lnTo>
                  <a:lnTo>
                    <a:pt x="2498674" y="80361"/>
                  </a:lnTo>
                  <a:close/>
                </a:path>
                <a:path w="3487420" h="320039">
                  <a:moveTo>
                    <a:pt x="2467347" y="82981"/>
                  </a:moveTo>
                  <a:lnTo>
                    <a:pt x="2468604" y="98592"/>
                  </a:lnTo>
                  <a:lnTo>
                    <a:pt x="2484320" y="97335"/>
                  </a:lnTo>
                  <a:lnTo>
                    <a:pt x="2483062" y="81619"/>
                  </a:lnTo>
                  <a:lnTo>
                    <a:pt x="2467347" y="82981"/>
                  </a:lnTo>
                  <a:close/>
                </a:path>
                <a:path w="3487420" h="320039">
                  <a:moveTo>
                    <a:pt x="2436018" y="85495"/>
                  </a:moveTo>
                  <a:lnTo>
                    <a:pt x="2437276" y="101107"/>
                  </a:lnTo>
                  <a:lnTo>
                    <a:pt x="2452992" y="99849"/>
                  </a:lnTo>
                  <a:lnTo>
                    <a:pt x="2451734" y="84239"/>
                  </a:lnTo>
                  <a:lnTo>
                    <a:pt x="2436018" y="85495"/>
                  </a:lnTo>
                  <a:close/>
                </a:path>
                <a:path w="3487420" h="320039">
                  <a:moveTo>
                    <a:pt x="2404691" y="88009"/>
                  </a:moveTo>
                  <a:lnTo>
                    <a:pt x="2405947" y="103725"/>
                  </a:lnTo>
                  <a:lnTo>
                    <a:pt x="2421665" y="102468"/>
                  </a:lnTo>
                  <a:lnTo>
                    <a:pt x="2420406" y="86752"/>
                  </a:lnTo>
                  <a:lnTo>
                    <a:pt x="2404691" y="88009"/>
                  </a:lnTo>
                  <a:close/>
                </a:path>
                <a:path w="3487420" h="320039">
                  <a:moveTo>
                    <a:pt x="2373363" y="90629"/>
                  </a:moveTo>
                  <a:lnTo>
                    <a:pt x="2374620" y="106241"/>
                  </a:lnTo>
                  <a:lnTo>
                    <a:pt x="2390336" y="104984"/>
                  </a:lnTo>
                  <a:lnTo>
                    <a:pt x="2389079" y="89268"/>
                  </a:lnTo>
                  <a:lnTo>
                    <a:pt x="2373363" y="90629"/>
                  </a:lnTo>
                  <a:close/>
                </a:path>
                <a:path w="3487420" h="320039">
                  <a:moveTo>
                    <a:pt x="2342034" y="93144"/>
                  </a:moveTo>
                  <a:lnTo>
                    <a:pt x="2343292" y="108755"/>
                  </a:lnTo>
                  <a:lnTo>
                    <a:pt x="2359008" y="107499"/>
                  </a:lnTo>
                  <a:lnTo>
                    <a:pt x="2357752" y="91887"/>
                  </a:lnTo>
                  <a:lnTo>
                    <a:pt x="2342034" y="93144"/>
                  </a:lnTo>
                  <a:close/>
                </a:path>
                <a:path w="3487420" h="320039">
                  <a:moveTo>
                    <a:pt x="2310707" y="95658"/>
                  </a:moveTo>
                  <a:lnTo>
                    <a:pt x="2311965" y="111375"/>
                  </a:lnTo>
                  <a:lnTo>
                    <a:pt x="2327681" y="110117"/>
                  </a:lnTo>
                  <a:lnTo>
                    <a:pt x="2326424" y="94401"/>
                  </a:lnTo>
                  <a:lnTo>
                    <a:pt x="2310707" y="95658"/>
                  </a:lnTo>
                  <a:close/>
                </a:path>
                <a:path w="3487420" h="320039">
                  <a:moveTo>
                    <a:pt x="2279379" y="98278"/>
                  </a:moveTo>
                  <a:lnTo>
                    <a:pt x="2280636" y="113889"/>
                  </a:lnTo>
                  <a:lnTo>
                    <a:pt x="2296353" y="112632"/>
                  </a:lnTo>
                  <a:lnTo>
                    <a:pt x="2295095" y="96916"/>
                  </a:lnTo>
                  <a:lnTo>
                    <a:pt x="2279379" y="98278"/>
                  </a:lnTo>
                  <a:close/>
                </a:path>
                <a:path w="3487420" h="320039">
                  <a:moveTo>
                    <a:pt x="2248052" y="100793"/>
                  </a:moveTo>
                  <a:lnTo>
                    <a:pt x="2249309" y="116404"/>
                  </a:lnTo>
                  <a:lnTo>
                    <a:pt x="2265025" y="115147"/>
                  </a:lnTo>
                  <a:lnTo>
                    <a:pt x="2263768" y="99536"/>
                  </a:lnTo>
                  <a:lnTo>
                    <a:pt x="2248052" y="100793"/>
                  </a:lnTo>
                  <a:close/>
                </a:path>
                <a:path w="3487420" h="320039">
                  <a:moveTo>
                    <a:pt x="2216724" y="103308"/>
                  </a:moveTo>
                  <a:lnTo>
                    <a:pt x="2217981" y="119024"/>
                  </a:lnTo>
                  <a:lnTo>
                    <a:pt x="2233697" y="117767"/>
                  </a:lnTo>
                  <a:lnTo>
                    <a:pt x="2232440" y="102050"/>
                  </a:lnTo>
                  <a:lnTo>
                    <a:pt x="2216724" y="103308"/>
                  </a:lnTo>
                  <a:close/>
                </a:path>
                <a:path w="3487420" h="320039">
                  <a:moveTo>
                    <a:pt x="2185396" y="105926"/>
                  </a:moveTo>
                  <a:lnTo>
                    <a:pt x="2186654" y="121539"/>
                  </a:lnTo>
                  <a:lnTo>
                    <a:pt x="2202370" y="120280"/>
                  </a:lnTo>
                  <a:lnTo>
                    <a:pt x="2201113" y="104565"/>
                  </a:lnTo>
                  <a:lnTo>
                    <a:pt x="2185396" y="105926"/>
                  </a:lnTo>
                  <a:close/>
                </a:path>
                <a:path w="3487420" h="320039">
                  <a:moveTo>
                    <a:pt x="2154068" y="108441"/>
                  </a:moveTo>
                  <a:lnTo>
                    <a:pt x="2155325" y="124052"/>
                  </a:lnTo>
                  <a:lnTo>
                    <a:pt x="2171042" y="122796"/>
                  </a:lnTo>
                  <a:lnTo>
                    <a:pt x="2169784" y="107184"/>
                  </a:lnTo>
                  <a:lnTo>
                    <a:pt x="2154068" y="108441"/>
                  </a:lnTo>
                  <a:close/>
                </a:path>
                <a:path w="3487420" h="320039">
                  <a:moveTo>
                    <a:pt x="2122741" y="110956"/>
                  </a:moveTo>
                  <a:lnTo>
                    <a:pt x="2123998" y="126672"/>
                  </a:lnTo>
                  <a:lnTo>
                    <a:pt x="2139715" y="125415"/>
                  </a:lnTo>
                  <a:lnTo>
                    <a:pt x="2138457" y="109698"/>
                  </a:lnTo>
                  <a:lnTo>
                    <a:pt x="2122741" y="110956"/>
                  </a:lnTo>
                  <a:close/>
                </a:path>
                <a:path w="3487420" h="320039">
                  <a:moveTo>
                    <a:pt x="2091414" y="113576"/>
                  </a:moveTo>
                  <a:lnTo>
                    <a:pt x="2092671" y="129186"/>
                  </a:lnTo>
                  <a:lnTo>
                    <a:pt x="2108387" y="127929"/>
                  </a:lnTo>
                  <a:lnTo>
                    <a:pt x="2107129" y="112213"/>
                  </a:lnTo>
                  <a:lnTo>
                    <a:pt x="2091414" y="113576"/>
                  </a:lnTo>
                  <a:close/>
                </a:path>
                <a:path w="3487420" h="320039">
                  <a:moveTo>
                    <a:pt x="2060086" y="116089"/>
                  </a:moveTo>
                  <a:lnTo>
                    <a:pt x="2061343" y="131805"/>
                  </a:lnTo>
                  <a:lnTo>
                    <a:pt x="2077059" y="130444"/>
                  </a:lnTo>
                  <a:lnTo>
                    <a:pt x="2075802" y="114832"/>
                  </a:lnTo>
                  <a:lnTo>
                    <a:pt x="2060086" y="116089"/>
                  </a:lnTo>
                  <a:close/>
                </a:path>
                <a:path w="3487420" h="320039">
                  <a:moveTo>
                    <a:pt x="2028758" y="118605"/>
                  </a:moveTo>
                  <a:lnTo>
                    <a:pt x="2030014" y="134321"/>
                  </a:lnTo>
                  <a:lnTo>
                    <a:pt x="2045732" y="133062"/>
                  </a:lnTo>
                  <a:lnTo>
                    <a:pt x="2044473" y="117348"/>
                  </a:lnTo>
                  <a:lnTo>
                    <a:pt x="2028758" y="118605"/>
                  </a:lnTo>
                  <a:close/>
                </a:path>
                <a:path w="3487420" h="320039">
                  <a:moveTo>
                    <a:pt x="1997430" y="121224"/>
                  </a:moveTo>
                  <a:lnTo>
                    <a:pt x="1998687" y="136836"/>
                  </a:lnTo>
                  <a:lnTo>
                    <a:pt x="2014404" y="135578"/>
                  </a:lnTo>
                  <a:lnTo>
                    <a:pt x="2013146" y="119966"/>
                  </a:lnTo>
                  <a:lnTo>
                    <a:pt x="1997430" y="121224"/>
                  </a:lnTo>
                  <a:close/>
                </a:path>
                <a:path w="3487420" h="320039">
                  <a:moveTo>
                    <a:pt x="1966102" y="123738"/>
                  </a:moveTo>
                  <a:lnTo>
                    <a:pt x="1967359" y="139454"/>
                  </a:lnTo>
                  <a:lnTo>
                    <a:pt x="1983075" y="138093"/>
                  </a:lnTo>
                  <a:lnTo>
                    <a:pt x="1981819" y="122481"/>
                  </a:lnTo>
                  <a:lnTo>
                    <a:pt x="1966102" y="123738"/>
                  </a:lnTo>
                  <a:close/>
                </a:path>
                <a:path w="3487420" h="320039">
                  <a:moveTo>
                    <a:pt x="1934775" y="126253"/>
                  </a:moveTo>
                  <a:lnTo>
                    <a:pt x="1936032" y="141969"/>
                  </a:lnTo>
                  <a:lnTo>
                    <a:pt x="1951748" y="140712"/>
                  </a:lnTo>
                  <a:lnTo>
                    <a:pt x="1950491" y="124995"/>
                  </a:lnTo>
                  <a:lnTo>
                    <a:pt x="1934775" y="126253"/>
                  </a:lnTo>
                  <a:close/>
                </a:path>
                <a:path w="3487420" h="320039">
                  <a:moveTo>
                    <a:pt x="1903446" y="128873"/>
                  </a:moveTo>
                  <a:lnTo>
                    <a:pt x="1904705" y="144484"/>
                  </a:lnTo>
                  <a:lnTo>
                    <a:pt x="1920420" y="143226"/>
                  </a:lnTo>
                  <a:lnTo>
                    <a:pt x="1919164" y="127615"/>
                  </a:lnTo>
                  <a:lnTo>
                    <a:pt x="1903446" y="128873"/>
                  </a:lnTo>
                  <a:close/>
                </a:path>
                <a:path w="3487420" h="320039">
                  <a:moveTo>
                    <a:pt x="1872119" y="131386"/>
                  </a:moveTo>
                  <a:lnTo>
                    <a:pt x="1873376" y="147102"/>
                  </a:lnTo>
                  <a:lnTo>
                    <a:pt x="1889093" y="145741"/>
                  </a:lnTo>
                  <a:lnTo>
                    <a:pt x="1887835" y="130130"/>
                  </a:lnTo>
                  <a:lnTo>
                    <a:pt x="1872119" y="131386"/>
                  </a:lnTo>
                  <a:close/>
                </a:path>
                <a:path w="3487420" h="320039">
                  <a:moveTo>
                    <a:pt x="1840791" y="133902"/>
                  </a:moveTo>
                  <a:lnTo>
                    <a:pt x="1842048" y="149617"/>
                  </a:lnTo>
                  <a:lnTo>
                    <a:pt x="1857764" y="148360"/>
                  </a:lnTo>
                  <a:lnTo>
                    <a:pt x="1856507" y="132643"/>
                  </a:lnTo>
                  <a:lnTo>
                    <a:pt x="1840791" y="133902"/>
                  </a:lnTo>
                  <a:close/>
                </a:path>
                <a:path w="3487420" h="320039">
                  <a:moveTo>
                    <a:pt x="1809464" y="136521"/>
                  </a:moveTo>
                  <a:lnTo>
                    <a:pt x="1810721" y="152133"/>
                  </a:lnTo>
                  <a:lnTo>
                    <a:pt x="1826437" y="150876"/>
                  </a:lnTo>
                  <a:lnTo>
                    <a:pt x="1825180" y="135263"/>
                  </a:lnTo>
                  <a:lnTo>
                    <a:pt x="1809464" y="136521"/>
                  </a:lnTo>
                  <a:close/>
                </a:path>
                <a:path w="3487420" h="320039">
                  <a:moveTo>
                    <a:pt x="1778135" y="139035"/>
                  </a:moveTo>
                  <a:lnTo>
                    <a:pt x="1779393" y="154752"/>
                  </a:lnTo>
                  <a:lnTo>
                    <a:pt x="1795109" y="153389"/>
                  </a:lnTo>
                  <a:lnTo>
                    <a:pt x="1793852" y="137778"/>
                  </a:lnTo>
                  <a:lnTo>
                    <a:pt x="1778135" y="139035"/>
                  </a:lnTo>
                  <a:close/>
                </a:path>
                <a:path w="3487420" h="320039">
                  <a:moveTo>
                    <a:pt x="1746808" y="141550"/>
                  </a:moveTo>
                  <a:lnTo>
                    <a:pt x="1748066" y="157266"/>
                  </a:lnTo>
                  <a:lnTo>
                    <a:pt x="1763782" y="156009"/>
                  </a:lnTo>
                  <a:lnTo>
                    <a:pt x="1762525" y="140293"/>
                  </a:lnTo>
                  <a:lnTo>
                    <a:pt x="1746808" y="141550"/>
                  </a:lnTo>
                  <a:close/>
                </a:path>
                <a:path w="3487420" h="320039">
                  <a:moveTo>
                    <a:pt x="1715481" y="144169"/>
                  </a:moveTo>
                  <a:lnTo>
                    <a:pt x="1716739" y="159781"/>
                  </a:lnTo>
                  <a:lnTo>
                    <a:pt x="1732455" y="158523"/>
                  </a:lnTo>
                  <a:lnTo>
                    <a:pt x="1731196" y="142913"/>
                  </a:lnTo>
                  <a:lnTo>
                    <a:pt x="1715481" y="144169"/>
                  </a:lnTo>
                  <a:close/>
                </a:path>
                <a:path w="3487420" h="320039">
                  <a:moveTo>
                    <a:pt x="1684153" y="146685"/>
                  </a:moveTo>
                  <a:lnTo>
                    <a:pt x="1685410" y="162401"/>
                  </a:lnTo>
                  <a:lnTo>
                    <a:pt x="1701126" y="161142"/>
                  </a:lnTo>
                  <a:lnTo>
                    <a:pt x="1699869" y="145426"/>
                  </a:lnTo>
                  <a:lnTo>
                    <a:pt x="1684153" y="146685"/>
                  </a:lnTo>
                  <a:close/>
                </a:path>
                <a:path w="3487420" h="320039">
                  <a:moveTo>
                    <a:pt x="1652826" y="149303"/>
                  </a:moveTo>
                  <a:lnTo>
                    <a:pt x="1654082" y="164915"/>
                  </a:lnTo>
                  <a:lnTo>
                    <a:pt x="1669799" y="163658"/>
                  </a:lnTo>
                  <a:lnTo>
                    <a:pt x="1668541" y="147942"/>
                  </a:lnTo>
                  <a:lnTo>
                    <a:pt x="1652826" y="149303"/>
                  </a:lnTo>
                  <a:close/>
                </a:path>
                <a:path w="3487420" h="320039">
                  <a:moveTo>
                    <a:pt x="1621497" y="151818"/>
                  </a:moveTo>
                  <a:lnTo>
                    <a:pt x="1622755" y="167430"/>
                  </a:lnTo>
                  <a:lnTo>
                    <a:pt x="1638471" y="166173"/>
                  </a:lnTo>
                  <a:lnTo>
                    <a:pt x="1637214" y="150561"/>
                  </a:lnTo>
                  <a:lnTo>
                    <a:pt x="1621497" y="151818"/>
                  </a:lnTo>
                  <a:close/>
                </a:path>
                <a:path w="3487420" h="320039">
                  <a:moveTo>
                    <a:pt x="1590169" y="154332"/>
                  </a:moveTo>
                  <a:lnTo>
                    <a:pt x="1591426" y="170049"/>
                  </a:lnTo>
                  <a:lnTo>
                    <a:pt x="1607143" y="168791"/>
                  </a:lnTo>
                  <a:lnTo>
                    <a:pt x="1605887" y="153075"/>
                  </a:lnTo>
                  <a:lnTo>
                    <a:pt x="1590169" y="154332"/>
                  </a:lnTo>
                  <a:close/>
                </a:path>
                <a:path w="3487420" h="320039">
                  <a:moveTo>
                    <a:pt x="1558842" y="156952"/>
                  </a:moveTo>
                  <a:lnTo>
                    <a:pt x="1560099" y="172563"/>
                  </a:lnTo>
                  <a:lnTo>
                    <a:pt x="1575815" y="171306"/>
                  </a:lnTo>
                  <a:lnTo>
                    <a:pt x="1574558" y="155590"/>
                  </a:lnTo>
                  <a:lnTo>
                    <a:pt x="1558842" y="156952"/>
                  </a:lnTo>
                  <a:close/>
                </a:path>
                <a:path w="3487420" h="320039">
                  <a:moveTo>
                    <a:pt x="1527514" y="159466"/>
                  </a:moveTo>
                  <a:lnTo>
                    <a:pt x="1528772" y="175078"/>
                  </a:lnTo>
                  <a:lnTo>
                    <a:pt x="1544487" y="173821"/>
                  </a:lnTo>
                  <a:lnTo>
                    <a:pt x="1543231" y="158210"/>
                  </a:lnTo>
                  <a:lnTo>
                    <a:pt x="1527514" y="159466"/>
                  </a:lnTo>
                  <a:close/>
                </a:path>
                <a:path w="3487420" h="320039">
                  <a:moveTo>
                    <a:pt x="1496187" y="161982"/>
                  </a:moveTo>
                  <a:lnTo>
                    <a:pt x="1497444" y="177697"/>
                  </a:lnTo>
                  <a:lnTo>
                    <a:pt x="1513160" y="176439"/>
                  </a:lnTo>
                  <a:lnTo>
                    <a:pt x="1511903" y="160723"/>
                  </a:lnTo>
                  <a:lnTo>
                    <a:pt x="1496187" y="161982"/>
                  </a:lnTo>
                  <a:close/>
                </a:path>
                <a:path w="3487420" h="320039">
                  <a:moveTo>
                    <a:pt x="1464858" y="164600"/>
                  </a:moveTo>
                  <a:lnTo>
                    <a:pt x="1466117" y="180213"/>
                  </a:lnTo>
                  <a:lnTo>
                    <a:pt x="1481832" y="178955"/>
                  </a:lnTo>
                  <a:lnTo>
                    <a:pt x="1480470" y="163239"/>
                  </a:lnTo>
                  <a:lnTo>
                    <a:pt x="1464858" y="164600"/>
                  </a:lnTo>
                  <a:close/>
                </a:path>
                <a:path w="3487420" h="320039">
                  <a:moveTo>
                    <a:pt x="1433531" y="167115"/>
                  </a:moveTo>
                  <a:lnTo>
                    <a:pt x="1434788" y="182727"/>
                  </a:lnTo>
                  <a:lnTo>
                    <a:pt x="1450505" y="181470"/>
                  </a:lnTo>
                  <a:lnTo>
                    <a:pt x="1449142" y="165858"/>
                  </a:lnTo>
                  <a:lnTo>
                    <a:pt x="1433531" y="167115"/>
                  </a:lnTo>
                  <a:close/>
                </a:path>
                <a:path w="3487420" h="320039">
                  <a:moveTo>
                    <a:pt x="1402203" y="169630"/>
                  </a:moveTo>
                  <a:lnTo>
                    <a:pt x="1403460" y="185346"/>
                  </a:lnTo>
                  <a:lnTo>
                    <a:pt x="1419176" y="184089"/>
                  </a:lnTo>
                  <a:lnTo>
                    <a:pt x="1417815" y="168372"/>
                  </a:lnTo>
                  <a:lnTo>
                    <a:pt x="1402203" y="169630"/>
                  </a:lnTo>
                  <a:close/>
                </a:path>
                <a:path w="3487420" h="320039">
                  <a:moveTo>
                    <a:pt x="1370876" y="172250"/>
                  </a:moveTo>
                  <a:lnTo>
                    <a:pt x="1372133" y="187860"/>
                  </a:lnTo>
                  <a:lnTo>
                    <a:pt x="1387849" y="186603"/>
                  </a:lnTo>
                  <a:lnTo>
                    <a:pt x="1386486" y="170887"/>
                  </a:lnTo>
                  <a:lnTo>
                    <a:pt x="1370876" y="172250"/>
                  </a:lnTo>
                  <a:close/>
                </a:path>
                <a:path w="3487420" h="320039">
                  <a:moveTo>
                    <a:pt x="1339549" y="174764"/>
                  </a:moveTo>
                  <a:lnTo>
                    <a:pt x="1340806" y="190375"/>
                  </a:lnTo>
                  <a:lnTo>
                    <a:pt x="1356522" y="189118"/>
                  </a:lnTo>
                  <a:lnTo>
                    <a:pt x="1355159" y="173507"/>
                  </a:lnTo>
                  <a:lnTo>
                    <a:pt x="1339549" y="174764"/>
                  </a:lnTo>
                  <a:close/>
                </a:path>
                <a:path w="3487420" h="320039">
                  <a:moveTo>
                    <a:pt x="1308220" y="177279"/>
                  </a:moveTo>
                  <a:lnTo>
                    <a:pt x="1309477" y="192995"/>
                  </a:lnTo>
                  <a:lnTo>
                    <a:pt x="1325194" y="191738"/>
                  </a:lnTo>
                  <a:lnTo>
                    <a:pt x="1323832" y="176022"/>
                  </a:lnTo>
                  <a:lnTo>
                    <a:pt x="1308220" y="177279"/>
                  </a:lnTo>
                  <a:close/>
                </a:path>
                <a:path w="3487420" h="320039">
                  <a:moveTo>
                    <a:pt x="1276893" y="179898"/>
                  </a:moveTo>
                  <a:lnTo>
                    <a:pt x="1278150" y="195510"/>
                  </a:lnTo>
                  <a:lnTo>
                    <a:pt x="1293867" y="194251"/>
                  </a:lnTo>
                  <a:lnTo>
                    <a:pt x="1292504" y="178640"/>
                  </a:lnTo>
                  <a:lnTo>
                    <a:pt x="1276893" y="179898"/>
                  </a:lnTo>
                  <a:close/>
                </a:path>
                <a:path w="3487420" h="320039">
                  <a:moveTo>
                    <a:pt x="1245565" y="182412"/>
                  </a:moveTo>
                  <a:lnTo>
                    <a:pt x="1246822" y="198128"/>
                  </a:lnTo>
                  <a:lnTo>
                    <a:pt x="1262538" y="196767"/>
                  </a:lnTo>
                  <a:lnTo>
                    <a:pt x="1261177" y="181155"/>
                  </a:lnTo>
                  <a:lnTo>
                    <a:pt x="1245565" y="182412"/>
                  </a:lnTo>
                  <a:close/>
                </a:path>
                <a:path w="3487420" h="320039">
                  <a:moveTo>
                    <a:pt x="1214236" y="184927"/>
                  </a:moveTo>
                  <a:lnTo>
                    <a:pt x="1215494" y="200643"/>
                  </a:lnTo>
                  <a:lnTo>
                    <a:pt x="1231210" y="199386"/>
                  </a:lnTo>
                  <a:lnTo>
                    <a:pt x="1229848" y="183669"/>
                  </a:lnTo>
                  <a:lnTo>
                    <a:pt x="1214236" y="184927"/>
                  </a:lnTo>
                  <a:close/>
                </a:path>
                <a:path w="3487420" h="320039">
                  <a:moveTo>
                    <a:pt x="1182909" y="187547"/>
                  </a:moveTo>
                  <a:lnTo>
                    <a:pt x="1184167" y="203158"/>
                  </a:lnTo>
                  <a:lnTo>
                    <a:pt x="1199883" y="201900"/>
                  </a:lnTo>
                  <a:lnTo>
                    <a:pt x="1198520" y="186289"/>
                  </a:lnTo>
                  <a:lnTo>
                    <a:pt x="1182909" y="187547"/>
                  </a:lnTo>
                  <a:close/>
                </a:path>
                <a:path w="3487420" h="320039">
                  <a:moveTo>
                    <a:pt x="1151581" y="190060"/>
                  </a:moveTo>
                  <a:lnTo>
                    <a:pt x="1152839" y="205776"/>
                  </a:lnTo>
                  <a:lnTo>
                    <a:pt x="1168554" y="204415"/>
                  </a:lnTo>
                  <a:lnTo>
                    <a:pt x="1167193" y="188803"/>
                  </a:lnTo>
                  <a:lnTo>
                    <a:pt x="1151581" y="190060"/>
                  </a:lnTo>
                  <a:close/>
                </a:path>
                <a:path w="3487420" h="320039">
                  <a:moveTo>
                    <a:pt x="1120254" y="192576"/>
                  </a:moveTo>
                  <a:lnTo>
                    <a:pt x="1121511" y="208292"/>
                  </a:lnTo>
                  <a:lnTo>
                    <a:pt x="1137227" y="207034"/>
                  </a:lnTo>
                  <a:lnTo>
                    <a:pt x="1135866" y="191319"/>
                  </a:lnTo>
                  <a:lnTo>
                    <a:pt x="1120254" y="192576"/>
                  </a:lnTo>
                  <a:close/>
                </a:path>
                <a:path w="3487420" h="320039">
                  <a:moveTo>
                    <a:pt x="1088925" y="195195"/>
                  </a:moveTo>
                  <a:lnTo>
                    <a:pt x="1090183" y="210807"/>
                  </a:lnTo>
                  <a:lnTo>
                    <a:pt x="1105899" y="209550"/>
                  </a:lnTo>
                  <a:lnTo>
                    <a:pt x="1104538" y="193937"/>
                  </a:lnTo>
                  <a:lnTo>
                    <a:pt x="1088925" y="195195"/>
                  </a:lnTo>
                  <a:close/>
                </a:path>
                <a:path w="3487420" h="320039">
                  <a:moveTo>
                    <a:pt x="1057598" y="197709"/>
                  </a:moveTo>
                  <a:lnTo>
                    <a:pt x="1058856" y="213426"/>
                  </a:lnTo>
                  <a:lnTo>
                    <a:pt x="1074572" y="212064"/>
                  </a:lnTo>
                  <a:lnTo>
                    <a:pt x="1073209" y="196452"/>
                  </a:lnTo>
                  <a:lnTo>
                    <a:pt x="1057598" y="197709"/>
                  </a:lnTo>
                  <a:close/>
                </a:path>
                <a:path w="3487420" h="320039">
                  <a:moveTo>
                    <a:pt x="1026270" y="200224"/>
                  </a:moveTo>
                  <a:lnTo>
                    <a:pt x="1027527" y="215940"/>
                  </a:lnTo>
                  <a:lnTo>
                    <a:pt x="1043244" y="214683"/>
                  </a:lnTo>
                  <a:lnTo>
                    <a:pt x="1041882" y="198967"/>
                  </a:lnTo>
                  <a:lnTo>
                    <a:pt x="1026270" y="200224"/>
                  </a:lnTo>
                  <a:close/>
                </a:path>
                <a:path w="3487420" h="320039">
                  <a:moveTo>
                    <a:pt x="994943" y="202844"/>
                  </a:moveTo>
                  <a:lnTo>
                    <a:pt x="996200" y="218455"/>
                  </a:lnTo>
                  <a:lnTo>
                    <a:pt x="1011916" y="217197"/>
                  </a:lnTo>
                  <a:lnTo>
                    <a:pt x="1010554" y="201587"/>
                  </a:lnTo>
                  <a:lnTo>
                    <a:pt x="994943" y="202844"/>
                  </a:lnTo>
                  <a:close/>
                </a:path>
                <a:path w="3487420" h="320039">
                  <a:moveTo>
                    <a:pt x="963616" y="205357"/>
                  </a:moveTo>
                  <a:lnTo>
                    <a:pt x="964872" y="221073"/>
                  </a:lnTo>
                  <a:lnTo>
                    <a:pt x="980484" y="219712"/>
                  </a:lnTo>
                  <a:lnTo>
                    <a:pt x="979227" y="204100"/>
                  </a:lnTo>
                  <a:lnTo>
                    <a:pt x="963616" y="205357"/>
                  </a:lnTo>
                  <a:close/>
                </a:path>
                <a:path w="3487420" h="320039">
                  <a:moveTo>
                    <a:pt x="932287" y="207873"/>
                  </a:moveTo>
                  <a:lnTo>
                    <a:pt x="933545" y="223588"/>
                  </a:lnTo>
                  <a:lnTo>
                    <a:pt x="949156" y="222331"/>
                  </a:lnTo>
                  <a:lnTo>
                    <a:pt x="947900" y="206615"/>
                  </a:lnTo>
                  <a:lnTo>
                    <a:pt x="932287" y="207873"/>
                  </a:lnTo>
                  <a:close/>
                </a:path>
                <a:path w="3487420" h="320039">
                  <a:moveTo>
                    <a:pt x="900960" y="210492"/>
                  </a:moveTo>
                  <a:lnTo>
                    <a:pt x="902218" y="226104"/>
                  </a:lnTo>
                  <a:lnTo>
                    <a:pt x="917828" y="224847"/>
                  </a:lnTo>
                  <a:lnTo>
                    <a:pt x="916571" y="209235"/>
                  </a:lnTo>
                  <a:lnTo>
                    <a:pt x="900960" y="210492"/>
                  </a:lnTo>
                  <a:close/>
                </a:path>
                <a:path w="3487420" h="320039">
                  <a:moveTo>
                    <a:pt x="869632" y="213006"/>
                  </a:moveTo>
                  <a:lnTo>
                    <a:pt x="870889" y="228723"/>
                  </a:lnTo>
                  <a:lnTo>
                    <a:pt x="886501" y="227465"/>
                  </a:lnTo>
                  <a:lnTo>
                    <a:pt x="885244" y="211749"/>
                  </a:lnTo>
                  <a:lnTo>
                    <a:pt x="869632" y="213006"/>
                  </a:lnTo>
                  <a:close/>
                </a:path>
                <a:path w="3487420" h="320039">
                  <a:moveTo>
                    <a:pt x="838304" y="215626"/>
                  </a:moveTo>
                  <a:lnTo>
                    <a:pt x="839561" y="231237"/>
                  </a:lnTo>
                  <a:lnTo>
                    <a:pt x="855173" y="229980"/>
                  </a:lnTo>
                  <a:lnTo>
                    <a:pt x="853916" y="214264"/>
                  </a:lnTo>
                  <a:lnTo>
                    <a:pt x="838304" y="215626"/>
                  </a:lnTo>
                  <a:close/>
                </a:path>
                <a:path w="3487420" h="320039">
                  <a:moveTo>
                    <a:pt x="806977" y="218140"/>
                  </a:moveTo>
                  <a:lnTo>
                    <a:pt x="808234" y="233752"/>
                  </a:lnTo>
                  <a:lnTo>
                    <a:pt x="823846" y="232495"/>
                  </a:lnTo>
                  <a:lnTo>
                    <a:pt x="822587" y="216884"/>
                  </a:lnTo>
                  <a:lnTo>
                    <a:pt x="806977" y="218140"/>
                  </a:lnTo>
                  <a:close/>
                </a:path>
                <a:path w="3487420" h="320039">
                  <a:moveTo>
                    <a:pt x="775649" y="220656"/>
                  </a:moveTo>
                  <a:lnTo>
                    <a:pt x="776907" y="236372"/>
                  </a:lnTo>
                  <a:lnTo>
                    <a:pt x="792518" y="235115"/>
                  </a:lnTo>
                  <a:lnTo>
                    <a:pt x="791260" y="219398"/>
                  </a:lnTo>
                  <a:lnTo>
                    <a:pt x="775649" y="220656"/>
                  </a:lnTo>
                  <a:close/>
                </a:path>
                <a:path w="3487420" h="320039">
                  <a:moveTo>
                    <a:pt x="744321" y="223274"/>
                  </a:moveTo>
                  <a:lnTo>
                    <a:pt x="745578" y="238887"/>
                  </a:lnTo>
                  <a:lnTo>
                    <a:pt x="761189" y="237629"/>
                  </a:lnTo>
                  <a:lnTo>
                    <a:pt x="759933" y="221913"/>
                  </a:lnTo>
                  <a:lnTo>
                    <a:pt x="744321" y="223274"/>
                  </a:lnTo>
                  <a:close/>
                </a:path>
                <a:path w="3487420" h="320039">
                  <a:moveTo>
                    <a:pt x="712993" y="225789"/>
                  </a:moveTo>
                  <a:lnTo>
                    <a:pt x="714250" y="241401"/>
                  </a:lnTo>
                  <a:lnTo>
                    <a:pt x="729862" y="240144"/>
                  </a:lnTo>
                  <a:lnTo>
                    <a:pt x="728605" y="224532"/>
                  </a:lnTo>
                  <a:lnTo>
                    <a:pt x="712993" y="225789"/>
                  </a:lnTo>
                  <a:close/>
                </a:path>
                <a:path w="3487420" h="320039">
                  <a:moveTo>
                    <a:pt x="681666" y="228304"/>
                  </a:moveTo>
                  <a:lnTo>
                    <a:pt x="682923" y="244020"/>
                  </a:lnTo>
                  <a:lnTo>
                    <a:pt x="698534" y="242763"/>
                  </a:lnTo>
                  <a:lnTo>
                    <a:pt x="697276" y="227046"/>
                  </a:lnTo>
                  <a:lnTo>
                    <a:pt x="681666" y="228304"/>
                  </a:lnTo>
                  <a:close/>
                </a:path>
                <a:path w="3487420" h="320039">
                  <a:moveTo>
                    <a:pt x="650337" y="230924"/>
                  </a:moveTo>
                  <a:lnTo>
                    <a:pt x="651595" y="246534"/>
                  </a:lnTo>
                  <a:lnTo>
                    <a:pt x="667207" y="245277"/>
                  </a:lnTo>
                  <a:lnTo>
                    <a:pt x="665949" y="229561"/>
                  </a:lnTo>
                  <a:lnTo>
                    <a:pt x="650337" y="230924"/>
                  </a:lnTo>
                  <a:close/>
                </a:path>
                <a:path w="3487420" h="320039">
                  <a:moveTo>
                    <a:pt x="619010" y="233438"/>
                  </a:moveTo>
                  <a:lnTo>
                    <a:pt x="620267" y="249049"/>
                  </a:lnTo>
                  <a:lnTo>
                    <a:pt x="635878" y="247792"/>
                  </a:lnTo>
                  <a:lnTo>
                    <a:pt x="634621" y="232181"/>
                  </a:lnTo>
                  <a:lnTo>
                    <a:pt x="619010" y="233438"/>
                  </a:lnTo>
                  <a:close/>
                </a:path>
                <a:path w="3487420" h="320039">
                  <a:moveTo>
                    <a:pt x="587682" y="235953"/>
                  </a:moveTo>
                  <a:lnTo>
                    <a:pt x="588939" y="251669"/>
                  </a:lnTo>
                  <a:lnTo>
                    <a:pt x="604551" y="250412"/>
                  </a:lnTo>
                  <a:lnTo>
                    <a:pt x="603294" y="234696"/>
                  </a:lnTo>
                  <a:lnTo>
                    <a:pt x="587682" y="235953"/>
                  </a:lnTo>
                  <a:close/>
                </a:path>
                <a:path w="3487420" h="320039">
                  <a:moveTo>
                    <a:pt x="556355" y="238572"/>
                  </a:moveTo>
                  <a:lnTo>
                    <a:pt x="557612" y="254184"/>
                  </a:lnTo>
                  <a:lnTo>
                    <a:pt x="573223" y="252926"/>
                  </a:lnTo>
                  <a:lnTo>
                    <a:pt x="571966" y="237210"/>
                  </a:lnTo>
                  <a:lnTo>
                    <a:pt x="556355" y="238572"/>
                  </a:lnTo>
                  <a:close/>
                </a:path>
                <a:path w="3487420" h="320039">
                  <a:moveTo>
                    <a:pt x="525028" y="241086"/>
                  </a:moveTo>
                  <a:lnTo>
                    <a:pt x="526285" y="256802"/>
                  </a:lnTo>
                  <a:lnTo>
                    <a:pt x="541896" y="255441"/>
                  </a:lnTo>
                  <a:lnTo>
                    <a:pt x="540638" y="239829"/>
                  </a:lnTo>
                  <a:lnTo>
                    <a:pt x="525028" y="241086"/>
                  </a:lnTo>
                  <a:close/>
                </a:path>
                <a:path w="3487420" h="320039">
                  <a:moveTo>
                    <a:pt x="493699" y="243601"/>
                  </a:moveTo>
                  <a:lnTo>
                    <a:pt x="494957" y="259317"/>
                  </a:lnTo>
                  <a:lnTo>
                    <a:pt x="510569" y="258060"/>
                  </a:lnTo>
                  <a:lnTo>
                    <a:pt x="509311" y="242343"/>
                  </a:lnTo>
                  <a:lnTo>
                    <a:pt x="493699" y="243601"/>
                  </a:lnTo>
                  <a:close/>
                </a:path>
                <a:path w="3487420" h="320039">
                  <a:moveTo>
                    <a:pt x="462371" y="246221"/>
                  </a:moveTo>
                  <a:lnTo>
                    <a:pt x="463628" y="261832"/>
                  </a:lnTo>
                  <a:lnTo>
                    <a:pt x="479240" y="260574"/>
                  </a:lnTo>
                  <a:lnTo>
                    <a:pt x="477983" y="244963"/>
                  </a:lnTo>
                  <a:lnTo>
                    <a:pt x="462371" y="246221"/>
                  </a:lnTo>
                  <a:close/>
                </a:path>
                <a:path w="3487420" h="320039">
                  <a:moveTo>
                    <a:pt x="431044" y="248735"/>
                  </a:moveTo>
                  <a:lnTo>
                    <a:pt x="432301" y="264452"/>
                  </a:lnTo>
                  <a:lnTo>
                    <a:pt x="447913" y="263089"/>
                  </a:lnTo>
                  <a:lnTo>
                    <a:pt x="446655" y="247478"/>
                  </a:lnTo>
                  <a:lnTo>
                    <a:pt x="431044" y="248735"/>
                  </a:lnTo>
                  <a:close/>
                </a:path>
                <a:path w="3487420" h="320039">
                  <a:moveTo>
                    <a:pt x="399717" y="251250"/>
                  </a:moveTo>
                  <a:lnTo>
                    <a:pt x="400974" y="266966"/>
                  </a:lnTo>
                  <a:lnTo>
                    <a:pt x="416585" y="265709"/>
                  </a:lnTo>
                  <a:lnTo>
                    <a:pt x="415328" y="249993"/>
                  </a:lnTo>
                  <a:lnTo>
                    <a:pt x="399717" y="251250"/>
                  </a:lnTo>
                  <a:close/>
                </a:path>
                <a:path w="3487420" h="320039">
                  <a:moveTo>
                    <a:pt x="368388" y="253869"/>
                  </a:moveTo>
                  <a:lnTo>
                    <a:pt x="369646" y="269481"/>
                  </a:lnTo>
                  <a:lnTo>
                    <a:pt x="385257" y="268224"/>
                  </a:lnTo>
                  <a:lnTo>
                    <a:pt x="384001" y="252611"/>
                  </a:lnTo>
                  <a:lnTo>
                    <a:pt x="368388" y="253869"/>
                  </a:lnTo>
                  <a:close/>
                </a:path>
                <a:path w="3487420" h="320039">
                  <a:moveTo>
                    <a:pt x="337060" y="256383"/>
                  </a:moveTo>
                  <a:lnTo>
                    <a:pt x="338317" y="272100"/>
                  </a:lnTo>
                  <a:lnTo>
                    <a:pt x="353929" y="270738"/>
                  </a:lnTo>
                  <a:lnTo>
                    <a:pt x="352672" y="255126"/>
                  </a:lnTo>
                  <a:lnTo>
                    <a:pt x="337060" y="256383"/>
                  </a:lnTo>
                  <a:close/>
                </a:path>
                <a:path w="3487420" h="320039">
                  <a:moveTo>
                    <a:pt x="305733" y="258898"/>
                  </a:moveTo>
                  <a:lnTo>
                    <a:pt x="306990" y="274614"/>
                  </a:lnTo>
                  <a:lnTo>
                    <a:pt x="322601" y="273357"/>
                  </a:lnTo>
                  <a:lnTo>
                    <a:pt x="321344" y="257641"/>
                  </a:lnTo>
                  <a:lnTo>
                    <a:pt x="305733" y="258898"/>
                  </a:lnTo>
                  <a:close/>
                </a:path>
                <a:path w="3487420" h="320039">
                  <a:moveTo>
                    <a:pt x="274405" y="261518"/>
                  </a:moveTo>
                  <a:lnTo>
                    <a:pt x="275662" y="277129"/>
                  </a:lnTo>
                  <a:lnTo>
                    <a:pt x="291274" y="275871"/>
                  </a:lnTo>
                  <a:lnTo>
                    <a:pt x="290017" y="260261"/>
                  </a:lnTo>
                  <a:lnTo>
                    <a:pt x="274405" y="261518"/>
                  </a:lnTo>
                  <a:close/>
                </a:path>
                <a:path w="3487420" h="320039">
                  <a:moveTo>
                    <a:pt x="243077" y="264033"/>
                  </a:moveTo>
                  <a:lnTo>
                    <a:pt x="244335" y="279749"/>
                  </a:lnTo>
                  <a:lnTo>
                    <a:pt x="259946" y="278386"/>
                  </a:lnTo>
                  <a:lnTo>
                    <a:pt x="258688" y="262775"/>
                  </a:lnTo>
                  <a:lnTo>
                    <a:pt x="243077" y="264033"/>
                  </a:lnTo>
                  <a:close/>
                </a:path>
                <a:path w="3487420" h="320039">
                  <a:moveTo>
                    <a:pt x="211750" y="266547"/>
                  </a:moveTo>
                  <a:lnTo>
                    <a:pt x="213008" y="282263"/>
                  </a:lnTo>
                  <a:lnTo>
                    <a:pt x="228619" y="281006"/>
                  </a:lnTo>
                  <a:lnTo>
                    <a:pt x="227361" y="265290"/>
                  </a:lnTo>
                  <a:lnTo>
                    <a:pt x="211750" y="266547"/>
                  </a:lnTo>
                  <a:close/>
                </a:path>
                <a:path w="3487420" h="320039">
                  <a:moveTo>
                    <a:pt x="180422" y="269166"/>
                  </a:moveTo>
                  <a:lnTo>
                    <a:pt x="181679" y="284778"/>
                  </a:lnTo>
                  <a:lnTo>
                    <a:pt x="197290" y="283521"/>
                  </a:lnTo>
                  <a:lnTo>
                    <a:pt x="196034" y="267909"/>
                  </a:lnTo>
                  <a:lnTo>
                    <a:pt x="180422" y="269166"/>
                  </a:lnTo>
                  <a:close/>
                </a:path>
                <a:path w="3487420" h="320039">
                  <a:moveTo>
                    <a:pt x="149094" y="271680"/>
                  </a:moveTo>
                  <a:lnTo>
                    <a:pt x="150351" y="287397"/>
                  </a:lnTo>
                  <a:lnTo>
                    <a:pt x="165963" y="286035"/>
                  </a:lnTo>
                  <a:lnTo>
                    <a:pt x="164706" y="270423"/>
                  </a:lnTo>
                  <a:lnTo>
                    <a:pt x="149094" y="271680"/>
                  </a:lnTo>
                  <a:close/>
                </a:path>
                <a:path w="3487420" h="320039">
                  <a:moveTo>
                    <a:pt x="117661" y="274300"/>
                  </a:moveTo>
                  <a:lnTo>
                    <a:pt x="119024" y="289911"/>
                  </a:lnTo>
                  <a:lnTo>
                    <a:pt x="134635" y="288654"/>
                  </a:lnTo>
                  <a:lnTo>
                    <a:pt x="133377" y="272938"/>
                  </a:lnTo>
                  <a:lnTo>
                    <a:pt x="117661" y="274300"/>
                  </a:lnTo>
                  <a:close/>
                </a:path>
                <a:path w="3487420" h="320039">
                  <a:moveTo>
                    <a:pt x="86334" y="276815"/>
                  </a:moveTo>
                  <a:lnTo>
                    <a:pt x="87696" y="292426"/>
                  </a:lnTo>
                  <a:lnTo>
                    <a:pt x="103308" y="291169"/>
                  </a:lnTo>
                  <a:lnTo>
                    <a:pt x="102050" y="275558"/>
                  </a:lnTo>
                  <a:lnTo>
                    <a:pt x="86334" y="276815"/>
                  </a:lnTo>
                  <a:close/>
                </a:path>
                <a:path w="3487420" h="320039">
                  <a:moveTo>
                    <a:pt x="0" y="291693"/>
                  </a:moveTo>
                  <a:lnTo>
                    <a:pt x="82772" y="318516"/>
                  </a:lnTo>
                  <a:lnTo>
                    <a:pt x="86857" y="319877"/>
                  </a:lnTo>
                  <a:lnTo>
                    <a:pt x="91259" y="317572"/>
                  </a:lnTo>
                  <a:lnTo>
                    <a:pt x="93982" y="309399"/>
                  </a:lnTo>
                  <a:lnTo>
                    <a:pt x="91677" y="304895"/>
                  </a:lnTo>
                  <a:lnTo>
                    <a:pt x="87591" y="303637"/>
                  </a:lnTo>
                  <a:lnTo>
                    <a:pt x="60186" y="294738"/>
                  </a:lnTo>
                  <a:lnTo>
                    <a:pt x="56368" y="295046"/>
                  </a:lnTo>
                  <a:lnTo>
                    <a:pt x="56230" y="293454"/>
                  </a:lnTo>
                  <a:lnTo>
                    <a:pt x="40699" y="288411"/>
                  </a:lnTo>
                  <a:lnTo>
                    <a:pt x="40652" y="296303"/>
                  </a:lnTo>
                  <a:lnTo>
                    <a:pt x="25041" y="297561"/>
                  </a:lnTo>
                  <a:lnTo>
                    <a:pt x="24952" y="296540"/>
                  </a:lnTo>
                  <a:lnTo>
                    <a:pt x="23992" y="297036"/>
                  </a:lnTo>
                  <a:lnTo>
                    <a:pt x="22735" y="282577"/>
                  </a:lnTo>
                  <a:lnTo>
                    <a:pt x="22735" y="279986"/>
                  </a:lnTo>
                  <a:lnTo>
                    <a:pt x="0" y="291693"/>
                  </a:lnTo>
                  <a:close/>
                </a:path>
                <a:path w="3487420" h="320039">
                  <a:moveTo>
                    <a:pt x="55006" y="263370"/>
                  </a:moveTo>
                  <a:lnTo>
                    <a:pt x="55006" y="279330"/>
                  </a:lnTo>
                  <a:lnTo>
                    <a:pt x="58891" y="279019"/>
                  </a:lnTo>
                  <a:lnTo>
                    <a:pt x="88324" y="263823"/>
                  </a:lnTo>
                  <a:lnTo>
                    <a:pt x="89896" y="259107"/>
                  </a:lnTo>
                  <a:lnTo>
                    <a:pt x="85915" y="251354"/>
                  </a:lnTo>
                  <a:lnTo>
                    <a:pt x="81199" y="249887"/>
                  </a:lnTo>
                  <a:lnTo>
                    <a:pt x="55006" y="263370"/>
                  </a:lnTo>
                  <a:close/>
                </a:path>
                <a:path w="3487420" h="320039">
                  <a:moveTo>
                    <a:pt x="55146" y="280952"/>
                  </a:moveTo>
                  <a:lnTo>
                    <a:pt x="56230" y="293454"/>
                  </a:lnTo>
                  <a:lnTo>
                    <a:pt x="60186" y="294738"/>
                  </a:lnTo>
                  <a:lnTo>
                    <a:pt x="71979" y="293789"/>
                  </a:lnTo>
                  <a:lnTo>
                    <a:pt x="70722" y="278072"/>
                  </a:lnTo>
                  <a:lnTo>
                    <a:pt x="58891" y="279019"/>
                  </a:lnTo>
                  <a:lnTo>
                    <a:pt x="55146" y="280952"/>
                  </a:lnTo>
                  <a:close/>
                </a:path>
                <a:path w="3487420" h="320039">
                  <a:moveTo>
                    <a:pt x="56230" y="293454"/>
                  </a:moveTo>
                  <a:lnTo>
                    <a:pt x="56368" y="295046"/>
                  </a:lnTo>
                  <a:lnTo>
                    <a:pt x="60186" y="294738"/>
                  </a:lnTo>
                  <a:lnTo>
                    <a:pt x="56230" y="293454"/>
                  </a:lnTo>
                  <a:close/>
                </a:path>
                <a:path w="3487420" h="320039">
                  <a:moveTo>
                    <a:pt x="55006" y="279330"/>
                  </a:moveTo>
                  <a:lnTo>
                    <a:pt x="55146" y="280952"/>
                  </a:lnTo>
                  <a:lnTo>
                    <a:pt x="58891" y="279019"/>
                  </a:lnTo>
                  <a:lnTo>
                    <a:pt x="55006" y="279330"/>
                  </a:lnTo>
                  <a:close/>
                </a:path>
                <a:path w="3487420" h="320039">
                  <a:moveTo>
                    <a:pt x="23679" y="279501"/>
                  </a:moveTo>
                  <a:lnTo>
                    <a:pt x="23679" y="281948"/>
                  </a:lnTo>
                  <a:lnTo>
                    <a:pt x="39395" y="280587"/>
                  </a:lnTo>
                  <a:lnTo>
                    <a:pt x="40003" y="288184"/>
                  </a:lnTo>
                  <a:lnTo>
                    <a:pt x="40699" y="288411"/>
                  </a:lnTo>
                  <a:lnTo>
                    <a:pt x="55146" y="280952"/>
                  </a:lnTo>
                  <a:lnTo>
                    <a:pt x="55006" y="279330"/>
                  </a:lnTo>
                  <a:lnTo>
                    <a:pt x="55006" y="263370"/>
                  </a:lnTo>
                  <a:lnTo>
                    <a:pt x="23679" y="279501"/>
                  </a:lnTo>
                  <a:close/>
                </a:path>
                <a:path w="3487420" h="320039">
                  <a:moveTo>
                    <a:pt x="40003" y="288184"/>
                  </a:moveTo>
                  <a:lnTo>
                    <a:pt x="40048" y="288747"/>
                  </a:lnTo>
                  <a:lnTo>
                    <a:pt x="40699" y="288411"/>
                  </a:lnTo>
                  <a:lnTo>
                    <a:pt x="40003" y="288184"/>
                  </a:lnTo>
                  <a:close/>
                </a:path>
                <a:path w="3487420" h="320039">
                  <a:moveTo>
                    <a:pt x="24952" y="296540"/>
                  </a:moveTo>
                  <a:lnTo>
                    <a:pt x="25041" y="297561"/>
                  </a:lnTo>
                  <a:lnTo>
                    <a:pt x="40652" y="296303"/>
                  </a:lnTo>
                  <a:lnTo>
                    <a:pt x="40048" y="288747"/>
                  </a:lnTo>
                  <a:lnTo>
                    <a:pt x="24952" y="296540"/>
                  </a:lnTo>
                  <a:close/>
                </a:path>
                <a:path w="3487420" h="320039">
                  <a:moveTo>
                    <a:pt x="40048" y="288747"/>
                  </a:moveTo>
                  <a:lnTo>
                    <a:pt x="40652" y="296303"/>
                  </a:lnTo>
                  <a:lnTo>
                    <a:pt x="40652" y="288435"/>
                  </a:lnTo>
                  <a:lnTo>
                    <a:pt x="40048" y="288747"/>
                  </a:lnTo>
                  <a:close/>
                </a:path>
                <a:path w="3487420" h="320039">
                  <a:moveTo>
                    <a:pt x="23763" y="282911"/>
                  </a:moveTo>
                  <a:lnTo>
                    <a:pt x="24952" y="296540"/>
                  </a:lnTo>
                  <a:lnTo>
                    <a:pt x="40048" y="288747"/>
                  </a:lnTo>
                  <a:lnTo>
                    <a:pt x="40003" y="288184"/>
                  </a:lnTo>
                  <a:lnTo>
                    <a:pt x="23763" y="282911"/>
                  </a:lnTo>
                  <a:close/>
                </a:path>
                <a:path w="3487420" h="320039">
                  <a:moveTo>
                    <a:pt x="23679" y="281948"/>
                  </a:moveTo>
                  <a:lnTo>
                    <a:pt x="23763" y="282911"/>
                  </a:lnTo>
                  <a:lnTo>
                    <a:pt x="40003" y="288184"/>
                  </a:lnTo>
                  <a:lnTo>
                    <a:pt x="39395" y="280587"/>
                  </a:lnTo>
                  <a:lnTo>
                    <a:pt x="23679" y="281948"/>
                  </a:lnTo>
                  <a:close/>
                </a:path>
                <a:path w="3487420" h="320039">
                  <a:moveTo>
                    <a:pt x="22735" y="282577"/>
                  </a:moveTo>
                  <a:lnTo>
                    <a:pt x="23992" y="297036"/>
                  </a:lnTo>
                  <a:lnTo>
                    <a:pt x="24952" y="296540"/>
                  </a:lnTo>
                  <a:lnTo>
                    <a:pt x="23763" y="282911"/>
                  </a:lnTo>
                  <a:lnTo>
                    <a:pt x="22735" y="282577"/>
                  </a:lnTo>
                  <a:close/>
                </a:path>
                <a:path w="3487420" h="320039">
                  <a:moveTo>
                    <a:pt x="22735" y="279986"/>
                  </a:moveTo>
                  <a:lnTo>
                    <a:pt x="22735" y="282577"/>
                  </a:lnTo>
                  <a:lnTo>
                    <a:pt x="23763" y="282911"/>
                  </a:lnTo>
                  <a:lnTo>
                    <a:pt x="23679" y="281948"/>
                  </a:lnTo>
                  <a:lnTo>
                    <a:pt x="23679" y="279501"/>
                  </a:lnTo>
                  <a:lnTo>
                    <a:pt x="22735" y="2799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1501" y="292813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1501" y="2928137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76740" y="2963487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86094" y="2638120"/>
            <a:ext cx="2820035" cy="638810"/>
            <a:chOff x="5786094" y="2638120"/>
            <a:chExt cx="2820035" cy="638810"/>
          </a:xfrm>
        </p:grpSpPr>
        <p:sp>
          <p:nvSpPr>
            <p:cNvPr id="29" name="object 29"/>
            <p:cNvSpPr/>
            <p:nvPr/>
          </p:nvSpPr>
          <p:spPr>
            <a:xfrm>
              <a:off x="5786094" y="2638119"/>
              <a:ext cx="2820035" cy="316230"/>
            </a:xfrm>
            <a:custGeom>
              <a:avLst/>
              <a:gdLst/>
              <a:ahLst/>
              <a:cxnLst/>
              <a:rect l="l" t="t" r="r" b="b"/>
              <a:pathLst>
                <a:path w="2820034" h="316230">
                  <a:moveTo>
                    <a:pt x="20637" y="31851"/>
                  </a:moveTo>
                  <a:lnTo>
                    <a:pt x="6286" y="25679"/>
                  </a:lnTo>
                  <a:lnTo>
                    <a:pt x="0" y="40132"/>
                  </a:lnTo>
                  <a:lnTo>
                    <a:pt x="14452" y="46316"/>
                  </a:lnTo>
                  <a:lnTo>
                    <a:pt x="20637" y="31851"/>
                  </a:lnTo>
                  <a:close/>
                </a:path>
                <a:path w="2820034" h="316230">
                  <a:moveTo>
                    <a:pt x="49555" y="44323"/>
                  </a:moveTo>
                  <a:lnTo>
                    <a:pt x="35090" y="38138"/>
                  </a:lnTo>
                  <a:lnTo>
                    <a:pt x="28917" y="52501"/>
                  </a:lnTo>
                  <a:lnTo>
                    <a:pt x="43370" y="58788"/>
                  </a:lnTo>
                  <a:lnTo>
                    <a:pt x="49555" y="44323"/>
                  </a:lnTo>
                  <a:close/>
                </a:path>
                <a:path w="2820034" h="316230">
                  <a:moveTo>
                    <a:pt x="78473" y="56692"/>
                  </a:moveTo>
                  <a:lnTo>
                    <a:pt x="64008" y="50507"/>
                  </a:lnTo>
                  <a:lnTo>
                    <a:pt x="57835" y="64960"/>
                  </a:lnTo>
                  <a:lnTo>
                    <a:pt x="72186" y="71145"/>
                  </a:lnTo>
                  <a:lnTo>
                    <a:pt x="78473" y="56692"/>
                  </a:lnTo>
                  <a:close/>
                </a:path>
                <a:path w="2820034" h="316230">
                  <a:moveTo>
                    <a:pt x="107289" y="69151"/>
                  </a:moveTo>
                  <a:lnTo>
                    <a:pt x="92824" y="62865"/>
                  </a:lnTo>
                  <a:lnTo>
                    <a:pt x="86639" y="77330"/>
                  </a:lnTo>
                  <a:lnTo>
                    <a:pt x="101104" y="83515"/>
                  </a:lnTo>
                  <a:lnTo>
                    <a:pt x="107289" y="69151"/>
                  </a:lnTo>
                  <a:close/>
                </a:path>
                <a:path w="2820034" h="316230">
                  <a:moveTo>
                    <a:pt x="136207" y="81521"/>
                  </a:moveTo>
                  <a:lnTo>
                    <a:pt x="121742" y="75336"/>
                  </a:lnTo>
                  <a:lnTo>
                    <a:pt x="115557" y="89801"/>
                  </a:lnTo>
                  <a:lnTo>
                    <a:pt x="130022" y="95973"/>
                  </a:lnTo>
                  <a:lnTo>
                    <a:pt x="136207" y="81521"/>
                  </a:lnTo>
                  <a:close/>
                </a:path>
                <a:path w="2820034" h="316230">
                  <a:moveTo>
                    <a:pt x="165125" y="93992"/>
                  </a:moveTo>
                  <a:lnTo>
                    <a:pt x="150660" y="87706"/>
                  </a:lnTo>
                  <a:lnTo>
                    <a:pt x="144373" y="102158"/>
                  </a:lnTo>
                  <a:lnTo>
                    <a:pt x="158838" y="108343"/>
                  </a:lnTo>
                  <a:lnTo>
                    <a:pt x="165125" y="93992"/>
                  </a:lnTo>
                  <a:close/>
                </a:path>
                <a:path w="2820034" h="316230">
                  <a:moveTo>
                    <a:pt x="193929" y="106349"/>
                  </a:moveTo>
                  <a:lnTo>
                    <a:pt x="179476" y="100164"/>
                  </a:lnTo>
                  <a:lnTo>
                    <a:pt x="173291" y="114630"/>
                  </a:lnTo>
                  <a:lnTo>
                    <a:pt x="187756" y="120815"/>
                  </a:lnTo>
                  <a:lnTo>
                    <a:pt x="193929" y="106349"/>
                  </a:lnTo>
                  <a:close/>
                </a:path>
                <a:path w="2820034" h="316230">
                  <a:moveTo>
                    <a:pt x="222846" y="118719"/>
                  </a:moveTo>
                  <a:lnTo>
                    <a:pt x="208394" y="112534"/>
                  </a:lnTo>
                  <a:lnTo>
                    <a:pt x="202209" y="126987"/>
                  </a:lnTo>
                  <a:lnTo>
                    <a:pt x="216674" y="133172"/>
                  </a:lnTo>
                  <a:lnTo>
                    <a:pt x="222846" y="118719"/>
                  </a:lnTo>
                  <a:close/>
                </a:path>
                <a:path w="2820034" h="316230">
                  <a:moveTo>
                    <a:pt x="251663" y="131178"/>
                  </a:moveTo>
                  <a:lnTo>
                    <a:pt x="237312" y="125006"/>
                  </a:lnTo>
                  <a:lnTo>
                    <a:pt x="231025" y="139458"/>
                  </a:lnTo>
                  <a:lnTo>
                    <a:pt x="245478" y="145643"/>
                  </a:lnTo>
                  <a:lnTo>
                    <a:pt x="251663" y="131178"/>
                  </a:lnTo>
                  <a:close/>
                </a:path>
                <a:path w="2820034" h="316230">
                  <a:moveTo>
                    <a:pt x="280581" y="143548"/>
                  </a:moveTo>
                  <a:lnTo>
                    <a:pt x="266128" y="137363"/>
                  </a:lnTo>
                  <a:lnTo>
                    <a:pt x="259943" y="151828"/>
                  </a:lnTo>
                  <a:lnTo>
                    <a:pt x="274396" y="158000"/>
                  </a:lnTo>
                  <a:lnTo>
                    <a:pt x="280581" y="143548"/>
                  </a:lnTo>
                  <a:close/>
                </a:path>
                <a:path w="2820034" h="316230">
                  <a:moveTo>
                    <a:pt x="309499" y="156019"/>
                  </a:moveTo>
                  <a:lnTo>
                    <a:pt x="295046" y="149834"/>
                  </a:lnTo>
                  <a:lnTo>
                    <a:pt x="288861" y="164185"/>
                  </a:lnTo>
                  <a:lnTo>
                    <a:pt x="303212" y="170472"/>
                  </a:lnTo>
                  <a:lnTo>
                    <a:pt x="309499" y="156019"/>
                  </a:lnTo>
                  <a:close/>
                </a:path>
                <a:path w="2820034" h="316230">
                  <a:moveTo>
                    <a:pt x="338315" y="168376"/>
                  </a:moveTo>
                  <a:lnTo>
                    <a:pt x="323850" y="162191"/>
                  </a:lnTo>
                  <a:lnTo>
                    <a:pt x="317677" y="176657"/>
                  </a:lnTo>
                  <a:lnTo>
                    <a:pt x="332130" y="182841"/>
                  </a:lnTo>
                  <a:lnTo>
                    <a:pt x="338315" y="168376"/>
                  </a:lnTo>
                  <a:close/>
                </a:path>
                <a:path w="2820034" h="316230">
                  <a:moveTo>
                    <a:pt x="367233" y="180848"/>
                  </a:moveTo>
                  <a:lnTo>
                    <a:pt x="352767" y="174663"/>
                  </a:lnTo>
                  <a:lnTo>
                    <a:pt x="346595" y="189014"/>
                  </a:lnTo>
                  <a:lnTo>
                    <a:pt x="361048" y="195300"/>
                  </a:lnTo>
                  <a:lnTo>
                    <a:pt x="367233" y="180848"/>
                  </a:lnTo>
                  <a:close/>
                </a:path>
                <a:path w="2820034" h="316230">
                  <a:moveTo>
                    <a:pt x="396151" y="193205"/>
                  </a:moveTo>
                  <a:lnTo>
                    <a:pt x="381685" y="187032"/>
                  </a:lnTo>
                  <a:lnTo>
                    <a:pt x="375399" y="201485"/>
                  </a:lnTo>
                  <a:lnTo>
                    <a:pt x="389864" y="207670"/>
                  </a:lnTo>
                  <a:lnTo>
                    <a:pt x="396151" y="193205"/>
                  </a:lnTo>
                  <a:close/>
                </a:path>
                <a:path w="2820034" h="316230">
                  <a:moveTo>
                    <a:pt x="424967" y="205676"/>
                  </a:moveTo>
                  <a:lnTo>
                    <a:pt x="410502" y="199390"/>
                  </a:lnTo>
                  <a:lnTo>
                    <a:pt x="404317" y="213855"/>
                  </a:lnTo>
                  <a:lnTo>
                    <a:pt x="418782" y="220027"/>
                  </a:lnTo>
                  <a:lnTo>
                    <a:pt x="424967" y="205676"/>
                  </a:lnTo>
                  <a:close/>
                </a:path>
                <a:path w="2820034" h="316230">
                  <a:moveTo>
                    <a:pt x="453885" y="218046"/>
                  </a:moveTo>
                  <a:lnTo>
                    <a:pt x="439420" y="211861"/>
                  </a:lnTo>
                  <a:lnTo>
                    <a:pt x="433235" y="226314"/>
                  </a:lnTo>
                  <a:lnTo>
                    <a:pt x="447700" y="232498"/>
                  </a:lnTo>
                  <a:lnTo>
                    <a:pt x="453885" y="218046"/>
                  </a:lnTo>
                  <a:close/>
                </a:path>
                <a:path w="2820034" h="316230">
                  <a:moveTo>
                    <a:pt x="482688" y="230505"/>
                  </a:moveTo>
                  <a:lnTo>
                    <a:pt x="468337" y="224218"/>
                  </a:lnTo>
                  <a:lnTo>
                    <a:pt x="462051" y="238683"/>
                  </a:lnTo>
                  <a:lnTo>
                    <a:pt x="476516" y="244868"/>
                  </a:lnTo>
                  <a:lnTo>
                    <a:pt x="482688" y="230505"/>
                  </a:lnTo>
                  <a:close/>
                </a:path>
                <a:path w="2820034" h="316230">
                  <a:moveTo>
                    <a:pt x="511606" y="242874"/>
                  </a:moveTo>
                  <a:lnTo>
                    <a:pt x="497154" y="236689"/>
                  </a:lnTo>
                  <a:lnTo>
                    <a:pt x="490969" y="251155"/>
                  </a:lnTo>
                  <a:lnTo>
                    <a:pt x="505434" y="257327"/>
                  </a:lnTo>
                  <a:lnTo>
                    <a:pt x="511606" y="242874"/>
                  </a:lnTo>
                  <a:close/>
                </a:path>
                <a:path w="2820034" h="316230">
                  <a:moveTo>
                    <a:pt x="540524" y="255231"/>
                  </a:moveTo>
                  <a:lnTo>
                    <a:pt x="526072" y="249059"/>
                  </a:lnTo>
                  <a:lnTo>
                    <a:pt x="519887" y="263512"/>
                  </a:lnTo>
                  <a:lnTo>
                    <a:pt x="534238" y="269697"/>
                  </a:lnTo>
                  <a:lnTo>
                    <a:pt x="540524" y="255231"/>
                  </a:lnTo>
                  <a:close/>
                </a:path>
                <a:path w="2820034" h="316230">
                  <a:moveTo>
                    <a:pt x="603605" y="290969"/>
                  </a:moveTo>
                  <a:lnTo>
                    <a:pt x="587883" y="274764"/>
                  </a:lnTo>
                  <a:lnTo>
                    <a:pt x="569341" y="255638"/>
                  </a:lnTo>
                  <a:lnTo>
                    <a:pt x="540004" y="225374"/>
                  </a:lnTo>
                  <a:lnTo>
                    <a:pt x="535076" y="225374"/>
                  </a:lnTo>
                  <a:lnTo>
                    <a:pt x="531939" y="228307"/>
                  </a:lnTo>
                  <a:lnTo>
                    <a:pt x="528789" y="231343"/>
                  </a:lnTo>
                  <a:lnTo>
                    <a:pt x="528688" y="236372"/>
                  </a:lnTo>
                  <a:lnTo>
                    <a:pt x="554342" y="262775"/>
                  </a:lnTo>
                  <a:lnTo>
                    <a:pt x="549224" y="274650"/>
                  </a:lnTo>
                  <a:lnTo>
                    <a:pt x="548703" y="274650"/>
                  </a:lnTo>
                  <a:lnTo>
                    <a:pt x="516636" y="274307"/>
                  </a:lnTo>
                  <a:lnTo>
                    <a:pt x="512343" y="274307"/>
                  </a:lnTo>
                  <a:lnTo>
                    <a:pt x="508889" y="277660"/>
                  </a:lnTo>
                  <a:lnTo>
                    <a:pt x="508889" y="282054"/>
                  </a:lnTo>
                  <a:lnTo>
                    <a:pt x="508787" y="286359"/>
                  </a:lnTo>
                  <a:lnTo>
                    <a:pt x="512343" y="289915"/>
                  </a:lnTo>
                  <a:lnTo>
                    <a:pt x="516636" y="290017"/>
                  </a:lnTo>
                  <a:lnTo>
                    <a:pt x="603605" y="290969"/>
                  </a:lnTo>
                  <a:close/>
                </a:path>
                <a:path w="2820034" h="316230">
                  <a:moveTo>
                    <a:pt x="697585" y="304901"/>
                  </a:moveTo>
                  <a:lnTo>
                    <a:pt x="695071" y="300609"/>
                  </a:lnTo>
                  <a:lnTo>
                    <a:pt x="663092" y="291833"/>
                  </a:lnTo>
                  <a:lnTo>
                    <a:pt x="668248" y="291172"/>
                  </a:lnTo>
                  <a:lnTo>
                    <a:pt x="666254" y="275564"/>
                  </a:lnTo>
                  <a:lnTo>
                    <a:pt x="661060" y="276225"/>
                  </a:lnTo>
                  <a:lnTo>
                    <a:pt x="686066" y="261835"/>
                  </a:lnTo>
                  <a:lnTo>
                    <a:pt x="689838" y="259740"/>
                  </a:lnTo>
                  <a:lnTo>
                    <a:pt x="691095" y="254927"/>
                  </a:lnTo>
                  <a:lnTo>
                    <a:pt x="689000" y="251155"/>
                  </a:lnTo>
                  <a:lnTo>
                    <a:pt x="686790" y="247383"/>
                  </a:lnTo>
                  <a:lnTo>
                    <a:pt x="681977" y="246126"/>
                  </a:lnTo>
                  <a:lnTo>
                    <a:pt x="678205" y="248221"/>
                  </a:lnTo>
                  <a:lnTo>
                    <a:pt x="652081" y="263258"/>
                  </a:lnTo>
                  <a:lnTo>
                    <a:pt x="652081" y="288810"/>
                  </a:lnTo>
                  <a:lnTo>
                    <a:pt x="643356" y="286423"/>
                  </a:lnTo>
                  <a:lnTo>
                    <a:pt x="651205" y="281901"/>
                  </a:lnTo>
                  <a:lnTo>
                    <a:pt x="652081" y="288810"/>
                  </a:lnTo>
                  <a:lnTo>
                    <a:pt x="652081" y="263258"/>
                  </a:lnTo>
                  <a:lnTo>
                    <a:pt x="650646" y="264083"/>
                  </a:lnTo>
                  <a:lnTo>
                    <a:pt x="622147" y="280492"/>
                  </a:lnTo>
                  <a:lnTo>
                    <a:pt x="602869" y="291592"/>
                  </a:lnTo>
                  <a:lnTo>
                    <a:pt x="686790" y="314642"/>
                  </a:lnTo>
                  <a:lnTo>
                    <a:pt x="690880" y="315696"/>
                  </a:lnTo>
                  <a:lnTo>
                    <a:pt x="695286" y="313283"/>
                  </a:lnTo>
                  <a:lnTo>
                    <a:pt x="697585" y="304901"/>
                  </a:lnTo>
                  <a:close/>
                </a:path>
                <a:path w="2820034" h="316230">
                  <a:moveTo>
                    <a:pt x="699477" y="287197"/>
                  </a:moveTo>
                  <a:lnTo>
                    <a:pt x="697484" y="271576"/>
                  </a:lnTo>
                  <a:lnTo>
                    <a:pt x="681875" y="273570"/>
                  </a:lnTo>
                  <a:lnTo>
                    <a:pt x="683856" y="289179"/>
                  </a:lnTo>
                  <a:lnTo>
                    <a:pt x="699477" y="287197"/>
                  </a:lnTo>
                  <a:close/>
                </a:path>
                <a:path w="2820034" h="316230">
                  <a:moveTo>
                    <a:pt x="730592" y="283210"/>
                  </a:moveTo>
                  <a:lnTo>
                    <a:pt x="728599" y="267601"/>
                  </a:lnTo>
                  <a:lnTo>
                    <a:pt x="713092" y="269595"/>
                  </a:lnTo>
                  <a:lnTo>
                    <a:pt x="715086" y="285203"/>
                  </a:lnTo>
                  <a:lnTo>
                    <a:pt x="730592" y="283210"/>
                  </a:lnTo>
                  <a:close/>
                </a:path>
                <a:path w="2820034" h="316230">
                  <a:moveTo>
                    <a:pt x="761809" y="279234"/>
                  </a:moveTo>
                  <a:lnTo>
                    <a:pt x="759828" y="263613"/>
                  </a:lnTo>
                  <a:lnTo>
                    <a:pt x="744207" y="265607"/>
                  </a:lnTo>
                  <a:lnTo>
                    <a:pt x="746201" y="281216"/>
                  </a:lnTo>
                  <a:lnTo>
                    <a:pt x="761809" y="279234"/>
                  </a:lnTo>
                  <a:close/>
                </a:path>
                <a:path w="2820034" h="316230">
                  <a:moveTo>
                    <a:pt x="793038" y="275145"/>
                  </a:moveTo>
                  <a:lnTo>
                    <a:pt x="790943" y="259638"/>
                  </a:lnTo>
                  <a:lnTo>
                    <a:pt x="775436" y="261632"/>
                  </a:lnTo>
                  <a:lnTo>
                    <a:pt x="777430" y="277139"/>
                  </a:lnTo>
                  <a:lnTo>
                    <a:pt x="793038" y="275145"/>
                  </a:lnTo>
                  <a:close/>
                </a:path>
                <a:path w="2820034" h="316230">
                  <a:moveTo>
                    <a:pt x="824153" y="271157"/>
                  </a:moveTo>
                  <a:lnTo>
                    <a:pt x="822159" y="255549"/>
                  </a:lnTo>
                  <a:lnTo>
                    <a:pt x="806551" y="257644"/>
                  </a:lnTo>
                  <a:lnTo>
                    <a:pt x="808545" y="273151"/>
                  </a:lnTo>
                  <a:lnTo>
                    <a:pt x="824153" y="271157"/>
                  </a:lnTo>
                  <a:close/>
                </a:path>
                <a:path w="2820034" h="316230">
                  <a:moveTo>
                    <a:pt x="855383" y="267182"/>
                  </a:moveTo>
                  <a:lnTo>
                    <a:pt x="853389" y="251574"/>
                  </a:lnTo>
                  <a:lnTo>
                    <a:pt x="837780" y="253555"/>
                  </a:lnTo>
                  <a:lnTo>
                    <a:pt x="839762" y="269176"/>
                  </a:lnTo>
                  <a:lnTo>
                    <a:pt x="855383" y="267182"/>
                  </a:lnTo>
                  <a:close/>
                </a:path>
                <a:path w="2820034" h="316230">
                  <a:moveTo>
                    <a:pt x="886498" y="263194"/>
                  </a:moveTo>
                  <a:lnTo>
                    <a:pt x="884504" y="247586"/>
                  </a:lnTo>
                  <a:lnTo>
                    <a:pt x="868895" y="249580"/>
                  </a:lnTo>
                  <a:lnTo>
                    <a:pt x="870889" y="265188"/>
                  </a:lnTo>
                  <a:lnTo>
                    <a:pt x="886498" y="263194"/>
                  </a:lnTo>
                  <a:close/>
                </a:path>
                <a:path w="2820034" h="316230">
                  <a:moveTo>
                    <a:pt x="917714" y="259219"/>
                  </a:moveTo>
                  <a:lnTo>
                    <a:pt x="915733" y="243611"/>
                  </a:lnTo>
                  <a:lnTo>
                    <a:pt x="900112" y="245592"/>
                  </a:lnTo>
                  <a:lnTo>
                    <a:pt x="902106" y="261213"/>
                  </a:lnTo>
                  <a:lnTo>
                    <a:pt x="917714" y="259219"/>
                  </a:lnTo>
                  <a:close/>
                </a:path>
                <a:path w="2820034" h="316230">
                  <a:moveTo>
                    <a:pt x="948842" y="255231"/>
                  </a:moveTo>
                  <a:lnTo>
                    <a:pt x="946848" y="239623"/>
                  </a:lnTo>
                  <a:lnTo>
                    <a:pt x="931341" y="241617"/>
                  </a:lnTo>
                  <a:lnTo>
                    <a:pt x="933335" y="257225"/>
                  </a:lnTo>
                  <a:lnTo>
                    <a:pt x="948842" y="255231"/>
                  </a:lnTo>
                  <a:close/>
                </a:path>
                <a:path w="2820034" h="316230">
                  <a:moveTo>
                    <a:pt x="980059" y="251256"/>
                  </a:moveTo>
                  <a:lnTo>
                    <a:pt x="978065" y="235648"/>
                  </a:lnTo>
                  <a:lnTo>
                    <a:pt x="962456" y="237629"/>
                  </a:lnTo>
                  <a:lnTo>
                    <a:pt x="964450" y="253250"/>
                  </a:lnTo>
                  <a:lnTo>
                    <a:pt x="980059" y="251256"/>
                  </a:lnTo>
                  <a:close/>
                </a:path>
                <a:path w="2820034" h="316230">
                  <a:moveTo>
                    <a:pt x="1011288" y="247269"/>
                  </a:moveTo>
                  <a:lnTo>
                    <a:pt x="1009192" y="231660"/>
                  </a:lnTo>
                  <a:lnTo>
                    <a:pt x="993686" y="233654"/>
                  </a:lnTo>
                  <a:lnTo>
                    <a:pt x="995667" y="249262"/>
                  </a:lnTo>
                  <a:lnTo>
                    <a:pt x="1011288" y="247269"/>
                  </a:lnTo>
                  <a:close/>
                </a:path>
                <a:path w="2820034" h="316230">
                  <a:moveTo>
                    <a:pt x="1042403" y="243192"/>
                  </a:moveTo>
                  <a:lnTo>
                    <a:pt x="1040409" y="227685"/>
                  </a:lnTo>
                  <a:lnTo>
                    <a:pt x="1024801" y="229666"/>
                  </a:lnTo>
                  <a:lnTo>
                    <a:pt x="1026795" y="245173"/>
                  </a:lnTo>
                  <a:lnTo>
                    <a:pt x="1042403" y="243192"/>
                  </a:lnTo>
                  <a:close/>
                </a:path>
                <a:path w="2820034" h="316230">
                  <a:moveTo>
                    <a:pt x="1073619" y="239204"/>
                  </a:moveTo>
                  <a:lnTo>
                    <a:pt x="1071638" y="223596"/>
                  </a:lnTo>
                  <a:lnTo>
                    <a:pt x="1056017" y="225691"/>
                  </a:lnTo>
                  <a:lnTo>
                    <a:pt x="1058011" y="241198"/>
                  </a:lnTo>
                  <a:lnTo>
                    <a:pt x="1073619" y="239204"/>
                  </a:lnTo>
                  <a:close/>
                </a:path>
                <a:path w="2820034" h="316230">
                  <a:moveTo>
                    <a:pt x="1104747" y="235229"/>
                  </a:moveTo>
                  <a:lnTo>
                    <a:pt x="1102753" y="219608"/>
                  </a:lnTo>
                  <a:lnTo>
                    <a:pt x="1087145" y="221602"/>
                  </a:lnTo>
                  <a:lnTo>
                    <a:pt x="1089126" y="237210"/>
                  </a:lnTo>
                  <a:lnTo>
                    <a:pt x="1104747" y="235229"/>
                  </a:lnTo>
                  <a:close/>
                </a:path>
                <a:path w="2820034" h="316230">
                  <a:moveTo>
                    <a:pt x="1135964" y="231241"/>
                  </a:moveTo>
                  <a:lnTo>
                    <a:pt x="1133970" y="215633"/>
                  </a:lnTo>
                  <a:lnTo>
                    <a:pt x="1118362" y="217627"/>
                  </a:lnTo>
                  <a:lnTo>
                    <a:pt x="1120355" y="233235"/>
                  </a:lnTo>
                  <a:lnTo>
                    <a:pt x="1135964" y="231241"/>
                  </a:lnTo>
                  <a:close/>
                </a:path>
                <a:path w="2820034" h="316230">
                  <a:moveTo>
                    <a:pt x="1167079" y="227266"/>
                  </a:moveTo>
                  <a:lnTo>
                    <a:pt x="1165098" y="211645"/>
                  </a:lnTo>
                  <a:lnTo>
                    <a:pt x="1149477" y="213639"/>
                  </a:lnTo>
                  <a:lnTo>
                    <a:pt x="1151572" y="229247"/>
                  </a:lnTo>
                  <a:lnTo>
                    <a:pt x="1167079" y="227266"/>
                  </a:lnTo>
                  <a:close/>
                </a:path>
                <a:path w="2820034" h="316230">
                  <a:moveTo>
                    <a:pt x="1198308" y="223278"/>
                  </a:moveTo>
                  <a:lnTo>
                    <a:pt x="1196314" y="207670"/>
                  </a:lnTo>
                  <a:lnTo>
                    <a:pt x="1180706" y="209664"/>
                  </a:lnTo>
                  <a:lnTo>
                    <a:pt x="1182700" y="225272"/>
                  </a:lnTo>
                  <a:lnTo>
                    <a:pt x="1198308" y="223278"/>
                  </a:lnTo>
                  <a:close/>
                </a:path>
                <a:path w="2820034" h="316230">
                  <a:moveTo>
                    <a:pt x="1229423" y="219303"/>
                  </a:moveTo>
                  <a:lnTo>
                    <a:pt x="1227429" y="203682"/>
                  </a:lnTo>
                  <a:lnTo>
                    <a:pt x="1211922" y="205676"/>
                  </a:lnTo>
                  <a:lnTo>
                    <a:pt x="1213916" y="221284"/>
                  </a:lnTo>
                  <a:lnTo>
                    <a:pt x="1229423" y="219303"/>
                  </a:lnTo>
                  <a:close/>
                </a:path>
                <a:path w="2820034" h="316230">
                  <a:moveTo>
                    <a:pt x="1260652" y="215315"/>
                  </a:moveTo>
                  <a:lnTo>
                    <a:pt x="1258658" y="199707"/>
                  </a:lnTo>
                  <a:lnTo>
                    <a:pt x="1243050" y="201701"/>
                  </a:lnTo>
                  <a:lnTo>
                    <a:pt x="1245031" y="217309"/>
                  </a:lnTo>
                  <a:lnTo>
                    <a:pt x="1260652" y="215315"/>
                  </a:lnTo>
                  <a:close/>
                </a:path>
                <a:path w="2820034" h="316230">
                  <a:moveTo>
                    <a:pt x="1291869" y="211226"/>
                  </a:moveTo>
                  <a:lnTo>
                    <a:pt x="1289875" y="195719"/>
                  </a:lnTo>
                  <a:lnTo>
                    <a:pt x="1274267" y="197713"/>
                  </a:lnTo>
                  <a:lnTo>
                    <a:pt x="1276261" y="213220"/>
                  </a:lnTo>
                  <a:lnTo>
                    <a:pt x="1291869" y="211226"/>
                  </a:lnTo>
                  <a:close/>
                </a:path>
                <a:path w="2820034" h="316230">
                  <a:moveTo>
                    <a:pt x="1322984" y="207251"/>
                  </a:moveTo>
                  <a:lnTo>
                    <a:pt x="1321003" y="191744"/>
                  </a:lnTo>
                  <a:lnTo>
                    <a:pt x="1305382" y="193738"/>
                  </a:lnTo>
                  <a:lnTo>
                    <a:pt x="1307376" y="209245"/>
                  </a:lnTo>
                  <a:lnTo>
                    <a:pt x="1322984" y="207251"/>
                  </a:lnTo>
                  <a:close/>
                </a:path>
                <a:path w="2820034" h="316230">
                  <a:moveTo>
                    <a:pt x="1354213" y="203263"/>
                  </a:moveTo>
                  <a:lnTo>
                    <a:pt x="1352219" y="187655"/>
                  </a:lnTo>
                  <a:lnTo>
                    <a:pt x="1336611" y="189649"/>
                  </a:lnTo>
                  <a:lnTo>
                    <a:pt x="1338605" y="205257"/>
                  </a:lnTo>
                  <a:lnTo>
                    <a:pt x="1354213" y="203263"/>
                  </a:lnTo>
                  <a:close/>
                </a:path>
                <a:path w="2820034" h="316230">
                  <a:moveTo>
                    <a:pt x="1385328" y="199288"/>
                  </a:moveTo>
                  <a:lnTo>
                    <a:pt x="1383334" y="183680"/>
                  </a:lnTo>
                  <a:lnTo>
                    <a:pt x="1367726" y="185661"/>
                  </a:lnTo>
                  <a:lnTo>
                    <a:pt x="1369822" y="201282"/>
                  </a:lnTo>
                  <a:lnTo>
                    <a:pt x="1385328" y="199288"/>
                  </a:lnTo>
                  <a:close/>
                </a:path>
                <a:path w="2820034" h="316230">
                  <a:moveTo>
                    <a:pt x="1416558" y="195300"/>
                  </a:moveTo>
                  <a:lnTo>
                    <a:pt x="1414564" y="179692"/>
                  </a:lnTo>
                  <a:lnTo>
                    <a:pt x="1398955" y="181686"/>
                  </a:lnTo>
                  <a:lnTo>
                    <a:pt x="1400937" y="197294"/>
                  </a:lnTo>
                  <a:lnTo>
                    <a:pt x="1416558" y="195300"/>
                  </a:lnTo>
                  <a:close/>
                </a:path>
                <a:path w="2820034" h="316230">
                  <a:moveTo>
                    <a:pt x="1447673" y="191325"/>
                  </a:moveTo>
                  <a:lnTo>
                    <a:pt x="1445679" y="175717"/>
                  </a:lnTo>
                  <a:lnTo>
                    <a:pt x="1430172" y="177698"/>
                  </a:lnTo>
                  <a:lnTo>
                    <a:pt x="1432166" y="193319"/>
                  </a:lnTo>
                  <a:lnTo>
                    <a:pt x="1447673" y="191325"/>
                  </a:lnTo>
                  <a:close/>
                </a:path>
                <a:path w="2820034" h="316230">
                  <a:moveTo>
                    <a:pt x="1478889" y="187337"/>
                  </a:moveTo>
                  <a:lnTo>
                    <a:pt x="1476908" y="171729"/>
                  </a:lnTo>
                  <a:lnTo>
                    <a:pt x="1461287" y="173723"/>
                  </a:lnTo>
                  <a:lnTo>
                    <a:pt x="1463281" y="189331"/>
                  </a:lnTo>
                  <a:lnTo>
                    <a:pt x="1478889" y="187337"/>
                  </a:lnTo>
                  <a:close/>
                </a:path>
                <a:path w="2820034" h="316230">
                  <a:moveTo>
                    <a:pt x="1510118" y="183362"/>
                  </a:moveTo>
                  <a:lnTo>
                    <a:pt x="1508125" y="167754"/>
                  </a:lnTo>
                  <a:lnTo>
                    <a:pt x="1492516" y="169735"/>
                  </a:lnTo>
                  <a:lnTo>
                    <a:pt x="1494510" y="185356"/>
                  </a:lnTo>
                  <a:lnTo>
                    <a:pt x="1510118" y="183362"/>
                  </a:lnTo>
                  <a:close/>
                </a:path>
                <a:path w="2820034" h="316230">
                  <a:moveTo>
                    <a:pt x="1541233" y="179273"/>
                  </a:moveTo>
                  <a:lnTo>
                    <a:pt x="1539240" y="163766"/>
                  </a:lnTo>
                  <a:lnTo>
                    <a:pt x="1523631" y="165760"/>
                  </a:lnTo>
                  <a:lnTo>
                    <a:pt x="1525625" y="181267"/>
                  </a:lnTo>
                  <a:lnTo>
                    <a:pt x="1541233" y="179273"/>
                  </a:lnTo>
                  <a:close/>
                </a:path>
                <a:path w="2820034" h="316230">
                  <a:moveTo>
                    <a:pt x="1572463" y="175298"/>
                  </a:moveTo>
                  <a:lnTo>
                    <a:pt x="1570469" y="159791"/>
                  </a:lnTo>
                  <a:lnTo>
                    <a:pt x="1554861" y="161772"/>
                  </a:lnTo>
                  <a:lnTo>
                    <a:pt x="1556842" y="177279"/>
                  </a:lnTo>
                  <a:lnTo>
                    <a:pt x="1572463" y="175298"/>
                  </a:lnTo>
                  <a:close/>
                </a:path>
                <a:path w="2820034" h="316230">
                  <a:moveTo>
                    <a:pt x="1603578" y="171310"/>
                  </a:moveTo>
                  <a:lnTo>
                    <a:pt x="1601584" y="155702"/>
                  </a:lnTo>
                  <a:lnTo>
                    <a:pt x="1585976" y="157695"/>
                  </a:lnTo>
                  <a:lnTo>
                    <a:pt x="1588071" y="173304"/>
                  </a:lnTo>
                  <a:lnTo>
                    <a:pt x="1603578" y="171310"/>
                  </a:lnTo>
                  <a:close/>
                </a:path>
                <a:path w="2820034" h="316230">
                  <a:moveTo>
                    <a:pt x="1634794" y="167335"/>
                  </a:moveTo>
                  <a:lnTo>
                    <a:pt x="1632813" y="151714"/>
                  </a:lnTo>
                  <a:lnTo>
                    <a:pt x="1617192" y="153708"/>
                  </a:lnTo>
                  <a:lnTo>
                    <a:pt x="1619186" y="169316"/>
                  </a:lnTo>
                  <a:lnTo>
                    <a:pt x="1634794" y="167335"/>
                  </a:lnTo>
                  <a:close/>
                </a:path>
                <a:path w="2820034" h="316230">
                  <a:moveTo>
                    <a:pt x="1665922" y="163347"/>
                  </a:moveTo>
                  <a:lnTo>
                    <a:pt x="1663928" y="147739"/>
                  </a:lnTo>
                  <a:lnTo>
                    <a:pt x="1648421" y="149733"/>
                  </a:lnTo>
                  <a:lnTo>
                    <a:pt x="1650415" y="165341"/>
                  </a:lnTo>
                  <a:lnTo>
                    <a:pt x="1665922" y="163347"/>
                  </a:lnTo>
                  <a:close/>
                </a:path>
                <a:path w="2820034" h="316230">
                  <a:moveTo>
                    <a:pt x="1697139" y="159372"/>
                  </a:moveTo>
                  <a:lnTo>
                    <a:pt x="1695145" y="143751"/>
                  </a:lnTo>
                  <a:lnTo>
                    <a:pt x="1679536" y="145745"/>
                  </a:lnTo>
                  <a:lnTo>
                    <a:pt x="1681530" y="161353"/>
                  </a:lnTo>
                  <a:lnTo>
                    <a:pt x="1697139" y="159372"/>
                  </a:lnTo>
                  <a:close/>
                </a:path>
                <a:path w="2820034" h="316230">
                  <a:moveTo>
                    <a:pt x="1728368" y="155384"/>
                  </a:moveTo>
                  <a:lnTo>
                    <a:pt x="1726272" y="139776"/>
                  </a:lnTo>
                  <a:lnTo>
                    <a:pt x="1710766" y="141770"/>
                  </a:lnTo>
                  <a:lnTo>
                    <a:pt x="1712747" y="157378"/>
                  </a:lnTo>
                  <a:lnTo>
                    <a:pt x="1728368" y="155384"/>
                  </a:lnTo>
                  <a:close/>
                </a:path>
                <a:path w="2820034" h="316230">
                  <a:moveTo>
                    <a:pt x="1759483" y="151409"/>
                  </a:moveTo>
                  <a:lnTo>
                    <a:pt x="1757489" y="135788"/>
                  </a:lnTo>
                  <a:lnTo>
                    <a:pt x="1741881" y="137782"/>
                  </a:lnTo>
                  <a:lnTo>
                    <a:pt x="1743875" y="153390"/>
                  </a:lnTo>
                  <a:lnTo>
                    <a:pt x="1759483" y="151409"/>
                  </a:lnTo>
                  <a:close/>
                </a:path>
                <a:path w="2820034" h="316230">
                  <a:moveTo>
                    <a:pt x="1790700" y="147320"/>
                  </a:moveTo>
                  <a:lnTo>
                    <a:pt x="1788718" y="131813"/>
                  </a:lnTo>
                  <a:lnTo>
                    <a:pt x="1773097" y="133807"/>
                  </a:lnTo>
                  <a:lnTo>
                    <a:pt x="1775091" y="149415"/>
                  </a:lnTo>
                  <a:lnTo>
                    <a:pt x="1790700" y="147320"/>
                  </a:lnTo>
                  <a:close/>
                </a:path>
                <a:path w="2820034" h="316230">
                  <a:moveTo>
                    <a:pt x="1821827" y="143332"/>
                  </a:moveTo>
                  <a:lnTo>
                    <a:pt x="1819833" y="127825"/>
                  </a:lnTo>
                  <a:lnTo>
                    <a:pt x="1804225" y="129819"/>
                  </a:lnTo>
                  <a:lnTo>
                    <a:pt x="1806206" y="145326"/>
                  </a:lnTo>
                  <a:lnTo>
                    <a:pt x="1821827" y="143332"/>
                  </a:lnTo>
                  <a:close/>
                </a:path>
                <a:path w="2820034" h="316230">
                  <a:moveTo>
                    <a:pt x="1853044" y="139357"/>
                  </a:moveTo>
                  <a:lnTo>
                    <a:pt x="1851050" y="123748"/>
                  </a:lnTo>
                  <a:lnTo>
                    <a:pt x="1835442" y="125730"/>
                  </a:lnTo>
                  <a:lnTo>
                    <a:pt x="1837436" y="141351"/>
                  </a:lnTo>
                  <a:lnTo>
                    <a:pt x="1853044" y="139357"/>
                  </a:lnTo>
                  <a:close/>
                </a:path>
                <a:path w="2820034" h="316230">
                  <a:moveTo>
                    <a:pt x="1884159" y="135369"/>
                  </a:moveTo>
                  <a:lnTo>
                    <a:pt x="1882178" y="119761"/>
                  </a:lnTo>
                  <a:lnTo>
                    <a:pt x="1866671" y="121754"/>
                  </a:lnTo>
                  <a:lnTo>
                    <a:pt x="1868652" y="137363"/>
                  </a:lnTo>
                  <a:lnTo>
                    <a:pt x="1884159" y="135369"/>
                  </a:lnTo>
                  <a:close/>
                </a:path>
                <a:path w="2820034" h="316230">
                  <a:moveTo>
                    <a:pt x="1915388" y="131394"/>
                  </a:moveTo>
                  <a:lnTo>
                    <a:pt x="1913394" y="115785"/>
                  </a:lnTo>
                  <a:lnTo>
                    <a:pt x="1897786" y="117767"/>
                  </a:lnTo>
                  <a:lnTo>
                    <a:pt x="1899780" y="133388"/>
                  </a:lnTo>
                  <a:lnTo>
                    <a:pt x="1915388" y="131394"/>
                  </a:lnTo>
                  <a:close/>
                </a:path>
                <a:path w="2820034" h="316230">
                  <a:moveTo>
                    <a:pt x="1946605" y="127406"/>
                  </a:moveTo>
                  <a:lnTo>
                    <a:pt x="1944509" y="111798"/>
                  </a:lnTo>
                  <a:lnTo>
                    <a:pt x="1929003" y="113792"/>
                  </a:lnTo>
                  <a:lnTo>
                    <a:pt x="1930996" y="129400"/>
                  </a:lnTo>
                  <a:lnTo>
                    <a:pt x="1946605" y="127406"/>
                  </a:lnTo>
                  <a:close/>
                </a:path>
                <a:path w="2820034" h="316230">
                  <a:moveTo>
                    <a:pt x="1977732" y="123431"/>
                  </a:moveTo>
                  <a:lnTo>
                    <a:pt x="1975739" y="107823"/>
                  </a:lnTo>
                  <a:lnTo>
                    <a:pt x="1960130" y="109804"/>
                  </a:lnTo>
                  <a:lnTo>
                    <a:pt x="1962111" y="125425"/>
                  </a:lnTo>
                  <a:lnTo>
                    <a:pt x="1977732" y="123431"/>
                  </a:lnTo>
                  <a:close/>
                </a:path>
                <a:path w="2820034" h="316230">
                  <a:moveTo>
                    <a:pt x="2008949" y="119443"/>
                  </a:moveTo>
                  <a:lnTo>
                    <a:pt x="2006955" y="103835"/>
                  </a:lnTo>
                  <a:lnTo>
                    <a:pt x="1991347" y="105829"/>
                  </a:lnTo>
                  <a:lnTo>
                    <a:pt x="1993341" y="121437"/>
                  </a:lnTo>
                  <a:lnTo>
                    <a:pt x="2008949" y="119443"/>
                  </a:lnTo>
                  <a:close/>
                </a:path>
                <a:path w="2820034" h="316230">
                  <a:moveTo>
                    <a:pt x="2040064" y="115366"/>
                  </a:moveTo>
                  <a:lnTo>
                    <a:pt x="2038083" y="99860"/>
                  </a:lnTo>
                  <a:lnTo>
                    <a:pt x="2022462" y="101841"/>
                  </a:lnTo>
                  <a:lnTo>
                    <a:pt x="2024456" y="117462"/>
                  </a:lnTo>
                  <a:lnTo>
                    <a:pt x="2040064" y="115366"/>
                  </a:lnTo>
                  <a:close/>
                </a:path>
                <a:path w="2820034" h="316230">
                  <a:moveTo>
                    <a:pt x="2071293" y="111379"/>
                  </a:moveTo>
                  <a:lnTo>
                    <a:pt x="2069299" y="95872"/>
                  </a:lnTo>
                  <a:lnTo>
                    <a:pt x="2053691" y="97866"/>
                  </a:lnTo>
                  <a:lnTo>
                    <a:pt x="2055685" y="113372"/>
                  </a:lnTo>
                  <a:lnTo>
                    <a:pt x="2071293" y="111379"/>
                  </a:lnTo>
                  <a:close/>
                </a:path>
                <a:path w="2820034" h="316230">
                  <a:moveTo>
                    <a:pt x="2102408" y="107403"/>
                  </a:moveTo>
                  <a:lnTo>
                    <a:pt x="2100414" y="91782"/>
                  </a:lnTo>
                  <a:lnTo>
                    <a:pt x="2084908" y="93776"/>
                  </a:lnTo>
                  <a:lnTo>
                    <a:pt x="2086902" y="109385"/>
                  </a:lnTo>
                  <a:lnTo>
                    <a:pt x="2102408" y="107403"/>
                  </a:lnTo>
                  <a:close/>
                </a:path>
                <a:path w="2820034" h="316230">
                  <a:moveTo>
                    <a:pt x="2133638" y="103416"/>
                  </a:moveTo>
                  <a:lnTo>
                    <a:pt x="2131644" y="87807"/>
                  </a:lnTo>
                  <a:lnTo>
                    <a:pt x="2116036" y="89801"/>
                  </a:lnTo>
                  <a:lnTo>
                    <a:pt x="2118017" y="105410"/>
                  </a:lnTo>
                  <a:lnTo>
                    <a:pt x="2133638" y="103416"/>
                  </a:lnTo>
                  <a:close/>
                </a:path>
                <a:path w="2820034" h="316230">
                  <a:moveTo>
                    <a:pt x="2164753" y="99441"/>
                  </a:moveTo>
                  <a:lnTo>
                    <a:pt x="2162759" y="83820"/>
                  </a:lnTo>
                  <a:lnTo>
                    <a:pt x="2147252" y="85813"/>
                  </a:lnTo>
                  <a:lnTo>
                    <a:pt x="2149246" y="101422"/>
                  </a:lnTo>
                  <a:lnTo>
                    <a:pt x="2164753" y="99441"/>
                  </a:lnTo>
                  <a:close/>
                </a:path>
                <a:path w="2820034" h="316230">
                  <a:moveTo>
                    <a:pt x="2195969" y="95453"/>
                  </a:moveTo>
                  <a:lnTo>
                    <a:pt x="2193988" y="79844"/>
                  </a:lnTo>
                  <a:lnTo>
                    <a:pt x="2178367" y="81838"/>
                  </a:lnTo>
                  <a:lnTo>
                    <a:pt x="2180361" y="97447"/>
                  </a:lnTo>
                  <a:lnTo>
                    <a:pt x="2195969" y="95453"/>
                  </a:lnTo>
                  <a:close/>
                </a:path>
                <a:path w="2820034" h="316230">
                  <a:moveTo>
                    <a:pt x="2227199" y="91478"/>
                  </a:moveTo>
                  <a:lnTo>
                    <a:pt x="2225205" y="75857"/>
                  </a:lnTo>
                  <a:lnTo>
                    <a:pt x="2209596" y="77851"/>
                  </a:lnTo>
                  <a:lnTo>
                    <a:pt x="2211590" y="93459"/>
                  </a:lnTo>
                  <a:lnTo>
                    <a:pt x="2227199" y="91478"/>
                  </a:lnTo>
                  <a:close/>
                </a:path>
                <a:path w="2820034" h="316230">
                  <a:moveTo>
                    <a:pt x="2258314" y="87490"/>
                  </a:moveTo>
                  <a:lnTo>
                    <a:pt x="2256320" y="71882"/>
                  </a:lnTo>
                  <a:lnTo>
                    <a:pt x="2240711" y="73875"/>
                  </a:lnTo>
                  <a:lnTo>
                    <a:pt x="2242705" y="89484"/>
                  </a:lnTo>
                  <a:lnTo>
                    <a:pt x="2258314" y="87490"/>
                  </a:lnTo>
                  <a:close/>
                </a:path>
                <a:path w="2820034" h="316230">
                  <a:moveTo>
                    <a:pt x="2289543" y="83400"/>
                  </a:moveTo>
                  <a:lnTo>
                    <a:pt x="2287549" y="67894"/>
                  </a:lnTo>
                  <a:lnTo>
                    <a:pt x="2271941" y="69888"/>
                  </a:lnTo>
                  <a:lnTo>
                    <a:pt x="2273922" y="85496"/>
                  </a:lnTo>
                  <a:lnTo>
                    <a:pt x="2289543" y="83400"/>
                  </a:lnTo>
                  <a:close/>
                </a:path>
                <a:path w="2820034" h="316230">
                  <a:moveTo>
                    <a:pt x="2320658" y="79425"/>
                  </a:moveTo>
                  <a:lnTo>
                    <a:pt x="2318664" y="63919"/>
                  </a:lnTo>
                  <a:lnTo>
                    <a:pt x="2303056" y="65913"/>
                  </a:lnTo>
                  <a:lnTo>
                    <a:pt x="2305151" y="81419"/>
                  </a:lnTo>
                  <a:lnTo>
                    <a:pt x="2320658" y="79425"/>
                  </a:lnTo>
                  <a:close/>
                </a:path>
                <a:path w="2820034" h="316230">
                  <a:moveTo>
                    <a:pt x="2351875" y="75438"/>
                  </a:moveTo>
                  <a:lnTo>
                    <a:pt x="2349893" y="59829"/>
                  </a:lnTo>
                  <a:lnTo>
                    <a:pt x="2334272" y="61925"/>
                  </a:lnTo>
                  <a:lnTo>
                    <a:pt x="2336266" y="77431"/>
                  </a:lnTo>
                  <a:lnTo>
                    <a:pt x="2351875" y="75438"/>
                  </a:lnTo>
                  <a:close/>
                </a:path>
                <a:path w="2820034" h="316230">
                  <a:moveTo>
                    <a:pt x="2383002" y="71462"/>
                  </a:moveTo>
                  <a:lnTo>
                    <a:pt x="2381008" y="55854"/>
                  </a:lnTo>
                  <a:lnTo>
                    <a:pt x="2365502" y="57835"/>
                  </a:lnTo>
                  <a:lnTo>
                    <a:pt x="2367496" y="73456"/>
                  </a:lnTo>
                  <a:lnTo>
                    <a:pt x="2383002" y="71462"/>
                  </a:lnTo>
                  <a:close/>
                </a:path>
                <a:path w="2820034" h="316230">
                  <a:moveTo>
                    <a:pt x="2414219" y="67475"/>
                  </a:moveTo>
                  <a:lnTo>
                    <a:pt x="2412225" y="51866"/>
                  </a:lnTo>
                  <a:lnTo>
                    <a:pt x="2396617" y="53860"/>
                  </a:lnTo>
                  <a:lnTo>
                    <a:pt x="2398611" y="69469"/>
                  </a:lnTo>
                  <a:lnTo>
                    <a:pt x="2414219" y="67475"/>
                  </a:lnTo>
                  <a:close/>
                </a:path>
                <a:path w="2820034" h="316230">
                  <a:moveTo>
                    <a:pt x="2445448" y="63500"/>
                  </a:moveTo>
                  <a:lnTo>
                    <a:pt x="2443454" y="47891"/>
                  </a:lnTo>
                  <a:lnTo>
                    <a:pt x="2427846" y="49872"/>
                  </a:lnTo>
                  <a:lnTo>
                    <a:pt x="2429827" y="65493"/>
                  </a:lnTo>
                  <a:lnTo>
                    <a:pt x="2445448" y="63500"/>
                  </a:lnTo>
                  <a:close/>
                </a:path>
                <a:path w="2820034" h="316230">
                  <a:moveTo>
                    <a:pt x="2476563" y="59512"/>
                  </a:moveTo>
                  <a:lnTo>
                    <a:pt x="2474569" y="43903"/>
                  </a:lnTo>
                  <a:lnTo>
                    <a:pt x="2458961" y="45897"/>
                  </a:lnTo>
                  <a:lnTo>
                    <a:pt x="2460955" y="61506"/>
                  </a:lnTo>
                  <a:lnTo>
                    <a:pt x="2476563" y="59512"/>
                  </a:lnTo>
                  <a:close/>
                </a:path>
                <a:path w="2820034" h="316230">
                  <a:moveTo>
                    <a:pt x="2507780" y="55537"/>
                  </a:moveTo>
                  <a:lnTo>
                    <a:pt x="2505799" y="39928"/>
                  </a:lnTo>
                  <a:lnTo>
                    <a:pt x="2490178" y="41910"/>
                  </a:lnTo>
                  <a:lnTo>
                    <a:pt x="2492171" y="57531"/>
                  </a:lnTo>
                  <a:lnTo>
                    <a:pt x="2507780" y="55537"/>
                  </a:lnTo>
                  <a:close/>
                </a:path>
                <a:path w="2820034" h="316230">
                  <a:moveTo>
                    <a:pt x="2538907" y="51447"/>
                  </a:moveTo>
                  <a:lnTo>
                    <a:pt x="2536914" y="35941"/>
                  </a:lnTo>
                  <a:lnTo>
                    <a:pt x="2521305" y="37934"/>
                  </a:lnTo>
                  <a:lnTo>
                    <a:pt x="2523401" y="53543"/>
                  </a:lnTo>
                  <a:lnTo>
                    <a:pt x="2538907" y="51447"/>
                  </a:lnTo>
                  <a:close/>
                </a:path>
                <a:path w="2820034" h="316230">
                  <a:moveTo>
                    <a:pt x="2570124" y="47472"/>
                  </a:moveTo>
                  <a:lnTo>
                    <a:pt x="2568130" y="31965"/>
                  </a:lnTo>
                  <a:lnTo>
                    <a:pt x="2552522" y="33947"/>
                  </a:lnTo>
                  <a:lnTo>
                    <a:pt x="2554516" y="49453"/>
                  </a:lnTo>
                  <a:lnTo>
                    <a:pt x="2570124" y="47472"/>
                  </a:lnTo>
                  <a:close/>
                </a:path>
                <a:path w="2820034" h="316230">
                  <a:moveTo>
                    <a:pt x="2601239" y="43484"/>
                  </a:moveTo>
                  <a:lnTo>
                    <a:pt x="2599258" y="27876"/>
                  </a:lnTo>
                  <a:lnTo>
                    <a:pt x="2583751" y="29972"/>
                  </a:lnTo>
                  <a:lnTo>
                    <a:pt x="2585732" y="45478"/>
                  </a:lnTo>
                  <a:lnTo>
                    <a:pt x="2601239" y="43484"/>
                  </a:lnTo>
                  <a:close/>
                </a:path>
                <a:path w="2820034" h="316230">
                  <a:moveTo>
                    <a:pt x="2632468" y="39509"/>
                  </a:moveTo>
                  <a:lnTo>
                    <a:pt x="2630474" y="23888"/>
                  </a:lnTo>
                  <a:lnTo>
                    <a:pt x="2614866" y="25882"/>
                  </a:lnTo>
                  <a:lnTo>
                    <a:pt x="2616860" y="41490"/>
                  </a:lnTo>
                  <a:lnTo>
                    <a:pt x="2632468" y="39509"/>
                  </a:lnTo>
                  <a:close/>
                </a:path>
                <a:path w="2820034" h="316230">
                  <a:moveTo>
                    <a:pt x="2663685" y="35521"/>
                  </a:moveTo>
                  <a:lnTo>
                    <a:pt x="2661704" y="19913"/>
                  </a:lnTo>
                  <a:lnTo>
                    <a:pt x="2646083" y="21907"/>
                  </a:lnTo>
                  <a:lnTo>
                    <a:pt x="2648077" y="37515"/>
                  </a:lnTo>
                  <a:lnTo>
                    <a:pt x="2663685" y="35521"/>
                  </a:lnTo>
                  <a:close/>
                </a:path>
                <a:path w="2820034" h="316230">
                  <a:moveTo>
                    <a:pt x="2694813" y="31546"/>
                  </a:moveTo>
                  <a:lnTo>
                    <a:pt x="2692819" y="15925"/>
                  </a:lnTo>
                  <a:lnTo>
                    <a:pt x="2677210" y="17919"/>
                  </a:lnTo>
                  <a:lnTo>
                    <a:pt x="2679192" y="33528"/>
                  </a:lnTo>
                  <a:lnTo>
                    <a:pt x="2694813" y="31546"/>
                  </a:lnTo>
                  <a:close/>
                </a:path>
                <a:path w="2820034" h="316230">
                  <a:moveTo>
                    <a:pt x="2726029" y="27559"/>
                  </a:moveTo>
                  <a:lnTo>
                    <a:pt x="2724035" y="11950"/>
                  </a:lnTo>
                  <a:lnTo>
                    <a:pt x="2708427" y="13944"/>
                  </a:lnTo>
                  <a:lnTo>
                    <a:pt x="2710421" y="29552"/>
                  </a:lnTo>
                  <a:lnTo>
                    <a:pt x="2726029" y="27559"/>
                  </a:lnTo>
                  <a:close/>
                </a:path>
                <a:path w="2820034" h="316230">
                  <a:moveTo>
                    <a:pt x="2757144" y="23583"/>
                  </a:moveTo>
                  <a:lnTo>
                    <a:pt x="2755163" y="7962"/>
                  </a:lnTo>
                  <a:lnTo>
                    <a:pt x="2739542" y="9956"/>
                  </a:lnTo>
                  <a:lnTo>
                    <a:pt x="2741638" y="25565"/>
                  </a:lnTo>
                  <a:lnTo>
                    <a:pt x="2757144" y="23583"/>
                  </a:lnTo>
                  <a:close/>
                </a:path>
                <a:path w="2820034" h="316230">
                  <a:moveTo>
                    <a:pt x="2788374" y="19596"/>
                  </a:moveTo>
                  <a:lnTo>
                    <a:pt x="2786380" y="3987"/>
                  </a:lnTo>
                  <a:lnTo>
                    <a:pt x="2770771" y="5981"/>
                  </a:lnTo>
                  <a:lnTo>
                    <a:pt x="2772765" y="21590"/>
                  </a:lnTo>
                  <a:lnTo>
                    <a:pt x="2788374" y="19596"/>
                  </a:lnTo>
                  <a:close/>
                </a:path>
                <a:path w="2820034" h="316230">
                  <a:moveTo>
                    <a:pt x="2819489" y="15506"/>
                  </a:moveTo>
                  <a:lnTo>
                    <a:pt x="2817495" y="0"/>
                  </a:lnTo>
                  <a:lnTo>
                    <a:pt x="2801988" y="1993"/>
                  </a:lnTo>
                  <a:lnTo>
                    <a:pt x="2803982" y="17500"/>
                  </a:lnTo>
                  <a:lnTo>
                    <a:pt x="2819489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6723" y="292436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0"/>
                  </a:moveTo>
                  <a:lnTo>
                    <a:pt x="0" y="347014"/>
                  </a:ln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6723" y="2924365"/>
              <a:ext cx="635000" cy="347345"/>
            </a:xfrm>
            <a:custGeom>
              <a:avLst/>
              <a:gdLst/>
              <a:ahLst/>
              <a:cxnLst/>
              <a:rect l="l" t="t" r="r" b="b"/>
              <a:pathLst>
                <a:path w="635000" h="347345">
                  <a:moveTo>
                    <a:pt x="0" y="347014"/>
                  </a:moveTo>
                  <a:lnTo>
                    <a:pt x="634936" y="347014"/>
                  </a:lnTo>
                  <a:lnTo>
                    <a:pt x="634936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1961" y="2960176"/>
            <a:ext cx="6248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87853" y="2924365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88295" y="2638644"/>
            <a:ext cx="3418204" cy="315595"/>
            <a:chOff x="5788295" y="2638644"/>
            <a:chExt cx="3418204" cy="315595"/>
          </a:xfrm>
        </p:grpSpPr>
        <p:sp>
          <p:nvSpPr>
            <p:cNvPr id="35" name="object 35"/>
            <p:cNvSpPr/>
            <p:nvPr/>
          </p:nvSpPr>
          <p:spPr>
            <a:xfrm>
              <a:off x="5788295" y="2663266"/>
              <a:ext cx="2147570" cy="287655"/>
            </a:xfrm>
            <a:custGeom>
              <a:avLst/>
              <a:gdLst/>
              <a:ahLst/>
              <a:cxnLst/>
              <a:rect l="l" t="t" r="r" b="b"/>
              <a:pathLst>
                <a:path w="2147570" h="287655">
                  <a:moveTo>
                    <a:pt x="2052436" y="276292"/>
                  </a:moveTo>
                  <a:lnTo>
                    <a:pt x="2053590" y="280483"/>
                  </a:lnTo>
                  <a:lnTo>
                    <a:pt x="2054846" y="284568"/>
                  </a:lnTo>
                  <a:lnTo>
                    <a:pt x="2059142" y="287083"/>
                  </a:lnTo>
                  <a:lnTo>
                    <a:pt x="2063437" y="285796"/>
                  </a:lnTo>
                  <a:lnTo>
                    <a:pt x="2146943" y="262042"/>
                  </a:lnTo>
                  <a:lnTo>
                    <a:pt x="2127665" y="251190"/>
                  </a:lnTo>
                  <a:lnTo>
                    <a:pt x="2127665" y="251879"/>
                  </a:lnTo>
                  <a:lnTo>
                    <a:pt x="2125779" y="267491"/>
                  </a:lnTo>
                  <a:lnTo>
                    <a:pt x="2086704" y="262859"/>
                  </a:lnTo>
                  <a:lnTo>
                    <a:pt x="2059038" y="270738"/>
                  </a:lnTo>
                  <a:lnTo>
                    <a:pt x="2054846" y="271891"/>
                  </a:lnTo>
                  <a:lnTo>
                    <a:pt x="2052436" y="276292"/>
                  </a:lnTo>
                  <a:close/>
                </a:path>
                <a:path w="2147570" h="287655">
                  <a:moveTo>
                    <a:pt x="2086704" y="262859"/>
                  </a:moveTo>
                  <a:lnTo>
                    <a:pt x="2125779" y="267491"/>
                  </a:lnTo>
                  <a:lnTo>
                    <a:pt x="2127665" y="251879"/>
                  </a:lnTo>
                  <a:lnTo>
                    <a:pt x="2124522" y="251506"/>
                  </a:lnTo>
                  <a:lnTo>
                    <a:pt x="2124522" y="252088"/>
                  </a:lnTo>
                  <a:lnTo>
                    <a:pt x="2122845" y="266547"/>
                  </a:lnTo>
                  <a:lnTo>
                    <a:pt x="2106346" y="257265"/>
                  </a:lnTo>
                  <a:lnTo>
                    <a:pt x="2086704" y="262859"/>
                  </a:lnTo>
                  <a:close/>
                </a:path>
                <a:path w="2147570" h="287655">
                  <a:moveTo>
                    <a:pt x="2058408" y="226209"/>
                  </a:moveTo>
                  <a:lnTo>
                    <a:pt x="2059665" y="231028"/>
                  </a:lnTo>
                  <a:lnTo>
                    <a:pt x="2063437" y="233125"/>
                  </a:lnTo>
                  <a:lnTo>
                    <a:pt x="2088530" y="247242"/>
                  </a:lnTo>
                  <a:lnTo>
                    <a:pt x="2127665" y="251879"/>
                  </a:lnTo>
                  <a:lnTo>
                    <a:pt x="2127665" y="251190"/>
                  </a:lnTo>
                  <a:lnTo>
                    <a:pt x="2071190" y="219398"/>
                  </a:lnTo>
                  <a:lnTo>
                    <a:pt x="2067419" y="217303"/>
                  </a:lnTo>
                  <a:lnTo>
                    <a:pt x="2062599" y="218664"/>
                  </a:lnTo>
                  <a:lnTo>
                    <a:pt x="2058408" y="226209"/>
                  </a:lnTo>
                  <a:close/>
                </a:path>
                <a:path w="2147570" h="287655">
                  <a:moveTo>
                    <a:pt x="2106346" y="257265"/>
                  </a:moveTo>
                  <a:lnTo>
                    <a:pt x="2122845" y="266547"/>
                  </a:lnTo>
                  <a:lnTo>
                    <a:pt x="2124522" y="252088"/>
                  </a:lnTo>
                  <a:lnTo>
                    <a:pt x="2106346" y="257265"/>
                  </a:lnTo>
                  <a:close/>
                </a:path>
                <a:path w="2147570" h="287655">
                  <a:moveTo>
                    <a:pt x="2088530" y="247242"/>
                  </a:moveTo>
                  <a:lnTo>
                    <a:pt x="2106346" y="257265"/>
                  </a:lnTo>
                  <a:lnTo>
                    <a:pt x="2124522" y="252088"/>
                  </a:lnTo>
                  <a:lnTo>
                    <a:pt x="2124522" y="251506"/>
                  </a:lnTo>
                  <a:lnTo>
                    <a:pt x="2088530" y="247242"/>
                  </a:lnTo>
                  <a:close/>
                </a:path>
                <a:path w="2147570" h="287655">
                  <a:moveTo>
                    <a:pt x="0" y="15506"/>
                  </a:moveTo>
                  <a:lnTo>
                    <a:pt x="2086704" y="262859"/>
                  </a:lnTo>
                  <a:lnTo>
                    <a:pt x="2106346" y="257265"/>
                  </a:lnTo>
                  <a:lnTo>
                    <a:pt x="2088530" y="247242"/>
                  </a:lnTo>
                  <a:lnTo>
                    <a:pt x="1884" y="0"/>
                  </a:lnTo>
                  <a:lnTo>
                    <a:pt x="0" y="155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88609" y="2663162"/>
              <a:ext cx="3417570" cy="291465"/>
            </a:xfrm>
            <a:custGeom>
              <a:avLst/>
              <a:gdLst/>
              <a:ahLst/>
              <a:cxnLst/>
              <a:rect l="l" t="t" r="r" b="b"/>
              <a:pathLst>
                <a:path w="3417570" h="291464">
                  <a:moveTo>
                    <a:pt x="0" y="15716"/>
                  </a:moveTo>
                  <a:lnTo>
                    <a:pt x="15716" y="16868"/>
                  </a:lnTo>
                  <a:lnTo>
                    <a:pt x="16869" y="1151"/>
                  </a:lnTo>
                  <a:lnTo>
                    <a:pt x="1257" y="0"/>
                  </a:lnTo>
                  <a:lnTo>
                    <a:pt x="0" y="15716"/>
                  </a:lnTo>
                  <a:close/>
                </a:path>
                <a:path w="3417570" h="291464">
                  <a:moveTo>
                    <a:pt x="31432" y="18021"/>
                  </a:moveTo>
                  <a:lnTo>
                    <a:pt x="47043" y="19173"/>
                  </a:lnTo>
                  <a:lnTo>
                    <a:pt x="48196" y="3562"/>
                  </a:lnTo>
                  <a:lnTo>
                    <a:pt x="32585" y="2305"/>
                  </a:lnTo>
                  <a:lnTo>
                    <a:pt x="31432" y="18021"/>
                  </a:lnTo>
                  <a:close/>
                </a:path>
                <a:path w="3417570" h="291464">
                  <a:moveTo>
                    <a:pt x="62760" y="20326"/>
                  </a:moveTo>
                  <a:lnTo>
                    <a:pt x="78371" y="21478"/>
                  </a:lnTo>
                  <a:lnTo>
                    <a:pt x="79523" y="5867"/>
                  </a:lnTo>
                  <a:lnTo>
                    <a:pt x="63912" y="4714"/>
                  </a:lnTo>
                  <a:lnTo>
                    <a:pt x="62760" y="20326"/>
                  </a:lnTo>
                  <a:close/>
                </a:path>
                <a:path w="3417570" h="291464">
                  <a:moveTo>
                    <a:pt x="94087" y="22735"/>
                  </a:moveTo>
                  <a:lnTo>
                    <a:pt x="109804" y="23888"/>
                  </a:lnTo>
                  <a:lnTo>
                    <a:pt x="110957" y="8172"/>
                  </a:lnTo>
                  <a:lnTo>
                    <a:pt x="95241" y="7019"/>
                  </a:lnTo>
                  <a:lnTo>
                    <a:pt x="94087" y="22735"/>
                  </a:lnTo>
                  <a:close/>
                </a:path>
                <a:path w="3417570" h="291464">
                  <a:moveTo>
                    <a:pt x="125415" y="25040"/>
                  </a:moveTo>
                  <a:lnTo>
                    <a:pt x="141131" y="26192"/>
                  </a:lnTo>
                  <a:lnTo>
                    <a:pt x="142284" y="10477"/>
                  </a:lnTo>
                  <a:lnTo>
                    <a:pt x="126568" y="9324"/>
                  </a:lnTo>
                  <a:lnTo>
                    <a:pt x="125415" y="25040"/>
                  </a:lnTo>
                  <a:close/>
                </a:path>
                <a:path w="3417570" h="291464">
                  <a:moveTo>
                    <a:pt x="156743" y="27345"/>
                  </a:moveTo>
                  <a:lnTo>
                    <a:pt x="172459" y="28498"/>
                  </a:lnTo>
                  <a:lnTo>
                    <a:pt x="173612" y="12886"/>
                  </a:lnTo>
                  <a:lnTo>
                    <a:pt x="157896" y="11734"/>
                  </a:lnTo>
                  <a:lnTo>
                    <a:pt x="156743" y="27345"/>
                  </a:lnTo>
                  <a:close/>
                </a:path>
                <a:path w="3417570" h="291464">
                  <a:moveTo>
                    <a:pt x="188071" y="29650"/>
                  </a:moveTo>
                  <a:lnTo>
                    <a:pt x="203788" y="30907"/>
                  </a:lnTo>
                  <a:lnTo>
                    <a:pt x="204939" y="15191"/>
                  </a:lnTo>
                  <a:lnTo>
                    <a:pt x="189329" y="14039"/>
                  </a:lnTo>
                  <a:lnTo>
                    <a:pt x="188071" y="29650"/>
                  </a:lnTo>
                  <a:close/>
                </a:path>
                <a:path w="3417570" h="291464">
                  <a:moveTo>
                    <a:pt x="219504" y="32061"/>
                  </a:moveTo>
                  <a:lnTo>
                    <a:pt x="235115" y="33213"/>
                  </a:lnTo>
                  <a:lnTo>
                    <a:pt x="236266" y="17496"/>
                  </a:lnTo>
                  <a:lnTo>
                    <a:pt x="220656" y="16344"/>
                  </a:lnTo>
                  <a:lnTo>
                    <a:pt x="219504" y="32061"/>
                  </a:lnTo>
                  <a:close/>
                </a:path>
                <a:path w="3417570" h="291464">
                  <a:moveTo>
                    <a:pt x="250831" y="34366"/>
                  </a:moveTo>
                  <a:lnTo>
                    <a:pt x="266442" y="35518"/>
                  </a:lnTo>
                  <a:lnTo>
                    <a:pt x="267699" y="19801"/>
                  </a:lnTo>
                  <a:lnTo>
                    <a:pt x="251983" y="18649"/>
                  </a:lnTo>
                  <a:lnTo>
                    <a:pt x="250831" y="34366"/>
                  </a:lnTo>
                  <a:close/>
                </a:path>
                <a:path w="3417570" h="291464">
                  <a:moveTo>
                    <a:pt x="282158" y="36669"/>
                  </a:moveTo>
                  <a:lnTo>
                    <a:pt x="297874" y="37823"/>
                  </a:lnTo>
                  <a:lnTo>
                    <a:pt x="299027" y="22212"/>
                  </a:lnTo>
                  <a:lnTo>
                    <a:pt x="283311" y="21059"/>
                  </a:lnTo>
                  <a:lnTo>
                    <a:pt x="282158" y="36669"/>
                  </a:lnTo>
                  <a:close/>
                </a:path>
                <a:path w="3417570" h="291464">
                  <a:moveTo>
                    <a:pt x="313486" y="38976"/>
                  </a:moveTo>
                  <a:lnTo>
                    <a:pt x="329203" y="40233"/>
                  </a:lnTo>
                  <a:lnTo>
                    <a:pt x="330354" y="24517"/>
                  </a:lnTo>
                  <a:lnTo>
                    <a:pt x="314638" y="23364"/>
                  </a:lnTo>
                  <a:lnTo>
                    <a:pt x="313486" y="38976"/>
                  </a:lnTo>
                  <a:close/>
                </a:path>
                <a:path w="3417570" h="291464">
                  <a:moveTo>
                    <a:pt x="344813" y="41385"/>
                  </a:moveTo>
                  <a:lnTo>
                    <a:pt x="360530" y="42538"/>
                  </a:lnTo>
                  <a:lnTo>
                    <a:pt x="361683" y="26822"/>
                  </a:lnTo>
                  <a:lnTo>
                    <a:pt x="345967" y="25669"/>
                  </a:lnTo>
                  <a:lnTo>
                    <a:pt x="344813" y="41385"/>
                  </a:lnTo>
                  <a:close/>
                </a:path>
                <a:path w="3417570" h="291464">
                  <a:moveTo>
                    <a:pt x="376142" y="43690"/>
                  </a:moveTo>
                  <a:lnTo>
                    <a:pt x="391858" y="44843"/>
                  </a:lnTo>
                  <a:lnTo>
                    <a:pt x="393010" y="29231"/>
                  </a:lnTo>
                  <a:lnTo>
                    <a:pt x="377399" y="27974"/>
                  </a:lnTo>
                  <a:lnTo>
                    <a:pt x="376142" y="43690"/>
                  </a:lnTo>
                  <a:close/>
                </a:path>
                <a:path w="3417570" h="291464">
                  <a:moveTo>
                    <a:pt x="407574" y="45995"/>
                  </a:moveTo>
                  <a:lnTo>
                    <a:pt x="423186" y="47148"/>
                  </a:lnTo>
                  <a:lnTo>
                    <a:pt x="424338" y="31536"/>
                  </a:lnTo>
                  <a:lnTo>
                    <a:pt x="408726" y="30384"/>
                  </a:lnTo>
                  <a:lnTo>
                    <a:pt x="407574" y="45995"/>
                  </a:lnTo>
                  <a:close/>
                </a:path>
                <a:path w="3417570" h="291464">
                  <a:moveTo>
                    <a:pt x="438901" y="48406"/>
                  </a:moveTo>
                  <a:lnTo>
                    <a:pt x="454513" y="49557"/>
                  </a:lnTo>
                  <a:lnTo>
                    <a:pt x="455771" y="33841"/>
                  </a:lnTo>
                  <a:lnTo>
                    <a:pt x="440055" y="32688"/>
                  </a:lnTo>
                  <a:lnTo>
                    <a:pt x="438901" y="48406"/>
                  </a:lnTo>
                  <a:close/>
                </a:path>
                <a:path w="3417570" h="291464">
                  <a:moveTo>
                    <a:pt x="470230" y="50711"/>
                  </a:moveTo>
                  <a:lnTo>
                    <a:pt x="485946" y="51862"/>
                  </a:lnTo>
                  <a:lnTo>
                    <a:pt x="487098" y="36146"/>
                  </a:lnTo>
                  <a:lnTo>
                    <a:pt x="471383" y="34994"/>
                  </a:lnTo>
                  <a:lnTo>
                    <a:pt x="470230" y="50711"/>
                  </a:lnTo>
                  <a:close/>
                </a:path>
                <a:path w="3417570" h="291464">
                  <a:moveTo>
                    <a:pt x="501557" y="53016"/>
                  </a:moveTo>
                  <a:lnTo>
                    <a:pt x="517274" y="54168"/>
                  </a:lnTo>
                  <a:lnTo>
                    <a:pt x="518426" y="38555"/>
                  </a:lnTo>
                  <a:lnTo>
                    <a:pt x="502710" y="37404"/>
                  </a:lnTo>
                  <a:lnTo>
                    <a:pt x="501557" y="53016"/>
                  </a:lnTo>
                  <a:close/>
                </a:path>
                <a:path w="3417570" h="291464">
                  <a:moveTo>
                    <a:pt x="532885" y="55321"/>
                  </a:moveTo>
                  <a:lnTo>
                    <a:pt x="548601" y="56578"/>
                  </a:lnTo>
                  <a:lnTo>
                    <a:pt x="549755" y="40862"/>
                  </a:lnTo>
                  <a:lnTo>
                    <a:pt x="534037" y="39709"/>
                  </a:lnTo>
                  <a:lnTo>
                    <a:pt x="532885" y="55321"/>
                  </a:lnTo>
                  <a:close/>
                </a:path>
                <a:path w="3417570" h="291464">
                  <a:moveTo>
                    <a:pt x="564318" y="57730"/>
                  </a:moveTo>
                  <a:lnTo>
                    <a:pt x="579928" y="58882"/>
                  </a:lnTo>
                  <a:lnTo>
                    <a:pt x="581082" y="43166"/>
                  </a:lnTo>
                  <a:lnTo>
                    <a:pt x="565471" y="42014"/>
                  </a:lnTo>
                  <a:lnTo>
                    <a:pt x="564318" y="57730"/>
                  </a:lnTo>
                  <a:close/>
                </a:path>
                <a:path w="3417570" h="291464">
                  <a:moveTo>
                    <a:pt x="595645" y="60035"/>
                  </a:moveTo>
                  <a:lnTo>
                    <a:pt x="611257" y="61188"/>
                  </a:lnTo>
                  <a:lnTo>
                    <a:pt x="612410" y="45472"/>
                  </a:lnTo>
                  <a:lnTo>
                    <a:pt x="596798" y="44319"/>
                  </a:lnTo>
                  <a:lnTo>
                    <a:pt x="595645" y="60035"/>
                  </a:lnTo>
                  <a:close/>
                </a:path>
                <a:path w="3417570" h="291464">
                  <a:moveTo>
                    <a:pt x="626973" y="62340"/>
                  </a:moveTo>
                  <a:lnTo>
                    <a:pt x="642585" y="63492"/>
                  </a:lnTo>
                  <a:lnTo>
                    <a:pt x="643843" y="47881"/>
                  </a:lnTo>
                  <a:lnTo>
                    <a:pt x="628126" y="46729"/>
                  </a:lnTo>
                  <a:lnTo>
                    <a:pt x="626973" y="62340"/>
                  </a:lnTo>
                  <a:close/>
                </a:path>
                <a:path w="3417570" h="291464">
                  <a:moveTo>
                    <a:pt x="658301" y="64645"/>
                  </a:moveTo>
                  <a:lnTo>
                    <a:pt x="674018" y="65902"/>
                  </a:lnTo>
                  <a:lnTo>
                    <a:pt x="675170" y="50186"/>
                  </a:lnTo>
                  <a:lnTo>
                    <a:pt x="659453" y="49034"/>
                  </a:lnTo>
                  <a:lnTo>
                    <a:pt x="658301" y="64645"/>
                  </a:lnTo>
                  <a:close/>
                </a:path>
                <a:path w="3417570" h="291464">
                  <a:moveTo>
                    <a:pt x="689629" y="67056"/>
                  </a:moveTo>
                  <a:lnTo>
                    <a:pt x="705345" y="68207"/>
                  </a:lnTo>
                  <a:lnTo>
                    <a:pt x="706497" y="52491"/>
                  </a:lnTo>
                  <a:lnTo>
                    <a:pt x="690780" y="51339"/>
                  </a:lnTo>
                  <a:lnTo>
                    <a:pt x="689629" y="67056"/>
                  </a:lnTo>
                  <a:close/>
                </a:path>
                <a:path w="3417570" h="291464">
                  <a:moveTo>
                    <a:pt x="720956" y="69359"/>
                  </a:moveTo>
                  <a:lnTo>
                    <a:pt x="736672" y="70512"/>
                  </a:lnTo>
                  <a:lnTo>
                    <a:pt x="737825" y="54902"/>
                  </a:lnTo>
                  <a:lnTo>
                    <a:pt x="722213" y="53644"/>
                  </a:lnTo>
                  <a:lnTo>
                    <a:pt x="720956" y="69359"/>
                  </a:lnTo>
                  <a:close/>
                </a:path>
                <a:path w="3417570" h="291464">
                  <a:moveTo>
                    <a:pt x="752388" y="71666"/>
                  </a:moveTo>
                  <a:lnTo>
                    <a:pt x="768000" y="72817"/>
                  </a:lnTo>
                  <a:lnTo>
                    <a:pt x="769152" y="57207"/>
                  </a:lnTo>
                  <a:lnTo>
                    <a:pt x="753541" y="56053"/>
                  </a:lnTo>
                  <a:lnTo>
                    <a:pt x="752388" y="71666"/>
                  </a:lnTo>
                  <a:close/>
                </a:path>
                <a:path w="3417570" h="291464">
                  <a:moveTo>
                    <a:pt x="783716" y="74075"/>
                  </a:moveTo>
                  <a:lnTo>
                    <a:pt x="799327" y="75228"/>
                  </a:lnTo>
                  <a:lnTo>
                    <a:pt x="800481" y="59512"/>
                  </a:lnTo>
                  <a:lnTo>
                    <a:pt x="784868" y="58359"/>
                  </a:lnTo>
                  <a:lnTo>
                    <a:pt x="783716" y="74075"/>
                  </a:lnTo>
                  <a:close/>
                </a:path>
                <a:path w="3417570" h="291464">
                  <a:moveTo>
                    <a:pt x="815044" y="76380"/>
                  </a:moveTo>
                  <a:lnTo>
                    <a:pt x="830656" y="77533"/>
                  </a:lnTo>
                  <a:lnTo>
                    <a:pt x="831913" y="61817"/>
                  </a:lnTo>
                  <a:lnTo>
                    <a:pt x="816197" y="60664"/>
                  </a:lnTo>
                  <a:lnTo>
                    <a:pt x="815044" y="76380"/>
                  </a:lnTo>
                  <a:close/>
                </a:path>
                <a:path w="3417570" h="291464">
                  <a:moveTo>
                    <a:pt x="846372" y="78685"/>
                  </a:moveTo>
                  <a:lnTo>
                    <a:pt x="862088" y="79838"/>
                  </a:lnTo>
                  <a:lnTo>
                    <a:pt x="863240" y="64226"/>
                  </a:lnTo>
                  <a:lnTo>
                    <a:pt x="847525" y="62969"/>
                  </a:lnTo>
                  <a:lnTo>
                    <a:pt x="846372" y="78685"/>
                  </a:lnTo>
                  <a:close/>
                </a:path>
                <a:path w="3417570" h="291464">
                  <a:moveTo>
                    <a:pt x="877699" y="80990"/>
                  </a:moveTo>
                  <a:lnTo>
                    <a:pt x="893415" y="82143"/>
                  </a:lnTo>
                  <a:lnTo>
                    <a:pt x="894568" y="66531"/>
                  </a:lnTo>
                  <a:lnTo>
                    <a:pt x="878852" y="65379"/>
                  </a:lnTo>
                  <a:lnTo>
                    <a:pt x="877699" y="80990"/>
                  </a:lnTo>
                  <a:close/>
                </a:path>
                <a:path w="3417570" h="291464">
                  <a:moveTo>
                    <a:pt x="909027" y="83400"/>
                  </a:moveTo>
                  <a:lnTo>
                    <a:pt x="924744" y="84552"/>
                  </a:lnTo>
                  <a:lnTo>
                    <a:pt x="925896" y="68836"/>
                  </a:lnTo>
                  <a:lnTo>
                    <a:pt x="910285" y="67684"/>
                  </a:lnTo>
                  <a:lnTo>
                    <a:pt x="909027" y="83400"/>
                  </a:lnTo>
                  <a:close/>
                </a:path>
                <a:path w="3417570" h="291464">
                  <a:moveTo>
                    <a:pt x="940460" y="85705"/>
                  </a:moveTo>
                  <a:lnTo>
                    <a:pt x="956071" y="86857"/>
                  </a:lnTo>
                  <a:lnTo>
                    <a:pt x="957224" y="71141"/>
                  </a:lnTo>
                  <a:lnTo>
                    <a:pt x="941613" y="69989"/>
                  </a:lnTo>
                  <a:lnTo>
                    <a:pt x="940460" y="85705"/>
                  </a:lnTo>
                  <a:close/>
                </a:path>
                <a:path w="3417570" h="291464">
                  <a:moveTo>
                    <a:pt x="971788" y="88011"/>
                  </a:moveTo>
                  <a:lnTo>
                    <a:pt x="987399" y="89162"/>
                  </a:lnTo>
                  <a:lnTo>
                    <a:pt x="988552" y="73552"/>
                  </a:lnTo>
                  <a:lnTo>
                    <a:pt x="972940" y="72398"/>
                  </a:lnTo>
                  <a:lnTo>
                    <a:pt x="971788" y="88011"/>
                  </a:lnTo>
                  <a:close/>
                </a:path>
                <a:path w="3417570" h="291464">
                  <a:moveTo>
                    <a:pt x="1003115" y="90316"/>
                  </a:moveTo>
                  <a:lnTo>
                    <a:pt x="1018832" y="91573"/>
                  </a:lnTo>
                  <a:lnTo>
                    <a:pt x="1019983" y="75855"/>
                  </a:lnTo>
                  <a:lnTo>
                    <a:pt x="1004269" y="74703"/>
                  </a:lnTo>
                  <a:lnTo>
                    <a:pt x="1003115" y="90316"/>
                  </a:lnTo>
                  <a:close/>
                </a:path>
                <a:path w="3417570" h="291464">
                  <a:moveTo>
                    <a:pt x="1034442" y="92725"/>
                  </a:moveTo>
                  <a:lnTo>
                    <a:pt x="1050160" y="93878"/>
                  </a:lnTo>
                  <a:lnTo>
                    <a:pt x="1051312" y="78162"/>
                  </a:lnTo>
                  <a:lnTo>
                    <a:pt x="1035596" y="77008"/>
                  </a:lnTo>
                  <a:lnTo>
                    <a:pt x="1034442" y="92725"/>
                  </a:lnTo>
                  <a:close/>
                </a:path>
                <a:path w="3417570" h="291464">
                  <a:moveTo>
                    <a:pt x="1065771" y="95030"/>
                  </a:moveTo>
                  <a:lnTo>
                    <a:pt x="1081487" y="96183"/>
                  </a:lnTo>
                  <a:lnTo>
                    <a:pt x="1082640" y="80571"/>
                  </a:lnTo>
                  <a:lnTo>
                    <a:pt x="1066923" y="79314"/>
                  </a:lnTo>
                  <a:lnTo>
                    <a:pt x="1065771" y="95030"/>
                  </a:lnTo>
                  <a:close/>
                </a:path>
                <a:path w="3417570" h="291464">
                  <a:moveTo>
                    <a:pt x="1097098" y="97335"/>
                  </a:moveTo>
                  <a:lnTo>
                    <a:pt x="1112815" y="98488"/>
                  </a:lnTo>
                  <a:lnTo>
                    <a:pt x="1113967" y="82876"/>
                  </a:lnTo>
                  <a:lnTo>
                    <a:pt x="1098356" y="81723"/>
                  </a:lnTo>
                  <a:lnTo>
                    <a:pt x="1097098" y="97335"/>
                  </a:lnTo>
                  <a:close/>
                </a:path>
                <a:path w="3417570" h="291464">
                  <a:moveTo>
                    <a:pt x="1128530" y="99745"/>
                  </a:moveTo>
                  <a:lnTo>
                    <a:pt x="1144142" y="100897"/>
                  </a:lnTo>
                  <a:lnTo>
                    <a:pt x="1145294" y="85181"/>
                  </a:lnTo>
                  <a:lnTo>
                    <a:pt x="1129684" y="84029"/>
                  </a:lnTo>
                  <a:lnTo>
                    <a:pt x="1128530" y="99745"/>
                  </a:lnTo>
                  <a:close/>
                </a:path>
                <a:path w="3417570" h="291464">
                  <a:moveTo>
                    <a:pt x="1159859" y="102049"/>
                  </a:moveTo>
                  <a:lnTo>
                    <a:pt x="1175470" y="103202"/>
                  </a:lnTo>
                  <a:lnTo>
                    <a:pt x="1176623" y="87486"/>
                  </a:lnTo>
                  <a:lnTo>
                    <a:pt x="1161011" y="86333"/>
                  </a:lnTo>
                  <a:lnTo>
                    <a:pt x="1159859" y="102049"/>
                  </a:lnTo>
                  <a:close/>
                </a:path>
                <a:path w="3417570" h="291464">
                  <a:moveTo>
                    <a:pt x="1191186" y="104355"/>
                  </a:moveTo>
                  <a:lnTo>
                    <a:pt x="1206902" y="105507"/>
                  </a:lnTo>
                  <a:lnTo>
                    <a:pt x="1208055" y="89896"/>
                  </a:lnTo>
                  <a:lnTo>
                    <a:pt x="1192339" y="88639"/>
                  </a:lnTo>
                  <a:lnTo>
                    <a:pt x="1191186" y="104355"/>
                  </a:lnTo>
                  <a:close/>
                </a:path>
                <a:path w="3417570" h="291464">
                  <a:moveTo>
                    <a:pt x="1222514" y="106659"/>
                  </a:moveTo>
                  <a:lnTo>
                    <a:pt x="1238230" y="107812"/>
                  </a:lnTo>
                  <a:lnTo>
                    <a:pt x="1239382" y="92202"/>
                  </a:lnTo>
                  <a:lnTo>
                    <a:pt x="1223666" y="91048"/>
                  </a:lnTo>
                  <a:lnTo>
                    <a:pt x="1222514" y="106659"/>
                  </a:lnTo>
                  <a:close/>
                </a:path>
                <a:path w="3417570" h="291464">
                  <a:moveTo>
                    <a:pt x="1253841" y="109070"/>
                  </a:moveTo>
                  <a:lnTo>
                    <a:pt x="1269558" y="110223"/>
                  </a:lnTo>
                  <a:lnTo>
                    <a:pt x="1270711" y="94507"/>
                  </a:lnTo>
                  <a:lnTo>
                    <a:pt x="1254994" y="93353"/>
                  </a:lnTo>
                  <a:lnTo>
                    <a:pt x="1253841" y="109070"/>
                  </a:lnTo>
                  <a:close/>
                </a:path>
                <a:path w="3417570" h="291464">
                  <a:moveTo>
                    <a:pt x="1285170" y="111375"/>
                  </a:moveTo>
                  <a:lnTo>
                    <a:pt x="1300886" y="112527"/>
                  </a:lnTo>
                  <a:lnTo>
                    <a:pt x="1302039" y="96812"/>
                  </a:lnTo>
                  <a:lnTo>
                    <a:pt x="1286427" y="95658"/>
                  </a:lnTo>
                  <a:lnTo>
                    <a:pt x="1285170" y="111375"/>
                  </a:lnTo>
                  <a:close/>
                </a:path>
                <a:path w="3417570" h="291464">
                  <a:moveTo>
                    <a:pt x="1316602" y="113680"/>
                  </a:moveTo>
                  <a:lnTo>
                    <a:pt x="1332213" y="114833"/>
                  </a:lnTo>
                  <a:lnTo>
                    <a:pt x="1333366" y="99221"/>
                  </a:lnTo>
                  <a:lnTo>
                    <a:pt x="1317754" y="98069"/>
                  </a:lnTo>
                  <a:lnTo>
                    <a:pt x="1316602" y="113680"/>
                  </a:lnTo>
                  <a:close/>
                </a:path>
                <a:path w="3417570" h="291464">
                  <a:moveTo>
                    <a:pt x="1347929" y="115985"/>
                  </a:moveTo>
                  <a:lnTo>
                    <a:pt x="1363541" y="117242"/>
                  </a:lnTo>
                  <a:lnTo>
                    <a:pt x="1364799" y="101526"/>
                  </a:lnTo>
                  <a:lnTo>
                    <a:pt x="1349082" y="100373"/>
                  </a:lnTo>
                  <a:lnTo>
                    <a:pt x="1347929" y="115985"/>
                  </a:lnTo>
                  <a:close/>
                </a:path>
                <a:path w="3417570" h="291464">
                  <a:moveTo>
                    <a:pt x="1379258" y="118395"/>
                  </a:moveTo>
                  <a:lnTo>
                    <a:pt x="1394974" y="119547"/>
                  </a:lnTo>
                  <a:lnTo>
                    <a:pt x="1396127" y="103831"/>
                  </a:lnTo>
                  <a:lnTo>
                    <a:pt x="1380409" y="102679"/>
                  </a:lnTo>
                  <a:lnTo>
                    <a:pt x="1379258" y="118395"/>
                  </a:lnTo>
                  <a:close/>
                </a:path>
                <a:path w="3417570" h="291464">
                  <a:moveTo>
                    <a:pt x="1410585" y="120700"/>
                  </a:moveTo>
                  <a:lnTo>
                    <a:pt x="1426302" y="121852"/>
                  </a:lnTo>
                  <a:lnTo>
                    <a:pt x="1427454" y="106136"/>
                  </a:lnTo>
                  <a:lnTo>
                    <a:pt x="1411738" y="104984"/>
                  </a:lnTo>
                  <a:lnTo>
                    <a:pt x="1410585" y="120700"/>
                  </a:lnTo>
                  <a:close/>
                </a:path>
                <a:path w="3417570" h="291464">
                  <a:moveTo>
                    <a:pt x="1441913" y="123005"/>
                  </a:moveTo>
                  <a:lnTo>
                    <a:pt x="1457629" y="124157"/>
                  </a:lnTo>
                  <a:lnTo>
                    <a:pt x="1458782" y="108546"/>
                  </a:lnTo>
                  <a:lnTo>
                    <a:pt x="1443066" y="107393"/>
                  </a:lnTo>
                  <a:lnTo>
                    <a:pt x="1441913" y="123005"/>
                  </a:lnTo>
                  <a:close/>
                </a:path>
                <a:path w="3417570" h="291464">
                  <a:moveTo>
                    <a:pt x="1473241" y="125310"/>
                  </a:moveTo>
                  <a:lnTo>
                    <a:pt x="1488956" y="126566"/>
                  </a:lnTo>
                  <a:lnTo>
                    <a:pt x="1490110" y="110850"/>
                  </a:lnTo>
                  <a:lnTo>
                    <a:pt x="1474497" y="109698"/>
                  </a:lnTo>
                  <a:lnTo>
                    <a:pt x="1473241" y="125310"/>
                  </a:lnTo>
                  <a:close/>
                </a:path>
                <a:path w="3417570" h="291464">
                  <a:moveTo>
                    <a:pt x="1504674" y="127720"/>
                  </a:moveTo>
                  <a:lnTo>
                    <a:pt x="1520285" y="128873"/>
                  </a:lnTo>
                  <a:lnTo>
                    <a:pt x="1521437" y="113157"/>
                  </a:lnTo>
                  <a:lnTo>
                    <a:pt x="1505826" y="112003"/>
                  </a:lnTo>
                  <a:lnTo>
                    <a:pt x="1504674" y="127720"/>
                  </a:lnTo>
                  <a:close/>
                </a:path>
                <a:path w="3417570" h="291464">
                  <a:moveTo>
                    <a:pt x="1536001" y="130025"/>
                  </a:moveTo>
                  <a:lnTo>
                    <a:pt x="1551612" y="131178"/>
                  </a:lnTo>
                  <a:lnTo>
                    <a:pt x="1552870" y="115566"/>
                  </a:lnTo>
                  <a:lnTo>
                    <a:pt x="1537154" y="114308"/>
                  </a:lnTo>
                  <a:lnTo>
                    <a:pt x="1536001" y="130025"/>
                  </a:lnTo>
                  <a:close/>
                </a:path>
                <a:path w="3417570" h="291464">
                  <a:moveTo>
                    <a:pt x="1567329" y="132330"/>
                  </a:moveTo>
                  <a:lnTo>
                    <a:pt x="1583044" y="133483"/>
                  </a:lnTo>
                  <a:lnTo>
                    <a:pt x="1584197" y="117871"/>
                  </a:lnTo>
                  <a:lnTo>
                    <a:pt x="1568481" y="116718"/>
                  </a:lnTo>
                  <a:lnTo>
                    <a:pt x="1567329" y="132330"/>
                  </a:lnTo>
                  <a:close/>
                </a:path>
                <a:path w="3417570" h="291464">
                  <a:moveTo>
                    <a:pt x="1598656" y="134740"/>
                  </a:moveTo>
                  <a:lnTo>
                    <a:pt x="1614373" y="135892"/>
                  </a:lnTo>
                  <a:lnTo>
                    <a:pt x="1615525" y="120176"/>
                  </a:lnTo>
                  <a:lnTo>
                    <a:pt x="1599808" y="119023"/>
                  </a:lnTo>
                  <a:lnTo>
                    <a:pt x="1598656" y="134740"/>
                  </a:lnTo>
                  <a:close/>
                </a:path>
                <a:path w="3417570" h="291464">
                  <a:moveTo>
                    <a:pt x="1629985" y="137044"/>
                  </a:moveTo>
                  <a:lnTo>
                    <a:pt x="1645700" y="138197"/>
                  </a:lnTo>
                  <a:lnTo>
                    <a:pt x="1646853" y="122481"/>
                  </a:lnTo>
                  <a:lnTo>
                    <a:pt x="1631137" y="121328"/>
                  </a:lnTo>
                  <a:lnTo>
                    <a:pt x="1629985" y="137044"/>
                  </a:lnTo>
                  <a:close/>
                </a:path>
                <a:path w="3417570" h="291464">
                  <a:moveTo>
                    <a:pt x="1661417" y="139350"/>
                  </a:moveTo>
                  <a:lnTo>
                    <a:pt x="1677028" y="140502"/>
                  </a:lnTo>
                  <a:lnTo>
                    <a:pt x="1678180" y="124890"/>
                  </a:lnTo>
                  <a:lnTo>
                    <a:pt x="1662569" y="123738"/>
                  </a:lnTo>
                  <a:lnTo>
                    <a:pt x="1661417" y="139350"/>
                  </a:lnTo>
                  <a:close/>
                </a:path>
                <a:path w="3417570" h="291464">
                  <a:moveTo>
                    <a:pt x="1692744" y="141655"/>
                  </a:moveTo>
                  <a:lnTo>
                    <a:pt x="1708355" y="142911"/>
                  </a:lnTo>
                  <a:lnTo>
                    <a:pt x="1709508" y="127196"/>
                  </a:lnTo>
                  <a:lnTo>
                    <a:pt x="1693896" y="126043"/>
                  </a:lnTo>
                  <a:lnTo>
                    <a:pt x="1692744" y="141655"/>
                  </a:lnTo>
                  <a:close/>
                </a:path>
                <a:path w="3417570" h="291464">
                  <a:moveTo>
                    <a:pt x="1724071" y="144064"/>
                  </a:moveTo>
                  <a:lnTo>
                    <a:pt x="1739684" y="145216"/>
                  </a:lnTo>
                  <a:lnTo>
                    <a:pt x="1740941" y="129500"/>
                  </a:lnTo>
                  <a:lnTo>
                    <a:pt x="1725225" y="128348"/>
                  </a:lnTo>
                  <a:lnTo>
                    <a:pt x="1724071" y="144064"/>
                  </a:lnTo>
                  <a:close/>
                </a:path>
                <a:path w="3417570" h="291464">
                  <a:moveTo>
                    <a:pt x="1755400" y="146370"/>
                  </a:moveTo>
                  <a:lnTo>
                    <a:pt x="1771116" y="147521"/>
                  </a:lnTo>
                  <a:lnTo>
                    <a:pt x="1772268" y="131806"/>
                  </a:lnTo>
                  <a:lnTo>
                    <a:pt x="1756552" y="130653"/>
                  </a:lnTo>
                  <a:lnTo>
                    <a:pt x="1755400" y="146370"/>
                  </a:lnTo>
                  <a:close/>
                </a:path>
                <a:path w="3417570" h="291464">
                  <a:moveTo>
                    <a:pt x="1786727" y="148675"/>
                  </a:moveTo>
                  <a:lnTo>
                    <a:pt x="1802443" y="149826"/>
                  </a:lnTo>
                  <a:lnTo>
                    <a:pt x="1803596" y="134216"/>
                  </a:lnTo>
                  <a:lnTo>
                    <a:pt x="1787880" y="133064"/>
                  </a:lnTo>
                  <a:lnTo>
                    <a:pt x="1786727" y="148675"/>
                  </a:lnTo>
                  <a:close/>
                </a:path>
                <a:path w="3417570" h="291464">
                  <a:moveTo>
                    <a:pt x="1818055" y="150980"/>
                  </a:moveTo>
                  <a:lnTo>
                    <a:pt x="1833772" y="152237"/>
                  </a:lnTo>
                  <a:lnTo>
                    <a:pt x="1834923" y="136521"/>
                  </a:lnTo>
                  <a:lnTo>
                    <a:pt x="1819313" y="135369"/>
                  </a:lnTo>
                  <a:lnTo>
                    <a:pt x="1818055" y="150980"/>
                  </a:lnTo>
                  <a:close/>
                </a:path>
                <a:path w="3417570" h="291464">
                  <a:moveTo>
                    <a:pt x="1849488" y="153390"/>
                  </a:moveTo>
                  <a:lnTo>
                    <a:pt x="1865099" y="154542"/>
                  </a:lnTo>
                  <a:lnTo>
                    <a:pt x="1866252" y="138826"/>
                  </a:lnTo>
                  <a:lnTo>
                    <a:pt x="1850641" y="137674"/>
                  </a:lnTo>
                  <a:lnTo>
                    <a:pt x="1849488" y="153390"/>
                  </a:lnTo>
                  <a:close/>
                </a:path>
                <a:path w="3417570" h="291464">
                  <a:moveTo>
                    <a:pt x="1880816" y="155694"/>
                  </a:moveTo>
                  <a:lnTo>
                    <a:pt x="1896427" y="156847"/>
                  </a:lnTo>
                  <a:lnTo>
                    <a:pt x="1897579" y="141236"/>
                  </a:lnTo>
                  <a:lnTo>
                    <a:pt x="1881968" y="139979"/>
                  </a:lnTo>
                  <a:lnTo>
                    <a:pt x="1880816" y="155694"/>
                  </a:lnTo>
                  <a:close/>
                </a:path>
                <a:path w="3417570" h="291464">
                  <a:moveTo>
                    <a:pt x="1912143" y="158000"/>
                  </a:moveTo>
                  <a:lnTo>
                    <a:pt x="1927755" y="159152"/>
                  </a:lnTo>
                  <a:lnTo>
                    <a:pt x="1929011" y="143540"/>
                  </a:lnTo>
                  <a:lnTo>
                    <a:pt x="1913296" y="142388"/>
                  </a:lnTo>
                  <a:lnTo>
                    <a:pt x="1912143" y="158000"/>
                  </a:lnTo>
                  <a:close/>
                </a:path>
                <a:path w="3417570" h="291464">
                  <a:moveTo>
                    <a:pt x="1943470" y="160409"/>
                  </a:moveTo>
                  <a:lnTo>
                    <a:pt x="1959187" y="161563"/>
                  </a:lnTo>
                  <a:lnTo>
                    <a:pt x="1960340" y="145846"/>
                  </a:lnTo>
                  <a:lnTo>
                    <a:pt x="1944623" y="144693"/>
                  </a:lnTo>
                  <a:lnTo>
                    <a:pt x="1943470" y="160409"/>
                  </a:lnTo>
                  <a:close/>
                </a:path>
                <a:path w="3417570" h="291464">
                  <a:moveTo>
                    <a:pt x="1974799" y="162714"/>
                  </a:moveTo>
                  <a:lnTo>
                    <a:pt x="1990515" y="163868"/>
                  </a:lnTo>
                  <a:lnTo>
                    <a:pt x="1991668" y="148150"/>
                  </a:lnTo>
                  <a:lnTo>
                    <a:pt x="1975951" y="146998"/>
                  </a:lnTo>
                  <a:lnTo>
                    <a:pt x="1974799" y="162714"/>
                  </a:lnTo>
                  <a:close/>
                </a:path>
                <a:path w="3417570" h="291464">
                  <a:moveTo>
                    <a:pt x="2006126" y="165019"/>
                  </a:moveTo>
                  <a:lnTo>
                    <a:pt x="2021843" y="166173"/>
                  </a:lnTo>
                  <a:lnTo>
                    <a:pt x="2022995" y="150561"/>
                  </a:lnTo>
                  <a:lnTo>
                    <a:pt x="2007384" y="149303"/>
                  </a:lnTo>
                  <a:lnTo>
                    <a:pt x="2006126" y="165019"/>
                  </a:lnTo>
                  <a:close/>
                </a:path>
                <a:path w="3417570" h="291464">
                  <a:moveTo>
                    <a:pt x="2037558" y="167325"/>
                  </a:moveTo>
                  <a:lnTo>
                    <a:pt x="2053170" y="168478"/>
                  </a:lnTo>
                  <a:lnTo>
                    <a:pt x="2054324" y="152866"/>
                  </a:lnTo>
                  <a:lnTo>
                    <a:pt x="2038711" y="151714"/>
                  </a:lnTo>
                  <a:lnTo>
                    <a:pt x="2037558" y="167325"/>
                  </a:lnTo>
                  <a:close/>
                </a:path>
                <a:path w="3417570" h="291464">
                  <a:moveTo>
                    <a:pt x="2068887" y="169734"/>
                  </a:moveTo>
                  <a:lnTo>
                    <a:pt x="2084499" y="170887"/>
                  </a:lnTo>
                  <a:lnTo>
                    <a:pt x="2085651" y="155171"/>
                  </a:lnTo>
                  <a:lnTo>
                    <a:pt x="2070039" y="154017"/>
                  </a:lnTo>
                  <a:lnTo>
                    <a:pt x="2068887" y="169734"/>
                  </a:lnTo>
                  <a:close/>
                </a:path>
                <a:path w="3417570" h="291464">
                  <a:moveTo>
                    <a:pt x="2100214" y="172040"/>
                  </a:moveTo>
                  <a:lnTo>
                    <a:pt x="2115931" y="173192"/>
                  </a:lnTo>
                  <a:lnTo>
                    <a:pt x="2117083" y="157476"/>
                  </a:lnTo>
                  <a:lnTo>
                    <a:pt x="2101367" y="156324"/>
                  </a:lnTo>
                  <a:lnTo>
                    <a:pt x="2100214" y="172040"/>
                  </a:lnTo>
                  <a:close/>
                </a:path>
                <a:path w="3417570" h="291464">
                  <a:moveTo>
                    <a:pt x="2131542" y="174344"/>
                  </a:moveTo>
                  <a:lnTo>
                    <a:pt x="2147258" y="175497"/>
                  </a:lnTo>
                  <a:lnTo>
                    <a:pt x="2148410" y="159885"/>
                  </a:lnTo>
                  <a:lnTo>
                    <a:pt x="2132694" y="158733"/>
                  </a:lnTo>
                  <a:lnTo>
                    <a:pt x="2131542" y="174344"/>
                  </a:lnTo>
                  <a:close/>
                </a:path>
                <a:path w="3417570" h="291464">
                  <a:moveTo>
                    <a:pt x="2162869" y="176650"/>
                  </a:moveTo>
                  <a:lnTo>
                    <a:pt x="2178585" y="177907"/>
                  </a:lnTo>
                  <a:lnTo>
                    <a:pt x="2179739" y="162191"/>
                  </a:lnTo>
                  <a:lnTo>
                    <a:pt x="2164022" y="161038"/>
                  </a:lnTo>
                  <a:lnTo>
                    <a:pt x="2162869" y="176650"/>
                  </a:lnTo>
                  <a:close/>
                </a:path>
                <a:path w="3417570" h="291464">
                  <a:moveTo>
                    <a:pt x="2194198" y="179059"/>
                  </a:moveTo>
                  <a:lnTo>
                    <a:pt x="2209914" y="180211"/>
                  </a:lnTo>
                  <a:lnTo>
                    <a:pt x="2211066" y="164495"/>
                  </a:lnTo>
                  <a:lnTo>
                    <a:pt x="2195455" y="163343"/>
                  </a:lnTo>
                  <a:lnTo>
                    <a:pt x="2194198" y="179059"/>
                  </a:lnTo>
                  <a:close/>
                </a:path>
                <a:path w="3417570" h="291464">
                  <a:moveTo>
                    <a:pt x="2225630" y="181364"/>
                  </a:moveTo>
                  <a:lnTo>
                    <a:pt x="2241241" y="182518"/>
                  </a:lnTo>
                  <a:lnTo>
                    <a:pt x="2242394" y="166905"/>
                  </a:lnTo>
                  <a:lnTo>
                    <a:pt x="2226782" y="165648"/>
                  </a:lnTo>
                  <a:lnTo>
                    <a:pt x="2225630" y="181364"/>
                  </a:lnTo>
                  <a:close/>
                </a:path>
                <a:path w="3417570" h="291464">
                  <a:moveTo>
                    <a:pt x="2256957" y="183669"/>
                  </a:moveTo>
                  <a:lnTo>
                    <a:pt x="2272569" y="184821"/>
                  </a:lnTo>
                  <a:lnTo>
                    <a:pt x="2273827" y="169210"/>
                  </a:lnTo>
                  <a:lnTo>
                    <a:pt x="2258110" y="168059"/>
                  </a:lnTo>
                  <a:lnTo>
                    <a:pt x="2256957" y="183669"/>
                  </a:lnTo>
                  <a:close/>
                </a:path>
                <a:path w="3417570" h="291464">
                  <a:moveTo>
                    <a:pt x="2288285" y="186079"/>
                  </a:moveTo>
                  <a:lnTo>
                    <a:pt x="2304002" y="187232"/>
                  </a:lnTo>
                  <a:lnTo>
                    <a:pt x="2305155" y="171516"/>
                  </a:lnTo>
                  <a:lnTo>
                    <a:pt x="2289437" y="170364"/>
                  </a:lnTo>
                  <a:lnTo>
                    <a:pt x="2288285" y="186079"/>
                  </a:lnTo>
                  <a:close/>
                </a:path>
                <a:path w="3417570" h="291464">
                  <a:moveTo>
                    <a:pt x="2319613" y="188384"/>
                  </a:moveTo>
                  <a:lnTo>
                    <a:pt x="2335330" y="189537"/>
                  </a:lnTo>
                  <a:lnTo>
                    <a:pt x="2336482" y="173821"/>
                  </a:lnTo>
                  <a:lnTo>
                    <a:pt x="2320766" y="172667"/>
                  </a:lnTo>
                  <a:lnTo>
                    <a:pt x="2319613" y="188384"/>
                  </a:lnTo>
                  <a:close/>
                </a:path>
                <a:path w="3417570" h="291464">
                  <a:moveTo>
                    <a:pt x="2350941" y="190689"/>
                  </a:moveTo>
                  <a:lnTo>
                    <a:pt x="2366657" y="191842"/>
                  </a:lnTo>
                  <a:lnTo>
                    <a:pt x="2367810" y="176231"/>
                  </a:lnTo>
                  <a:lnTo>
                    <a:pt x="2352093" y="174974"/>
                  </a:lnTo>
                  <a:lnTo>
                    <a:pt x="2350941" y="190689"/>
                  </a:lnTo>
                  <a:close/>
                </a:path>
                <a:path w="3417570" h="291464">
                  <a:moveTo>
                    <a:pt x="2382269" y="192994"/>
                  </a:moveTo>
                  <a:lnTo>
                    <a:pt x="2397984" y="194147"/>
                  </a:lnTo>
                  <a:lnTo>
                    <a:pt x="2399137" y="178536"/>
                  </a:lnTo>
                  <a:lnTo>
                    <a:pt x="2383525" y="177383"/>
                  </a:lnTo>
                  <a:lnTo>
                    <a:pt x="2382269" y="192994"/>
                  </a:lnTo>
                  <a:close/>
                </a:path>
                <a:path w="3417570" h="291464">
                  <a:moveTo>
                    <a:pt x="2413701" y="195404"/>
                  </a:moveTo>
                  <a:lnTo>
                    <a:pt x="2429313" y="196557"/>
                  </a:lnTo>
                  <a:lnTo>
                    <a:pt x="2430465" y="180841"/>
                  </a:lnTo>
                  <a:lnTo>
                    <a:pt x="2414854" y="179688"/>
                  </a:lnTo>
                  <a:lnTo>
                    <a:pt x="2413701" y="195404"/>
                  </a:lnTo>
                  <a:close/>
                </a:path>
                <a:path w="3417570" h="291464">
                  <a:moveTo>
                    <a:pt x="2445029" y="197709"/>
                  </a:moveTo>
                  <a:lnTo>
                    <a:pt x="2460640" y="198861"/>
                  </a:lnTo>
                  <a:lnTo>
                    <a:pt x="2461898" y="183146"/>
                  </a:lnTo>
                  <a:lnTo>
                    <a:pt x="2446182" y="181993"/>
                  </a:lnTo>
                  <a:lnTo>
                    <a:pt x="2445029" y="197709"/>
                  </a:lnTo>
                  <a:close/>
                </a:path>
                <a:path w="3417570" h="291464">
                  <a:moveTo>
                    <a:pt x="2476357" y="200014"/>
                  </a:moveTo>
                  <a:lnTo>
                    <a:pt x="2492072" y="201167"/>
                  </a:lnTo>
                  <a:lnTo>
                    <a:pt x="2493225" y="185555"/>
                  </a:lnTo>
                  <a:lnTo>
                    <a:pt x="2477509" y="184403"/>
                  </a:lnTo>
                  <a:lnTo>
                    <a:pt x="2476357" y="200014"/>
                  </a:lnTo>
                  <a:close/>
                </a:path>
                <a:path w="3417570" h="291464">
                  <a:moveTo>
                    <a:pt x="2507684" y="202319"/>
                  </a:moveTo>
                  <a:lnTo>
                    <a:pt x="2523401" y="203577"/>
                  </a:lnTo>
                  <a:lnTo>
                    <a:pt x="2524552" y="187860"/>
                  </a:lnTo>
                  <a:lnTo>
                    <a:pt x="2508838" y="186707"/>
                  </a:lnTo>
                  <a:lnTo>
                    <a:pt x="2507684" y="202319"/>
                  </a:lnTo>
                  <a:close/>
                </a:path>
                <a:path w="3417570" h="291464">
                  <a:moveTo>
                    <a:pt x="2539013" y="204730"/>
                  </a:moveTo>
                  <a:lnTo>
                    <a:pt x="2554728" y="205882"/>
                  </a:lnTo>
                  <a:lnTo>
                    <a:pt x="2555881" y="190165"/>
                  </a:lnTo>
                  <a:lnTo>
                    <a:pt x="2540165" y="189014"/>
                  </a:lnTo>
                  <a:lnTo>
                    <a:pt x="2539013" y="204730"/>
                  </a:lnTo>
                  <a:close/>
                </a:path>
                <a:path w="3417570" h="291464">
                  <a:moveTo>
                    <a:pt x="2570445" y="207035"/>
                  </a:moveTo>
                  <a:lnTo>
                    <a:pt x="2586056" y="208187"/>
                  </a:lnTo>
                  <a:lnTo>
                    <a:pt x="2587208" y="192575"/>
                  </a:lnTo>
                  <a:lnTo>
                    <a:pt x="2571597" y="191317"/>
                  </a:lnTo>
                  <a:lnTo>
                    <a:pt x="2570445" y="207035"/>
                  </a:lnTo>
                  <a:close/>
                </a:path>
                <a:path w="3417570" h="291464">
                  <a:moveTo>
                    <a:pt x="2601772" y="209340"/>
                  </a:moveTo>
                  <a:lnTo>
                    <a:pt x="2617383" y="210492"/>
                  </a:lnTo>
                  <a:lnTo>
                    <a:pt x="2618536" y="194881"/>
                  </a:lnTo>
                  <a:lnTo>
                    <a:pt x="2602924" y="193728"/>
                  </a:lnTo>
                  <a:lnTo>
                    <a:pt x="2601772" y="209340"/>
                  </a:lnTo>
                  <a:close/>
                </a:path>
                <a:path w="3417570" h="291464">
                  <a:moveTo>
                    <a:pt x="2633099" y="211645"/>
                  </a:moveTo>
                  <a:lnTo>
                    <a:pt x="2648712" y="212901"/>
                  </a:lnTo>
                  <a:lnTo>
                    <a:pt x="2649969" y="197185"/>
                  </a:lnTo>
                  <a:lnTo>
                    <a:pt x="2634253" y="196033"/>
                  </a:lnTo>
                  <a:lnTo>
                    <a:pt x="2633099" y="211645"/>
                  </a:lnTo>
                  <a:close/>
                </a:path>
                <a:path w="3417570" h="291464">
                  <a:moveTo>
                    <a:pt x="2664428" y="214054"/>
                  </a:moveTo>
                  <a:lnTo>
                    <a:pt x="2680144" y="215207"/>
                  </a:lnTo>
                  <a:lnTo>
                    <a:pt x="2681296" y="199491"/>
                  </a:lnTo>
                  <a:lnTo>
                    <a:pt x="2665580" y="198338"/>
                  </a:lnTo>
                  <a:lnTo>
                    <a:pt x="2664428" y="214054"/>
                  </a:lnTo>
                  <a:close/>
                </a:path>
                <a:path w="3417570" h="291464">
                  <a:moveTo>
                    <a:pt x="2695755" y="216359"/>
                  </a:moveTo>
                  <a:lnTo>
                    <a:pt x="2711471" y="217511"/>
                  </a:lnTo>
                  <a:lnTo>
                    <a:pt x="2712624" y="201900"/>
                  </a:lnTo>
                  <a:lnTo>
                    <a:pt x="2696908" y="200643"/>
                  </a:lnTo>
                  <a:lnTo>
                    <a:pt x="2695755" y="216359"/>
                  </a:lnTo>
                  <a:close/>
                </a:path>
                <a:path w="3417570" h="291464">
                  <a:moveTo>
                    <a:pt x="2727083" y="218664"/>
                  </a:moveTo>
                  <a:lnTo>
                    <a:pt x="2742799" y="219817"/>
                  </a:lnTo>
                  <a:lnTo>
                    <a:pt x="2743951" y="204205"/>
                  </a:lnTo>
                  <a:lnTo>
                    <a:pt x="2728341" y="203052"/>
                  </a:lnTo>
                  <a:lnTo>
                    <a:pt x="2727083" y="218664"/>
                  </a:lnTo>
                  <a:close/>
                </a:path>
                <a:path w="3417570" h="291464">
                  <a:moveTo>
                    <a:pt x="2758516" y="221075"/>
                  </a:moveTo>
                  <a:lnTo>
                    <a:pt x="2774127" y="222227"/>
                  </a:lnTo>
                  <a:lnTo>
                    <a:pt x="2775280" y="206510"/>
                  </a:lnTo>
                  <a:lnTo>
                    <a:pt x="2759669" y="205358"/>
                  </a:lnTo>
                  <a:lnTo>
                    <a:pt x="2758516" y="221075"/>
                  </a:lnTo>
                  <a:close/>
                </a:path>
                <a:path w="3417570" h="291464">
                  <a:moveTo>
                    <a:pt x="2789844" y="223379"/>
                  </a:moveTo>
                  <a:lnTo>
                    <a:pt x="2805455" y="224532"/>
                  </a:lnTo>
                  <a:lnTo>
                    <a:pt x="2806607" y="208815"/>
                  </a:lnTo>
                  <a:lnTo>
                    <a:pt x="2790996" y="207662"/>
                  </a:lnTo>
                  <a:lnTo>
                    <a:pt x="2789844" y="223379"/>
                  </a:lnTo>
                  <a:close/>
                </a:path>
                <a:path w="3417570" h="291464">
                  <a:moveTo>
                    <a:pt x="2821171" y="225685"/>
                  </a:moveTo>
                  <a:lnTo>
                    <a:pt x="2836783" y="226837"/>
                  </a:lnTo>
                  <a:lnTo>
                    <a:pt x="2838039" y="211226"/>
                  </a:lnTo>
                  <a:lnTo>
                    <a:pt x="2822324" y="210073"/>
                  </a:lnTo>
                  <a:lnTo>
                    <a:pt x="2821171" y="225685"/>
                  </a:lnTo>
                  <a:close/>
                </a:path>
                <a:path w="3417570" h="291464">
                  <a:moveTo>
                    <a:pt x="2852498" y="227989"/>
                  </a:moveTo>
                  <a:lnTo>
                    <a:pt x="2868214" y="229246"/>
                  </a:lnTo>
                  <a:lnTo>
                    <a:pt x="2869368" y="213531"/>
                  </a:lnTo>
                  <a:lnTo>
                    <a:pt x="2853651" y="212378"/>
                  </a:lnTo>
                  <a:lnTo>
                    <a:pt x="2852498" y="227989"/>
                  </a:lnTo>
                  <a:close/>
                </a:path>
                <a:path w="3417570" h="291464">
                  <a:moveTo>
                    <a:pt x="2883827" y="230399"/>
                  </a:moveTo>
                  <a:lnTo>
                    <a:pt x="2899543" y="231552"/>
                  </a:lnTo>
                  <a:lnTo>
                    <a:pt x="2900696" y="215836"/>
                  </a:lnTo>
                  <a:lnTo>
                    <a:pt x="2884978" y="214683"/>
                  </a:lnTo>
                  <a:lnTo>
                    <a:pt x="2883827" y="230399"/>
                  </a:lnTo>
                  <a:close/>
                </a:path>
                <a:path w="3417570" h="291464">
                  <a:moveTo>
                    <a:pt x="2915154" y="232704"/>
                  </a:moveTo>
                  <a:lnTo>
                    <a:pt x="2930871" y="233856"/>
                  </a:lnTo>
                  <a:lnTo>
                    <a:pt x="2932023" y="218141"/>
                  </a:lnTo>
                  <a:lnTo>
                    <a:pt x="2916412" y="216988"/>
                  </a:lnTo>
                  <a:lnTo>
                    <a:pt x="2915154" y="232704"/>
                  </a:lnTo>
                  <a:close/>
                </a:path>
                <a:path w="3417570" h="291464">
                  <a:moveTo>
                    <a:pt x="2946586" y="235009"/>
                  </a:moveTo>
                  <a:lnTo>
                    <a:pt x="2962198" y="236162"/>
                  </a:lnTo>
                  <a:lnTo>
                    <a:pt x="2963351" y="220550"/>
                  </a:lnTo>
                  <a:lnTo>
                    <a:pt x="2947739" y="219398"/>
                  </a:lnTo>
                  <a:lnTo>
                    <a:pt x="2946586" y="235009"/>
                  </a:lnTo>
                  <a:close/>
                </a:path>
                <a:path w="3417570" h="291464">
                  <a:moveTo>
                    <a:pt x="2977915" y="237314"/>
                  </a:moveTo>
                  <a:lnTo>
                    <a:pt x="2993527" y="238572"/>
                  </a:lnTo>
                  <a:lnTo>
                    <a:pt x="2994679" y="222855"/>
                  </a:lnTo>
                  <a:lnTo>
                    <a:pt x="2979066" y="221703"/>
                  </a:lnTo>
                  <a:lnTo>
                    <a:pt x="2977915" y="237314"/>
                  </a:lnTo>
                  <a:close/>
                </a:path>
                <a:path w="3417570" h="291464">
                  <a:moveTo>
                    <a:pt x="3009242" y="239725"/>
                  </a:moveTo>
                  <a:lnTo>
                    <a:pt x="3024959" y="240877"/>
                  </a:lnTo>
                  <a:lnTo>
                    <a:pt x="3026111" y="225160"/>
                  </a:lnTo>
                  <a:lnTo>
                    <a:pt x="3010395" y="224008"/>
                  </a:lnTo>
                  <a:lnTo>
                    <a:pt x="3009242" y="239725"/>
                  </a:lnTo>
                  <a:close/>
                </a:path>
                <a:path w="3417570" h="291464">
                  <a:moveTo>
                    <a:pt x="3040570" y="242030"/>
                  </a:moveTo>
                  <a:lnTo>
                    <a:pt x="3056286" y="243182"/>
                  </a:lnTo>
                  <a:lnTo>
                    <a:pt x="3057439" y="227571"/>
                  </a:lnTo>
                  <a:lnTo>
                    <a:pt x="3041723" y="226313"/>
                  </a:lnTo>
                  <a:lnTo>
                    <a:pt x="3040570" y="242030"/>
                  </a:lnTo>
                  <a:close/>
                </a:path>
                <a:path w="3417570" h="291464">
                  <a:moveTo>
                    <a:pt x="3071898" y="244335"/>
                  </a:moveTo>
                  <a:lnTo>
                    <a:pt x="3087614" y="245487"/>
                  </a:lnTo>
                  <a:lnTo>
                    <a:pt x="3088766" y="229875"/>
                  </a:lnTo>
                  <a:lnTo>
                    <a:pt x="3073050" y="228723"/>
                  </a:lnTo>
                  <a:lnTo>
                    <a:pt x="3071898" y="244335"/>
                  </a:lnTo>
                  <a:close/>
                </a:path>
                <a:path w="3417570" h="291464">
                  <a:moveTo>
                    <a:pt x="3103225" y="246744"/>
                  </a:moveTo>
                  <a:lnTo>
                    <a:pt x="3118942" y="247897"/>
                  </a:lnTo>
                  <a:lnTo>
                    <a:pt x="3120094" y="232181"/>
                  </a:lnTo>
                  <a:lnTo>
                    <a:pt x="3104483" y="231028"/>
                  </a:lnTo>
                  <a:lnTo>
                    <a:pt x="3103225" y="246744"/>
                  </a:lnTo>
                  <a:close/>
                </a:path>
                <a:path w="3417570" h="291464">
                  <a:moveTo>
                    <a:pt x="3134658" y="249049"/>
                  </a:moveTo>
                  <a:lnTo>
                    <a:pt x="3150269" y="250202"/>
                  </a:lnTo>
                  <a:lnTo>
                    <a:pt x="3151422" y="234485"/>
                  </a:lnTo>
                  <a:lnTo>
                    <a:pt x="3135810" y="233333"/>
                  </a:lnTo>
                  <a:lnTo>
                    <a:pt x="3134658" y="249049"/>
                  </a:lnTo>
                  <a:close/>
                </a:path>
                <a:path w="3417570" h="291464">
                  <a:moveTo>
                    <a:pt x="3165986" y="251354"/>
                  </a:moveTo>
                  <a:lnTo>
                    <a:pt x="3181597" y="252507"/>
                  </a:lnTo>
                  <a:lnTo>
                    <a:pt x="3182854" y="236895"/>
                  </a:lnTo>
                  <a:lnTo>
                    <a:pt x="3167138" y="235742"/>
                  </a:lnTo>
                  <a:lnTo>
                    <a:pt x="3165986" y="251354"/>
                  </a:lnTo>
                  <a:close/>
                </a:path>
                <a:path w="3417570" h="291464">
                  <a:moveTo>
                    <a:pt x="3197313" y="253659"/>
                  </a:moveTo>
                  <a:lnTo>
                    <a:pt x="3213030" y="254812"/>
                  </a:lnTo>
                  <a:lnTo>
                    <a:pt x="3214182" y="239200"/>
                  </a:lnTo>
                  <a:lnTo>
                    <a:pt x="3198466" y="238048"/>
                  </a:lnTo>
                  <a:lnTo>
                    <a:pt x="3197313" y="253659"/>
                  </a:lnTo>
                  <a:close/>
                </a:path>
                <a:path w="3417570" h="291464">
                  <a:moveTo>
                    <a:pt x="3228641" y="256068"/>
                  </a:moveTo>
                  <a:lnTo>
                    <a:pt x="3244357" y="257221"/>
                  </a:lnTo>
                  <a:lnTo>
                    <a:pt x="3245510" y="241505"/>
                  </a:lnTo>
                  <a:lnTo>
                    <a:pt x="3229794" y="240352"/>
                  </a:lnTo>
                  <a:lnTo>
                    <a:pt x="3228641" y="256068"/>
                  </a:lnTo>
                  <a:close/>
                </a:path>
                <a:path w="3417570" h="291464">
                  <a:moveTo>
                    <a:pt x="3259969" y="258375"/>
                  </a:moveTo>
                  <a:lnTo>
                    <a:pt x="3275685" y="259527"/>
                  </a:lnTo>
                  <a:lnTo>
                    <a:pt x="3276838" y="243810"/>
                  </a:lnTo>
                  <a:lnTo>
                    <a:pt x="3261121" y="242658"/>
                  </a:lnTo>
                  <a:lnTo>
                    <a:pt x="3259969" y="258375"/>
                  </a:lnTo>
                  <a:close/>
                </a:path>
                <a:path w="3417570" h="291464">
                  <a:moveTo>
                    <a:pt x="3291297" y="260678"/>
                  </a:moveTo>
                  <a:lnTo>
                    <a:pt x="3307013" y="261832"/>
                  </a:lnTo>
                  <a:lnTo>
                    <a:pt x="3308165" y="246219"/>
                  </a:lnTo>
                  <a:lnTo>
                    <a:pt x="3292554" y="245068"/>
                  </a:lnTo>
                  <a:lnTo>
                    <a:pt x="3291297" y="260678"/>
                  </a:lnTo>
                  <a:close/>
                </a:path>
                <a:path w="3417570" h="291464">
                  <a:moveTo>
                    <a:pt x="3323358" y="280482"/>
                  </a:moveTo>
                  <a:lnTo>
                    <a:pt x="3326082" y="288759"/>
                  </a:lnTo>
                  <a:lnTo>
                    <a:pt x="3330587" y="290959"/>
                  </a:lnTo>
                  <a:lnTo>
                    <a:pt x="3417236" y="262147"/>
                  </a:lnTo>
                  <a:lnTo>
                    <a:pt x="3397434" y="252125"/>
                  </a:lnTo>
                  <a:lnTo>
                    <a:pt x="3397434" y="252821"/>
                  </a:lnTo>
                  <a:lnTo>
                    <a:pt x="3396281" y="268537"/>
                  </a:lnTo>
                  <a:lnTo>
                    <a:pt x="3385385" y="267699"/>
                  </a:lnTo>
                  <a:lnTo>
                    <a:pt x="3385385" y="263716"/>
                  </a:lnTo>
                  <a:lnTo>
                    <a:pt x="3376434" y="259179"/>
                  </a:lnTo>
                  <a:lnTo>
                    <a:pt x="3370090" y="261276"/>
                  </a:lnTo>
                  <a:lnTo>
                    <a:pt x="3369668" y="266546"/>
                  </a:lnTo>
                  <a:lnTo>
                    <a:pt x="3356983" y="265610"/>
                  </a:lnTo>
                  <a:lnTo>
                    <a:pt x="3329749" y="274614"/>
                  </a:lnTo>
                  <a:lnTo>
                    <a:pt x="3325558" y="276081"/>
                  </a:lnTo>
                  <a:lnTo>
                    <a:pt x="3323358" y="280482"/>
                  </a:lnTo>
                  <a:close/>
                </a:path>
                <a:path w="3417570" h="291464">
                  <a:moveTo>
                    <a:pt x="3385385" y="267699"/>
                  </a:moveTo>
                  <a:lnTo>
                    <a:pt x="3396281" y="268537"/>
                  </a:lnTo>
                  <a:lnTo>
                    <a:pt x="3397434" y="252821"/>
                  </a:lnTo>
                  <a:lnTo>
                    <a:pt x="3394395" y="252587"/>
                  </a:lnTo>
                  <a:lnTo>
                    <a:pt x="3394395" y="253240"/>
                  </a:lnTo>
                  <a:lnTo>
                    <a:pt x="3393243" y="267699"/>
                  </a:lnTo>
                  <a:lnTo>
                    <a:pt x="3385666" y="263858"/>
                  </a:lnTo>
                  <a:lnTo>
                    <a:pt x="3385385" y="267699"/>
                  </a:lnTo>
                  <a:close/>
                </a:path>
                <a:path w="3417570" h="291464">
                  <a:moveTo>
                    <a:pt x="3370498" y="256170"/>
                  </a:moveTo>
                  <a:lnTo>
                    <a:pt x="3376434" y="259179"/>
                  </a:lnTo>
                  <a:lnTo>
                    <a:pt x="3386247" y="255934"/>
                  </a:lnTo>
                  <a:lnTo>
                    <a:pt x="3386537" y="251983"/>
                  </a:lnTo>
                  <a:lnTo>
                    <a:pt x="3397434" y="252821"/>
                  </a:lnTo>
                  <a:lnTo>
                    <a:pt x="3397434" y="252125"/>
                  </a:lnTo>
                  <a:lnTo>
                    <a:pt x="3370926" y="238710"/>
                  </a:lnTo>
                  <a:lnTo>
                    <a:pt x="3370926" y="250830"/>
                  </a:lnTo>
                  <a:lnTo>
                    <a:pt x="3370498" y="256170"/>
                  </a:lnTo>
                  <a:close/>
                </a:path>
                <a:path w="3417570" h="291464">
                  <a:moveTo>
                    <a:pt x="3385666" y="263858"/>
                  </a:moveTo>
                  <a:lnTo>
                    <a:pt x="3393243" y="267699"/>
                  </a:lnTo>
                  <a:lnTo>
                    <a:pt x="3394395" y="253240"/>
                  </a:lnTo>
                  <a:lnTo>
                    <a:pt x="3386247" y="255934"/>
                  </a:lnTo>
                  <a:lnTo>
                    <a:pt x="3385666" y="263858"/>
                  </a:lnTo>
                  <a:close/>
                </a:path>
                <a:path w="3417570" h="291464">
                  <a:moveTo>
                    <a:pt x="3386247" y="255934"/>
                  </a:moveTo>
                  <a:lnTo>
                    <a:pt x="3394395" y="253240"/>
                  </a:lnTo>
                  <a:lnTo>
                    <a:pt x="3394395" y="252587"/>
                  </a:lnTo>
                  <a:lnTo>
                    <a:pt x="3386537" y="251983"/>
                  </a:lnTo>
                  <a:lnTo>
                    <a:pt x="3386247" y="255934"/>
                  </a:lnTo>
                  <a:close/>
                </a:path>
                <a:path w="3417570" h="291464">
                  <a:moveTo>
                    <a:pt x="3376434" y="259179"/>
                  </a:moveTo>
                  <a:lnTo>
                    <a:pt x="3385666" y="263858"/>
                  </a:lnTo>
                  <a:lnTo>
                    <a:pt x="3386247" y="255934"/>
                  </a:lnTo>
                  <a:lnTo>
                    <a:pt x="3376434" y="259179"/>
                  </a:lnTo>
                  <a:close/>
                </a:path>
                <a:path w="3417570" h="291464">
                  <a:moveTo>
                    <a:pt x="3385385" y="263716"/>
                  </a:moveTo>
                  <a:lnTo>
                    <a:pt x="3385385" y="267699"/>
                  </a:lnTo>
                  <a:lnTo>
                    <a:pt x="3385666" y="263858"/>
                  </a:lnTo>
                  <a:lnTo>
                    <a:pt x="3385385" y="263716"/>
                  </a:lnTo>
                  <a:close/>
                </a:path>
                <a:path w="3417570" h="291464">
                  <a:moveTo>
                    <a:pt x="3358110" y="249890"/>
                  </a:moveTo>
                  <a:lnTo>
                    <a:pt x="3370498" y="256170"/>
                  </a:lnTo>
                  <a:lnTo>
                    <a:pt x="3370926" y="250830"/>
                  </a:lnTo>
                  <a:lnTo>
                    <a:pt x="3358110" y="249890"/>
                  </a:lnTo>
                  <a:close/>
                </a:path>
                <a:path w="3417570" h="291464">
                  <a:moveTo>
                    <a:pt x="3327130" y="230190"/>
                  </a:moveTo>
                  <a:lnTo>
                    <a:pt x="3328701" y="234905"/>
                  </a:lnTo>
                  <a:lnTo>
                    <a:pt x="3332473" y="236895"/>
                  </a:lnTo>
                  <a:lnTo>
                    <a:pt x="3358110" y="249890"/>
                  </a:lnTo>
                  <a:lnTo>
                    <a:pt x="3370926" y="250830"/>
                  </a:lnTo>
                  <a:lnTo>
                    <a:pt x="3370926" y="238710"/>
                  </a:lnTo>
                  <a:lnTo>
                    <a:pt x="3339493" y="222802"/>
                  </a:lnTo>
                  <a:lnTo>
                    <a:pt x="3335721" y="220865"/>
                  </a:lnTo>
                  <a:lnTo>
                    <a:pt x="3331006" y="222436"/>
                  </a:lnTo>
                  <a:lnTo>
                    <a:pt x="3329016" y="226313"/>
                  </a:lnTo>
                  <a:lnTo>
                    <a:pt x="3327130" y="230190"/>
                  </a:lnTo>
                  <a:close/>
                </a:path>
                <a:path w="3417570" h="291464">
                  <a:moveTo>
                    <a:pt x="3354057" y="265394"/>
                  </a:moveTo>
                  <a:lnTo>
                    <a:pt x="3356983" y="265610"/>
                  </a:lnTo>
                  <a:lnTo>
                    <a:pt x="3370090" y="261276"/>
                  </a:lnTo>
                  <a:lnTo>
                    <a:pt x="3370498" y="256170"/>
                  </a:lnTo>
                  <a:lnTo>
                    <a:pt x="3358110" y="249890"/>
                  </a:lnTo>
                  <a:lnTo>
                    <a:pt x="3355209" y="249678"/>
                  </a:lnTo>
                  <a:lnTo>
                    <a:pt x="3354057" y="265394"/>
                  </a:lnTo>
                  <a:close/>
                </a:path>
                <a:path w="3417570" h="291464">
                  <a:moveTo>
                    <a:pt x="3356983" y="265610"/>
                  </a:moveTo>
                  <a:lnTo>
                    <a:pt x="3369668" y="266546"/>
                  </a:lnTo>
                  <a:lnTo>
                    <a:pt x="3370090" y="261276"/>
                  </a:lnTo>
                  <a:lnTo>
                    <a:pt x="3356983" y="265610"/>
                  </a:lnTo>
                  <a:close/>
                </a:path>
                <a:path w="3417570" h="291464">
                  <a:moveTo>
                    <a:pt x="3322729" y="262985"/>
                  </a:moveTo>
                  <a:lnTo>
                    <a:pt x="3338341" y="264242"/>
                  </a:lnTo>
                  <a:lnTo>
                    <a:pt x="3339493" y="248526"/>
                  </a:lnTo>
                  <a:lnTo>
                    <a:pt x="3323882" y="247373"/>
                  </a:lnTo>
                  <a:lnTo>
                    <a:pt x="3322729" y="262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35442" y="2638653"/>
              <a:ext cx="1270635" cy="287655"/>
            </a:xfrm>
            <a:custGeom>
              <a:avLst/>
              <a:gdLst/>
              <a:ahLst/>
              <a:cxnLst/>
              <a:rect l="l" t="t" r="r" b="b"/>
              <a:pathLst>
                <a:path w="1270634" h="287655">
                  <a:moveTo>
                    <a:pt x="93141" y="256908"/>
                  </a:moveTo>
                  <a:lnTo>
                    <a:pt x="87071" y="242443"/>
                  </a:lnTo>
                  <a:lnTo>
                    <a:pt x="72504" y="248526"/>
                  </a:lnTo>
                  <a:lnTo>
                    <a:pt x="78587" y="262978"/>
                  </a:lnTo>
                  <a:lnTo>
                    <a:pt x="93141" y="256908"/>
                  </a:lnTo>
                  <a:close/>
                </a:path>
                <a:path w="1270634" h="287655">
                  <a:moveTo>
                    <a:pt x="94818" y="275031"/>
                  </a:moveTo>
                  <a:lnTo>
                    <a:pt x="91262" y="271576"/>
                  </a:lnTo>
                  <a:lnTo>
                    <a:pt x="57975" y="271627"/>
                  </a:lnTo>
                  <a:lnTo>
                    <a:pt x="48107" y="271640"/>
                  </a:lnTo>
                  <a:lnTo>
                    <a:pt x="37604" y="271653"/>
                  </a:lnTo>
                  <a:lnTo>
                    <a:pt x="45021" y="264147"/>
                  </a:lnTo>
                  <a:lnTo>
                    <a:pt x="48107" y="271640"/>
                  </a:lnTo>
                  <a:lnTo>
                    <a:pt x="58051" y="271589"/>
                  </a:lnTo>
                  <a:lnTo>
                    <a:pt x="64122" y="269062"/>
                  </a:lnTo>
                  <a:lnTo>
                    <a:pt x="58051" y="254596"/>
                  </a:lnTo>
                  <a:lnTo>
                    <a:pt x="51917" y="257175"/>
                  </a:lnTo>
                  <a:lnTo>
                    <a:pt x="72301" y="236575"/>
                  </a:lnTo>
                  <a:lnTo>
                    <a:pt x="75438" y="233540"/>
                  </a:lnTo>
                  <a:lnTo>
                    <a:pt x="75336" y="228511"/>
                  </a:lnTo>
                  <a:lnTo>
                    <a:pt x="72301" y="225475"/>
                  </a:lnTo>
                  <a:lnTo>
                    <a:pt x="69151" y="222427"/>
                  </a:lnTo>
                  <a:lnTo>
                    <a:pt x="64122" y="222542"/>
                  </a:lnTo>
                  <a:lnTo>
                    <a:pt x="61188" y="225577"/>
                  </a:lnTo>
                  <a:lnTo>
                    <a:pt x="43586" y="243357"/>
                  </a:lnTo>
                  <a:lnTo>
                    <a:pt x="15824" y="271411"/>
                  </a:lnTo>
                  <a:lnTo>
                    <a:pt x="0" y="287388"/>
                  </a:lnTo>
                  <a:lnTo>
                    <a:pt x="91262" y="287286"/>
                  </a:lnTo>
                  <a:lnTo>
                    <a:pt x="94818" y="283730"/>
                  </a:lnTo>
                  <a:lnTo>
                    <a:pt x="94818" y="275031"/>
                  </a:lnTo>
                  <a:close/>
                </a:path>
                <a:path w="1270634" h="287655">
                  <a:moveTo>
                    <a:pt x="122059" y="244856"/>
                  </a:moveTo>
                  <a:lnTo>
                    <a:pt x="116090" y="230289"/>
                  </a:lnTo>
                  <a:lnTo>
                    <a:pt x="101523" y="236372"/>
                  </a:lnTo>
                  <a:lnTo>
                    <a:pt x="107607" y="250926"/>
                  </a:lnTo>
                  <a:lnTo>
                    <a:pt x="122059" y="244856"/>
                  </a:lnTo>
                  <a:close/>
                </a:path>
                <a:path w="1270634" h="287655">
                  <a:moveTo>
                    <a:pt x="151091" y="232702"/>
                  </a:moveTo>
                  <a:lnTo>
                    <a:pt x="145008" y="218236"/>
                  </a:lnTo>
                  <a:lnTo>
                    <a:pt x="130556" y="224320"/>
                  </a:lnTo>
                  <a:lnTo>
                    <a:pt x="136626" y="238772"/>
                  </a:lnTo>
                  <a:lnTo>
                    <a:pt x="151091" y="232702"/>
                  </a:lnTo>
                  <a:close/>
                </a:path>
                <a:path w="1270634" h="287655">
                  <a:moveTo>
                    <a:pt x="180111" y="220548"/>
                  </a:moveTo>
                  <a:lnTo>
                    <a:pt x="174028" y="206082"/>
                  </a:lnTo>
                  <a:lnTo>
                    <a:pt x="159575" y="212166"/>
                  </a:lnTo>
                  <a:lnTo>
                    <a:pt x="165646" y="226618"/>
                  </a:lnTo>
                  <a:lnTo>
                    <a:pt x="180111" y="220548"/>
                  </a:lnTo>
                  <a:close/>
                </a:path>
                <a:path w="1270634" h="287655">
                  <a:moveTo>
                    <a:pt x="209130" y="208495"/>
                  </a:moveTo>
                  <a:lnTo>
                    <a:pt x="203060" y="193929"/>
                  </a:lnTo>
                  <a:lnTo>
                    <a:pt x="188595" y="200012"/>
                  </a:lnTo>
                  <a:lnTo>
                    <a:pt x="194564" y="214464"/>
                  </a:lnTo>
                  <a:lnTo>
                    <a:pt x="209130" y="208495"/>
                  </a:lnTo>
                  <a:close/>
                </a:path>
                <a:path w="1270634" h="287655">
                  <a:moveTo>
                    <a:pt x="238150" y="196342"/>
                  </a:moveTo>
                  <a:lnTo>
                    <a:pt x="232079" y="181889"/>
                  </a:lnTo>
                  <a:lnTo>
                    <a:pt x="217512" y="187858"/>
                  </a:lnTo>
                  <a:lnTo>
                    <a:pt x="223596" y="202425"/>
                  </a:lnTo>
                  <a:lnTo>
                    <a:pt x="238150" y="196342"/>
                  </a:lnTo>
                  <a:close/>
                </a:path>
                <a:path w="1270634" h="287655">
                  <a:moveTo>
                    <a:pt x="267068" y="184188"/>
                  </a:moveTo>
                  <a:lnTo>
                    <a:pt x="261099" y="169735"/>
                  </a:lnTo>
                  <a:lnTo>
                    <a:pt x="246532" y="175806"/>
                  </a:lnTo>
                  <a:lnTo>
                    <a:pt x="252615" y="190271"/>
                  </a:lnTo>
                  <a:lnTo>
                    <a:pt x="267068" y="184188"/>
                  </a:lnTo>
                  <a:close/>
                </a:path>
                <a:path w="1270634" h="287655">
                  <a:moveTo>
                    <a:pt x="296100" y="172034"/>
                  </a:moveTo>
                  <a:lnTo>
                    <a:pt x="290017" y="157581"/>
                  </a:lnTo>
                  <a:lnTo>
                    <a:pt x="275564" y="163652"/>
                  </a:lnTo>
                  <a:lnTo>
                    <a:pt x="281635" y="178117"/>
                  </a:lnTo>
                  <a:lnTo>
                    <a:pt x="296100" y="172034"/>
                  </a:lnTo>
                  <a:close/>
                </a:path>
                <a:path w="1270634" h="287655">
                  <a:moveTo>
                    <a:pt x="325120" y="159981"/>
                  </a:moveTo>
                  <a:lnTo>
                    <a:pt x="319036" y="145427"/>
                  </a:lnTo>
                  <a:lnTo>
                    <a:pt x="304584" y="151498"/>
                  </a:lnTo>
                  <a:lnTo>
                    <a:pt x="310654" y="166065"/>
                  </a:lnTo>
                  <a:lnTo>
                    <a:pt x="325120" y="159981"/>
                  </a:lnTo>
                  <a:close/>
                </a:path>
                <a:path w="1270634" h="287655">
                  <a:moveTo>
                    <a:pt x="354139" y="147828"/>
                  </a:moveTo>
                  <a:lnTo>
                    <a:pt x="348068" y="133375"/>
                  </a:lnTo>
                  <a:lnTo>
                    <a:pt x="333502" y="139446"/>
                  </a:lnTo>
                  <a:lnTo>
                    <a:pt x="339572" y="153911"/>
                  </a:lnTo>
                  <a:lnTo>
                    <a:pt x="354139" y="147828"/>
                  </a:lnTo>
                  <a:close/>
                </a:path>
                <a:path w="1270634" h="287655">
                  <a:moveTo>
                    <a:pt x="383159" y="135674"/>
                  </a:moveTo>
                  <a:lnTo>
                    <a:pt x="377088" y="121221"/>
                  </a:lnTo>
                  <a:lnTo>
                    <a:pt x="362521" y="127292"/>
                  </a:lnTo>
                  <a:lnTo>
                    <a:pt x="368604" y="141757"/>
                  </a:lnTo>
                  <a:lnTo>
                    <a:pt x="383159" y="135674"/>
                  </a:lnTo>
                  <a:close/>
                </a:path>
                <a:path w="1270634" h="287655">
                  <a:moveTo>
                    <a:pt x="412076" y="123634"/>
                  </a:moveTo>
                  <a:lnTo>
                    <a:pt x="406006" y="109067"/>
                  </a:lnTo>
                  <a:lnTo>
                    <a:pt x="391541" y="115138"/>
                  </a:lnTo>
                  <a:lnTo>
                    <a:pt x="397624" y="129603"/>
                  </a:lnTo>
                  <a:lnTo>
                    <a:pt x="412076" y="123634"/>
                  </a:lnTo>
                  <a:close/>
                </a:path>
                <a:path w="1270634" h="287655">
                  <a:moveTo>
                    <a:pt x="441109" y="111480"/>
                  </a:moveTo>
                  <a:lnTo>
                    <a:pt x="435025" y="97015"/>
                  </a:lnTo>
                  <a:lnTo>
                    <a:pt x="420573" y="102984"/>
                  </a:lnTo>
                  <a:lnTo>
                    <a:pt x="426643" y="117551"/>
                  </a:lnTo>
                  <a:lnTo>
                    <a:pt x="441109" y="111480"/>
                  </a:lnTo>
                  <a:close/>
                </a:path>
                <a:path w="1270634" h="287655">
                  <a:moveTo>
                    <a:pt x="470128" y="99326"/>
                  </a:moveTo>
                  <a:lnTo>
                    <a:pt x="464045" y="84861"/>
                  </a:lnTo>
                  <a:lnTo>
                    <a:pt x="449592" y="90944"/>
                  </a:lnTo>
                  <a:lnTo>
                    <a:pt x="455561" y="105397"/>
                  </a:lnTo>
                  <a:lnTo>
                    <a:pt x="470128" y="99326"/>
                  </a:lnTo>
                  <a:close/>
                </a:path>
                <a:path w="1270634" h="287655">
                  <a:moveTo>
                    <a:pt x="499148" y="87172"/>
                  </a:moveTo>
                  <a:lnTo>
                    <a:pt x="493077" y="72707"/>
                  </a:lnTo>
                  <a:lnTo>
                    <a:pt x="478510" y="78790"/>
                  </a:lnTo>
                  <a:lnTo>
                    <a:pt x="484581" y="93243"/>
                  </a:lnTo>
                  <a:lnTo>
                    <a:pt x="499148" y="87172"/>
                  </a:lnTo>
                  <a:close/>
                </a:path>
                <a:path w="1270634" h="287655">
                  <a:moveTo>
                    <a:pt x="528066" y="75120"/>
                  </a:moveTo>
                  <a:lnTo>
                    <a:pt x="522097" y="60553"/>
                  </a:lnTo>
                  <a:lnTo>
                    <a:pt x="507530" y="66636"/>
                  </a:lnTo>
                  <a:lnTo>
                    <a:pt x="513613" y="81191"/>
                  </a:lnTo>
                  <a:lnTo>
                    <a:pt x="528066" y="75120"/>
                  </a:lnTo>
                  <a:close/>
                </a:path>
                <a:path w="1270634" h="287655">
                  <a:moveTo>
                    <a:pt x="557085" y="62966"/>
                  </a:moveTo>
                  <a:lnTo>
                    <a:pt x="551014" y="48501"/>
                  </a:lnTo>
                  <a:lnTo>
                    <a:pt x="536549" y="54584"/>
                  </a:lnTo>
                  <a:lnTo>
                    <a:pt x="542632" y="69037"/>
                  </a:lnTo>
                  <a:lnTo>
                    <a:pt x="557085" y="62966"/>
                  </a:lnTo>
                  <a:close/>
                </a:path>
                <a:path w="1270634" h="287655">
                  <a:moveTo>
                    <a:pt x="586117" y="50812"/>
                  </a:moveTo>
                  <a:lnTo>
                    <a:pt x="580034" y="36347"/>
                  </a:lnTo>
                  <a:lnTo>
                    <a:pt x="565581" y="42430"/>
                  </a:lnTo>
                  <a:lnTo>
                    <a:pt x="571652" y="56883"/>
                  </a:lnTo>
                  <a:lnTo>
                    <a:pt x="586117" y="50812"/>
                  </a:lnTo>
                  <a:close/>
                </a:path>
                <a:path w="1270634" h="287655">
                  <a:moveTo>
                    <a:pt x="615137" y="38760"/>
                  </a:moveTo>
                  <a:lnTo>
                    <a:pt x="609053" y="24193"/>
                  </a:lnTo>
                  <a:lnTo>
                    <a:pt x="594601" y="30276"/>
                  </a:lnTo>
                  <a:lnTo>
                    <a:pt x="600570" y="44729"/>
                  </a:lnTo>
                  <a:lnTo>
                    <a:pt x="615137" y="38760"/>
                  </a:lnTo>
                  <a:close/>
                </a:path>
                <a:path w="1270634" h="287655">
                  <a:moveTo>
                    <a:pt x="644156" y="26606"/>
                  </a:moveTo>
                  <a:lnTo>
                    <a:pt x="638086" y="12153"/>
                  </a:lnTo>
                  <a:lnTo>
                    <a:pt x="623519" y="18122"/>
                  </a:lnTo>
                  <a:lnTo>
                    <a:pt x="629589" y="32689"/>
                  </a:lnTo>
                  <a:lnTo>
                    <a:pt x="644156" y="26606"/>
                  </a:lnTo>
                  <a:close/>
                </a:path>
                <a:path w="1270634" h="287655">
                  <a:moveTo>
                    <a:pt x="687743" y="6705"/>
                  </a:moveTo>
                  <a:lnTo>
                    <a:pt x="673493" y="101"/>
                  </a:lnTo>
                  <a:lnTo>
                    <a:pt x="670102" y="7289"/>
                  </a:lnTo>
                  <a:lnTo>
                    <a:pt x="667105" y="0"/>
                  </a:lnTo>
                  <a:lnTo>
                    <a:pt x="652538" y="6070"/>
                  </a:lnTo>
                  <a:lnTo>
                    <a:pt x="658622" y="20535"/>
                  </a:lnTo>
                  <a:lnTo>
                    <a:pt x="669886" y="15798"/>
                  </a:lnTo>
                  <a:lnTo>
                    <a:pt x="681037" y="20955"/>
                  </a:lnTo>
                  <a:lnTo>
                    <a:pt x="687743" y="6705"/>
                  </a:lnTo>
                  <a:close/>
                </a:path>
                <a:path w="1270634" h="287655">
                  <a:moveTo>
                    <a:pt x="716140" y="20002"/>
                  </a:moveTo>
                  <a:lnTo>
                    <a:pt x="701992" y="13411"/>
                  </a:lnTo>
                  <a:lnTo>
                    <a:pt x="695286" y="27660"/>
                  </a:lnTo>
                  <a:lnTo>
                    <a:pt x="709536" y="34251"/>
                  </a:lnTo>
                  <a:lnTo>
                    <a:pt x="716140" y="20002"/>
                  </a:lnTo>
                  <a:close/>
                </a:path>
                <a:path w="1270634" h="287655">
                  <a:moveTo>
                    <a:pt x="744639" y="33312"/>
                  </a:moveTo>
                  <a:lnTo>
                    <a:pt x="730389" y="26708"/>
                  </a:lnTo>
                  <a:lnTo>
                    <a:pt x="723785" y="40957"/>
                  </a:lnTo>
                  <a:lnTo>
                    <a:pt x="738035" y="47561"/>
                  </a:lnTo>
                  <a:lnTo>
                    <a:pt x="744639" y="33312"/>
                  </a:lnTo>
                  <a:close/>
                </a:path>
                <a:path w="1270634" h="287655">
                  <a:moveTo>
                    <a:pt x="773137" y="46621"/>
                  </a:moveTo>
                  <a:lnTo>
                    <a:pt x="758888" y="40017"/>
                  </a:lnTo>
                  <a:lnTo>
                    <a:pt x="752284" y="54165"/>
                  </a:lnTo>
                  <a:lnTo>
                    <a:pt x="766533" y="60871"/>
                  </a:lnTo>
                  <a:lnTo>
                    <a:pt x="773137" y="46621"/>
                  </a:lnTo>
                  <a:close/>
                </a:path>
                <a:path w="1270634" h="287655">
                  <a:moveTo>
                    <a:pt x="801636" y="59931"/>
                  </a:moveTo>
                  <a:lnTo>
                    <a:pt x="787387" y="53225"/>
                  </a:lnTo>
                  <a:lnTo>
                    <a:pt x="780783" y="67475"/>
                  </a:lnTo>
                  <a:lnTo>
                    <a:pt x="795032" y="74180"/>
                  </a:lnTo>
                  <a:lnTo>
                    <a:pt x="801636" y="59931"/>
                  </a:lnTo>
                  <a:close/>
                </a:path>
                <a:path w="1270634" h="287655">
                  <a:moveTo>
                    <a:pt x="830135" y="73228"/>
                  </a:moveTo>
                  <a:lnTo>
                    <a:pt x="815886" y="66522"/>
                  </a:lnTo>
                  <a:lnTo>
                    <a:pt x="809282" y="80772"/>
                  </a:lnTo>
                  <a:lnTo>
                    <a:pt x="823531" y="87477"/>
                  </a:lnTo>
                  <a:lnTo>
                    <a:pt x="830135" y="73228"/>
                  </a:lnTo>
                  <a:close/>
                </a:path>
                <a:path w="1270634" h="287655">
                  <a:moveTo>
                    <a:pt x="858634" y="86436"/>
                  </a:moveTo>
                  <a:lnTo>
                    <a:pt x="844384" y="79832"/>
                  </a:lnTo>
                  <a:lnTo>
                    <a:pt x="837679" y="94081"/>
                  </a:lnTo>
                  <a:lnTo>
                    <a:pt x="851928" y="100685"/>
                  </a:lnTo>
                  <a:lnTo>
                    <a:pt x="858634" y="86436"/>
                  </a:lnTo>
                  <a:close/>
                </a:path>
                <a:path w="1270634" h="287655">
                  <a:moveTo>
                    <a:pt x="887133" y="99745"/>
                  </a:moveTo>
                  <a:lnTo>
                    <a:pt x="872883" y="93141"/>
                  </a:lnTo>
                  <a:lnTo>
                    <a:pt x="866178" y="107391"/>
                  </a:lnTo>
                  <a:lnTo>
                    <a:pt x="880427" y="113995"/>
                  </a:lnTo>
                  <a:lnTo>
                    <a:pt x="887133" y="99745"/>
                  </a:lnTo>
                  <a:close/>
                </a:path>
                <a:path w="1270634" h="287655">
                  <a:moveTo>
                    <a:pt x="915631" y="113042"/>
                  </a:moveTo>
                  <a:lnTo>
                    <a:pt x="901382" y="106451"/>
                  </a:lnTo>
                  <a:lnTo>
                    <a:pt x="894676" y="120700"/>
                  </a:lnTo>
                  <a:lnTo>
                    <a:pt x="908926" y="127292"/>
                  </a:lnTo>
                  <a:lnTo>
                    <a:pt x="915631" y="113042"/>
                  </a:lnTo>
                  <a:close/>
                </a:path>
                <a:path w="1270634" h="287655">
                  <a:moveTo>
                    <a:pt x="944029" y="126352"/>
                  </a:moveTo>
                  <a:lnTo>
                    <a:pt x="929779" y="119748"/>
                  </a:lnTo>
                  <a:lnTo>
                    <a:pt x="923175" y="133997"/>
                  </a:lnTo>
                  <a:lnTo>
                    <a:pt x="937425" y="140601"/>
                  </a:lnTo>
                  <a:lnTo>
                    <a:pt x="944029" y="126352"/>
                  </a:lnTo>
                  <a:close/>
                </a:path>
                <a:path w="1270634" h="287655">
                  <a:moveTo>
                    <a:pt x="972527" y="139661"/>
                  </a:moveTo>
                  <a:lnTo>
                    <a:pt x="958278" y="132956"/>
                  </a:lnTo>
                  <a:lnTo>
                    <a:pt x="951674" y="147205"/>
                  </a:lnTo>
                  <a:lnTo>
                    <a:pt x="965923" y="153911"/>
                  </a:lnTo>
                  <a:lnTo>
                    <a:pt x="972527" y="139661"/>
                  </a:lnTo>
                  <a:close/>
                </a:path>
                <a:path w="1270634" h="287655">
                  <a:moveTo>
                    <a:pt x="1001026" y="152971"/>
                  </a:moveTo>
                  <a:lnTo>
                    <a:pt x="986777" y="146265"/>
                  </a:lnTo>
                  <a:lnTo>
                    <a:pt x="980173" y="160515"/>
                  </a:lnTo>
                  <a:lnTo>
                    <a:pt x="994422" y="167220"/>
                  </a:lnTo>
                  <a:lnTo>
                    <a:pt x="1001026" y="152971"/>
                  </a:lnTo>
                  <a:close/>
                </a:path>
                <a:path w="1270634" h="287655">
                  <a:moveTo>
                    <a:pt x="1029525" y="166268"/>
                  </a:moveTo>
                  <a:lnTo>
                    <a:pt x="1015276" y="159562"/>
                  </a:lnTo>
                  <a:lnTo>
                    <a:pt x="1008672" y="173812"/>
                  </a:lnTo>
                  <a:lnTo>
                    <a:pt x="1022921" y="180416"/>
                  </a:lnTo>
                  <a:lnTo>
                    <a:pt x="1029525" y="166268"/>
                  </a:lnTo>
                  <a:close/>
                </a:path>
                <a:path w="1270634" h="287655">
                  <a:moveTo>
                    <a:pt x="1058024" y="179476"/>
                  </a:moveTo>
                  <a:lnTo>
                    <a:pt x="1043774" y="172872"/>
                  </a:lnTo>
                  <a:lnTo>
                    <a:pt x="1037170" y="187121"/>
                  </a:lnTo>
                  <a:lnTo>
                    <a:pt x="1051318" y="193725"/>
                  </a:lnTo>
                  <a:lnTo>
                    <a:pt x="1058024" y="179476"/>
                  </a:lnTo>
                  <a:close/>
                </a:path>
                <a:path w="1270634" h="287655">
                  <a:moveTo>
                    <a:pt x="1086523" y="192786"/>
                  </a:moveTo>
                  <a:lnTo>
                    <a:pt x="1072273" y="186182"/>
                  </a:lnTo>
                  <a:lnTo>
                    <a:pt x="1065568" y="200431"/>
                  </a:lnTo>
                  <a:lnTo>
                    <a:pt x="1079817" y="207035"/>
                  </a:lnTo>
                  <a:lnTo>
                    <a:pt x="1086523" y="192786"/>
                  </a:lnTo>
                  <a:close/>
                </a:path>
                <a:path w="1270634" h="287655">
                  <a:moveTo>
                    <a:pt x="1115021" y="206082"/>
                  </a:moveTo>
                  <a:lnTo>
                    <a:pt x="1100772" y="199491"/>
                  </a:lnTo>
                  <a:lnTo>
                    <a:pt x="1094066" y="213741"/>
                  </a:lnTo>
                  <a:lnTo>
                    <a:pt x="1108316" y="220332"/>
                  </a:lnTo>
                  <a:lnTo>
                    <a:pt x="1115021" y="206082"/>
                  </a:lnTo>
                  <a:close/>
                </a:path>
                <a:path w="1270634" h="287655">
                  <a:moveTo>
                    <a:pt x="1143406" y="219392"/>
                  </a:moveTo>
                  <a:lnTo>
                    <a:pt x="1129271" y="212686"/>
                  </a:lnTo>
                  <a:lnTo>
                    <a:pt x="1122565" y="226936"/>
                  </a:lnTo>
                  <a:lnTo>
                    <a:pt x="1136815" y="233641"/>
                  </a:lnTo>
                  <a:lnTo>
                    <a:pt x="1143406" y="219392"/>
                  </a:lnTo>
                  <a:close/>
                </a:path>
                <a:path w="1270634" h="287655">
                  <a:moveTo>
                    <a:pt x="1171905" y="232702"/>
                  </a:moveTo>
                  <a:lnTo>
                    <a:pt x="1157655" y="225996"/>
                  </a:lnTo>
                  <a:lnTo>
                    <a:pt x="1151064" y="240245"/>
                  </a:lnTo>
                  <a:lnTo>
                    <a:pt x="1165313" y="246951"/>
                  </a:lnTo>
                  <a:lnTo>
                    <a:pt x="1171905" y="232702"/>
                  </a:lnTo>
                  <a:close/>
                </a:path>
                <a:path w="1270634" h="287655">
                  <a:moveTo>
                    <a:pt x="1200404" y="246011"/>
                  </a:moveTo>
                  <a:lnTo>
                    <a:pt x="1186154" y="239306"/>
                  </a:lnTo>
                  <a:lnTo>
                    <a:pt x="1179563" y="253555"/>
                  </a:lnTo>
                  <a:lnTo>
                    <a:pt x="1193812" y="260146"/>
                  </a:lnTo>
                  <a:lnTo>
                    <a:pt x="1200404" y="246011"/>
                  </a:lnTo>
                  <a:close/>
                </a:path>
                <a:path w="1270634" h="287655">
                  <a:moveTo>
                    <a:pt x="1270609" y="287388"/>
                  </a:moveTo>
                  <a:lnTo>
                    <a:pt x="1255420" y="270738"/>
                  </a:lnTo>
                  <a:lnTo>
                    <a:pt x="1233538" y="246761"/>
                  </a:lnTo>
                  <a:lnTo>
                    <a:pt x="1233538" y="270052"/>
                  </a:lnTo>
                  <a:lnTo>
                    <a:pt x="1224064" y="269659"/>
                  </a:lnTo>
                  <a:lnTo>
                    <a:pt x="1227137" y="263042"/>
                  </a:lnTo>
                  <a:lnTo>
                    <a:pt x="1233538" y="270052"/>
                  </a:lnTo>
                  <a:lnTo>
                    <a:pt x="1233538" y="246761"/>
                  </a:lnTo>
                  <a:lnTo>
                    <a:pt x="1228902" y="241668"/>
                  </a:lnTo>
                  <a:lnTo>
                    <a:pt x="1209103" y="219913"/>
                  </a:lnTo>
                  <a:lnTo>
                    <a:pt x="1204074" y="219710"/>
                  </a:lnTo>
                  <a:lnTo>
                    <a:pt x="1200937" y="222643"/>
                  </a:lnTo>
                  <a:lnTo>
                    <a:pt x="1197686" y="225577"/>
                  </a:lnTo>
                  <a:lnTo>
                    <a:pt x="1197470" y="230505"/>
                  </a:lnTo>
                  <a:lnTo>
                    <a:pt x="1219784" y="254990"/>
                  </a:lnTo>
                  <a:lnTo>
                    <a:pt x="1214653" y="252603"/>
                  </a:lnTo>
                  <a:lnTo>
                    <a:pt x="1208062" y="266852"/>
                  </a:lnTo>
                  <a:lnTo>
                    <a:pt x="1213129" y="269201"/>
                  </a:lnTo>
                  <a:lnTo>
                    <a:pt x="1183754" y="267995"/>
                  </a:lnTo>
                  <a:lnTo>
                    <a:pt x="1179982" y="267906"/>
                  </a:lnTo>
                  <a:lnTo>
                    <a:pt x="1176413" y="271259"/>
                  </a:lnTo>
                  <a:lnTo>
                    <a:pt x="1175994" y="279844"/>
                  </a:lnTo>
                  <a:lnTo>
                    <a:pt x="1179347" y="283514"/>
                  </a:lnTo>
                  <a:lnTo>
                    <a:pt x="1186154" y="283832"/>
                  </a:lnTo>
                  <a:lnTo>
                    <a:pt x="1270609" y="28738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08794" y="2178198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50978" y="214596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29960" y="2774619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35704" y="2782163"/>
            <a:ext cx="637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60333" y="2774892"/>
            <a:ext cx="638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sz="3975" b="1" spc="-7" baseline="1048" dirty="0">
                <a:latin typeface="Calibri"/>
                <a:cs typeface="Calibri"/>
              </a:rPr>
              <a:t>…	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54613" y="3632225"/>
            <a:ext cx="63500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98567" y="3633114"/>
            <a:ext cx="647065" cy="358140"/>
            <a:chOff x="5198567" y="3633114"/>
            <a:chExt cx="647065" cy="358140"/>
          </a:xfrm>
        </p:grpSpPr>
        <p:sp>
          <p:nvSpPr>
            <p:cNvPr id="45" name="object 45"/>
            <p:cNvSpPr/>
            <p:nvPr/>
          </p:nvSpPr>
          <p:spPr>
            <a:xfrm>
              <a:off x="5203964" y="363851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0"/>
                  </a:moveTo>
                  <a:lnTo>
                    <a:pt x="0" y="347014"/>
                  </a:ln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03964" y="3638511"/>
              <a:ext cx="636270" cy="347345"/>
            </a:xfrm>
            <a:custGeom>
              <a:avLst/>
              <a:gdLst/>
              <a:ahLst/>
              <a:cxnLst/>
              <a:rect l="l" t="t" r="r" b="b"/>
              <a:pathLst>
                <a:path w="636270" h="347345">
                  <a:moveTo>
                    <a:pt x="0" y="347014"/>
                  </a:moveTo>
                  <a:lnTo>
                    <a:pt x="636193" y="347014"/>
                  </a:lnTo>
                  <a:lnTo>
                    <a:pt x="636193" y="0"/>
                  </a:lnTo>
                  <a:lnTo>
                    <a:pt x="0" y="0"/>
                  </a:lnTo>
                  <a:lnTo>
                    <a:pt x="0" y="347014"/>
                  </a:lnTo>
                  <a:close/>
                </a:path>
              </a:pathLst>
            </a:custGeom>
            <a:ln w="1047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209203" y="3673861"/>
            <a:ext cx="626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45469" y="3268133"/>
            <a:ext cx="1647189" cy="1002665"/>
            <a:chOff x="4745469" y="3268133"/>
            <a:chExt cx="1647189" cy="1002665"/>
          </a:xfrm>
        </p:grpSpPr>
        <p:sp>
          <p:nvSpPr>
            <p:cNvPr id="49" name="object 49"/>
            <p:cNvSpPr/>
            <p:nvPr/>
          </p:nvSpPr>
          <p:spPr>
            <a:xfrm>
              <a:off x="4773339" y="3270332"/>
              <a:ext cx="352425" cy="362585"/>
            </a:xfrm>
            <a:custGeom>
              <a:avLst/>
              <a:gdLst/>
              <a:ahLst/>
              <a:cxnLst/>
              <a:rect l="l" t="t" r="r" b="b"/>
              <a:pathLst>
                <a:path w="352425" h="362585">
                  <a:moveTo>
                    <a:pt x="28477" y="332872"/>
                  </a:moveTo>
                  <a:lnTo>
                    <a:pt x="47200" y="324857"/>
                  </a:lnTo>
                  <a:lnTo>
                    <a:pt x="351834" y="10896"/>
                  </a:lnTo>
                  <a:lnTo>
                    <a:pt x="340624" y="0"/>
                  </a:lnTo>
                  <a:lnTo>
                    <a:pt x="35953" y="313900"/>
                  </a:lnTo>
                  <a:lnTo>
                    <a:pt x="28477" y="332872"/>
                  </a:lnTo>
                  <a:close/>
                </a:path>
                <a:path w="352425" h="362585">
                  <a:moveTo>
                    <a:pt x="0" y="362207"/>
                  </a:moveTo>
                  <a:lnTo>
                    <a:pt x="79943" y="327841"/>
                  </a:lnTo>
                  <a:lnTo>
                    <a:pt x="83924" y="326165"/>
                  </a:lnTo>
                  <a:lnTo>
                    <a:pt x="85705" y="321555"/>
                  </a:lnTo>
                  <a:lnTo>
                    <a:pt x="82353" y="313592"/>
                  </a:lnTo>
                  <a:lnTo>
                    <a:pt x="77743" y="311706"/>
                  </a:lnTo>
                  <a:lnTo>
                    <a:pt x="73761" y="313486"/>
                  </a:lnTo>
                  <a:lnTo>
                    <a:pt x="47200" y="324857"/>
                  </a:lnTo>
                  <a:lnTo>
                    <a:pt x="19907" y="352986"/>
                  </a:lnTo>
                  <a:lnTo>
                    <a:pt x="8591" y="342091"/>
                  </a:lnTo>
                  <a:lnTo>
                    <a:pt x="8591" y="340460"/>
                  </a:lnTo>
                  <a:lnTo>
                    <a:pt x="0" y="362207"/>
                  </a:lnTo>
                  <a:close/>
                </a:path>
                <a:path w="352425" h="362585">
                  <a:moveTo>
                    <a:pt x="8591" y="340460"/>
                  </a:moveTo>
                  <a:lnTo>
                    <a:pt x="8591" y="342091"/>
                  </a:lnTo>
                  <a:lnTo>
                    <a:pt x="35953" y="313900"/>
                  </a:lnTo>
                  <a:lnTo>
                    <a:pt x="48091" y="282997"/>
                  </a:lnTo>
                  <a:lnTo>
                    <a:pt x="46100" y="278491"/>
                  </a:lnTo>
                  <a:lnTo>
                    <a:pt x="42119" y="276815"/>
                  </a:lnTo>
                  <a:lnTo>
                    <a:pt x="38033" y="275244"/>
                  </a:lnTo>
                  <a:lnTo>
                    <a:pt x="33527" y="277234"/>
                  </a:lnTo>
                  <a:lnTo>
                    <a:pt x="31955" y="281321"/>
                  </a:lnTo>
                  <a:lnTo>
                    <a:pt x="8591" y="340460"/>
                  </a:lnTo>
                  <a:close/>
                </a:path>
                <a:path w="352425" h="362585">
                  <a:moveTo>
                    <a:pt x="8591" y="342091"/>
                  </a:moveTo>
                  <a:lnTo>
                    <a:pt x="19907" y="352986"/>
                  </a:lnTo>
                  <a:lnTo>
                    <a:pt x="47200" y="324857"/>
                  </a:lnTo>
                  <a:lnTo>
                    <a:pt x="28477" y="332872"/>
                  </a:lnTo>
                  <a:lnTo>
                    <a:pt x="21583" y="350367"/>
                  </a:lnTo>
                  <a:lnTo>
                    <a:pt x="11106" y="340309"/>
                  </a:lnTo>
                  <a:lnTo>
                    <a:pt x="11106" y="339500"/>
                  </a:lnTo>
                  <a:lnTo>
                    <a:pt x="8591" y="342091"/>
                  </a:lnTo>
                  <a:close/>
                </a:path>
                <a:path w="352425" h="362585">
                  <a:moveTo>
                    <a:pt x="11106" y="339500"/>
                  </a:moveTo>
                  <a:lnTo>
                    <a:pt x="11106" y="340309"/>
                  </a:lnTo>
                  <a:lnTo>
                    <a:pt x="28477" y="332872"/>
                  </a:lnTo>
                  <a:lnTo>
                    <a:pt x="35953" y="313900"/>
                  </a:lnTo>
                  <a:lnTo>
                    <a:pt x="11106" y="339500"/>
                  </a:lnTo>
                  <a:close/>
                </a:path>
                <a:path w="352425" h="362585">
                  <a:moveTo>
                    <a:pt x="11106" y="340309"/>
                  </a:moveTo>
                  <a:lnTo>
                    <a:pt x="21583" y="350367"/>
                  </a:lnTo>
                  <a:lnTo>
                    <a:pt x="28477" y="332872"/>
                  </a:lnTo>
                  <a:lnTo>
                    <a:pt x="11106" y="34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73339" y="3268133"/>
              <a:ext cx="1618615" cy="381000"/>
            </a:xfrm>
            <a:custGeom>
              <a:avLst/>
              <a:gdLst/>
              <a:ahLst/>
              <a:cxnLst/>
              <a:rect l="l" t="t" r="r" b="b"/>
              <a:pathLst>
                <a:path w="1618614" h="381000">
                  <a:moveTo>
                    <a:pt x="1599704" y="3351"/>
                  </a:moveTo>
                  <a:lnTo>
                    <a:pt x="1603161" y="18754"/>
                  </a:lnTo>
                  <a:lnTo>
                    <a:pt x="1618460" y="15297"/>
                  </a:lnTo>
                  <a:lnTo>
                    <a:pt x="1615105" y="0"/>
                  </a:lnTo>
                  <a:lnTo>
                    <a:pt x="1599704" y="3351"/>
                  </a:lnTo>
                  <a:close/>
                </a:path>
                <a:path w="1618614" h="381000">
                  <a:moveTo>
                    <a:pt x="1569004" y="10162"/>
                  </a:moveTo>
                  <a:lnTo>
                    <a:pt x="1572463" y="25459"/>
                  </a:lnTo>
                  <a:lnTo>
                    <a:pt x="1587760" y="22106"/>
                  </a:lnTo>
                  <a:lnTo>
                    <a:pt x="1584407" y="6704"/>
                  </a:lnTo>
                  <a:lnTo>
                    <a:pt x="1569004" y="10162"/>
                  </a:lnTo>
                  <a:close/>
                </a:path>
                <a:path w="1618614" h="381000">
                  <a:moveTo>
                    <a:pt x="1538306" y="16868"/>
                  </a:moveTo>
                  <a:lnTo>
                    <a:pt x="1541764" y="32270"/>
                  </a:lnTo>
                  <a:lnTo>
                    <a:pt x="1557060" y="28917"/>
                  </a:lnTo>
                  <a:lnTo>
                    <a:pt x="1553707" y="13515"/>
                  </a:lnTo>
                  <a:lnTo>
                    <a:pt x="1538306" y="16868"/>
                  </a:lnTo>
                  <a:close/>
                </a:path>
                <a:path w="1618614" h="381000">
                  <a:moveTo>
                    <a:pt x="1507606" y="23677"/>
                  </a:moveTo>
                  <a:lnTo>
                    <a:pt x="1511065" y="38976"/>
                  </a:lnTo>
                  <a:lnTo>
                    <a:pt x="1526362" y="35622"/>
                  </a:lnTo>
                  <a:lnTo>
                    <a:pt x="1523009" y="20326"/>
                  </a:lnTo>
                  <a:lnTo>
                    <a:pt x="1507606" y="23677"/>
                  </a:lnTo>
                  <a:close/>
                </a:path>
                <a:path w="1618614" h="381000">
                  <a:moveTo>
                    <a:pt x="1477013" y="30488"/>
                  </a:moveTo>
                  <a:lnTo>
                    <a:pt x="1480365" y="45786"/>
                  </a:lnTo>
                  <a:lnTo>
                    <a:pt x="1495663" y="42433"/>
                  </a:lnTo>
                  <a:lnTo>
                    <a:pt x="1492309" y="27030"/>
                  </a:lnTo>
                  <a:lnTo>
                    <a:pt x="1477013" y="30488"/>
                  </a:lnTo>
                  <a:close/>
                </a:path>
                <a:path w="1618614" h="381000">
                  <a:moveTo>
                    <a:pt x="1446314" y="37194"/>
                  </a:moveTo>
                  <a:lnTo>
                    <a:pt x="1449666" y="52595"/>
                  </a:lnTo>
                  <a:lnTo>
                    <a:pt x="1464964" y="49138"/>
                  </a:lnTo>
                  <a:lnTo>
                    <a:pt x="1461611" y="33841"/>
                  </a:lnTo>
                  <a:lnTo>
                    <a:pt x="1446314" y="37194"/>
                  </a:lnTo>
                  <a:close/>
                </a:path>
                <a:path w="1618614" h="381000">
                  <a:moveTo>
                    <a:pt x="1415615" y="44004"/>
                  </a:moveTo>
                  <a:lnTo>
                    <a:pt x="1418967" y="59302"/>
                  </a:lnTo>
                  <a:lnTo>
                    <a:pt x="1434265" y="55948"/>
                  </a:lnTo>
                  <a:lnTo>
                    <a:pt x="1430911" y="40651"/>
                  </a:lnTo>
                  <a:lnTo>
                    <a:pt x="1415615" y="44004"/>
                  </a:lnTo>
                  <a:close/>
                </a:path>
                <a:path w="1618614" h="381000">
                  <a:moveTo>
                    <a:pt x="1384915" y="50815"/>
                  </a:moveTo>
                  <a:lnTo>
                    <a:pt x="1388268" y="66112"/>
                  </a:lnTo>
                  <a:lnTo>
                    <a:pt x="1403565" y="62759"/>
                  </a:lnTo>
                  <a:lnTo>
                    <a:pt x="1400213" y="47358"/>
                  </a:lnTo>
                  <a:lnTo>
                    <a:pt x="1384915" y="50815"/>
                  </a:lnTo>
                  <a:close/>
                </a:path>
                <a:path w="1618614" h="381000">
                  <a:moveTo>
                    <a:pt x="1354217" y="57520"/>
                  </a:moveTo>
                  <a:lnTo>
                    <a:pt x="1357569" y="72922"/>
                  </a:lnTo>
                  <a:lnTo>
                    <a:pt x="1372866" y="69465"/>
                  </a:lnTo>
                  <a:lnTo>
                    <a:pt x="1369513" y="54168"/>
                  </a:lnTo>
                  <a:lnTo>
                    <a:pt x="1354217" y="57520"/>
                  </a:lnTo>
                  <a:close/>
                </a:path>
                <a:path w="1618614" h="381000">
                  <a:moveTo>
                    <a:pt x="1323517" y="64331"/>
                  </a:moveTo>
                  <a:lnTo>
                    <a:pt x="1326870" y="79628"/>
                  </a:lnTo>
                  <a:lnTo>
                    <a:pt x="1342273" y="76276"/>
                  </a:lnTo>
                  <a:lnTo>
                    <a:pt x="1338814" y="60977"/>
                  </a:lnTo>
                  <a:lnTo>
                    <a:pt x="1323517" y="64331"/>
                  </a:lnTo>
                  <a:close/>
                </a:path>
                <a:path w="1618614" h="381000">
                  <a:moveTo>
                    <a:pt x="1292818" y="71037"/>
                  </a:moveTo>
                  <a:lnTo>
                    <a:pt x="1296170" y="86438"/>
                  </a:lnTo>
                  <a:lnTo>
                    <a:pt x="1311573" y="83085"/>
                  </a:lnTo>
                  <a:lnTo>
                    <a:pt x="1308116" y="67684"/>
                  </a:lnTo>
                  <a:lnTo>
                    <a:pt x="1292818" y="71037"/>
                  </a:lnTo>
                  <a:close/>
                </a:path>
                <a:path w="1618614" h="381000">
                  <a:moveTo>
                    <a:pt x="1262119" y="77847"/>
                  </a:moveTo>
                  <a:lnTo>
                    <a:pt x="1265472" y="93248"/>
                  </a:lnTo>
                  <a:lnTo>
                    <a:pt x="1280873" y="89791"/>
                  </a:lnTo>
                  <a:lnTo>
                    <a:pt x="1277416" y="74494"/>
                  </a:lnTo>
                  <a:lnTo>
                    <a:pt x="1262119" y="77847"/>
                  </a:lnTo>
                  <a:close/>
                </a:path>
                <a:path w="1618614" h="381000">
                  <a:moveTo>
                    <a:pt x="1231419" y="84658"/>
                  </a:moveTo>
                  <a:lnTo>
                    <a:pt x="1234774" y="99955"/>
                  </a:lnTo>
                  <a:lnTo>
                    <a:pt x="1250175" y="96602"/>
                  </a:lnTo>
                  <a:lnTo>
                    <a:pt x="1246718" y="81199"/>
                  </a:lnTo>
                  <a:lnTo>
                    <a:pt x="1231419" y="84658"/>
                  </a:lnTo>
                  <a:close/>
                </a:path>
                <a:path w="1618614" h="381000">
                  <a:moveTo>
                    <a:pt x="1200721" y="91363"/>
                  </a:moveTo>
                  <a:lnTo>
                    <a:pt x="1204074" y="106765"/>
                  </a:lnTo>
                  <a:lnTo>
                    <a:pt x="1219475" y="103412"/>
                  </a:lnTo>
                  <a:lnTo>
                    <a:pt x="1216018" y="88009"/>
                  </a:lnTo>
                  <a:lnTo>
                    <a:pt x="1200721" y="91363"/>
                  </a:lnTo>
                  <a:close/>
                </a:path>
                <a:path w="1618614" h="381000">
                  <a:moveTo>
                    <a:pt x="1170021" y="98173"/>
                  </a:moveTo>
                  <a:lnTo>
                    <a:pt x="1173374" y="113470"/>
                  </a:lnTo>
                  <a:lnTo>
                    <a:pt x="1188777" y="110117"/>
                  </a:lnTo>
                  <a:lnTo>
                    <a:pt x="1185318" y="94820"/>
                  </a:lnTo>
                  <a:lnTo>
                    <a:pt x="1170021" y="98173"/>
                  </a:lnTo>
                  <a:close/>
                </a:path>
                <a:path w="1618614" h="381000">
                  <a:moveTo>
                    <a:pt x="1139323" y="104983"/>
                  </a:moveTo>
                  <a:lnTo>
                    <a:pt x="1142676" y="120281"/>
                  </a:lnTo>
                  <a:lnTo>
                    <a:pt x="1158078" y="116928"/>
                  </a:lnTo>
                  <a:lnTo>
                    <a:pt x="1154724" y="101526"/>
                  </a:lnTo>
                  <a:lnTo>
                    <a:pt x="1139323" y="104983"/>
                  </a:lnTo>
                  <a:close/>
                </a:path>
                <a:path w="1618614" h="381000">
                  <a:moveTo>
                    <a:pt x="1108623" y="111690"/>
                  </a:moveTo>
                  <a:lnTo>
                    <a:pt x="1111977" y="127091"/>
                  </a:lnTo>
                  <a:lnTo>
                    <a:pt x="1127378" y="123634"/>
                  </a:lnTo>
                  <a:lnTo>
                    <a:pt x="1124026" y="108336"/>
                  </a:lnTo>
                  <a:lnTo>
                    <a:pt x="1108623" y="111690"/>
                  </a:lnTo>
                  <a:close/>
                </a:path>
                <a:path w="1618614" h="381000">
                  <a:moveTo>
                    <a:pt x="1077925" y="118499"/>
                  </a:moveTo>
                  <a:lnTo>
                    <a:pt x="1081277" y="133797"/>
                  </a:lnTo>
                  <a:lnTo>
                    <a:pt x="1096679" y="130444"/>
                  </a:lnTo>
                  <a:lnTo>
                    <a:pt x="1093327" y="115147"/>
                  </a:lnTo>
                  <a:lnTo>
                    <a:pt x="1077925" y="118499"/>
                  </a:lnTo>
                  <a:close/>
                </a:path>
                <a:path w="1618614" h="381000">
                  <a:moveTo>
                    <a:pt x="1047225" y="125310"/>
                  </a:moveTo>
                  <a:lnTo>
                    <a:pt x="1050579" y="140608"/>
                  </a:lnTo>
                  <a:lnTo>
                    <a:pt x="1065980" y="137255"/>
                  </a:lnTo>
                  <a:lnTo>
                    <a:pt x="1062628" y="121852"/>
                  </a:lnTo>
                  <a:lnTo>
                    <a:pt x="1047225" y="125310"/>
                  </a:lnTo>
                  <a:close/>
                </a:path>
                <a:path w="1618614" h="381000">
                  <a:moveTo>
                    <a:pt x="1016527" y="132016"/>
                  </a:moveTo>
                  <a:lnTo>
                    <a:pt x="1019985" y="147417"/>
                  </a:lnTo>
                  <a:lnTo>
                    <a:pt x="1035281" y="143960"/>
                  </a:lnTo>
                  <a:lnTo>
                    <a:pt x="1031929" y="128663"/>
                  </a:lnTo>
                  <a:lnTo>
                    <a:pt x="1016527" y="132016"/>
                  </a:lnTo>
                  <a:close/>
                </a:path>
                <a:path w="1618614" h="381000">
                  <a:moveTo>
                    <a:pt x="985827" y="138826"/>
                  </a:moveTo>
                  <a:lnTo>
                    <a:pt x="989285" y="154123"/>
                  </a:lnTo>
                  <a:lnTo>
                    <a:pt x="1004582" y="150770"/>
                  </a:lnTo>
                  <a:lnTo>
                    <a:pt x="1001229" y="135473"/>
                  </a:lnTo>
                  <a:lnTo>
                    <a:pt x="985827" y="138826"/>
                  </a:lnTo>
                  <a:close/>
                </a:path>
                <a:path w="1618614" h="381000">
                  <a:moveTo>
                    <a:pt x="955128" y="145531"/>
                  </a:moveTo>
                  <a:lnTo>
                    <a:pt x="958587" y="160934"/>
                  </a:lnTo>
                  <a:lnTo>
                    <a:pt x="973882" y="157581"/>
                  </a:lnTo>
                  <a:lnTo>
                    <a:pt x="970531" y="142179"/>
                  </a:lnTo>
                  <a:lnTo>
                    <a:pt x="955128" y="145531"/>
                  </a:lnTo>
                  <a:close/>
                </a:path>
                <a:path w="1618614" h="381000">
                  <a:moveTo>
                    <a:pt x="924430" y="152342"/>
                  </a:moveTo>
                  <a:lnTo>
                    <a:pt x="927887" y="167744"/>
                  </a:lnTo>
                  <a:lnTo>
                    <a:pt x="943184" y="164287"/>
                  </a:lnTo>
                  <a:lnTo>
                    <a:pt x="939831" y="148990"/>
                  </a:lnTo>
                  <a:lnTo>
                    <a:pt x="924430" y="152342"/>
                  </a:lnTo>
                  <a:close/>
                </a:path>
                <a:path w="1618614" h="381000">
                  <a:moveTo>
                    <a:pt x="893730" y="159152"/>
                  </a:moveTo>
                  <a:lnTo>
                    <a:pt x="897187" y="174449"/>
                  </a:lnTo>
                  <a:lnTo>
                    <a:pt x="912484" y="171096"/>
                  </a:lnTo>
                  <a:lnTo>
                    <a:pt x="909132" y="155695"/>
                  </a:lnTo>
                  <a:lnTo>
                    <a:pt x="893730" y="159152"/>
                  </a:lnTo>
                  <a:close/>
                </a:path>
                <a:path w="1618614" h="381000">
                  <a:moveTo>
                    <a:pt x="863032" y="165858"/>
                  </a:moveTo>
                  <a:lnTo>
                    <a:pt x="866489" y="181260"/>
                  </a:lnTo>
                  <a:lnTo>
                    <a:pt x="881786" y="177907"/>
                  </a:lnTo>
                  <a:lnTo>
                    <a:pt x="878433" y="162505"/>
                  </a:lnTo>
                  <a:lnTo>
                    <a:pt x="863032" y="165858"/>
                  </a:lnTo>
                  <a:close/>
                </a:path>
                <a:path w="1618614" h="381000">
                  <a:moveTo>
                    <a:pt x="832436" y="172669"/>
                  </a:moveTo>
                  <a:lnTo>
                    <a:pt x="835789" y="188070"/>
                  </a:lnTo>
                  <a:lnTo>
                    <a:pt x="851087" y="184613"/>
                  </a:lnTo>
                  <a:lnTo>
                    <a:pt x="847733" y="169316"/>
                  </a:lnTo>
                  <a:lnTo>
                    <a:pt x="832436" y="172669"/>
                  </a:lnTo>
                  <a:close/>
                </a:path>
                <a:path w="1618614" h="381000">
                  <a:moveTo>
                    <a:pt x="801738" y="179478"/>
                  </a:moveTo>
                  <a:lnTo>
                    <a:pt x="805091" y="194776"/>
                  </a:lnTo>
                  <a:lnTo>
                    <a:pt x="820388" y="191423"/>
                  </a:lnTo>
                  <a:lnTo>
                    <a:pt x="817035" y="176022"/>
                  </a:lnTo>
                  <a:lnTo>
                    <a:pt x="801738" y="179478"/>
                  </a:lnTo>
                  <a:close/>
                </a:path>
                <a:path w="1618614" h="381000">
                  <a:moveTo>
                    <a:pt x="771038" y="186184"/>
                  </a:moveTo>
                  <a:lnTo>
                    <a:pt x="774392" y="201587"/>
                  </a:lnTo>
                  <a:lnTo>
                    <a:pt x="789688" y="198128"/>
                  </a:lnTo>
                  <a:lnTo>
                    <a:pt x="786335" y="182831"/>
                  </a:lnTo>
                  <a:lnTo>
                    <a:pt x="771038" y="186184"/>
                  </a:lnTo>
                  <a:close/>
                </a:path>
                <a:path w="1618614" h="381000">
                  <a:moveTo>
                    <a:pt x="740340" y="192995"/>
                  </a:moveTo>
                  <a:lnTo>
                    <a:pt x="743692" y="208292"/>
                  </a:lnTo>
                  <a:lnTo>
                    <a:pt x="758990" y="204939"/>
                  </a:lnTo>
                  <a:lnTo>
                    <a:pt x="755637" y="189642"/>
                  </a:lnTo>
                  <a:lnTo>
                    <a:pt x="740340" y="192995"/>
                  </a:lnTo>
                  <a:close/>
                </a:path>
                <a:path w="1618614" h="381000">
                  <a:moveTo>
                    <a:pt x="709641" y="199805"/>
                  </a:moveTo>
                  <a:lnTo>
                    <a:pt x="712993" y="215102"/>
                  </a:lnTo>
                  <a:lnTo>
                    <a:pt x="728291" y="211749"/>
                  </a:lnTo>
                  <a:lnTo>
                    <a:pt x="724937" y="196348"/>
                  </a:lnTo>
                  <a:lnTo>
                    <a:pt x="709641" y="199805"/>
                  </a:lnTo>
                  <a:close/>
                </a:path>
                <a:path w="1618614" h="381000">
                  <a:moveTo>
                    <a:pt x="678941" y="206510"/>
                  </a:moveTo>
                  <a:lnTo>
                    <a:pt x="682294" y="221913"/>
                  </a:lnTo>
                  <a:lnTo>
                    <a:pt x="697696" y="218455"/>
                  </a:lnTo>
                  <a:lnTo>
                    <a:pt x="694239" y="203158"/>
                  </a:lnTo>
                  <a:lnTo>
                    <a:pt x="678941" y="206510"/>
                  </a:lnTo>
                  <a:close/>
                </a:path>
                <a:path w="1618614" h="381000">
                  <a:moveTo>
                    <a:pt x="648243" y="213321"/>
                  </a:moveTo>
                  <a:lnTo>
                    <a:pt x="651595" y="228619"/>
                  </a:lnTo>
                  <a:lnTo>
                    <a:pt x="666997" y="225266"/>
                  </a:lnTo>
                  <a:lnTo>
                    <a:pt x="663539" y="209969"/>
                  </a:lnTo>
                  <a:lnTo>
                    <a:pt x="648243" y="213321"/>
                  </a:lnTo>
                  <a:close/>
                </a:path>
                <a:path w="1618614" h="381000">
                  <a:moveTo>
                    <a:pt x="617543" y="220131"/>
                  </a:moveTo>
                  <a:lnTo>
                    <a:pt x="620896" y="235428"/>
                  </a:lnTo>
                  <a:lnTo>
                    <a:pt x="636299" y="232075"/>
                  </a:lnTo>
                  <a:lnTo>
                    <a:pt x="632840" y="216673"/>
                  </a:lnTo>
                  <a:lnTo>
                    <a:pt x="617543" y="220131"/>
                  </a:lnTo>
                  <a:close/>
                </a:path>
                <a:path w="1618614" h="381000">
                  <a:moveTo>
                    <a:pt x="586845" y="226837"/>
                  </a:moveTo>
                  <a:lnTo>
                    <a:pt x="590196" y="242239"/>
                  </a:lnTo>
                  <a:lnTo>
                    <a:pt x="605599" y="238781"/>
                  </a:lnTo>
                  <a:lnTo>
                    <a:pt x="602141" y="223484"/>
                  </a:lnTo>
                  <a:lnTo>
                    <a:pt x="586845" y="226837"/>
                  </a:lnTo>
                  <a:close/>
                </a:path>
                <a:path w="1618614" h="381000">
                  <a:moveTo>
                    <a:pt x="556145" y="233648"/>
                  </a:moveTo>
                  <a:lnTo>
                    <a:pt x="559498" y="248944"/>
                  </a:lnTo>
                  <a:lnTo>
                    <a:pt x="574899" y="245592"/>
                  </a:lnTo>
                  <a:lnTo>
                    <a:pt x="571442" y="230190"/>
                  </a:lnTo>
                  <a:lnTo>
                    <a:pt x="556145" y="233648"/>
                  </a:lnTo>
                  <a:close/>
                </a:path>
                <a:path w="1618614" h="381000">
                  <a:moveTo>
                    <a:pt x="525445" y="240353"/>
                  </a:moveTo>
                  <a:lnTo>
                    <a:pt x="528798" y="255755"/>
                  </a:lnTo>
                  <a:lnTo>
                    <a:pt x="544201" y="252402"/>
                  </a:lnTo>
                  <a:lnTo>
                    <a:pt x="540743" y="237001"/>
                  </a:lnTo>
                  <a:lnTo>
                    <a:pt x="525445" y="240353"/>
                  </a:lnTo>
                  <a:close/>
                </a:path>
                <a:path w="1618614" h="381000">
                  <a:moveTo>
                    <a:pt x="494747" y="247163"/>
                  </a:moveTo>
                  <a:lnTo>
                    <a:pt x="498100" y="262566"/>
                  </a:lnTo>
                  <a:lnTo>
                    <a:pt x="513501" y="259107"/>
                  </a:lnTo>
                  <a:lnTo>
                    <a:pt x="510044" y="243810"/>
                  </a:lnTo>
                  <a:lnTo>
                    <a:pt x="494747" y="247163"/>
                  </a:lnTo>
                  <a:close/>
                </a:path>
                <a:path w="1618614" h="381000">
                  <a:moveTo>
                    <a:pt x="464047" y="253974"/>
                  </a:moveTo>
                  <a:lnTo>
                    <a:pt x="467400" y="269271"/>
                  </a:lnTo>
                  <a:lnTo>
                    <a:pt x="482803" y="265917"/>
                  </a:lnTo>
                  <a:lnTo>
                    <a:pt x="479450" y="250516"/>
                  </a:lnTo>
                  <a:lnTo>
                    <a:pt x="464047" y="253974"/>
                  </a:lnTo>
                  <a:close/>
                </a:path>
                <a:path w="1618614" h="381000">
                  <a:moveTo>
                    <a:pt x="433349" y="260680"/>
                  </a:moveTo>
                  <a:lnTo>
                    <a:pt x="436702" y="276081"/>
                  </a:lnTo>
                  <a:lnTo>
                    <a:pt x="452103" y="272728"/>
                  </a:lnTo>
                  <a:lnTo>
                    <a:pt x="448750" y="257327"/>
                  </a:lnTo>
                  <a:lnTo>
                    <a:pt x="433349" y="260680"/>
                  </a:lnTo>
                  <a:close/>
                </a:path>
                <a:path w="1618614" h="381000">
                  <a:moveTo>
                    <a:pt x="402649" y="267489"/>
                  </a:moveTo>
                  <a:lnTo>
                    <a:pt x="406002" y="282787"/>
                  </a:lnTo>
                  <a:lnTo>
                    <a:pt x="421405" y="279434"/>
                  </a:lnTo>
                  <a:lnTo>
                    <a:pt x="418052" y="264137"/>
                  </a:lnTo>
                  <a:lnTo>
                    <a:pt x="402649" y="267489"/>
                  </a:lnTo>
                  <a:close/>
                </a:path>
                <a:path w="1618614" h="381000">
                  <a:moveTo>
                    <a:pt x="371951" y="274300"/>
                  </a:moveTo>
                  <a:lnTo>
                    <a:pt x="375409" y="289598"/>
                  </a:lnTo>
                  <a:lnTo>
                    <a:pt x="390706" y="286245"/>
                  </a:lnTo>
                  <a:lnTo>
                    <a:pt x="387352" y="270842"/>
                  </a:lnTo>
                  <a:lnTo>
                    <a:pt x="371951" y="274300"/>
                  </a:lnTo>
                  <a:close/>
                </a:path>
                <a:path w="1618614" h="381000">
                  <a:moveTo>
                    <a:pt x="341251" y="281006"/>
                  </a:moveTo>
                  <a:lnTo>
                    <a:pt x="344709" y="296407"/>
                  </a:lnTo>
                  <a:lnTo>
                    <a:pt x="360006" y="292950"/>
                  </a:lnTo>
                  <a:lnTo>
                    <a:pt x="356654" y="277653"/>
                  </a:lnTo>
                  <a:lnTo>
                    <a:pt x="341251" y="281006"/>
                  </a:lnTo>
                  <a:close/>
                </a:path>
                <a:path w="1618614" h="381000">
                  <a:moveTo>
                    <a:pt x="310553" y="287816"/>
                  </a:moveTo>
                  <a:lnTo>
                    <a:pt x="314011" y="303113"/>
                  </a:lnTo>
                  <a:lnTo>
                    <a:pt x="329307" y="299760"/>
                  </a:lnTo>
                  <a:lnTo>
                    <a:pt x="325954" y="284463"/>
                  </a:lnTo>
                  <a:lnTo>
                    <a:pt x="310553" y="287816"/>
                  </a:lnTo>
                  <a:close/>
                </a:path>
                <a:path w="1618614" h="381000">
                  <a:moveTo>
                    <a:pt x="279854" y="294627"/>
                  </a:moveTo>
                  <a:lnTo>
                    <a:pt x="283311" y="309924"/>
                  </a:lnTo>
                  <a:lnTo>
                    <a:pt x="298608" y="306571"/>
                  </a:lnTo>
                  <a:lnTo>
                    <a:pt x="295255" y="291169"/>
                  </a:lnTo>
                  <a:lnTo>
                    <a:pt x="279854" y="294627"/>
                  </a:lnTo>
                  <a:close/>
                </a:path>
                <a:path w="1618614" h="381000">
                  <a:moveTo>
                    <a:pt x="249154" y="301331"/>
                  </a:moveTo>
                  <a:lnTo>
                    <a:pt x="252611" y="316734"/>
                  </a:lnTo>
                  <a:lnTo>
                    <a:pt x="267910" y="313275"/>
                  </a:lnTo>
                  <a:lnTo>
                    <a:pt x="264556" y="297980"/>
                  </a:lnTo>
                  <a:lnTo>
                    <a:pt x="249154" y="301331"/>
                  </a:lnTo>
                  <a:close/>
                </a:path>
                <a:path w="1618614" h="381000">
                  <a:moveTo>
                    <a:pt x="218456" y="308142"/>
                  </a:moveTo>
                  <a:lnTo>
                    <a:pt x="221913" y="323439"/>
                  </a:lnTo>
                  <a:lnTo>
                    <a:pt x="237210" y="320086"/>
                  </a:lnTo>
                  <a:lnTo>
                    <a:pt x="233857" y="304789"/>
                  </a:lnTo>
                  <a:lnTo>
                    <a:pt x="218456" y="308142"/>
                  </a:lnTo>
                  <a:close/>
                </a:path>
                <a:path w="1618614" h="381000">
                  <a:moveTo>
                    <a:pt x="187756" y="314848"/>
                  </a:moveTo>
                  <a:lnTo>
                    <a:pt x="191213" y="330249"/>
                  </a:lnTo>
                  <a:lnTo>
                    <a:pt x="206510" y="326898"/>
                  </a:lnTo>
                  <a:lnTo>
                    <a:pt x="203159" y="311495"/>
                  </a:lnTo>
                  <a:lnTo>
                    <a:pt x="187756" y="314848"/>
                  </a:lnTo>
                  <a:close/>
                </a:path>
                <a:path w="1618614" h="381000">
                  <a:moveTo>
                    <a:pt x="157162" y="321659"/>
                  </a:moveTo>
                  <a:lnTo>
                    <a:pt x="160515" y="337060"/>
                  </a:lnTo>
                  <a:lnTo>
                    <a:pt x="175812" y="333602"/>
                  </a:lnTo>
                  <a:lnTo>
                    <a:pt x="172459" y="318305"/>
                  </a:lnTo>
                  <a:lnTo>
                    <a:pt x="157162" y="321659"/>
                  </a:lnTo>
                  <a:close/>
                </a:path>
                <a:path w="1618614" h="381000">
                  <a:moveTo>
                    <a:pt x="126464" y="328468"/>
                  </a:moveTo>
                  <a:lnTo>
                    <a:pt x="129815" y="343766"/>
                  </a:lnTo>
                  <a:lnTo>
                    <a:pt x="145112" y="340413"/>
                  </a:lnTo>
                  <a:lnTo>
                    <a:pt x="141759" y="325012"/>
                  </a:lnTo>
                  <a:lnTo>
                    <a:pt x="126464" y="328468"/>
                  </a:lnTo>
                  <a:close/>
                </a:path>
                <a:path w="1618614" h="381000">
                  <a:moveTo>
                    <a:pt x="95764" y="335174"/>
                  </a:moveTo>
                  <a:lnTo>
                    <a:pt x="99117" y="350575"/>
                  </a:lnTo>
                  <a:lnTo>
                    <a:pt x="114414" y="347223"/>
                  </a:lnTo>
                  <a:lnTo>
                    <a:pt x="111061" y="331821"/>
                  </a:lnTo>
                  <a:lnTo>
                    <a:pt x="95764" y="335174"/>
                  </a:lnTo>
                  <a:close/>
                </a:path>
                <a:path w="1618614" h="381000">
                  <a:moveTo>
                    <a:pt x="0" y="364407"/>
                  </a:moveTo>
                  <a:lnTo>
                    <a:pt x="85601" y="379704"/>
                  </a:lnTo>
                  <a:lnTo>
                    <a:pt x="89896" y="380542"/>
                  </a:lnTo>
                  <a:lnTo>
                    <a:pt x="93982" y="377713"/>
                  </a:lnTo>
                  <a:lnTo>
                    <a:pt x="95449" y="369121"/>
                  </a:lnTo>
                  <a:lnTo>
                    <a:pt x="92621" y="365036"/>
                  </a:lnTo>
                  <a:lnTo>
                    <a:pt x="88324" y="364302"/>
                  </a:lnTo>
                  <a:lnTo>
                    <a:pt x="53016" y="357947"/>
                  </a:lnTo>
                  <a:lnTo>
                    <a:pt x="53016" y="360739"/>
                  </a:lnTo>
                  <a:lnTo>
                    <a:pt x="37719" y="364092"/>
                  </a:lnTo>
                  <a:lnTo>
                    <a:pt x="36398" y="358067"/>
                  </a:lnTo>
                  <a:lnTo>
                    <a:pt x="24517" y="366397"/>
                  </a:lnTo>
                  <a:lnTo>
                    <a:pt x="22421" y="356967"/>
                  </a:lnTo>
                  <a:lnTo>
                    <a:pt x="22421" y="367445"/>
                  </a:lnTo>
                  <a:lnTo>
                    <a:pt x="21583" y="367654"/>
                  </a:lnTo>
                  <a:lnTo>
                    <a:pt x="18230" y="352357"/>
                  </a:lnTo>
                  <a:lnTo>
                    <a:pt x="18230" y="351599"/>
                  </a:lnTo>
                  <a:lnTo>
                    <a:pt x="0" y="364407"/>
                  </a:lnTo>
                  <a:close/>
                </a:path>
                <a:path w="1618614" h="381000">
                  <a:moveTo>
                    <a:pt x="34366" y="340264"/>
                  </a:moveTo>
                  <a:lnTo>
                    <a:pt x="34366" y="348795"/>
                  </a:lnTo>
                  <a:lnTo>
                    <a:pt x="49663" y="345338"/>
                  </a:lnTo>
                  <a:lnTo>
                    <a:pt x="50310" y="348313"/>
                  </a:lnTo>
                  <a:lnTo>
                    <a:pt x="80361" y="327241"/>
                  </a:lnTo>
                  <a:lnTo>
                    <a:pt x="83714" y="324802"/>
                  </a:lnTo>
                  <a:lnTo>
                    <a:pt x="84658" y="319877"/>
                  </a:lnTo>
                  <a:lnTo>
                    <a:pt x="79628" y="312752"/>
                  </a:lnTo>
                  <a:lnTo>
                    <a:pt x="74703" y="311914"/>
                  </a:lnTo>
                  <a:lnTo>
                    <a:pt x="34366" y="340264"/>
                  </a:lnTo>
                  <a:close/>
                </a:path>
                <a:path w="1618614" h="381000">
                  <a:moveTo>
                    <a:pt x="65064" y="341985"/>
                  </a:moveTo>
                  <a:lnTo>
                    <a:pt x="68417" y="357386"/>
                  </a:lnTo>
                  <a:lnTo>
                    <a:pt x="83714" y="353929"/>
                  </a:lnTo>
                  <a:lnTo>
                    <a:pt x="80361" y="338632"/>
                  </a:lnTo>
                  <a:lnTo>
                    <a:pt x="65064" y="341985"/>
                  </a:lnTo>
                  <a:close/>
                </a:path>
                <a:path w="1618614" h="381000">
                  <a:moveTo>
                    <a:pt x="36398" y="358067"/>
                  </a:moveTo>
                  <a:lnTo>
                    <a:pt x="37719" y="364092"/>
                  </a:lnTo>
                  <a:lnTo>
                    <a:pt x="53016" y="360739"/>
                  </a:lnTo>
                  <a:lnTo>
                    <a:pt x="52383" y="357833"/>
                  </a:lnTo>
                  <a:lnTo>
                    <a:pt x="39929" y="355591"/>
                  </a:lnTo>
                  <a:lnTo>
                    <a:pt x="36398" y="358067"/>
                  </a:lnTo>
                  <a:close/>
                </a:path>
                <a:path w="1618614" h="381000">
                  <a:moveTo>
                    <a:pt x="52383" y="357833"/>
                  </a:moveTo>
                  <a:lnTo>
                    <a:pt x="53016" y="360739"/>
                  </a:lnTo>
                  <a:lnTo>
                    <a:pt x="53016" y="357947"/>
                  </a:lnTo>
                  <a:lnTo>
                    <a:pt x="52383" y="357833"/>
                  </a:lnTo>
                  <a:close/>
                </a:path>
                <a:path w="1618614" h="381000">
                  <a:moveTo>
                    <a:pt x="39929" y="355591"/>
                  </a:moveTo>
                  <a:lnTo>
                    <a:pt x="52383" y="357833"/>
                  </a:lnTo>
                  <a:lnTo>
                    <a:pt x="50310" y="348313"/>
                  </a:lnTo>
                  <a:lnTo>
                    <a:pt x="39929" y="355591"/>
                  </a:lnTo>
                  <a:close/>
                </a:path>
                <a:path w="1618614" h="381000">
                  <a:moveTo>
                    <a:pt x="34366" y="348795"/>
                  </a:moveTo>
                  <a:lnTo>
                    <a:pt x="35688" y="354828"/>
                  </a:lnTo>
                  <a:lnTo>
                    <a:pt x="39929" y="355591"/>
                  </a:lnTo>
                  <a:lnTo>
                    <a:pt x="50310" y="348313"/>
                  </a:lnTo>
                  <a:lnTo>
                    <a:pt x="49663" y="345338"/>
                  </a:lnTo>
                  <a:lnTo>
                    <a:pt x="34366" y="348795"/>
                  </a:lnTo>
                  <a:close/>
                </a:path>
                <a:path w="1618614" h="381000">
                  <a:moveTo>
                    <a:pt x="35688" y="354828"/>
                  </a:moveTo>
                  <a:lnTo>
                    <a:pt x="36398" y="358067"/>
                  </a:lnTo>
                  <a:lnTo>
                    <a:pt x="39929" y="355591"/>
                  </a:lnTo>
                  <a:lnTo>
                    <a:pt x="35688" y="354828"/>
                  </a:lnTo>
                  <a:close/>
                </a:path>
                <a:path w="1618614" h="381000">
                  <a:moveTo>
                    <a:pt x="21374" y="352252"/>
                  </a:moveTo>
                  <a:lnTo>
                    <a:pt x="24517" y="366397"/>
                  </a:lnTo>
                  <a:lnTo>
                    <a:pt x="36398" y="358067"/>
                  </a:lnTo>
                  <a:lnTo>
                    <a:pt x="35688" y="354828"/>
                  </a:lnTo>
                  <a:lnTo>
                    <a:pt x="21374" y="352252"/>
                  </a:lnTo>
                  <a:close/>
                </a:path>
                <a:path w="1618614" h="381000">
                  <a:moveTo>
                    <a:pt x="21374" y="349391"/>
                  </a:moveTo>
                  <a:lnTo>
                    <a:pt x="21374" y="352252"/>
                  </a:lnTo>
                  <a:lnTo>
                    <a:pt x="35688" y="354828"/>
                  </a:lnTo>
                  <a:lnTo>
                    <a:pt x="34366" y="348795"/>
                  </a:lnTo>
                  <a:lnTo>
                    <a:pt x="34366" y="340264"/>
                  </a:lnTo>
                  <a:lnTo>
                    <a:pt x="21374" y="349391"/>
                  </a:lnTo>
                  <a:close/>
                </a:path>
                <a:path w="1618614" h="381000">
                  <a:moveTo>
                    <a:pt x="18230" y="352357"/>
                  </a:moveTo>
                  <a:lnTo>
                    <a:pt x="21583" y="367654"/>
                  </a:lnTo>
                  <a:lnTo>
                    <a:pt x="22421" y="367445"/>
                  </a:lnTo>
                  <a:lnTo>
                    <a:pt x="18963" y="352148"/>
                  </a:lnTo>
                  <a:lnTo>
                    <a:pt x="18230" y="352357"/>
                  </a:lnTo>
                  <a:close/>
                </a:path>
                <a:path w="1618614" h="381000">
                  <a:moveTo>
                    <a:pt x="18230" y="351599"/>
                  </a:moveTo>
                  <a:lnTo>
                    <a:pt x="18230" y="352357"/>
                  </a:lnTo>
                  <a:lnTo>
                    <a:pt x="18963" y="352148"/>
                  </a:lnTo>
                  <a:lnTo>
                    <a:pt x="22421" y="367445"/>
                  </a:lnTo>
                  <a:lnTo>
                    <a:pt x="22421" y="356967"/>
                  </a:lnTo>
                  <a:lnTo>
                    <a:pt x="21374" y="352252"/>
                  </a:lnTo>
                  <a:lnTo>
                    <a:pt x="21374" y="349391"/>
                  </a:lnTo>
                  <a:lnTo>
                    <a:pt x="18230" y="3515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22690" y="3268552"/>
              <a:ext cx="869950" cy="371475"/>
            </a:xfrm>
            <a:custGeom>
              <a:avLst/>
              <a:gdLst/>
              <a:ahLst/>
              <a:cxnLst/>
              <a:rect l="l" t="t" r="r" b="b"/>
              <a:pathLst>
                <a:path w="869950" h="371475">
                  <a:moveTo>
                    <a:pt x="849306" y="6076"/>
                  </a:moveTo>
                  <a:lnTo>
                    <a:pt x="855383" y="20534"/>
                  </a:lnTo>
                  <a:lnTo>
                    <a:pt x="869842" y="14458"/>
                  </a:lnTo>
                  <a:lnTo>
                    <a:pt x="863765" y="0"/>
                  </a:lnTo>
                  <a:lnTo>
                    <a:pt x="849306" y="6076"/>
                  </a:lnTo>
                  <a:close/>
                </a:path>
                <a:path w="869950" h="371475">
                  <a:moveTo>
                    <a:pt x="820282" y="18230"/>
                  </a:moveTo>
                  <a:lnTo>
                    <a:pt x="826361" y="32689"/>
                  </a:lnTo>
                  <a:lnTo>
                    <a:pt x="840924" y="26611"/>
                  </a:lnTo>
                  <a:lnTo>
                    <a:pt x="834847" y="12152"/>
                  </a:lnTo>
                  <a:lnTo>
                    <a:pt x="820282" y="18230"/>
                  </a:lnTo>
                  <a:close/>
                </a:path>
                <a:path w="869950" h="371475">
                  <a:moveTo>
                    <a:pt x="791364" y="30384"/>
                  </a:moveTo>
                  <a:lnTo>
                    <a:pt x="797443" y="44842"/>
                  </a:lnTo>
                  <a:lnTo>
                    <a:pt x="811900" y="38765"/>
                  </a:lnTo>
                  <a:lnTo>
                    <a:pt x="805823" y="24307"/>
                  </a:lnTo>
                  <a:lnTo>
                    <a:pt x="791364" y="30384"/>
                  </a:lnTo>
                  <a:close/>
                </a:path>
                <a:path w="869950" h="371475">
                  <a:moveTo>
                    <a:pt x="762342" y="42538"/>
                  </a:moveTo>
                  <a:lnTo>
                    <a:pt x="768419" y="56997"/>
                  </a:lnTo>
                  <a:lnTo>
                    <a:pt x="782878" y="50919"/>
                  </a:lnTo>
                  <a:lnTo>
                    <a:pt x="776801" y="36461"/>
                  </a:lnTo>
                  <a:lnTo>
                    <a:pt x="762342" y="42538"/>
                  </a:lnTo>
                  <a:close/>
                </a:path>
                <a:path w="869950" h="371475">
                  <a:moveTo>
                    <a:pt x="733319" y="54692"/>
                  </a:moveTo>
                  <a:lnTo>
                    <a:pt x="739501" y="69255"/>
                  </a:lnTo>
                  <a:lnTo>
                    <a:pt x="753960" y="63074"/>
                  </a:lnTo>
                  <a:lnTo>
                    <a:pt x="747883" y="48615"/>
                  </a:lnTo>
                  <a:lnTo>
                    <a:pt x="733319" y="54692"/>
                  </a:lnTo>
                  <a:close/>
                </a:path>
                <a:path w="869950" h="371475">
                  <a:moveTo>
                    <a:pt x="704401" y="66846"/>
                  </a:moveTo>
                  <a:lnTo>
                    <a:pt x="710478" y="81409"/>
                  </a:lnTo>
                  <a:lnTo>
                    <a:pt x="724937" y="75332"/>
                  </a:lnTo>
                  <a:lnTo>
                    <a:pt x="718861" y="60769"/>
                  </a:lnTo>
                  <a:lnTo>
                    <a:pt x="704401" y="66846"/>
                  </a:lnTo>
                  <a:close/>
                </a:path>
                <a:path w="869950" h="371475">
                  <a:moveTo>
                    <a:pt x="675379" y="78999"/>
                  </a:moveTo>
                  <a:lnTo>
                    <a:pt x="681456" y="93563"/>
                  </a:lnTo>
                  <a:lnTo>
                    <a:pt x="696019" y="87486"/>
                  </a:lnTo>
                  <a:lnTo>
                    <a:pt x="689944" y="72922"/>
                  </a:lnTo>
                  <a:lnTo>
                    <a:pt x="675379" y="78999"/>
                  </a:lnTo>
                  <a:close/>
                </a:path>
                <a:path w="869950" h="371475">
                  <a:moveTo>
                    <a:pt x="646461" y="91152"/>
                  </a:moveTo>
                  <a:lnTo>
                    <a:pt x="652538" y="105717"/>
                  </a:lnTo>
                  <a:lnTo>
                    <a:pt x="666997" y="99640"/>
                  </a:lnTo>
                  <a:lnTo>
                    <a:pt x="660920" y="85077"/>
                  </a:lnTo>
                  <a:lnTo>
                    <a:pt x="646461" y="91152"/>
                  </a:lnTo>
                  <a:close/>
                </a:path>
                <a:path w="869950" h="371475">
                  <a:moveTo>
                    <a:pt x="617438" y="103412"/>
                  </a:moveTo>
                  <a:lnTo>
                    <a:pt x="623515" y="117871"/>
                  </a:lnTo>
                  <a:lnTo>
                    <a:pt x="637974" y="111794"/>
                  </a:lnTo>
                  <a:lnTo>
                    <a:pt x="631897" y="97229"/>
                  </a:lnTo>
                  <a:lnTo>
                    <a:pt x="617438" y="103412"/>
                  </a:lnTo>
                  <a:close/>
                </a:path>
                <a:path w="869950" h="371475">
                  <a:moveTo>
                    <a:pt x="588416" y="115566"/>
                  </a:moveTo>
                  <a:lnTo>
                    <a:pt x="594493" y="130025"/>
                  </a:lnTo>
                  <a:lnTo>
                    <a:pt x="609057" y="123948"/>
                  </a:lnTo>
                  <a:lnTo>
                    <a:pt x="602979" y="109489"/>
                  </a:lnTo>
                  <a:lnTo>
                    <a:pt x="588416" y="115566"/>
                  </a:lnTo>
                  <a:close/>
                </a:path>
                <a:path w="869950" h="371475">
                  <a:moveTo>
                    <a:pt x="559498" y="127720"/>
                  </a:moveTo>
                  <a:lnTo>
                    <a:pt x="565575" y="142179"/>
                  </a:lnTo>
                  <a:lnTo>
                    <a:pt x="580034" y="136102"/>
                  </a:lnTo>
                  <a:lnTo>
                    <a:pt x="573957" y="121643"/>
                  </a:lnTo>
                  <a:lnTo>
                    <a:pt x="559498" y="127720"/>
                  </a:lnTo>
                  <a:close/>
                </a:path>
                <a:path w="869950" h="371475">
                  <a:moveTo>
                    <a:pt x="530476" y="139873"/>
                  </a:moveTo>
                  <a:lnTo>
                    <a:pt x="536553" y="154332"/>
                  </a:lnTo>
                  <a:lnTo>
                    <a:pt x="551012" y="148255"/>
                  </a:lnTo>
                  <a:lnTo>
                    <a:pt x="544934" y="133797"/>
                  </a:lnTo>
                  <a:lnTo>
                    <a:pt x="530476" y="139873"/>
                  </a:lnTo>
                  <a:close/>
                </a:path>
                <a:path w="869950" h="371475">
                  <a:moveTo>
                    <a:pt x="501453" y="152027"/>
                  </a:moveTo>
                  <a:lnTo>
                    <a:pt x="507530" y="166486"/>
                  </a:lnTo>
                  <a:lnTo>
                    <a:pt x="522094" y="160409"/>
                  </a:lnTo>
                  <a:lnTo>
                    <a:pt x="516016" y="145950"/>
                  </a:lnTo>
                  <a:lnTo>
                    <a:pt x="501453" y="152027"/>
                  </a:lnTo>
                  <a:close/>
                </a:path>
                <a:path w="869950" h="371475">
                  <a:moveTo>
                    <a:pt x="472535" y="164181"/>
                  </a:moveTo>
                  <a:lnTo>
                    <a:pt x="478612" y="178640"/>
                  </a:lnTo>
                  <a:lnTo>
                    <a:pt x="493071" y="172563"/>
                  </a:lnTo>
                  <a:lnTo>
                    <a:pt x="486994" y="158104"/>
                  </a:lnTo>
                  <a:lnTo>
                    <a:pt x="472535" y="164181"/>
                  </a:lnTo>
                  <a:close/>
                </a:path>
                <a:path w="869950" h="371475">
                  <a:moveTo>
                    <a:pt x="443513" y="176335"/>
                  </a:moveTo>
                  <a:lnTo>
                    <a:pt x="449588" y="190794"/>
                  </a:lnTo>
                  <a:lnTo>
                    <a:pt x="464153" y="184717"/>
                  </a:lnTo>
                  <a:lnTo>
                    <a:pt x="458076" y="170258"/>
                  </a:lnTo>
                  <a:lnTo>
                    <a:pt x="443513" y="176335"/>
                  </a:lnTo>
                  <a:close/>
                </a:path>
                <a:path w="869950" h="371475">
                  <a:moveTo>
                    <a:pt x="414594" y="188489"/>
                  </a:moveTo>
                  <a:lnTo>
                    <a:pt x="420670" y="202948"/>
                  </a:lnTo>
                  <a:lnTo>
                    <a:pt x="435129" y="196871"/>
                  </a:lnTo>
                  <a:lnTo>
                    <a:pt x="429054" y="182412"/>
                  </a:lnTo>
                  <a:lnTo>
                    <a:pt x="414594" y="188489"/>
                  </a:lnTo>
                  <a:close/>
                </a:path>
                <a:path w="869950" h="371475">
                  <a:moveTo>
                    <a:pt x="385571" y="200643"/>
                  </a:moveTo>
                  <a:lnTo>
                    <a:pt x="391648" y="215207"/>
                  </a:lnTo>
                  <a:lnTo>
                    <a:pt x="406107" y="209025"/>
                  </a:lnTo>
                  <a:lnTo>
                    <a:pt x="400030" y="194566"/>
                  </a:lnTo>
                  <a:lnTo>
                    <a:pt x="385571" y="200643"/>
                  </a:lnTo>
                  <a:close/>
                </a:path>
                <a:path w="869950" h="371475">
                  <a:moveTo>
                    <a:pt x="356548" y="212797"/>
                  </a:moveTo>
                  <a:lnTo>
                    <a:pt x="362626" y="227361"/>
                  </a:lnTo>
                  <a:lnTo>
                    <a:pt x="377189" y="221284"/>
                  </a:lnTo>
                  <a:lnTo>
                    <a:pt x="371113" y="206720"/>
                  </a:lnTo>
                  <a:lnTo>
                    <a:pt x="356548" y="212797"/>
                  </a:lnTo>
                  <a:close/>
                </a:path>
                <a:path w="869950" h="371475">
                  <a:moveTo>
                    <a:pt x="327630" y="224951"/>
                  </a:moveTo>
                  <a:lnTo>
                    <a:pt x="333709" y="239515"/>
                  </a:lnTo>
                  <a:lnTo>
                    <a:pt x="348166" y="233438"/>
                  </a:lnTo>
                  <a:lnTo>
                    <a:pt x="342089" y="218874"/>
                  </a:lnTo>
                  <a:lnTo>
                    <a:pt x="327630" y="224951"/>
                  </a:lnTo>
                  <a:close/>
                </a:path>
                <a:path w="869950" h="371475">
                  <a:moveTo>
                    <a:pt x="298608" y="237105"/>
                  </a:moveTo>
                  <a:lnTo>
                    <a:pt x="304685" y="251668"/>
                  </a:lnTo>
                  <a:lnTo>
                    <a:pt x="319144" y="245592"/>
                  </a:lnTo>
                  <a:lnTo>
                    <a:pt x="313067" y="231028"/>
                  </a:lnTo>
                  <a:lnTo>
                    <a:pt x="298608" y="237105"/>
                  </a:lnTo>
                  <a:close/>
                </a:path>
                <a:path w="869950" h="371475">
                  <a:moveTo>
                    <a:pt x="269585" y="249364"/>
                  </a:moveTo>
                  <a:lnTo>
                    <a:pt x="275662" y="263823"/>
                  </a:lnTo>
                  <a:lnTo>
                    <a:pt x="290226" y="257745"/>
                  </a:lnTo>
                  <a:lnTo>
                    <a:pt x="284149" y="243182"/>
                  </a:lnTo>
                  <a:lnTo>
                    <a:pt x="269585" y="249364"/>
                  </a:lnTo>
                  <a:close/>
                </a:path>
                <a:path w="869950" h="371475">
                  <a:moveTo>
                    <a:pt x="240667" y="261518"/>
                  </a:moveTo>
                  <a:lnTo>
                    <a:pt x="246744" y="275977"/>
                  </a:lnTo>
                  <a:lnTo>
                    <a:pt x="261203" y="269900"/>
                  </a:lnTo>
                  <a:lnTo>
                    <a:pt x="255127" y="255441"/>
                  </a:lnTo>
                  <a:lnTo>
                    <a:pt x="240667" y="261518"/>
                  </a:lnTo>
                  <a:close/>
                </a:path>
                <a:path w="869950" h="371475">
                  <a:moveTo>
                    <a:pt x="211645" y="273672"/>
                  </a:moveTo>
                  <a:lnTo>
                    <a:pt x="217722" y="288131"/>
                  </a:lnTo>
                  <a:lnTo>
                    <a:pt x="232181" y="282053"/>
                  </a:lnTo>
                  <a:lnTo>
                    <a:pt x="226104" y="267595"/>
                  </a:lnTo>
                  <a:lnTo>
                    <a:pt x="211645" y="273672"/>
                  </a:lnTo>
                  <a:close/>
                </a:path>
                <a:path w="869950" h="371475">
                  <a:moveTo>
                    <a:pt x="182727" y="285826"/>
                  </a:moveTo>
                  <a:lnTo>
                    <a:pt x="188804" y="300285"/>
                  </a:lnTo>
                  <a:lnTo>
                    <a:pt x="203263" y="294208"/>
                  </a:lnTo>
                  <a:lnTo>
                    <a:pt x="197186" y="279749"/>
                  </a:lnTo>
                  <a:lnTo>
                    <a:pt x="182727" y="285826"/>
                  </a:lnTo>
                  <a:close/>
                </a:path>
                <a:path w="869950" h="371475">
                  <a:moveTo>
                    <a:pt x="153704" y="297980"/>
                  </a:moveTo>
                  <a:lnTo>
                    <a:pt x="159781" y="312439"/>
                  </a:lnTo>
                  <a:lnTo>
                    <a:pt x="174240" y="306362"/>
                  </a:lnTo>
                  <a:lnTo>
                    <a:pt x="168163" y="291903"/>
                  </a:lnTo>
                  <a:lnTo>
                    <a:pt x="153704" y="297980"/>
                  </a:lnTo>
                  <a:close/>
                </a:path>
                <a:path w="869950" h="371475">
                  <a:moveTo>
                    <a:pt x="124682" y="310132"/>
                  </a:moveTo>
                  <a:lnTo>
                    <a:pt x="130759" y="324592"/>
                  </a:lnTo>
                  <a:lnTo>
                    <a:pt x="145323" y="318515"/>
                  </a:lnTo>
                  <a:lnTo>
                    <a:pt x="139245" y="304055"/>
                  </a:lnTo>
                  <a:lnTo>
                    <a:pt x="124682" y="310132"/>
                  </a:lnTo>
                  <a:close/>
                </a:path>
                <a:path w="869950" h="371475">
                  <a:moveTo>
                    <a:pt x="95764" y="322287"/>
                  </a:moveTo>
                  <a:lnTo>
                    <a:pt x="101841" y="336746"/>
                  </a:lnTo>
                  <a:lnTo>
                    <a:pt x="116300" y="330669"/>
                  </a:lnTo>
                  <a:lnTo>
                    <a:pt x="110223" y="316210"/>
                  </a:lnTo>
                  <a:lnTo>
                    <a:pt x="95764" y="322287"/>
                  </a:lnTo>
                  <a:close/>
                </a:path>
                <a:path w="869950" h="371475">
                  <a:moveTo>
                    <a:pt x="0" y="371007"/>
                  </a:moveTo>
                  <a:lnTo>
                    <a:pt x="91259" y="370798"/>
                  </a:lnTo>
                  <a:lnTo>
                    <a:pt x="94820" y="367235"/>
                  </a:lnTo>
                  <a:lnTo>
                    <a:pt x="94820" y="358540"/>
                  </a:lnTo>
                  <a:lnTo>
                    <a:pt x="91259" y="355081"/>
                  </a:lnTo>
                  <a:lnTo>
                    <a:pt x="57999" y="355130"/>
                  </a:lnTo>
                  <a:lnTo>
                    <a:pt x="43795" y="361158"/>
                  </a:lnTo>
                  <a:lnTo>
                    <a:pt x="41290" y="355154"/>
                  </a:lnTo>
                  <a:lnTo>
                    <a:pt x="37677" y="355159"/>
                  </a:lnTo>
                  <a:lnTo>
                    <a:pt x="29337" y="363609"/>
                  </a:lnTo>
                  <a:lnTo>
                    <a:pt x="29337" y="367235"/>
                  </a:lnTo>
                  <a:lnTo>
                    <a:pt x="21897" y="370273"/>
                  </a:lnTo>
                  <a:lnTo>
                    <a:pt x="15821" y="355815"/>
                  </a:lnTo>
                  <a:lnTo>
                    <a:pt x="15821" y="354969"/>
                  </a:lnTo>
                  <a:lnTo>
                    <a:pt x="0" y="371007"/>
                  </a:lnTo>
                  <a:close/>
                </a:path>
                <a:path w="869950" h="371475">
                  <a:moveTo>
                    <a:pt x="66742" y="334440"/>
                  </a:moveTo>
                  <a:lnTo>
                    <a:pt x="72817" y="348900"/>
                  </a:lnTo>
                  <a:lnTo>
                    <a:pt x="87278" y="342823"/>
                  </a:lnTo>
                  <a:lnTo>
                    <a:pt x="81199" y="328364"/>
                  </a:lnTo>
                  <a:lnTo>
                    <a:pt x="66742" y="334440"/>
                  </a:lnTo>
                  <a:close/>
                </a:path>
                <a:path w="869950" h="371475">
                  <a:moveTo>
                    <a:pt x="37718" y="332771"/>
                  </a:moveTo>
                  <a:lnTo>
                    <a:pt x="37718" y="346595"/>
                  </a:lnTo>
                  <a:lnTo>
                    <a:pt x="52020" y="340627"/>
                  </a:lnTo>
                  <a:lnTo>
                    <a:pt x="72294" y="320086"/>
                  </a:lnTo>
                  <a:lnTo>
                    <a:pt x="75332" y="317049"/>
                  </a:lnTo>
                  <a:lnTo>
                    <a:pt x="75228" y="312019"/>
                  </a:lnTo>
                  <a:lnTo>
                    <a:pt x="69151" y="305942"/>
                  </a:lnTo>
                  <a:lnTo>
                    <a:pt x="64122" y="305942"/>
                  </a:lnTo>
                  <a:lnTo>
                    <a:pt x="61084" y="309086"/>
                  </a:lnTo>
                  <a:lnTo>
                    <a:pt x="37718" y="332771"/>
                  </a:lnTo>
                  <a:close/>
                </a:path>
                <a:path w="869950" h="371475">
                  <a:moveTo>
                    <a:pt x="40218" y="352585"/>
                  </a:moveTo>
                  <a:lnTo>
                    <a:pt x="41290" y="355154"/>
                  </a:lnTo>
                  <a:lnTo>
                    <a:pt x="57999" y="355130"/>
                  </a:lnTo>
                  <a:lnTo>
                    <a:pt x="58359" y="354977"/>
                  </a:lnTo>
                  <a:lnTo>
                    <a:pt x="52282" y="340518"/>
                  </a:lnTo>
                  <a:lnTo>
                    <a:pt x="52020" y="340627"/>
                  </a:lnTo>
                  <a:lnTo>
                    <a:pt x="40218" y="352585"/>
                  </a:lnTo>
                  <a:close/>
                </a:path>
                <a:path w="869950" h="371475">
                  <a:moveTo>
                    <a:pt x="41290" y="355154"/>
                  </a:moveTo>
                  <a:lnTo>
                    <a:pt x="43795" y="361158"/>
                  </a:lnTo>
                  <a:lnTo>
                    <a:pt x="57999" y="355130"/>
                  </a:lnTo>
                  <a:lnTo>
                    <a:pt x="41290" y="355154"/>
                  </a:lnTo>
                  <a:close/>
                </a:path>
                <a:path w="869950" h="371475">
                  <a:moveTo>
                    <a:pt x="37718" y="346595"/>
                  </a:moveTo>
                  <a:lnTo>
                    <a:pt x="40218" y="352585"/>
                  </a:lnTo>
                  <a:lnTo>
                    <a:pt x="52020" y="340627"/>
                  </a:lnTo>
                  <a:lnTo>
                    <a:pt x="37718" y="346595"/>
                  </a:lnTo>
                  <a:close/>
                </a:path>
                <a:path w="869950" h="371475">
                  <a:moveTo>
                    <a:pt x="15821" y="354969"/>
                  </a:moveTo>
                  <a:lnTo>
                    <a:pt x="15821" y="355815"/>
                  </a:lnTo>
                  <a:lnTo>
                    <a:pt x="23260" y="352672"/>
                  </a:lnTo>
                  <a:lnTo>
                    <a:pt x="24306" y="355179"/>
                  </a:lnTo>
                  <a:lnTo>
                    <a:pt x="37718" y="355117"/>
                  </a:lnTo>
                  <a:lnTo>
                    <a:pt x="40218" y="352585"/>
                  </a:lnTo>
                  <a:lnTo>
                    <a:pt x="37718" y="346595"/>
                  </a:lnTo>
                  <a:lnTo>
                    <a:pt x="37718" y="332771"/>
                  </a:lnTo>
                  <a:lnTo>
                    <a:pt x="15821" y="354969"/>
                  </a:lnTo>
                  <a:close/>
                </a:path>
                <a:path w="869950" h="371475">
                  <a:moveTo>
                    <a:pt x="24306" y="355179"/>
                  </a:moveTo>
                  <a:lnTo>
                    <a:pt x="28273" y="364687"/>
                  </a:lnTo>
                  <a:lnTo>
                    <a:pt x="37677" y="355159"/>
                  </a:lnTo>
                  <a:lnTo>
                    <a:pt x="24306" y="355179"/>
                  </a:lnTo>
                  <a:close/>
                </a:path>
                <a:path w="869950" h="371475">
                  <a:moveTo>
                    <a:pt x="15821" y="355815"/>
                  </a:moveTo>
                  <a:lnTo>
                    <a:pt x="21897" y="370273"/>
                  </a:lnTo>
                  <a:lnTo>
                    <a:pt x="29337" y="367235"/>
                  </a:lnTo>
                  <a:lnTo>
                    <a:pt x="28273" y="364687"/>
                  </a:lnTo>
                  <a:lnTo>
                    <a:pt x="24413" y="368598"/>
                  </a:lnTo>
                  <a:lnTo>
                    <a:pt x="18859" y="355187"/>
                  </a:lnTo>
                  <a:lnTo>
                    <a:pt x="18859" y="354532"/>
                  </a:lnTo>
                  <a:lnTo>
                    <a:pt x="15821" y="355815"/>
                  </a:lnTo>
                  <a:close/>
                </a:path>
                <a:path w="869950" h="371475">
                  <a:moveTo>
                    <a:pt x="28273" y="364687"/>
                  </a:moveTo>
                  <a:lnTo>
                    <a:pt x="29337" y="367235"/>
                  </a:lnTo>
                  <a:lnTo>
                    <a:pt x="29337" y="363609"/>
                  </a:lnTo>
                  <a:lnTo>
                    <a:pt x="28273" y="364687"/>
                  </a:lnTo>
                  <a:close/>
                </a:path>
                <a:path w="869950" h="371475">
                  <a:moveTo>
                    <a:pt x="18859" y="355187"/>
                  </a:moveTo>
                  <a:lnTo>
                    <a:pt x="24413" y="368598"/>
                  </a:lnTo>
                  <a:lnTo>
                    <a:pt x="28273" y="364687"/>
                  </a:lnTo>
                  <a:lnTo>
                    <a:pt x="24306" y="355179"/>
                  </a:lnTo>
                  <a:lnTo>
                    <a:pt x="18859" y="355187"/>
                  </a:lnTo>
                  <a:close/>
                </a:path>
                <a:path w="869950" h="371475">
                  <a:moveTo>
                    <a:pt x="18859" y="354532"/>
                  </a:moveTo>
                  <a:lnTo>
                    <a:pt x="18859" y="355187"/>
                  </a:lnTo>
                  <a:lnTo>
                    <a:pt x="24306" y="355179"/>
                  </a:lnTo>
                  <a:lnTo>
                    <a:pt x="23260" y="352672"/>
                  </a:lnTo>
                  <a:lnTo>
                    <a:pt x="18859" y="354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13858" y="3269913"/>
              <a:ext cx="408940" cy="370205"/>
            </a:xfrm>
            <a:custGeom>
              <a:avLst/>
              <a:gdLst/>
              <a:ahLst/>
              <a:cxnLst/>
              <a:rect l="l" t="t" r="r" b="b"/>
              <a:pathLst>
                <a:path w="408939" h="370204">
                  <a:moveTo>
                    <a:pt x="0" y="11734"/>
                  </a:moveTo>
                  <a:lnTo>
                    <a:pt x="11629" y="22212"/>
                  </a:lnTo>
                  <a:lnTo>
                    <a:pt x="22212" y="10582"/>
                  </a:lnTo>
                  <a:lnTo>
                    <a:pt x="10477" y="0"/>
                  </a:lnTo>
                  <a:lnTo>
                    <a:pt x="0" y="11734"/>
                  </a:lnTo>
                  <a:close/>
                </a:path>
                <a:path w="408939" h="370204">
                  <a:moveTo>
                    <a:pt x="23364" y="32795"/>
                  </a:moveTo>
                  <a:lnTo>
                    <a:pt x="34994" y="43272"/>
                  </a:lnTo>
                  <a:lnTo>
                    <a:pt x="45472" y="31642"/>
                  </a:lnTo>
                  <a:lnTo>
                    <a:pt x="33841" y="21060"/>
                  </a:lnTo>
                  <a:lnTo>
                    <a:pt x="23364" y="32795"/>
                  </a:lnTo>
                  <a:close/>
                </a:path>
                <a:path w="408939" h="370204">
                  <a:moveTo>
                    <a:pt x="46729" y="53750"/>
                  </a:moveTo>
                  <a:lnTo>
                    <a:pt x="58360" y="64331"/>
                  </a:lnTo>
                  <a:lnTo>
                    <a:pt x="68837" y="52597"/>
                  </a:lnTo>
                  <a:lnTo>
                    <a:pt x="57207" y="42119"/>
                  </a:lnTo>
                  <a:lnTo>
                    <a:pt x="46729" y="53750"/>
                  </a:lnTo>
                  <a:close/>
                </a:path>
                <a:path w="408939" h="370204">
                  <a:moveTo>
                    <a:pt x="69989" y="74809"/>
                  </a:moveTo>
                  <a:lnTo>
                    <a:pt x="81724" y="85392"/>
                  </a:lnTo>
                  <a:lnTo>
                    <a:pt x="92201" y="73657"/>
                  </a:lnTo>
                  <a:lnTo>
                    <a:pt x="80571" y="63179"/>
                  </a:lnTo>
                  <a:lnTo>
                    <a:pt x="69989" y="74809"/>
                  </a:lnTo>
                  <a:close/>
                </a:path>
                <a:path w="408939" h="370204">
                  <a:moveTo>
                    <a:pt x="93355" y="95869"/>
                  </a:moveTo>
                  <a:lnTo>
                    <a:pt x="105088" y="106347"/>
                  </a:lnTo>
                  <a:lnTo>
                    <a:pt x="115566" y="94716"/>
                  </a:lnTo>
                  <a:lnTo>
                    <a:pt x="103936" y="84239"/>
                  </a:lnTo>
                  <a:lnTo>
                    <a:pt x="93355" y="95869"/>
                  </a:lnTo>
                  <a:close/>
                </a:path>
                <a:path w="408939" h="370204">
                  <a:moveTo>
                    <a:pt x="116719" y="116928"/>
                  </a:moveTo>
                  <a:lnTo>
                    <a:pt x="128454" y="127406"/>
                  </a:lnTo>
                  <a:lnTo>
                    <a:pt x="138931" y="115777"/>
                  </a:lnTo>
                  <a:lnTo>
                    <a:pt x="127302" y="105194"/>
                  </a:lnTo>
                  <a:lnTo>
                    <a:pt x="116719" y="116928"/>
                  </a:lnTo>
                  <a:close/>
                </a:path>
                <a:path w="408939" h="370204">
                  <a:moveTo>
                    <a:pt x="140083" y="137989"/>
                  </a:moveTo>
                  <a:lnTo>
                    <a:pt x="151714" y="148466"/>
                  </a:lnTo>
                  <a:lnTo>
                    <a:pt x="162295" y="136836"/>
                  </a:lnTo>
                  <a:lnTo>
                    <a:pt x="150561" y="126254"/>
                  </a:lnTo>
                  <a:lnTo>
                    <a:pt x="140083" y="137989"/>
                  </a:lnTo>
                  <a:close/>
                </a:path>
                <a:path w="408939" h="370204">
                  <a:moveTo>
                    <a:pt x="163449" y="158944"/>
                  </a:moveTo>
                  <a:lnTo>
                    <a:pt x="175079" y="169525"/>
                  </a:lnTo>
                  <a:lnTo>
                    <a:pt x="185661" y="157791"/>
                  </a:lnTo>
                  <a:lnTo>
                    <a:pt x="173926" y="147313"/>
                  </a:lnTo>
                  <a:lnTo>
                    <a:pt x="163449" y="158944"/>
                  </a:lnTo>
                  <a:close/>
                </a:path>
                <a:path w="408939" h="370204">
                  <a:moveTo>
                    <a:pt x="186813" y="180003"/>
                  </a:moveTo>
                  <a:lnTo>
                    <a:pt x="198443" y="190586"/>
                  </a:lnTo>
                  <a:lnTo>
                    <a:pt x="209026" y="178851"/>
                  </a:lnTo>
                  <a:lnTo>
                    <a:pt x="197290" y="168374"/>
                  </a:lnTo>
                  <a:lnTo>
                    <a:pt x="186813" y="180003"/>
                  </a:lnTo>
                  <a:close/>
                </a:path>
                <a:path w="408939" h="370204">
                  <a:moveTo>
                    <a:pt x="210178" y="201063"/>
                  </a:moveTo>
                  <a:lnTo>
                    <a:pt x="221808" y="211541"/>
                  </a:lnTo>
                  <a:lnTo>
                    <a:pt x="232285" y="199910"/>
                  </a:lnTo>
                  <a:lnTo>
                    <a:pt x="220656" y="189433"/>
                  </a:lnTo>
                  <a:lnTo>
                    <a:pt x="210178" y="201063"/>
                  </a:lnTo>
                  <a:close/>
                </a:path>
                <a:path w="408939" h="370204">
                  <a:moveTo>
                    <a:pt x="233438" y="222123"/>
                  </a:moveTo>
                  <a:lnTo>
                    <a:pt x="245173" y="232600"/>
                  </a:lnTo>
                  <a:lnTo>
                    <a:pt x="255650" y="220969"/>
                  </a:lnTo>
                  <a:lnTo>
                    <a:pt x="244020" y="210388"/>
                  </a:lnTo>
                  <a:lnTo>
                    <a:pt x="233438" y="222123"/>
                  </a:lnTo>
                  <a:close/>
                </a:path>
                <a:path w="408939" h="370204">
                  <a:moveTo>
                    <a:pt x="256804" y="243183"/>
                  </a:moveTo>
                  <a:lnTo>
                    <a:pt x="268537" y="253660"/>
                  </a:lnTo>
                  <a:lnTo>
                    <a:pt x="279016" y="242030"/>
                  </a:lnTo>
                  <a:lnTo>
                    <a:pt x="267385" y="231447"/>
                  </a:lnTo>
                  <a:lnTo>
                    <a:pt x="256804" y="243183"/>
                  </a:lnTo>
                  <a:close/>
                </a:path>
                <a:path w="408939" h="370204">
                  <a:moveTo>
                    <a:pt x="280168" y="264242"/>
                  </a:moveTo>
                  <a:lnTo>
                    <a:pt x="291903" y="274720"/>
                  </a:lnTo>
                  <a:lnTo>
                    <a:pt x="302380" y="263090"/>
                  </a:lnTo>
                  <a:lnTo>
                    <a:pt x="290751" y="252507"/>
                  </a:lnTo>
                  <a:lnTo>
                    <a:pt x="280168" y="264242"/>
                  </a:lnTo>
                  <a:close/>
                </a:path>
                <a:path w="408939" h="370204">
                  <a:moveTo>
                    <a:pt x="320611" y="334756"/>
                  </a:moveTo>
                  <a:lnTo>
                    <a:pt x="322811" y="339261"/>
                  </a:lnTo>
                  <a:lnTo>
                    <a:pt x="326898" y="340728"/>
                  </a:lnTo>
                  <a:lnTo>
                    <a:pt x="408936" y="369646"/>
                  </a:lnTo>
                  <a:lnTo>
                    <a:pt x="396363" y="343158"/>
                  </a:lnTo>
                  <a:lnTo>
                    <a:pt x="396363" y="348481"/>
                  </a:lnTo>
                  <a:lnTo>
                    <a:pt x="386619" y="359272"/>
                  </a:lnTo>
                  <a:lnTo>
                    <a:pt x="386023" y="358013"/>
                  </a:lnTo>
                  <a:lnTo>
                    <a:pt x="385257" y="358855"/>
                  </a:lnTo>
                  <a:lnTo>
                    <a:pt x="373627" y="348377"/>
                  </a:lnTo>
                  <a:lnTo>
                    <a:pt x="373627" y="340507"/>
                  </a:lnTo>
                  <a:lnTo>
                    <a:pt x="362860" y="336731"/>
                  </a:lnTo>
                  <a:lnTo>
                    <a:pt x="361892" y="337794"/>
                  </a:lnTo>
                  <a:lnTo>
                    <a:pt x="359343" y="335497"/>
                  </a:lnTo>
                  <a:lnTo>
                    <a:pt x="332136" y="325955"/>
                  </a:lnTo>
                  <a:lnTo>
                    <a:pt x="328049" y="324488"/>
                  </a:lnTo>
                  <a:lnTo>
                    <a:pt x="323545" y="326584"/>
                  </a:lnTo>
                  <a:lnTo>
                    <a:pt x="320611" y="334756"/>
                  </a:lnTo>
                  <a:close/>
                </a:path>
                <a:path w="408939" h="370204">
                  <a:moveTo>
                    <a:pt x="386023" y="358013"/>
                  </a:moveTo>
                  <a:lnTo>
                    <a:pt x="386619" y="359272"/>
                  </a:lnTo>
                  <a:lnTo>
                    <a:pt x="396363" y="348481"/>
                  </a:lnTo>
                  <a:lnTo>
                    <a:pt x="395099" y="348038"/>
                  </a:lnTo>
                  <a:lnTo>
                    <a:pt x="386023" y="358013"/>
                  </a:lnTo>
                  <a:close/>
                </a:path>
                <a:path w="408939" h="370204">
                  <a:moveTo>
                    <a:pt x="395099" y="348038"/>
                  </a:moveTo>
                  <a:lnTo>
                    <a:pt x="396363" y="348481"/>
                  </a:lnTo>
                  <a:lnTo>
                    <a:pt x="396363" y="343158"/>
                  </a:lnTo>
                  <a:lnTo>
                    <a:pt x="395839" y="342055"/>
                  </a:lnTo>
                  <a:lnTo>
                    <a:pt x="395839" y="347224"/>
                  </a:lnTo>
                  <a:lnTo>
                    <a:pt x="395099" y="348038"/>
                  </a:lnTo>
                  <a:close/>
                </a:path>
                <a:path w="408939" h="370204">
                  <a:moveTo>
                    <a:pt x="378978" y="342384"/>
                  </a:moveTo>
                  <a:lnTo>
                    <a:pt x="395099" y="348038"/>
                  </a:lnTo>
                  <a:lnTo>
                    <a:pt x="395839" y="347224"/>
                  </a:lnTo>
                  <a:lnTo>
                    <a:pt x="384105" y="336642"/>
                  </a:lnTo>
                  <a:lnTo>
                    <a:pt x="378978" y="342384"/>
                  </a:lnTo>
                  <a:close/>
                </a:path>
                <a:path w="408939" h="370204">
                  <a:moveTo>
                    <a:pt x="371465" y="327274"/>
                  </a:moveTo>
                  <a:lnTo>
                    <a:pt x="378550" y="342234"/>
                  </a:lnTo>
                  <a:lnTo>
                    <a:pt x="378978" y="342384"/>
                  </a:lnTo>
                  <a:lnTo>
                    <a:pt x="384105" y="336642"/>
                  </a:lnTo>
                  <a:lnTo>
                    <a:pt x="395839" y="347224"/>
                  </a:lnTo>
                  <a:lnTo>
                    <a:pt x="395839" y="342055"/>
                  </a:lnTo>
                  <a:lnTo>
                    <a:pt x="372474" y="292830"/>
                  </a:lnTo>
                  <a:lnTo>
                    <a:pt x="372474" y="326165"/>
                  </a:lnTo>
                  <a:lnTo>
                    <a:pt x="371465" y="327274"/>
                  </a:lnTo>
                  <a:close/>
                </a:path>
                <a:path w="408939" h="370204">
                  <a:moveTo>
                    <a:pt x="378745" y="342645"/>
                  </a:moveTo>
                  <a:lnTo>
                    <a:pt x="386023" y="358013"/>
                  </a:lnTo>
                  <a:lnTo>
                    <a:pt x="395099" y="348038"/>
                  </a:lnTo>
                  <a:lnTo>
                    <a:pt x="378978" y="342384"/>
                  </a:lnTo>
                  <a:lnTo>
                    <a:pt x="378745" y="342645"/>
                  </a:lnTo>
                  <a:close/>
                </a:path>
                <a:path w="408939" h="370204">
                  <a:moveTo>
                    <a:pt x="373627" y="348377"/>
                  </a:moveTo>
                  <a:lnTo>
                    <a:pt x="385257" y="358855"/>
                  </a:lnTo>
                  <a:lnTo>
                    <a:pt x="386023" y="358013"/>
                  </a:lnTo>
                  <a:lnTo>
                    <a:pt x="378745" y="342645"/>
                  </a:lnTo>
                  <a:lnTo>
                    <a:pt x="373627" y="348377"/>
                  </a:lnTo>
                  <a:close/>
                </a:path>
                <a:path w="408939" h="370204">
                  <a:moveTo>
                    <a:pt x="378550" y="342234"/>
                  </a:moveTo>
                  <a:lnTo>
                    <a:pt x="378745" y="342645"/>
                  </a:lnTo>
                  <a:lnTo>
                    <a:pt x="378978" y="342384"/>
                  </a:lnTo>
                  <a:lnTo>
                    <a:pt x="378550" y="342234"/>
                  </a:lnTo>
                  <a:close/>
                </a:path>
                <a:path w="408939" h="370204">
                  <a:moveTo>
                    <a:pt x="373627" y="340507"/>
                  </a:moveTo>
                  <a:lnTo>
                    <a:pt x="373627" y="348377"/>
                  </a:lnTo>
                  <a:lnTo>
                    <a:pt x="378745" y="342645"/>
                  </a:lnTo>
                  <a:lnTo>
                    <a:pt x="378550" y="342234"/>
                  </a:lnTo>
                  <a:lnTo>
                    <a:pt x="373627" y="340507"/>
                  </a:lnTo>
                  <a:close/>
                </a:path>
                <a:path w="408939" h="370204">
                  <a:moveTo>
                    <a:pt x="369815" y="323791"/>
                  </a:moveTo>
                  <a:lnTo>
                    <a:pt x="371465" y="327274"/>
                  </a:lnTo>
                  <a:lnTo>
                    <a:pt x="372474" y="326165"/>
                  </a:lnTo>
                  <a:lnTo>
                    <a:pt x="369815" y="323791"/>
                  </a:lnTo>
                  <a:close/>
                </a:path>
                <a:path w="408939" h="370204">
                  <a:moveTo>
                    <a:pt x="355606" y="293894"/>
                  </a:moveTo>
                  <a:lnTo>
                    <a:pt x="357492" y="297770"/>
                  </a:lnTo>
                  <a:lnTo>
                    <a:pt x="369815" y="323791"/>
                  </a:lnTo>
                  <a:lnTo>
                    <a:pt x="372474" y="326165"/>
                  </a:lnTo>
                  <a:lnTo>
                    <a:pt x="372474" y="292830"/>
                  </a:lnTo>
                  <a:lnTo>
                    <a:pt x="371636" y="291064"/>
                  </a:lnTo>
                  <a:lnTo>
                    <a:pt x="369855" y="287083"/>
                  </a:lnTo>
                  <a:lnTo>
                    <a:pt x="365141" y="285407"/>
                  </a:lnTo>
                  <a:lnTo>
                    <a:pt x="361264" y="287293"/>
                  </a:lnTo>
                  <a:lnTo>
                    <a:pt x="357282" y="289178"/>
                  </a:lnTo>
                  <a:lnTo>
                    <a:pt x="355606" y="293894"/>
                  </a:lnTo>
                  <a:close/>
                </a:path>
                <a:path w="408939" h="370204">
                  <a:moveTo>
                    <a:pt x="350262" y="327317"/>
                  </a:moveTo>
                  <a:lnTo>
                    <a:pt x="359343" y="335497"/>
                  </a:lnTo>
                  <a:lnTo>
                    <a:pt x="362860" y="336731"/>
                  </a:lnTo>
                  <a:lnTo>
                    <a:pt x="371465" y="327274"/>
                  </a:lnTo>
                  <a:lnTo>
                    <a:pt x="369815" y="323791"/>
                  </a:lnTo>
                  <a:lnTo>
                    <a:pt x="360739" y="315687"/>
                  </a:lnTo>
                  <a:lnTo>
                    <a:pt x="350262" y="327317"/>
                  </a:lnTo>
                  <a:close/>
                </a:path>
                <a:path w="408939" h="370204">
                  <a:moveTo>
                    <a:pt x="359343" y="335497"/>
                  </a:moveTo>
                  <a:lnTo>
                    <a:pt x="361892" y="337794"/>
                  </a:lnTo>
                  <a:lnTo>
                    <a:pt x="362860" y="336731"/>
                  </a:lnTo>
                  <a:lnTo>
                    <a:pt x="359343" y="335497"/>
                  </a:lnTo>
                  <a:close/>
                </a:path>
                <a:path w="408939" h="370204">
                  <a:moveTo>
                    <a:pt x="326898" y="306257"/>
                  </a:moveTo>
                  <a:lnTo>
                    <a:pt x="338527" y="316839"/>
                  </a:lnTo>
                  <a:lnTo>
                    <a:pt x="349110" y="305104"/>
                  </a:lnTo>
                  <a:lnTo>
                    <a:pt x="337375" y="294627"/>
                  </a:lnTo>
                  <a:lnTo>
                    <a:pt x="326898" y="306257"/>
                  </a:lnTo>
                  <a:close/>
                </a:path>
                <a:path w="408939" h="370204">
                  <a:moveTo>
                    <a:pt x="303532" y="285197"/>
                  </a:moveTo>
                  <a:lnTo>
                    <a:pt x="315267" y="295780"/>
                  </a:lnTo>
                  <a:lnTo>
                    <a:pt x="325744" y="284045"/>
                  </a:lnTo>
                  <a:lnTo>
                    <a:pt x="314115" y="273568"/>
                  </a:lnTo>
                  <a:lnTo>
                    <a:pt x="303532" y="2851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45469" y="3978298"/>
              <a:ext cx="70485" cy="292735"/>
            </a:xfrm>
            <a:custGeom>
              <a:avLst/>
              <a:gdLst/>
              <a:ahLst/>
              <a:cxnLst/>
              <a:rect l="l" t="t" r="r" b="b"/>
              <a:pathLst>
                <a:path w="70485" h="292735">
                  <a:moveTo>
                    <a:pt x="0" y="209444"/>
                  </a:moveTo>
                  <a:lnTo>
                    <a:pt x="1781" y="213426"/>
                  </a:lnTo>
                  <a:lnTo>
                    <a:pt x="37928" y="292426"/>
                  </a:lnTo>
                  <a:lnTo>
                    <a:pt x="70199" y="207035"/>
                  </a:lnTo>
                  <a:lnTo>
                    <a:pt x="68103" y="202529"/>
                  </a:lnTo>
                  <a:lnTo>
                    <a:pt x="64016" y="200958"/>
                  </a:lnTo>
                  <a:lnTo>
                    <a:pt x="59931" y="199490"/>
                  </a:lnTo>
                  <a:lnTo>
                    <a:pt x="55426" y="201481"/>
                  </a:lnTo>
                  <a:lnTo>
                    <a:pt x="53958" y="205568"/>
                  </a:lnTo>
                  <a:lnTo>
                    <a:pt x="45157" y="228834"/>
                  </a:lnTo>
                  <a:lnTo>
                    <a:pt x="45157" y="271786"/>
                  </a:lnTo>
                  <a:lnTo>
                    <a:pt x="29441" y="272309"/>
                  </a:lnTo>
                  <a:lnTo>
                    <a:pt x="28080" y="233108"/>
                  </a:lnTo>
                  <a:lnTo>
                    <a:pt x="14249" y="202948"/>
                  </a:lnTo>
                  <a:lnTo>
                    <a:pt x="9639" y="201167"/>
                  </a:lnTo>
                  <a:lnTo>
                    <a:pt x="5657" y="202948"/>
                  </a:lnTo>
                  <a:lnTo>
                    <a:pt x="1676" y="204834"/>
                  </a:lnTo>
                  <a:lnTo>
                    <a:pt x="0" y="209444"/>
                  </a:lnTo>
                  <a:close/>
                </a:path>
                <a:path w="70485" h="292735">
                  <a:moveTo>
                    <a:pt x="28080" y="233108"/>
                  </a:moveTo>
                  <a:lnTo>
                    <a:pt x="29441" y="272309"/>
                  </a:lnTo>
                  <a:lnTo>
                    <a:pt x="45157" y="271786"/>
                  </a:lnTo>
                  <a:lnTo>
                    <a:pt x="44424" y="250665"/>
                  </a:lnTo>
                  <a:lnTo>
                    <a:pt x="44424" y="268747"/>
                  </a:lnTo>
                  <a:lnTo>
                    <a:pt x="29860" y="269271"/>
                  </a:lnTo>
                  <a:lnTo>
                    <a:pt x="29860" y="236988"/>
                  </a:lnTo>
                  <a:lnTo>
                    <a:pt x="28080" y="233108"/>
                  </a:lnTo>
                  <a:close/>
                </a:path>
                <a:path w="70485" h="292735">
                  <a:moveTo>
                    <a:pt x="43792" y="232442"/>
                  </a:moveTo>
                  <a:lnTo>
                    <a:pt x="45157" y="271786"/>
                  </a:lnTo>
                  <a:lnTo>
                    <a:pt x="45157" y="228834"/>
                  </a:lnTo>
                  <a:lnTo>
                    <a:pt x="43792" y="232442"/>
                  </a:lnTo>
                  <a:close/>
                </a:path>
                <a:path w="70485" h="292735">
                  <a:moveTo>
                    <a:pt x="29860" y="269271"/>
                  </a:moveTo>
                  <a:lnTo>
                    <a:pt x="44424" y="268747"/>
                  </a:lnTo>
                  <a:lnTo>
                    <a:pt x="36552" y="251581"/>
                  </a:lnTo>
                  <a:lnTo>
                    <a:pt x="29860" y="269271"/>
                  </a:lnTo>
                  <a:close/>
                </a:path>
                <a:path w="70485" h="292735">
                  <a:moveTo>
                    <a:pt x="36552" y="251581"/>
                  </a:moveTo>
                  <a:lnTo>
                    <a:pt x="44424" y="268747"/>
                  </a:lnTo>
                  <a:lnTo>
                    <a:pt x="44424" y="250665"/>
                  </a:lnTo>
                  <a:lnTo>
                    <a:pt x="43792" y="232442"/>
                  </a:lnTo>
                  <a:lnTo>
                    <a:pt x="36552" y="251581"/>
                  </a:lnTo>
                  <a:close/>
                </a:path>
                <a:path w="70485" h="292735">
                  <a:moveTo>
                    <a:pt x="20011" y="628"/>
                  </a:moveTo>
                  <a:lnTo>
                    <a:pt x="28080" y="233108"/>
                  </a:lnTo>
                  <a:lnTo>
                    <a:pt x="36552" y="251581"/>
                  </a:lnTo>
                  <a:lnTo>
                    <a:pt x="43792" y="232442"/>
                  </a:lnTo>
                  <a:lnTo>
                    <a:pt x="35727" y="0"/>
                  </a:lnTo>
                  <a:lnTo>
                    <a:pt x="20011" y="628"/>
                  </a:lnTo>
                  <a:close/>
                </a:path>
                <a:path w="70485" h="292735">
                  <a:moveTo>
                    <a:pt x="29860" y="236988"/>
                  </a:moveTo>
                  <a:lnTo>
                    <a:pt x="29860" y="269271"/>
                  </a:lnTo>
                  <a:lnTo>
                    <a:pt x="36552" y="251581"/>
                  </a:lnTo>
                  <a:lnTo>
                    <a:pt x="29860" y="236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31089" y="3643541"/>
            <a:ext cx="63500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117315" y="3268133"/>
            <a:ext cx="1632585" cy="392430"/>
            <a:chOff x="5117315" y="3268133"/>
            <a:chExt cx="1632585" cy="392430"/>
          </a:xfrm>
        </p:grpSpPr>
        <p:sp>
          <p:nvSpPr>
            <p:cNvPr id="56" name="object 56"/>
            <p:cNvSpPr/>
            <p:nvPr/>
          </p:nvSpPr>
          <p:spPr>
            <a:xfrm>
              <a:off x="5117315" y="3268133"/>
              <a:ext cx="1632585" cy="392430"/>
            </a:xfrm>
            <a:custGeom>
              <a:avLst/>
              <a:gdLst/>
              <a:ahLst/>
              <a:cxnLst/>
              <a:rect l="l" t="t" r="r" b="b"/>
              <a:pathLst>
                <a:path w="1632584" h="392429">
                  <a:moveTo>
                    <a:pt x="0" y="15297"/>
                  </a:moveTo>
                  <a:lnTo>
                    <a:pt x="15402" y="18754"/>
                  </a:lnTo>
                  <a:lnTo>
                    <a:pt x="18859" y="3456"/>
                  </a:lnTo>
                  <a:lnTo>
                    <a:pt x="3563" y="0"/>
                  </a:lnTo>
                  <a:lnTo>
                    <a:pt x="0" y="15297"/>
                  </a:lnTo>
                  <a:close/>
                </a:path>
                <a:path w="1632584" h="392429">
                  <a:moveTo>
                    <a:pt x="30699" y="22212"/>
                  </a:moveTo>
                  <a:lnTo>
                    <a:pt x="45996" y="25669"/>
                  </a:lnTo>
                  <a:lnTo>
                    <a:pt x="49453" y="10372"/>
                  </a:lnTo>
                  <a:lnTo>
                    <a:pt x="34156" y="6915"/>
                  </a:lnTo>
                  <a:lnTo>
                    <a:pt x="30699" y="22212"/>
                  </a:lnTo>
                  <a:close/>
                </a:path>
                <a:path w="1632584" h="392429">
                  <a:moveTo>
                    <a:pt x="61399" y="29231"/>
                  </a:moveTo>
                  <a:lnTo>
                    <a:pt x="76695" y="32689"/>
                  </a:lnTo>
                  <a:lnTo>
                    <a:pt x="80153" y="17287"/>
                  </a:lnTo>
                  <a:lnTo>
                    <a:pt x="64856" y="13830"/>
                  </a:lnTo>
                  <a:lnTo>
                    <a:pt x="61399" y="29231"/>
                  </a:lnTo>
                  <a:close/>
                </a:path>
                <a:path w="1632584" h="392429">
                  <a:moveTo>
                    <a:pt x="91992" y="36146"/>
                  </a:moveTo>
                  <a:lnTo>
                    <a:pt x="107395" y="39604"/>
                  </a:lnTo>
                  <a:lnTo>
                    <a:pt x="110851" y="24307"/>
                  </a:lnTo>
                  <a:lnTo>
                    <a:pt x="95450" y="20745"/>
                  </a:lnTo>
                  <a:lnTo>
                    <a:pt x="91992" y="36146"/>
                  </a:lnTo>
                  <a:close/>
                </a:path>
                <a:path w="1632584" h="392429">
                  <a:moveTo>
                    <a:pt x="122692" y="43061"/>
                  </a:moveTo>
                  <a:lnTo>
                    <a:pt x="137989" y="46520"/>
                  </a:lnTo>
                  <a:lnTo>
                    <a:pt x="141446" y="31222"/>
                  </a:lnTo>
                  <a:lnTo>
                    <a:pt x="126149" y="27764"/>
                  </a:lnTo>
                  <a:lnTo>
                    <a:pt x="122692" y="43061"/>
                  </a:lnTo>
                  <a:close/>
                </a:path>
                <a:path w="1632584" h="392429">
                  <a:moveTo>
                    <a:pt x="153286" y="49977"/>
                  </a:moveTo>
                  <a:lnTo>
                    <a:pt x="168687" y="53435"/>
                  </a:lnTo>
                  <a:lnTo>
                    <a:pt x="172145" y="38138"/>
                  </a:lnTo>
                  <a:lnTo>
                    <a:pt x="156848" y="34679"/>
                  </a:lnTo>
                  <a:lnTo>
                    <a:pt x="153286" y="49977"/>
                  </a:lnTo>
                  <a:close/>
                </a:path>
                <a:path w="1632584" h="392429">
                  <a:moveTo>
                    <a:pt x="183986" y="56892"/>
                  </a:moveTo>
                  <a:lnTo>
                    <a:pt x="199283" y="60454"/>
                  </a:lnTo>
                  <a:lnTo>
                    <a:pt x="202740" y="45053"/>
                  </a:lnTo>
                  <a:lnTo>
                    <a:pt x="187443" y="41595"/>
                  </a:lnTo>
                  <a:lnTo>
                    <a:pt x="183986" y="56892"/>
                  </a:lnTo>
                  <a:close/>
                </a:path>
                <a:path w="1632584" h="392429">
                  <a:moveTo>
                    <a:pt x="214684" y="63912"/>
                  </a:moveTo>
                  <a:lnTo>
                    <a:pt x="229981" y="67369"/>
                  </a:lnTo>
                  <a:lnTo>
                    <a:pt x="233438" y="51968"/>
                  </a:lnTo>
                  <a:lnTo>
                    <a:pt x="218142" y="48510"/>
                  </a:lnTo>
                  <a:lnTo>
                    <a:pt x="214684" y="63912"/>
                  </a:lnTo>
                  <a:close/>
                </a:path>
                <a:path w="1632584" h="392429">
                  <a:moveTo>
                    <a:pt x="245278" y="70827"/>
                  </a:moveTo>
                  <a:lnTo>
                    <a:pt x="260680" y="74284"/>
                  </a:lnTo>
                  <a:lnTo>
                    <a:pt x="264138" y="58987"/>
                  </a:lnTo>
                  <a:lnTo>
                    <a:pt x="248735" y="55530"/>
                  </a:lnTo>
                  <a:lnTo>
                    <a:pt x="245278" y="70827"/>
                  </a:lnTo>
                  <a:close/>
                </a:path>
                <a:path w="1632584" h="392429">
                  <a:moveTo>
                    <a:pt x="275977" y="77743"/>
                  </a:moveTo>
                  <a:lnTo>
                    <a:pt x="291274" y="81199"/>
                  </a:lnTo>
                  <a:lnTo>
                    <a:pt x="294732" y="65902"/>
                  </a:lnTo>
                  <a:lnTo>
                    <a:pt x="279435" y="62445"/>
                  </a:lnTo>
                  <a:lnTo>
                    <a:pt x="275977" y="77743"/>
                  </a:lnTo>
                  <a:close/>
                </a:path>
                <a:path w="1632584" h="392429">
                  <a:moveTo>
                    <a:pt x="306571" y="84658"/>
                  </a:moveTo>
                  <a:lnTo>
                    <a:pt x="321974" y="88115"/>
                  </a:lnTo>
                  <a:lnTo>
                    <a:pt x="325431" y="72817"/>
                  </a:lnTo>
                  <a:lnTo>
                    <a:pt x="310134" y="69361"/>
                  </a:lnTo>
                  <a:lnTo>
                    <a:pt x="306571" y="84658"/>
                  </a:lnTo>
                  <a:close/>
                </a:path>
                <a:path w="1632584" h="392429">
                  <a:moveTo>
                    <a:pt x="337271" y="91677"/>
                  </a:moveTo>
                  <a:lnTo>
                    <a:pt x="352568" y="95135"/>
                  </a:lnTo>
                  <a:lnTo>
                    <a:pt x="356025" y="79733"/>
                  </a:lnTo>
                  <a:lnTo>
                    <a:pt x="340729" y="76276"/>
                  </a:lnTo>
                  <a:lnTo>
                    <a:pt x="337271" y="91677"/>
                  </a:lnTo>
                  <a:close/>
                </a:path>
                <a:path w="1632584" h="392429">
                  <a:moveTo>
                    <a:pt x="367969" y="98592"/>
                  </a:moveTo>
                  <a:lnTo>
                    <a:pt x="383266" y="102050"/>
                  </a:lnTo>
                  <a:lnTo>
                    <a:pt x="386725" y="86753"/>
                  </a:lnTo>
                  <a:lnTo>
                    <a:pt x="371428" y="83191"/>
                  </a:lnTo>
                  <a:lnTo>
                    <a:pt x="367969" y="98592"/>
                  </a:lnTo>
                  <a:close/>
                </a:path>
                <a:path w="1632584" h="392429">
                  <a:moveTo>
                    <a:pt x="398565" y="105507"/>
                  </a:moveTo>
                  <a:lnTo>
                    <a:pt x="413966" y="108965"/>
                  </a:lnTo>
                  <a:lnTo>
                    <a:pt x="417423" y="93668"/>
                  </a:lnTo>
                  <a:lnTo>
                    <a:pt x="402022" y="90210"/>
                  </a:lnTo>
                  <a:lnTo>
                    <a:pt x="398565" y="105507"/>
                  </a:lnTo>
                  <a:close/>
                </a:path>
                <a:path w="1632584" h="392429">
                  <a:moveTo>
                    <a:pt x="429263" y="112422"/>
                  </a:moveTo>
                  <a:lnTo>
                    <a:pt x="444560" y="115881"/>
                  </a:lnTo>
                  <a:lnTo>
                    <a:pt x="448017" y="100584"/>
                  </a:lnTo>
                  <a:lnTo>
                    <a:pt x="432722" y="97125"/>
                  </a:lnTo>
                  <a:lnTo>
                    <a:pt x="429263" y="112422"/>
                  </a:lnTo>
                  <a:close/>
                </a:path>
                <a:path w="1632584" h="392429">
                  <a:moveTo>
                    <a:pt x="459858" y="119338"/>
                  </a:moveTo>
                  <a:lnTo>
                    <a:pt x="475259" y="122796"/>
                  </a:lnTo>
                  <a:lnTo>
                    <a:pt x="478717" y="107499"/>
                  </a:lnTo>
                  <a:lnTo>
                    <a:pt x="463420" y="104040"/>
                  </a:lnTo>
                  <a:lnTo>
                    <a:pt x="459858" y="119338"/>
                  </a:lnTo>
                  <a:close/>
                </a:path>
                <a:path w="1632584" h="392429">
                  <a:moveTo>
                    <a:pt x="490557" y="126358"/>
                  </a:moveTo>
                  <a:lnTo>
                    <a:pt x="505853" y="129815"/>
                  </a:lnTo>
                  <a:lnTo>
                    <a:pt x="509311" y="114414"/>
                  </a:lnTo>
                  <a:lnTo>
                    <a:pt x="494014" y="110956"/>
                  </a:lnTo>
                  <a:lnTo>
                    <a:pt x="490557" y="126358"/>
                  </a:lnTo>
                  <a:close/>
                </a:path>
                <a:path w="1632584" h="392429">
                  <a:moveTo>
                    <a:pt x="521256" y="133273"/>
                  </a:moveTo>
                  <a:lnTo>
                    <a:pt x="536553" y="136730"/>
                  </a:lnTo>
                  <a:lnTo>
                    <a:pt x="540011" y="121433"/>
                  </a:lnTo>
                  <a:lnTo>
                    <a:pt x="524713" y="117871"/>
                  </a:lnTo>
                  <a:lnTo>
                    <a:pt x="521256" y="133273"/>
                  </a:lnTo>
                  <a:close/>
                </a:path>
                <a:path w="1632584" h="392429">
                  <a:moveTo>
                    <a:pt x="551850" y="140188"/>
                  </a:moveTo>
                  <a:lnTo>
                    <a:pt x="567251" y="143645"/>
                  </a:lnTo>
                  <a:lnTo>
                    <a:pt x="570710" y="128348"/>
                  </a:lnTo>
                  <a:lnTo>
                    <a:pt x="555307" y="124891"/>
                  </a:lnTo>
                  <a:lnTo>
                    <a:pt x="551850" y="140188"/>
                  </a:lnTo>
                  <a:close/>
                </a:path>
                <a:path w="1632584" h="392429">
                  <a:moveTo>
                    <a:pt x="582549" y="147104"/>
                  </a:moveTo>
                  <a:lnTo>
                    <a:pt x="597846" y="150561"/>
                  </a:lnTo>
                  <a:lnTo>
                    <a:pt x="601304" y="135263"/>
                  </a:lnTo>
                  <a:lnTo>
                    <a:pt x="586007" y="131806"/>
                  </a:lnTo>
                  <a:lnTo>
                    <a:pt x="582549" y="147104"/>
                  </a:lnTo>
                  <a:close/>
                </a:path>
                <a:path w="1632584" h="392429">
                  <a:moveTo>
                    <a:pt x="613144" y="154019"/>
                  </a:moveTo>
                  <a:lnTo>
                    <a:pt x="628545" y="157581"/>
                  </a:lnTo>
                  <a:lnTo>
                    <a:pt x="632002" y="142179"/>
                  </a:lnTo>
                  <a:lnTo>
                    <a:pt x="616705" y="138722"/>
                  </a:lnTo>
                  <a:lnTo>
                    <a:pt x="613144" y="154019"/>
                  </a:lnTo>
                  <a:close/>
                </a:path>
                <a:path w="1632584" h="392429">
                  <a:moveTo>
                    <a:pt x="643843" y="161038"/>
                  </a:moveTo>
                  <a:lnTo>
                    <a:pt x="659140" y="164496"/>
                  </a:lnTo>
                  <a:lnTo>
                    <a:pt x="662597" y="149094"/>
                  </a:lnTo>
                  <a:lnTo>
                    <a:pt x="647301" y="145637"/>
                  </a:lnTo>
                  <a:lnTo>
                    <a:pt x="643843" y="161038"/>
                  </a:lnTo>
                  <a:close/>
                </a:path>
                <a:path w="1632584" h="392429">
                  <a:moveTo>
                    <a:pt x="674541" y="167953"/>
                  </a:moveTo>
                  <a:lnTo>
                    <a:pt x="689838" y="171411"/>
                  </a:lnTo>
                  <a:lnTo>
                    <a:pt x="693296" y="156114"/>
                  </a:lnTo>
                  <a:lnTo>
                    <a:pt x="677999" y="152656"/>
                  </a:lnTo>
                  <a:lnTo>
                    <a:pt x="674541" y="167953"/>
                  </a:lnTo>
                  <a:close/>
                </a:path>
                <a:path w="1632584" h="392429">
                  <a:moveTo>
                    <a:pt x="705137" y="174868"/>
                  </a:moveTo>
                  <a:lnTo>
                    <a:pt x="720538" y="178327"/>
                  </a:lnTo>
                  <a:lnTo>
                    <a:pt x="723995" y="163029"/>
                  </a:lnTo>
                  <a:lnTo>
                    <a:pt x="708593" y="159571"/>
                  </a:lnTo>
                  <a:lnTo>
                    <a:pt x="705137" y="174868"/>
                  </a:lnTo>
                  <a:close/>
                </a:path>
                <a:path w="1632584" h="392429">
                  <a:moveTo>
                    <a:pt x="735835" y="181783"/>
                  </a:moveTo>
                  <a:lnTo>
                    <a:pt x="751132" y="185242"/>
                  </a:lnTo>
                  <a:lnTo>
                    <a:pt x="754590" y="169945"/>
                  </a:lnTo>
                  <a:lnTo>
                    <a:pt x="739292" y="166486"/>
                  </a:lnTo>
                  <a:lnTo>
                    <a:pt x="735835" y="181783"/>
                  </a:lnTo>
                  <a:close/>
                </a:path>
                <a:path w="1632584" h="392429">
                  <a:moveTo>
                    <a:pt x="766429" y="188804"/>
                  </a:moveTo>
                  <a:lnTo>
                    <a:pt x="781831" y="192261"/>
                  </a:lnTo>
                  <a:lnTo>
                    <a:pt x="785289" y="176860"/>
                  </a:lnTo>
                  <a:lnTo>
                    <a:pt x="769992" y="173401"/>
                  </a:lnTo>
                  <a:lnTo>
                    <a:pt x="766429" y="188804"/>
                  </a:lnTo>
                  <a:close/>
                </a:path>
                <a:path w="1632584" h="392429">
                  <a:moveTo>
                    <a:pt x="797129" y="195719"/>
                  </a:moveTo>
                  <a:lnTo>
                    <a:pt x="812425" y="199176"/>
                  </a:lnTo>
                  <a:lnTo>
                    <a:pt x="815883" y="183879"/>
                  </a:lnTo>
                  <a:lnTo>
                    <a:pt x="800586" y="180317"/>
                  </a:lnTo>
                  <a:lnTo>
                    <a:pt x="797129" y="195719"/>
                  </a:lnTo>
                  <a:close/>
                </a:path>
                <a:path w="1632584" h="392429">
                  <a:moveTo>
                    <a:pt x="827827" y="202633"/>
                  </a:moveTo>
                  <a:lnTo>
                    <a:pt x="843125" y="206091"/>
                  </a:lnTo>
                  <a:lnTo>
                    <a:pt x="846583" y="190794"/>
                  </a:lnTo>
                  <a:lnTo>
                    <a:pt x="831284" y="187336"/>
                  </a:lnTo>
                  <a:lnTo>
                    <a:pt x="827827" y="202633"/>
                  </a:lnTo>
                  <a:close/>
                </a:path>
                <a:path w="1632584" h="392429">
                  <a:moveTo>
                    <a:pt x="858422" y="209550"/>
                  </a:moveTo>
                  <a:lnTo>
                    <a:pt x="873824" y="213006"/>
                  </a:lnTo>
                  <a:lnTo>
                    <a:pt x="877281" y="197709"/>
                  </a:lnTo>
                  <a:lnTo>
                    <a:pt x="861879" y="194252"/>
                  </a:lnTo>
                  <a:lnTo>
                    <a:pt x="858422" y="209550"/>
                  </a:lnTo>
                  <a:close/>
                </a:path>
                <a:path w="1632584" h="392429">
                  <a:moveTo>
                    <a:pt x="889120" y="216465"/>
                  </a:moveTo>
                  <a:lnTo>
                    <a:pt x="904417" y="219922"/>
                  </a:lnTo>
                  <a:lnTo>
                    <a:pt x="907876" y="204624"/>
                  </a:lnTo>
                  <a:lnTo>
                    <a:pt x="892578" y="201166"/>
                  </a:lnTo>
                  <a:lnTo>
                    <a:pt x="889120" y="216465"/>
                  </a:lnTo>
                  <a:close/>
                </a:path>
                <a:path w="1632584" h="392429">
                  <a:moveTo>
                    <a:pt x="919716" y="223484"/>
                  </a:moveTo>
                  <a:lnTo>
                    <a:pt x="935117" y="226942"/>
                  </a:lnTo>
                  <a:lnTo>
                    <a:pt x="938574" y="211540"/>
                  </a:lnTo>
                  <a:lnTo>
                    <a:pt x="923277" y="208083"/>
                  </a:lnTo>
                  <a:lnTo>
                    <a:pt x="919716" y="223484"/>
                  </a:lnTo>
                  <a:close/>
                </a:path>
                <a:path w="1632584" h="392429">
                  <a:moveTo>
                    <a:pt x="950414" y="230399"/>
                  </a:moveTo>
                  <a:lnTo>
                    <a:pt x="965711" y="233857"/>
                  </a:lnTo>
                  <a:lnTo>
                    <a:pt x="969168" y="218560"/>
                  </a:lnTo>
                  <a:lnTo>
                    <a:pt x="953871" y="215102"/>
                  </a:lnTo>
                  <a:lnTo>
                    <a:pt x="950414" y="230399"/>
                  </a:lnTo>
                  <a:close/>
                </a:path>
                <a:path w="1632584" h="392429">
                  <a:moveTo>
                    <a:pt x="981114" y="237314"/>
                  </a:moveTo>
                  <a:lnTo>
                    <a:pt x="996410" y="240772"/>
                  </a:lnTo>
                  <a:lnTo>
                    <a:pt x="999868" y="225474"/>
                  </a:lnTo>
                  <a:lnTo>
                    <a:pt x="984571" y="222017"/>
                  </a:lnTo>
                  <a:lnTo>
                    <a:pt x="981114" y="237314"/>
                  </a:lnTo>
                  <a:close/>
                </a:path>
                <a:path w="1632584" h="392429">
                  <a:moveTo>
                    <a:pt x="1011708" y="244229"/>
                  </a:moveTo>
                  <a:lnTo>
                    <a:pt x="1027109" y="247688"/>
                  </a:lnTo>
                  <a:lnTo>
                    <a:pt x="1030566" y="232390"/>
                  </a:lnTo>
                  <a:lnTo>
                    <a:pt x="1015165" y="228932"/>
                  </a:lnTo>
                  <a:lnTo>
                    <a:pt x="1011708" y="244229"/>
                  </a:lnTo>
                  <a:close/>
                </a:path>
                <a:path w="1632584" h="392429">
                  <a:moveTo>
                    <a:pt x="1042407" y="251145"/>
                  </a:moveTo>
                  <a:lnTo>
                    <a:pt x="1057704" y="254707"/>
                  </a:lnTo>
                  <a:lnTo>
                    <a:pt x="1061162" y="239304"/>
                  </a:lnTo>
                  <a:lnTo>
                    <a:pt x="1045864" y="235847"/>
                  </a:lnTo>
                  <a:lnTo>
                    <a:pt x="1042407" y="251145"/>
                  </a:lnTo>
                  <a:close/>
                </a:path>
                <a:path w="1632584" h="392429">
                  <a:moveTo>
                    <a:pt x="1073001" y="258164"/>
                  </a:moveTo>
                  <a:lnTo>
                    <a:pt x="1088402" y="261622"/>
                  </a:lnTo>
                  <a:lnTo>
                    <a:pt x="1091860" y="246221"/>
                  </a:lnTo>
                  <a:lnTo>
                    <a:pt x="1076563" y="242763"/>
                  </a:lnTo>
                  <a:lnTo>
                    <a:pt x="1073001" y="258164"/>
                  </a:lnTo>
                  <a:close/>
                </a:path>
                <a:path w="1632584" h="392429">
                  <a:moveTo>
                    <a:pt x="1103701" y="265080"/>
                  </a:moveTo>
                  <a:lnTo>
                    <a:pt x="1118997" y="268537"/>
                  </a:lnTo>
                  <a:lnTo>
                    <a:pt x="1122455" y="253240"/>
                  </a:lnTo>
                  <a:lnTo>
                    <a:pt x="1107158" y="249783"/>
                  </a:lnTo>
                  <a:lnTo>
                    <a:pt x="1103701" y="265080"/>
                  </a:lnTo>
                  <a:close/>
                </a:path>
                <a:path w="1632584" h="392429">
                  <a:moveTo>
                    <a:pt x="1134399" y="271994"/>
                  </a:moveTo>
                  <a:lnTo>
                    <a:pt x="1149696" y="275452"/>
                  </a:lnTo>
                  <a:lnTo>
                    <a:pt x="1153154" y="260155"/>
                  </a:lnTo>
                  <a:lnTo>
                    <a:pt x="1137856" y="256697"/>
                  </a:lnTo>
                  <a:lnTo>
                    <a:pt x="1134399" y="271994"/>
                  </a:lnTo>
                  <a:close/>
                </a:path>
                <a:path w="1632584" h="392429">
                  <a:moveTo>
                    <a:pt x="1164993" y="278911"/>
                  </a:moveTo>
                  <a:lnTo>
                    <a:pt x="1180395" y="282367"/>
                  </a:lnTo>
                  <a:lnTo>
                    <a:pt x="1183853" y="267070"/>
                  </a:lnTo>
                  <a:lnTo>
                    <a:pt x="1168452" y="263613"/>
                  </a:lnTo>
                  <a:lnTo>
                    <a:pt x="1164993" y="278911"/>
                  </a:lnTo>
                  <a:close/>
                </a:path>
                <a:path w="1632584" h="392429">
                  <a:moveTo>
                    <a:pt x="1195692" y="285930"/>
                  </a:moveTo>
                  <a:lnTo>
                    <a:pt x="1210989" y="289388"/>
                  </a:lnTo>
                  <a:lnTo>
                    <a:pt x="1214447" y="273985"/>
                  </a:lnTo>
                  <a:lnTo>
                    <a:pt x="1199150" y="270527"/>
                  </a:lnTo>
                  <a:lnTo>
                    <a:pt x="1195692" y="285930"/>
                  </a:lnTo>
                  <a:close/>
                </a:path>
                <a:path w="1632584" h="392429">
                  <a:moveTo>
                    <a:pt x="1226287" y="292845"/>
                  </a:moveTo>
                  <a:lnTo>
                    <a:pt x="1241689" y="296303"/>
                  </a:lnTo>
                  <a:lnTo>
                    <a:pt x="1245146" y="281006"/>
                  </a:lnTo>
                  <a:lnTo>
                    <a:pt x="1229848" y="277444"/>
                  </a:lnTo>
                  <a:lnTo>
                    <a:pt x="1226287" y="292845"/>
                  </a:lnTo>
                  <a:close/>
                </a:path>
                <a:path w="1632584" h="392429">
                  <a:moveTo>
                    <a:pt x="1256986" y="299760"/>
                  </a:moveTo>
                  <a:lnTo>
                    <a:pt x="1272283" y="303218"/>
                  </a:lnTo>
                  <a:lnTo>
                    <a:pt x="1275740" y="287921"/>
                  </a:lnTo>
                  <a:lnTo>
                    <a:pt x="1260443" y="284463"/>
                  </a:lnTo>
                  <a:lnTo>
                    <a:pt x="1256986" y="299760"/>
                  </a:lnTo>
                  <a:close/>
                </a:path>
                <a:path w="1632584" h="392429">
                  <a:moveTo>
                    <a:pt x="1287686" y="306675"/>
                  </a:moveTo>
                  <a:lnTo>
                    <a:pt x="1302981" y="310134"/>
                  </a:lnTo>
                  <a:lnTo>
                    <a:pt x="1306440" y="294835"/>
                  </a:lnTo>
                  <a:lnTo>
                    <a:pt x="1291142" y="291378"/>
                  </a:lnTo>
                  <a:lnTo>
                    <a:pt x="1287686" y="306675"/>
                  </a:lnTo>
                  <a:close/>
                </a:path>
                <a:path w="1632584" h="392429">
                  <a:moveTo>
                    <a:pt x="1318280" y="313590"/>
                  </a:moveTo>
                  <a:lnTo>
                    <a:pt x="1333681" y="317049"/>
                  </a:lnTo>
                  <a:lnTo>
                    <a:pt x="1337138" y="301751"/>
                  </a:lnTo>
                  <a:lnTo>
                    <a:pt x="1321737" y="298293"/>
                  </a:lnTo>
                  <a:lnTo>
                    <a:pt x="1318280" y="313590"/>
                  </a:lnTo>
                  <a:close/>
                </a:path>
                <a:path w="1632584" h="392429">
                  <a:moveTo>
                    <a:pt x="1348978" y="320611"/>
                  </a:moveTo>
                  <a:lnTo>
                    <a:pt x="1364275" y="324068"/>
                  </a:lnTo>
                  <a:lnTo>
                    <a:pt x="1367734" y="308665"/>
                  </a:lnTo>
                  <a:lnTo>
                    <a:pt x="1352435" y="305208"/>
                  </a:lnTo>
                  <a:lnTo>
                    <a:pt x="1348978" y="320611"/>
                  </a:lnTo>
                  <a:close/>
                </a:path>
                <a:path w="1632584" h="392429">
                  <a:moveTo>
                    <a:pt x="1379573" y="327525"/>
                  </a:moveTo>
                  <a:lnTo>
                    <a:pt x="1394975" y="330983"/>
                  </a:lnTo>
                  <a:lnTo>
                    <a:pt x="1398432" y="315686"/>
                  </a:lnTo>
                  <a:lnTo>
                    <a:pt x="1383135" y="312229"/>
                  </a:lnTo>
                  <a:lnTo>
                    <a:pt x="1379573" y="327525"/>
                  </a:lnTo>
                  <a:close/>
                </a:path>
                <a:path w="1632584" h="392429">
                  <a:moveTo>
                    <a:pt x="1410271" y="334441"/>
                  </a:moveTo>
                  <a:lnTo>
                    <a:pt x="1425569" y="337898"/>
                  </a:lnTo>
                  <a:lnTo>
                    <a:pt x="1429026" y="322601"/>
                  </a:lnTo>
                  <a:lnTo>
                    <a:pt x="1413729" y="319144"/>
                  </a:lnTo>
                  <a:lnTo>
                    <a:pt x="1410271" y="334441"/>
                  </a:lnTo>
                  <a:close/>
                </a:path>
                <a:path w="1632584" h="392429">
                  <a:moveTo>
                    <a:pt x="1440971" y="341355"/>
                  </a:moveTo>
                  <a:lnTo>
                    <a:pt x="1456268" y="344813"/>
                  </a:lnTo>
                  <a:lnTo>
                    <a:pt x="1459726" y="329516"/>
                  </a:lnTo>
                  <a:lnTo>
                    <a:pt x="1444428" y="326058"/>
                  </a:lnTo>
                  <a:lnTo>
                    <a:pt x="1440971" y="341355"/>
                  </a:lnTo>
                  <a:close/>
                </a:path>
                <a:path w="1632584" h="392429">
                  <a:moveTo>
                    <a:pt x="1471565" y="348272"/>
                  </a:moveTo>
                  <a:lnTo>
                    <a:pt x="1486966" y="351833"/>
                  </a:lnTo>
                  <a:lnTo>
                    <a:pt x="1490425" y="336431"/>
                  </a:lnTo>
                  <a:lnTo>
                    <a:pt x="1475023" y="332974"/>
                  </a:lnTo>
                  <a:lnTo>
                    <a:pt x="1471565" y="348272"/>
                  </a:lnTo>
                  <a:close/>
                </a:path>
                <a:path w="1632584" h="392429">
                  <a:moveTo>
                    <a:pt x="1502263" y="355291"/>
                  </a:moveTo>
                  <a:lnTo>
                    <a:pt x="1517561" y="358749"/>
                  </a:lnTo>
                  <a:lnTo>
                    <a:pt x="1521019" y="343347"/>
                  </a:lnTo>
                  <a:lnTo>
                    <a:pt x="1505722" y="339888"/>
                  </a:lnTo>
                  <a:lnTo>
                    <a:pt x="1502263" y="355291"/>
                  </a:lnTo>
                  <a:close/>
                </a:path>
                <a:path w="1632584" h="392429">
                  <a:moveTo>
                    <a:pt x="1536735" y="380856"/>
                  </a:moveTo>
                  <a:lnTo>
                    <a:pt x="1538202" y="389448"/>
                  </a:lnTo>
                  <a:lnTo>
                    <a:pt x="1542288" y="392276"/>
                  </a:lnTo>
                  <a:lnTo>
                    <a:pt x="1632290" y="376665"/>
                  </a:lnTo>
                  <a:lnTo>
                    <a:pt x="1613011" y="362968"/>
                  </a:lnTo>
                  <a:lnTo>
                    <a:pt x="1613011" y="364196"/>
                  </a:lnTo>
                  <a:lnTo>
                    <a:pt x="1609553" y="379495"/>
                  </a:lnTo>
                  <a:lnTo>
                    <a:pt x="1594256" y="376036"/>
                  </a:lnTo>
                  <a:lnTo>
                    <a:pt x="1594256" y="368936"/>
                  </a:lnTo>
                  <a:lnTo>
                    <a:pt x="1592413" y="367626"/>
                  </a:lnTo>
                  <a:lnTo>
                    <a:pt x="1579487" y="369862"/>
                  </a:lnTo>
                  <a:lnTo>
                    <a:pt x="1578855" y="372579"/>
                  </a:lnTo>
                  <a:lnTo>
                    <a:pt x="1572320" y="371102"/>
                  </a:lnTo>
                  <a:lnTo>
                    <a:pt x="1539563" y="376769"/>
                  </a:lnTo>
                  <a:lnTo>
                    <a:pt x="1536735" y="380856"/>
                  </a:lnTo>
                  <a:close/>
                </a:path>
                <a:path w="1632584" h="392429">
                  <a:moveTo>
                    <a:pt x="1594256" y="376036"/>
                  </a:moveTo>
                  <a:lnTo>
                    <a:pt x="1609553" y="379495"/>
                  </a:lnTo>
                  <a:lnTo>
                    <a:pt x="1613011" y="364196"/>
                  </a:lnTo>
                  <a:lnTo>
                    <a:pt x="1611020" y="363746"/>
                  </a:lnTo>
                  <a:lnTo>
                    <a:pt x="1611020" y="364407"/>
                  </a:lnTo>
                  <a:lnTo>
                    <a:pt x="1607773" y="378551"/>
                  </a:lnTo>
                  <a:lnTo>
                    <a:pt x="1595639" y="369920"/>
                  </a:lnTo>
                  <a:lnTo>
                    <a:pt x="1594256" y="376036"/>
                  </a:lnTo>
                  <a:close/>
                </a:path>
                <a:path w="1632584" h="392429">
                  <a:moveTo>
                    <a:pt x="1581771" y="360056"/>
                  </a:moveTo>
                  <a:lnTo>
                    <a:pt x="1592413" y="367626"/>
                  </a:lnTo>
                  <a:lnTo>
                    <a:pt x="1596310" y="366952"/>
                  </a:lnTo>
                  <a:lnTo>
                    <a:pt x="1597714" y="360739"/>
                  </a:lnTo>
                  <a:lnTo>
                    <a:pt x="1613011" y="364196"/>
                  </a:lnTo>
                  <a:lnTo>
                    <a:pt x="1613011" y="362968"/>
                  </a:lnTo>
                  <a:lnTo>
                    <a:pt x="1582417" y="341231"/>
                  </a:lnTo>
                  <a:lnTo>
                    <a:pt x="1582417" y="357282"/>
                  </a:lnTo>
                  <a:lnTo>
                    <a:pt x="1581771" y="360056"/>
                  </a:lnTo>
                  <a:close/>
                </a:path>
                <a:path w="1632584" h="392429">
                  <a:moveTo>
                    <a:pt x="1595639" y="369920"/>
                  </a:moveTo>
                  <a:lnTo>
                    <a:pt x="1607773" y="378551"/>
                  </a:lnTo>
                  <a:lnTo>
                    <a:pt x="1611020" y="364407"/>
                  </a:lnTo>
                  <a:lnTo>
                    <a:pt x="1596310" y="366952"/>
                  </a:lnTo>
                  <a:lnTo>
                    <a:pt x="1595639" y="369920"/>
                  </a:lnTo>
                  <a:close/>
                </a:path>
                <a:path w="1632584" h="392429">
                  <a:moveTo>
                    <a:pt x="1596310" y="366952"/>
                  </a:moveTo>
                  <a:lnTo>
                    <a:pt x="1611020" y="364407"/>
                  </a:lnTo>
                  <a:lnTo>
                    <a:pt x="1611020" y="363746"/>
                  </a:lnTo>
                  <a:lnTo>
                    <a:pt x="1597714" y="360739"/>
                  </a:lnTo>
                  <a:lnTo>
                    <a:pt x="1596310" y="366952"/>
                  </a:lnTo>
                  <a:close/>
                </a:path>
                <a:path w="1632584" h="392429">
                  <a:moveTo>
                    <a:pt x="1592413" y="367626"/>
                  </a:moveTo>
                  <a:lnTo>
                    <a:pt x="1595639" y="369920"/>
                  </a:lnTo>
                  <a:lnTo>
                    <a:pt x="1596310" y="366952"/>
                  </a:lnTo>
                  <a:lnTo>
                    <a:pt x="1592413" y="367626"/>
                  </a:lnTo>
                  <a:close/>
                </a:path>
                <a:path w="1632584" h="392429">
                  <a:moveTo>
                    <a:pt x="1594256" y="368936"/>
                  </a:moveTo>
                  <a:lnTo>
                    <a:pt x="1594256" y="376036"/>
                  </a:lnTo>
                  <a:lnTo>
                    <a:pt x="1595639" y="369920"/>
                  </a:lnTo>
                  <a:lnTo>
                    <a:pt x="1594256" y="368936"/>
                  </a:lnTo>
                  <a:close/>
                </a:path>
                <a:path w="1632584" h="392429">
                  <a:moveTo>
                    <a:pt x="1575775" y="355791"/>
                  </a:moveTo>
                  <a:lnTo>
                    <a:pt x="1581771" y="360056"/>
                  </a:lnTo>
                  <a:lnTo>
                    <a:pt x="1582417" y="357282"/>
                  </a:lnTo>
                  <a:lnTo>
                    <a:pt x="1575775" y="355791"/>
                  </a:lnTo>
                  <a:close/>
                </a:path>
                <a:path w="1632584" h="392429">
                  <a:moveTo>
                    <a:pt x="1547841" y="331717"/>
                  </a:moveTo>
                  <a:lnTo>
                    <a:pt x="1548679" y="336537"/>
                  </a:lnTo>
                  <a:lnTo>
                    <a:pt x="1552242" y="339051"/>
                  </a:lnTo>
                  <a:lnTo>
                    <a:pt x="1575775" y="355791"/>
                  </a:lnTo>
                  <a:lnTo>
                    <a:pt x="1582417" y="357282"/>
                  </a:lnTo>
                  <a:lnTo>
                    <a:pt x="1582417" y="341231"/>
                  </a:lnTo>
                  <a:lnTo>
                    <a:pt x="1557794" y="323754"/>
                  </a:lnTo>
                  <a:lnTo>
                    <a:pt x="1552870" y="324592"/>
                  </a:lnTo>
                  <a:lnTo>
                    <a:pt x="1547841" y="331717"/>
                  </a:lnTo>
                  <a:close/>
                </a:path>
                <a:path w="1632584" h="392429">
                  <a:moveTo>
                    <a:pt x="1563557" y="369121"/>
                  </a:moveTo>
                  <a:lnTo>
                    <a:pt x="1572320" y="371102"/>
                  </a:lnTo>
                  <a:lnTo>
                    <a:pt x="1579487" y="369862"/>
                  </a:lnTo>
                  <a:lnTo>
                    <a:pt x="1581771" y="360056"/>
                  </a:lnTo>
                  <a:lnTo>
                    <a:pt x="1575775" y="355791"/>
                  </a:lnTo>
                  <a:lnTo>
                    <a:pt x="1567014" y="353824"/>
                  </a:lnTo>
                  <a:lnTo>
                    <a:pt x="1563557" y="369121"/>
                  </a:lnTo>
                  <a:close/>
                </a:path>
                <a:path w="1632584" h="392429">
                  <a:moveTo>
                    <a:pt x="1572320" y="371102"/>
                  </a:moveTo>
                  <a:lnTo>
                    <a:pt x="1578855" y="372579"/>
                  </a:lnTo>
                  <a:lnTo>
                    <a:pt x="1579487" y="369862"/>
                  </a:lnTo>
                  <a:lnTo>
                    <a:pt x="1572320" y="371102"/>
                  </a:lnTo>
                  <a:close/>
                </a:path>
                <a:path w="1632584" h="392429">
                  <a:moveTo>
                    <a:pt x="1532859" y="362206"/>
                  </a:moveTo>
                  <a:lnTo>
                    <a:pt x="1548260" y="365663"/>
                  </a:lnTo>
                  <a:lnTo>
                    <a:pt x="1551717" y="350367"/>
                  </a:lnTo>
                  <a:lnTo>
                    <a:pt x="1536420" y="346909"/>
                  </a:lnTo>
                  <a:lnTo>
                    <a:pt x="1532859" y="36220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3312" y="3270332"/>
              <a:ext cx="365760" cy="374650"/>
            </a:xfrm>
            <a:custGeom>
              <a:avLst/>
              <a:gdLst/>
              <a:ahLst/>
              <a:cxnLst/>
              <a:rect l="l" t="t" r="r" b="b"/>
              <a:pathLst>
                <a:path w="365759" h="374650">
                  <a:moveTo>
                    <a:pt x="279749" y="334022"/>
                  </a:moveTo>
                  <a:lnTo>
                    <a:pt x="281635" y="338632"/>
                  </a:lnTo>
                  <a:lnTo>
                    <a:pt x="285616" y="340309"/>
                  </a:lnTo>
                  <a:lnTo>
                    <a:pt x="365559" y="374465"/>
                  </a:lnTo>
                  <a:lnTo>
                    <a:pt x="356969" y="352793"/>
                  </a:lnTo>
                  <a:lnTo>
                    <a:pt x="356969" y="354349"/>
                  </a:lnTo>
                  <a:lnTo>
                    <a:pt x="345652" y="365245"/>
                  </a:lnTo>
                  <a:lnTo>
                    <a:pt x="318241" y="337145"/>
                  </a:lnTo>
                  <a:lnTo>
                    <a:pt x="291797" y="325850"/>
                  </a:lnTo>
                  <a:lnTo>
                    <a:pt x="287712" y="324173"/>
                  </a:lnTo>
                  <a:lnTo>
                    <a:pt x="283102" y="326059"/>
                  </a:lnTo>
                  <a:lnTo>
                    <a:pt x="279749" y="334022"/>
                  </a:lnTo>
                  <a:close/>
                </a:path>
                <a:path w="365759" h="374650">
                  <a:moveTo>
                    <a:pt x="318241" y="337145"/>
                  </a:moveTo>
                  <a:lnTo>
                    <a:pt x="345652" y="365245"/>
                  </a:lnTo>
                  <a:lnTo>
                    <a:pt x="356969" y="354349"/>
                  </a:lnTo>
                  <a:lnTo>
                    <a:pt x="354349" y="351663"/>
                  </a:lnTo>
                  <a:lnTo>
                    <a:pt x="354349" y="352568"/>
                  </a:lnTo>
                  <a:lnTo>
                    <a:pt x="343976" y="362731"/>
                  </a:lnTo>
                  <a:lnTo>
                    <a:pt x="336992" y="345154"/>
                  </a:lnTo>
                  <a:lnTo>
                    <a:pt x="318241" y="337145"/>
                  </a:lnTo>
                  <a:close/>
                </a:path>
                <a:path w="365759" h="374650">
                  <a:moveTo>
                    <a:pt x="317258" y="295361"/>
                  </a:moveTo>
                  <a:lnTo>
                    <a:pt x="318829" y="299446"/>
                  </a:lnTo>
                  <a:lnTo>
                    <a:pt x="329426" y="326113"/>
                  </a:lnTo>
                  <a:lnTo>
                    <a:pt x="356969" y="354349"/>
                  </a:lnTo>
                  <a:lnTo>
                    <a:pt x="356969" y="352793"/>
                  </a:lnTo>
                  <a:lnTo>
                    <a:pt x="333498" y="293579"/>
                  </a:lnTo>
                  <a:lnTo>
                    <a:pt x="331821" y="289598"/>
                  </a:lnTo>
                  <a:lnTo>
                    <a:pt x="327317" y="287608"/>
                  </a:lnTo>
                  <a:lnTo>
                    <a:pt x="323231" y="289178"/>
                  </a:lnTo>
                  <a:lnTo>
                    <a:pt x="319250" y="290751"/>
                  </a:lnTo>
                  <a:lnTo>
                    <a:pt x="317258" y="295361"/>
                  </a:lnTo>
                  <a:close/>
                </a:path>
                <a:path w="365759" h="374650">
                  <a:moveTo>
                    <a:pt x="336992" y="345154"/>
                  </a:moveTo>
                  <a:lnTo>
                    <a:pt x="343976" y="362731"/>
                  </a:lnTo>
                  <a:lnTo>
                    <a:pt x="354349" y="352568"/>
                  </a:lnTo>
                  <a:lnTo>
                    <a:pt x="336992" y="345154"/>
                  </a:lnTo>
                  <a:close/>
                </a:path>
                <a:path w="365759" h="374650">
                  <a:moveTo>
                    <a:pt x="329426" y="326113"/>
                  </a:moveTo>
                  <a:lnTo>
                    <a:pt x="336992" y="345154"/>
                  </a:lnTo>
                  <a:lnTo>
                    <a:pt x="354349" y="352568"/>
                  </a:lnTo>
                  <a:lnTo>
                    <a:pt x="354349" y="351663"/>
                  </a:lnTo>
                  <a:lnTo>
                    <a:pt x="329426" y="326113"/>
                  </a:lnTo>
                  <a:close/>
                </a:path>
                <a:path w="365759" h="374650">
                  <a:moveTo>
                    <a:pt x="0" y="10896"/>
                  </a:moveTo>
                  <a:lnTo>
                    <a:pt x="318241" y="337145"/>
                  </a:lnTo>
                  <a:lnTo>
                    <a:pt x="336992" y="345154"/>
                  </a:lnTo>
                  <a:lnTo>
                    <a:pt x="329426" y="326113"/>
                  </a:lnTo>
                  <a:lnTo>
                    <a:pt x="11315" y="0"/>
                  </a:lnTo>
                  <a:lnTo>
                    <a:pt x="0" y="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854071" y="3489248"/>
            <a:ext cx="571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70501" y="3971276"/>
            <a:ext cx="2016760" cy="302895"/>
          </a:xfrm>
          <a:custGeom>
            <a:avLst/>
            <a:gdLst/>
            <a:ahLst/>
            <a:cxnLst/>
            <a:rect l="l" t="t" r="r" b="b"/>
            <a:pathLst>
              <a:path w="2016759" h="302895">
                <a:moveTo>
                  <a:pt x="108026" y="290334"/>
                </a:moveTo>
                <a:lnTo>
                  <a:pt x="104673" y="286880"/>
                </a:lnTo>
                <a:lnTo>
                  <a:pt x="104152" y="286766"/>
                </a:lnTo>
                <a:lnTo>
                  <a:pt x="71386" y="285877"/>
                </a:lnTo>
                <a:lnTo>
                  <a:pt x="81000" y="282168"/>
                </a:lnTo>
                <a:lnTo>
                  <a:pt x="75336" y="267500"/>
                </a:lnTo>
                <a:lnTo>
                  <a:pt x="65989" y="271106"/>
                </a:lnTo>
                <a:lnTo>
                  <a:pt x="86652" y="251358"/>
                </a:lnTo>
                <a:lnTo>
                  <a:pt x="89801" y="248323"/>
                </a:lnTo>
                <a:lnTo>
                  <a:pt x="89903" y="243293"/>
                </a:lnTo>
                <a:lnTo>
                  <a:pt x="86868" y="240258"/>
                </a:lnTo>
                <a:lnTo>
                  <a:pt x="83934" y="237109"/>
                </a:lnTo>
                <a:lnTo>
                  <a:pt x="78905" y="236905"/>
                </a:lnTo>
                <a:lnTo>
                  <a:pt x="75755" y="239941"/>
                </a:lnTo>
                <a:lnTo>
                  <a:pt x="65506" y="249758"/>
                </a:lnTo>
                <a:lnTo>
                  <a:pt x="65506" y="285711"/>
                </a:lnTo>
                <a:lnTo>
                  <a:pt x="51663" y="285318"/>
                </a:lnTo>
                <a:lnTo>
                  <a:pt x="51117" y="285305"/>
                </a:lnTo>
                <a:lnTo>
                  <a:pt x="61518" y="275374"/>
                </a:lnTo>
                <a:lnTo>
                  <a:pt x="65506" y="285711"/>
                </a:lnTo>
                <a:lnTo>
                  <a:pt x="65506" y="249758"/>
                </a:lnTo>
                <a:lnTo>
                  <a:pt x="60667" y="254381"/>
                </a:lnTo>
                <a:lnTo>
                  <a:pt x="31330" y="282435"/>
                </a:lnTo>
                <a:lnTo>
                  <a:pt x="12890" y="300075"/>
                </a:lnTo>
                <a:lnTo>
                  <a:pt x="104152" y="302488"/>
                </a:lnTo>
                <a:lnTo>
                  <a:pt x="107823" y="299034"/>
                </a:lnTo>
                <a:lnTo>
                  <a:pt x="108026" y="290334"/>
                </a:lnTo>
                <a:close/>
              </a:path>
              <a:path w="2016759" h="302895">
                <a:moveTo>
                  <a:pt x="110337" y="270954"/>
                </a:moveTo>
                <a:lnTo>
                  <a:pt x="104673" y="256286"/>
                </a:lnTo>
                <a:lnTo>
                  <a:pt x="90004" y="261937"/>
                </a:lnTo>
                <a:lnTo>
                  <a:pt x="95669" y="276504"/>
                </a:lnTo>
                <a:lnTo>
                  <a:pt x="110337" y="270954"/>
                </a:lnTo>
                <a:close/>
              </a:path>
              <a:path w="2016759" h="302895">
                <a:moveTo>
                  <a:pt x="139674" y="259638"/>
                </a:moveTo>
                <a:lnTo>
                  <a:pt x="134010" y="244970"/>
                </a:lnTo>
                <a:lnTo>
                  <a:pt x="119341" y="250621"/>
                </a:lnTo>
                <a:lnTo>
                  <a:pt x="125006" y="265290"/>
                </a:lnTo>
                <a:lnTo>
                  <a:pt x="139674" y="259638"/>
                </a:lnTo>
                <a:close/>
              </a:path>
              <a:path w="2016759" h="302895">
                <a:moveTo>
                  <a:pt x="169011" y="248323"/>
                </a:moveTo>
                <a:lnTo>
                  <a:pt x="163347" y="233654"/>
                </a:lnTo>
                <a:lnTo>
                  <a:pt x="148678" y="239306"/>
                </a:lnTo>
                <a:lnTo>
                  <a:pt x="154343" y="253974"/>
                </a:lnTo>
                <a:lnTo>
                  <a:pt x="169011" y="248323"/>
                </a:lnTo>
                <a:close/>
              </a:path>
              <a:path w="2016759" h="302895">
                <a:moveTo>
                  <a:pt x="198348" y="237007"/>
                </a:moveTo>
                <a:lnTo>
                  <a:pt x="192684" y="222338"/>
                </a:lnTo>
                <a:lnTo>
                  <a:pt x="178015" y="227990"/>
                </a:lnTo>
                <a:lnTo>
                  <a:pt x="183680" y="242658"/>
                </a:lnTo>
                <a:lnTo>
                  <a:pt x="198348" y="237007"/>
                </a:lnTo>
                <a:close/>
              </a:path>
              <a:path w="2016759" h="302895">
                <a:moveTo>
                  <a:pt x="227571" y="225691"/>
                </a:moveTo>
                <a:lnTo>
                  <a:pt x="222021" y="211023"/>
                </a:lnTo>
                <a:lnTo>
                  <a:pt x="207352" y="216674"/>
                </a:lnTo>
                <a:lnTo>
                  <a:pt x="213017" y="231343"/>
                </a:lnTo>
                <a:lnTo>
                  <a:pt x="227571" y="225691"/>
                </a:lnTo>
                <a:close/>
              </a:path>
              <a:path w="2016759" h="302895">
                <a:moveTo>
                  <a:pt x="256908" y="214376"/>
                </a:moveTo>
                <a:lnTo>
                  <a:pt x="251256" y="199707"/>
                </a:lnTo>
                <a:lnTo>
                  <a:pt x="236689" y="205359"/>
                </a:lnTo>
                <a:lnTo>
                  <a:pt x="242239" y="220027"/>
                </a:lnTo>
                <a:lnTo>
                  <a:pt x="256908" y="214376"/>
                </a:lnTo>
                <a:close/>
              </a:path>
              <a:path w="2016759" h="302895">
                <a:moveTo>
                  <a:pt x="286245" y="203060"/>
                </a:moveTo>
                <a:lnTo>
                  <a:pt x="280593" y="188391"/>
                </a:lnTo>
                <a:lnTo>
                  <a:pt x="265925" y="194043"/>
                </a:lnTo>
                <a:lnTo>
                  <a:pt x="271576" y="208711"/>
                </a:lnTo>
                <a:lnTo>
                  <a:pt x="286245" y="203060"/>
                </a:lnTo>
                <a:close/>
              </a:path>
              <a:path w="2016759" h="302895">
                <a:moveTo>
                  <a:pt x="315582" y="191744"/>
                </a:moveTo>
                <a:lnTo>
                  <a:pt x="309930" y="177076"/>
                </a:lnTo>
                <a:lnTo>
                  <a:pt x="295262" y="182727"/>
                </a:lnTo>
                <a:lnTo>
                  <a:pt x="300913" y="197396"/>
                </a:lnTo>
                <a:lnTo>
                  <a:pt x="315582" y="191744"/>
                </a:lnTo>
                <a:close/>
              </a:path>
              <a:path w="2016759" h="302895">
                <a:moveTo>
                  <a:pt x="344919" y="180428"/>
                </a:moveTo>
                <a:lnTo>
                  <a:pt x="339267" y="165760"/>
                </a:lnTo>
                <a:lnTo>
                  <a:pt x="324599" y="171411"/>
                </a:lnTo>
                <a:lnTo>
                  <a:pt x="330250" y="186080"/>
                </a:lnTo>
                <a:lnTo>
                  <a:pt x="344919" y="180428"/>
                </a:lnTo>
                <a:close/>
              </a:path>
              <a:path w="2016759" h="302895">
                <a:moveTo>
                  <a:pt x="432930" y="146583"/>
                </a:moveTo>
                <a:lnTo>
                  <a:pt x="427278" y="131914"/>
                </a:lnTo>
                <a:lnTo>
                  <a:pt x="412610" y="137579"/>
                </a:lnTo>
                <a:lnTo>
                  <a:pt x="418261" y="152247"/>
                </a:lnTo>
                <a:lnTo>
                  <a:pt x="432930" y="146583"/>
                </a:lnTo>
                <a:close/>
              </a:path>
              <a:path w="2016759" h="302895">
                <a:moveTo>
                  <a:pt x="462267" y="135267"/>
                </a:moveTo>
                <a:lnTo>
                  <a:pt x="456615" y="120599"/>
                </a:lnTo>
                <a:lnTo>
                  <a:pt x="441947" y="126263"/>
                </a:lnTo>
                <a:lnTo>
                  <a:pt x="447598" y="140931"/>
                </a:lnTo>
                <a:lnTo>
                  <a:pt x="462267" y="135267"/>
                </a:lnTo>
                <a:close/>
              </a:path>
              <a:path w="2016759" h="302895">
                <a:moveTo>
                  <a:pt x="491604" y="123952"/>
                </a:moveTo>
                <a:lnTo>
                  <a:pt x="485952" y="109283"/>
                </a:lnTo>
                <a:lnTo>
                  <a:pt x="471284" y="114947"/>
                </a:lnTo>
                <a:lnTo>
                  <a:pt x="476935" y="129616"/>
                </a:lnTo>
                <a:lnTo>
                  <a:pt x="491604" y="123952"/>
                </a:lnTo>
                <a:close/>
              </a:path>
              <a:path w="2016759" h="302895">
                <a:moveTo>
                  <a:pt x="520941" y="112636"/>
                </a:moveTo>
                <a:lnTo>
                  <a:pt x="515289" y="97967"/>
                </a:lnTo>
                <a:lnTo>
                  <a:pt x="500621" y="103632"/>
                </a:lnTo>
                <a:lnTo>
                  <a:pt x="506272" y="118300"/>
                </a:lnTo>
                <a:lnTo>
                  <a:pt x="520941" y="112636"/>
                </a:lnTo>
                <a:close/>
              </a:path>
              <a:path w="2016759" h="302895">
                <a:moveTo>
                  <a:pt x="550278" y="101320"/>
                </a:moveTo>
                <a:lnTo>
                  <a:pt x="544626" y="86652"/>
                </a:lnTo>
                <a:lnTo>
                  <a:pt x="529958" y="92316"/>
                </a:lnTo>
                <a:lnTo>
                  <a:pt x="535609" y="106984"/>
                </a:lnTo>
                <a:lnTo>
                  <a:pt x="550278" y="101320"/>
                </a:lnTo>
                <a:close/>
              </a:path>
              <a:path w="2016759" h="302895">
                <a:moveTo>
                  <a:pt x="579615" y="90004"/>
                </a:moveTo>
                <a:lnTo>
                  <a:pt x="573963" y="75336"/>
                </a:lnTo>
                <a:lnTo>
                  <a:pt x="559295" y="81000"/>
                </a:lnTo>
                <a:lnTo>
                  <a:pt x="564946" y="95669"/>
                </a:lnTo>
                <a:lnTo>
                  <a:pt x="579615" y="90004"/>
                </a:lnTo>
                <a:close/>
              </a:path>
              <a:path w="2016759" h="302895">
                <a:moveTo>
                  <a:pt x="608952" y="78689"/>
                </a:moveTo>
                <a:lnTo>
                  <a:pt x="603300" y="64020"/>
                </a:lnTo>
                <a:lnTo>
                  <a:pt x="588632" y="69684"/>
                </a:lnTo>
                <a:lnTo>
                  <a:pt x="594283" y="84353"/>
                </a:lnTo>
                <a:lnTo>
                  <a:pt x="608952" y="78689"/>
                </a:lnTo>
                <a:close/>
              </a:path>
              <a:path w="2016759" h="302895">
                <a:moveTo>
                  <a:pt x="638187" y="67475"/>
                </a:moveTo>
                <a:lnTo>
                  <a:pt x="632637" y="52806"/>
                </a:lnTo>
                <a:lnTo>
                  <a:pt x="617969" y="58470"/>
                </a:lnTo>
                <a:lnTo>
                  <a:pt x="623620" y="73037"/>
                </a:lnTo>
                <a:lnTo>
                  <a:pt x="638187" y="67475"/>
                </a:lnTo>
                <a:close/>
              </a:path>
              <a:path w="2016759" h="302895">
                <a:moveTo>
                  <a:pt x="667524" y="56159"/>
                </a:moveTo>
                <a:lnTo>
                  <a:pt x="661873" y="41490"/>
                </a:lnTo>
                <a:lnTo>
                  <a:pt x="647306" y="47155"/>
                </a:lnTo>
                <a:lnTo>
                  <a:pt x="652856" y="61823"/>
                </a:lnTo>
                <a:lnTo>
                  <a:pt x="667524" y="56159"/>
                </a:lnTo>
                <a:close/>
              </a:path>
              <a:path w="2016759" h="302895">
                <a:moveTo>
                  <a:pt x="696861" y="44843"/>
                </a:moveTo>
                <a:lnTo>
                  <a:pt x="691210" y="30175"/>
                </a:lnTo>
                <a:lnTo>
                  <a:pt x="676541" y="35839"/>
                </a:lnTo>
                <a:lnTo>
                  <a:pt x="682193" y="50507"/>
                </a:lnTo>
                <a:lnTo>
                  <a:pt x="696861" y="44843"/>
                </a:lnTo>
                <a:close/>
              </a:path>
              <a:path w="2016759" h="302895">
                <a:moveTo>
                  <a:pt x="726198" y="33528"/>
                </a:moveTo>
                <a:lnTo>
                  <a:pt x="720547" y="18859"/>
                </a:lnTo>
                <a:lnTo>
                  <a:pt x="705878" y="24523"/>
                </a:lnTo>
                <a:lnTo>
                  <a:pt x="711530" y="39192"/>
                </a:lnTo>
                <a:lnTo>
                  <a:pt x="726198" y="33528"/>
                </a:lnTo>
                <a:close/>
              </a:path>
              <a:path w="2016759" h="302895">
                <a:moveTo>
                  <a:pt x="760044" y="203479"/>
                </a:moveTo>
                <a:lnTo>
                  <a:pt x="744321" y="203479"/>
                </a:lnTo>
                <a:lnTo>
                  <a:pt x="744321" y="219189"/>
                </a:lnTo>
                <a:lnTo>
                  <a:pt x="760044" y="219189"/>
                </a:lnTo>
                <a:lnTo>
                  <a:pt x="760044" y="203479"/>
                </a:lnTo>
                <a:close/>
              </a:path>
              <a:path w="2016759" h="302895">
                <a:moveTo>
                  <a:pt x="760044" y="172046"/>
                </a:moveTo>
                <a:lnTo>
                  <a:pt x="744321" y="172046"/>
                </a:lnTo>
                <a:lnTo>
                  <a:pt x="744321" y="187756"/>
                </a:lnTo>
                <a:lnTo>
                  <a:pt x="760044" y="187756"/>
                </a:lnTo>
                <a:lnTo>
                  <a:pt x="760044" y="172046"/>
                </a:lnTo>
                <a:close/>
              </a:path>
              <a:path w="2016759" h="302895">
                <a:moveTo>
                  <a:pt x="760044" y="140614"/>
                </a:moveTo>
                <a:lnTo>
                  <a:pt x="744321" y="140614"/>
                </a:lnTo>
                <a:lnTo>
                  <a:pt x="744321" y="156324"/>
                </a:lnTo>
                <a:lnTo>
                  <a:pt x="760044" y="156324"/>
                </a:lnTo>
                <a:lnTo>
                  <a:pt x="760044" y="140614"/>
                </a:lnTo>
                <a:close/>
              </a:path>
              <a:path w="2016759" h="302895">
                <a:moveTo>
                  <a:pt x="760044" y="109181"/>
                </a:moveTo>
                <a:lnTo>
                  <a:pt x="744321" y="109181"/>
                </a:lnTo>
                <a:lnTo>
                  <a:pt x="744321" y="124891"/>
                </a:lnTo>
                <a:lnTo>
                  <a:pt x="760044" y="124891"/>
                </a:lnTo>
                <a:lnTo>
                  <a:pt x="760044" y="109181"/>
                </a:lnTo>
                <a:close/>
              </a:path>
              <a:path w="2016759" h="302895">
                <a:moveTo>
                  <a:pt x="760044" y="77749"/>
                </a:moveTo>
                <a:lnTo>
                  <a:pt x="744321" y="77749"/>
                </a:lnTo>
                <a:lnTo>
                  <a:pt x="744321" y="93459"/>
                </a:lnTo>
                <a:lnTo>
                  <a:pt x="760044" y="93459"/>
                </a:lnTo>
                <a:lnTo>
                  <a:pt x="760044" y="77749"/>
                </a:lnTo>
                <a:close/>
              </a:path>
              <a:path w="2016759" h="302895">
                <a:moveTo>
                  <a:pt x="760044" y="46316"/>
                </a:moveTo>
                <a:lnTo>
                  <a:pt x="744321" y="46316"/>
                </a:lnTo>
                <a:lnTo>
                  <a:pt x="744321" y="62026"/>
                </a:lnTo>
                <a:lnTo>
                  <a:pt x="760044" y="62026"/>
                </a:lnTo>
                <a:lnTo>
                  <a:pt x="760044" y="46316"/>
                </a:lnTo>
                <a:close/>
              </a:path>
              <a:path w="2016759" h="302895">
                <a:moveTo>
                  <a:pt x="760044" y="14884"/>
                </a:moveTo>
                <a:lnTo>
                  <a:pt x="752703" y="14884"/>
                </a:lnTo>
                <a:lnTo>
                  <a:pt x="749884" y="7543"/>
                </a:lnTo>
                <a:lnTo>
                  <a:pt x="735215" y="13208"/>
                </a:lnTo>
                <a:lnTo>
                  <a:pt x="740867" y="27876"/>
                </a:lnTo>
                <a:lnTo>
                  <a:pt x="744321" y="26543"/>
                </a:lnTo>
                <a:lnTo>
                  <a:pt x="744321" y="30594"/>
                </a:lnTo>
                <a:lnTo>
                  <a:pt x="760044" y="30594"/>
                </a:lnTo>
                <a:lnTo>
                  <a:pt x="760044" y="14884"/>
                </a:lnTo>
                <a:close/>
              </a:path>
              <a:path w="2016759" h="302895">
                <a:moveTo>
                  <a:pt x="787285" y="211759"/>
                </a:moveTo>
                <a:lnTo>
                  <a:pt x="785393" y="207149"/>
                </a:lnTo>
                <a:lnTo>
                  <a:pt x="777430" y="203796"/>
                </a:lnTo>
                <a:lnTo>
                  <a:pt x="772820" y="205778"/>
                </a:lnTo>
                <a:lnTo>
                  <a:pt x="760044" y="236423"/>
                </a:lnTo>
                <a:lnTo>
                  <a:pt x="760044" y="234911"/>
                </a:lnTo>
                <a:lnTo>
                  <a:pt x="754126" y="234911"/>
                </a:lnTo>
                <a:lnTo>
                  <a:pt x="754126" y="250621"/>
                </a:lnTo>
                <a:lnTo>
                  <a:pt x="752182" y="255282"/>
                </a:lnTo>
                <a:lnTo>
                  <a:pt x="750239" y="250621"/>
                </a:lnTo>
                <a:lnTo>
                  <a:pt x="754126" y="250621"/>
                </a:lnTo>
                <a:lnTo>
                  <a:pt x="754126" y="234911"/>
                </a:lnTo>
                <a:lnTo>
                  <a:pt x="744321" y="234911"/>
                </a:lnTo>
                <a:lnTo>
                  <a:pt x="744321" y="236423"/>
                </a:lnTo>
                <a:lnTo>
                  <a:pt x="731545" y="205778"/>
                </a:lnTo>
                <a:lnTo>
                  <a:pt x="726935" y="203796"/>
                </a:lnTo>
                <a:lnTo>
                  <a:pt x="718972" y="207149"/>
                </a:lnTo>
                <a:lnTo>
                  <a:pt x="717080" y="211759"/>
                </a:lnTo>
                <a:lnTo>
                  <a:pt x="751395" y="294246"/>
                </a:lnTo>
                <a:lnTo>
                  <a:pt x="736473" y="279996"/>
                </a:lnTo>
                <a:lnTo>
                  <a:pt x="689838" y="235534"/>
                </a:lnTo>
                <a:lnTo>
                  <a:pt x="686701" y="232498"/>
                </a:lnTo>
                <a:lnTo>
                  <a:pt x="681672" y="232600"/>
                </a:lnTo>
                <a:lnTo>
                  <a:pt x="678738" y="235750"/>
                </a:lnTo>
                <a:lnTo>
                  <a:pt x="675703" y="238887"/>
                </a:lnTo>
                <a:lnTo>
                  <a:pt x="675805" y="243916"/>
                </a:lnTo>
                <a:lnTo>
                  <a:pt x="678942" y="246849"/>
                </a:lnTo>
                <a:lnTo>
                  <a:pt x="699935" y="266865"/>
                </a:lnTo>
                <a:lnTo>
                  <a:pt x="401345" y="152107"/>
                </a:lnTo>
                <a:lnTo>
                  <a:pt x="397941" y="143230"/>
                </a:lnTo>
                <a:lnTo>
                  <a:pt x="388137" y="147027"/>
                </a:lnTo>
                <a:lnTo>
                  <a:pt x="5664" y="0"/>
                </a:lnTo>
                <a:lnTo>
                  <a:pt x="0" y="14668"/>
                </a:lnTo>
                <a:lnTo>
                  <a:pt x="366280" y="155448"/>
                </a:lnTo>
                <a:lnTo>
                  <a:pt x="353936" y="160210"/>
                </a:lnTo>
                <a:lnTo>
                  <a:pt x="359587" y="174764"/>
                </a:lnTo>
                <a:lnTo>
                  <a:pt x="374256" y="169214"/>
                </a:lnTo>
                <a:lnTo>
                  <a:pt x="369404" y="156654"/>
                </a:lnTo>
                <a:lnTo>
                  <a:pt x="694207" y="281470"/>
                </a:lnTo>
                <a:lnTo>
                  <a:pt x="665848" y="282257"/>
                </a:lnTo>
                <a:lnTo>
                  <a:pt x="661035" y="282371"/>
                </a:lnTo>
                <a:lnTo>
                  <a:pt x="657682" y="285940"/>
                </a:lnTo>
                <a:lnTo>
                  <a:pt x="657885" y="294627"/>
                </a:lnTo>
                <a:lnTo>
                  <a:pt x="661555" y="298094"/>
                </a:lnTo>
                <a:lnTo>
                  <a:pt x="751967" y="295605"/>
                </a:lnTo>
                <a:lnTo>
                  <a:pt x="752182" y="296100"/>
                </a:lnTo>
                <a:lnTo>
                  <a:pt x="752386" y="295592"/>
                </a:lnTo>
                <a:lnTo>
                  <a:pt x="752817" y="295579"/>
                </a:lnTo>
                <a:lnTo>
                  <a:pt x="752513" y="295300"/>
                </a:lnTo>
                <a:lnTo>
                  <a:pt x="787285" y="211759"/>
                </a:lnTo>
                <a:close/>
              </a:path>
              <a:path w="2016759" h="302895">
                <a:moveTo>
                  <a:pt x="2016404" y="210921"/>
                </a:moveTo>
                <a:lnTo>
                  <a:pt x="2014410" y="206311"/>
                </a:lnTo>
                <a:lnTo>
                  <a:pt x="2010422" y="204635"/>
                </a:lnTo>
                <a:lnTo>
                  <a:pt x="2006346" y="203060"/>
                </a:lnTo>
                <a:lnTo>
                  <a:pt x="2001735" y="204939"/>
                </a:lnTo>
                <a:lnTo>
                  <a:pt x="2000161" y="209029"/>
                </a:lnTo>
                <a:lnTo>
                  <a:pt x="1989785" y="234619"/>
                </a:lnTo>
                <a:lnTo>
                  <a:pt x="1989378" y="235623"/>
                </a:lnTo>
                <a:lnTo>
                  <a:pt x="1987169" y="19812"/>
                </a:lnTo>
                <a:lnTo>
                  <a:pt x="1971446" y="20015"/>
                </a:lnTo>
                <a:lnTo>
                  <a:pt x="1973668" y="236131"/>
                </a:lnTo>
                <a:lnTo>
                  <a:pt x="1962226" y="209448"/>
                </a:lnTo>
                <a:lnTo>
                  <a:pt x="1960549" y="205359"/>
                </a:lnTo>
                <a:lnTo>
                  <a:pt x="1955939" y="203581"/>
                </a:lnTo>
                <a:lnTo>
                  <a:pt x="1947976" y="206933"/>
                </a:lnTo>
                <a:lnTo>
                  <a:pt x="1946097" y="211645"/>
                </a:lnTo>
                <a:lnTo>
                  <a:pt x="1947875" y="215633"/>
                </a:lnTo>
                <a:lnTo>
                  <a:pt x="1982038" y="295465"/>
                </a:lnTo>
                <a:lnTo>
                  <a:pt x="2014728" y="214896"/>
                </a:lnTo>
                <a:lnTo>
                  <a:pt x="2016404" y="210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99184" y="4619078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459433" y="4265695"/>
          <a:ext cx="635000" cy="1711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9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64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428365" y="4260665"/>
          <a:ext cx="764540" cy="169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0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6">
                <a:tc>
                  <a:txBody>
                    <a:bodyPr/>
                    <a:lstStyle/>
                    <a:p>
                      <a:pPr marL="198755">
                        <a:lnSpc>
                          <a:spcPts val="154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9185833" y="3625938"/>
            <a:ext cx="636270" cy="34607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9188138" y="4269466"/>
          <a:ext cx="763270" cy="169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8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4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6">
                <a:tc>
                  <a:txBody>
                    <a:bodyPr/>
                    <a:lstStyle/>
                    <a:p>
                      <a:pPr marL="198755">
                        <a:lnSpc>
                          <a:spcPts val="1739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object 65"/>
          <p:cNvSpPr/>
          <p:nvPr/>
        </p:nvSpPr>
        <p:spPr>
          <a:xfrm>
            <a:off x="9474489" y="3972115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8" y="213635"/>
                </a:lnTo>
                <a:lnTo>
                  <a:pt x="64227" y="212064"/>
                </a:lnTo>
                <a:lnTo>
                  <a:pt x="60140" y="210492"/>
                </a:lnTo>
                <a:lnTo>
                  <a:pt x="55635" y="212483"/>
                </a:lnTo>
                <a:lnTo>
                  <a:pt x="44529" y="241011"/>
                </a:lnTo>
                <a:lnTo>
                  <a:pt x="44529" y="282682"/>
                </a:lnTo>
                <a:lnTo>
                  <a:pt x="28813" y="282996"/>
                </a:lnTo>
                <a:lnTo>
                  <a:pt x="27899" y="243876"/>
                </a:lnTo>
                <a:lnTo>
                  <a:pt x="16135" y="217407"/>
                </a:lnTo>
                <a:lnTo>
                  <a:pt x="14458" y="213426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6"/>
                </a:moveTo>
                <a:lnTo>
                  <a:pt x="28813" y="282996"/>
                </a:lnTo>
                <a:lnTo>
                  <a:pt x="44529" y="282682"/>
                </a:lnTo>
                <a:lnTo>
                  <a:pt x="43795" y="251273"/>
                </a:lnTo>
                <a:lnTo>
                  <a:pt x="43795" y="279643"/>
                </a:lnTo>
                <a:lnTo>
                  <a:pt x="29336" y="279958"/>
                </a:lnTo>
                <a:lnTo>
                  <a:pt x="29336" y="247111"/>
                </a:lnTo>
                <a:lnTo>
                  <a:pt x="27899" y="243876"/>
                </a:lnTo>
                <a:close/>
              </a:path>
              <a:path w="70484" h="303529">
                <a:moveTo>
                  <a:pt x="43611" y="243365"/>
                </a:moveTo>
                <a:lnTo>
                  <a:pt x="44529" y="282682"/>
                </a:lnTo>
                <a:lnTo>
                  <a:pt x="44529" y="241011"/>
                </a:lnTo>
                <a:lnTo>
                  <a:pt x="43611" y="243365"/>
                </a:lnTo>
                <a:close/>
              </a:path>
              <a:path w="70484" h="303529">
                <a:moveTo>
                  <a:pt x="29336" y="279958"/>
                </a:moveTo>
                <a:lnTo>
                  <a:pt x="43795" y="279643"/>
                </a:lnTo>
                <a:lnTo>
                  <a:pt x="36160" y="262465"/>
                </a:lnTo>
                <a:lnTo>
                  <a:pt x="29336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3"/>
                </a:lnTo>
                <a:lnTo>
                  <a:pt x="43795" y="251273"/>
                </a:lnTo>
                <a:lnTo>
                  <a:pt x="43611" y="243365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6"/>
                </a:lnTo>
                <a:lnTo>
                  <a:pt x="36160" y="262465"/>
                </a:lnTo>
                <a:lnTo>
                  <a:pt x="43611" y="243365"/>
                </a:lnTo>
                <a:lnTo>
                  <a:pt x="37928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6" y="247111"/>
                </a:moveTo>
                <a:lnTo>
                  <a:pt x="29336" y="279958"/>
                </a:lnTo>
                <a:lnTo>
                  <a:pt x="36160" y="262465"/>
                </a:lnTo>
                <a:lnTo>
                  <a:pt x="29336" y="247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249591" y="3639769"/>
            <a:ext cx="636270" cy="347345"/>
          </a:xfrm>
          <a:prstGeom prst="rect">
            <a:avLst/>
          </a:prstGeom>
          <a:solidFill>
            <a:srgbClr val="E2EFDA"/>
          </a:solidFill>
          <a:ln w="10477">
            <a:solidFill>
              <a:srgbClr val="00B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50" b="1" spc="-20" dirty="0">
                <a:latin typeface="Calibri"/>
                <a:cs typeface="Calibri"/>
              </a:rPr>
              <a:t>TC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251896" y="4284554"/>
          <a:ext cx="754380" cy="170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5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7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03">
                <a:tc>
                  <a:txBody>
                    <a:bodyPr/>
                    <a:lstStyle/>
                    <a:p>
                      <a:pPr marL="198120">
                        <a:lnSpc>
                          <a:spcPts val="1750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7538246" y="3987203"/>
            <a:ext cx="70485" cy="303530"/>
          </a:xfrm>
          <a:custGeom>
            <a:avLst/>
            <a:gdLst/>
            <a:ahLst/>
            <a:cxnLst/>
            <a:rect l="l" t="t" r="r" b="b"/>
            <a:pathLst>
              <a:path w="70484" h="303529">
                <a:moveTo>
                  <a:pt x="0" y="219817"/>
                </a:moveTo>
                <a:lnTo>
                  <a:pt x="37090" y="303218"/>
                </a:lnTo>
                <a:lnTo>
                  <a:pt x="70304" y="218141"/>
                </a:lnTo>
                <a:lnTo>
                  <a:pt x="68209" y="213636"/>
                </a:lnTo>
                <a:lnTo>
                  <a:pt x="64227" y="212064"/>
                </a:lnTo>
                <a:lnTo>
                  <a:pt x="60142" y="210493"/>
                </a:lnTo>
                <a:lnTo>
                  <a:pt x="55636" y="212483"/>
                </a:lnTo>
                <a:lnTo>
                  <a:pt x="44530" y="241011"/>
                </a:lnTo>
                <a:lnTo>
                  <a:pt x="44530" y="282682"/>
                </a:lnTo>
                <a:lnTo>
                  <a:pt x="28813" y="282997"/>
                </a:lnTo>
                <a:lnTo>
                  <a:pt x="27899" y="243878"/>
                </a:lnTo>
                <a:lnTo>
                  <a:pt x="16135" y="217408"/>
                </a:lnTo>
                <a:lnTo>
                  <a:pt x="14458" y="213427"/>
                </a:lnTo>
                <a:lnTo>
                  <a:pt x="9744" y="211645"/>
                </a:lnTo>
                <a:lnTo>
                  <a:pt x="1781" y="215207"/>
                </a:lnTo>
                <a:lnTo>
                  <a:pt x="0" y="219817"/>
                </a:lnTo>
                <a:close/>
              </a:path>
              <a:path w="70484" h="303529">
                <a:moveTo>
                  <a:pt x="27899" y="243878"/>
                </a:moveTo>
                <a:lnTo>
                  <a:pt x="28813" y="282997"/>
                </a:lnTo>
                <a:lnTo>
                  <a:pt x="44530" y="282682"/>
                </a:lnTo>
                <a:lnTo>
                  <a:pt x="43795" y="251243"/>
                </a:lnTo>
                <a:lnTo>
                  <a:pt x="43795" y="279645"/>
                </a:lnTo>
                <a:lnTo>
                  <a:pt x="29337" y="279958"/>
                </a:lnTo>
                <a:lnTo>
                  <a:pt x="29337" y="247112"/>
                </a:lnTo>
                <a:lnTo>
                  <a:pt x="27899" y="243878"/>
                </a:lnTo>
                <a:close/>
              </a:path>
              <a:path w="70484" h="303529">
                <a:moveTo>
                  <a:pt x="43611" y="243364"/>
                </a:moveTo>
                <a:lnTo>
                  <a:pt x="44530" y="282682"/>
                </a:lnTo>
                <a:lnTo>
                  <a:pt x="44530" y="241011"/>
                </a:lnTo>
                <a:lnTo>
                  <a:pt x="43611" y="243364"/>
                </a:lnTo>
                <a:close/>
              </a:path>
              <a:path w="70484" h="303529">
                <a:moveTo>
                  <a:pt x="29337" y="279958"/>
                </a:moveTo>
                <a:lnTo>
                  <a:pt x="43795" y="279645"/>
                </a:lnTo>
                <a:lnTo>
                  <a:pt x="36160" y="262465"/>
                </a:lnTo>
                <a:lnTo>
                  <a:pt x="29337" y="279958"/>
                </a:lnTo>
                <a:close/>
              </a:path>
              <a:path w="70484" h="303529">
                <a:moveTo>
                  <a:pt x="36160" y="262465"/>
                </a:moveTo>
                <a:lnTo>
                  <a:pt x="43795" y="279645"/>
                </a:lnTo>
                <a:lnTo>
                  <a:pt x="43795" y="251243"/>
                </a:lnTo>
                <a:lnTo>
                  <a:pt x="43611" y="243364"/>
                </a:lnTo>
                <a:lnTo>
                  <a:pt x="36160" y="262465"/>
                </a:lnTo>
                <a:close/>
              </a:path>
              <a:path w="70484" h="303529">
                <a:moveTo>
                  <a:pt x="22212" y="419"/>
                </a:moveTo>
                <a:lnTo>
                  <a:pt x="27899" y="243878"/>
                </a:lnTo>
                <a:lnTo>
                  <a:pt x="36160" y="262465"/>
                </a:lnTo>
                <a:lnTo>
                  <a:pt x="43611" y="243364"/>
                </a:lnTo>
                <a:lnTo>
                  <a:pt x="37929" y="0"/>
                </a:lnTo>
                <a:lnTo>
                  <a:pt x="22212" y="419"/>
                </a:lnTo>
                <a:close/>
              </a:path>
              <a:path w="70484" h="303529">
                <a:moveTo>
                  <a:pt x="29337" y="247112"/>
                </a:moveTo>
                <a:lnTo>
                  <a:pt x="29337" y="279958"/>
                </a:lnTo>
                <a:lnTo>
                  <a:pt x="36160" y="262465"/>
                </a:lnTo>
                <a:lnTo>
                  <a:pt x="29337" y="247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922407" y="3484219"/>
            <a:ext cx="26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96974" y="3503853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05132" y="4549927"/>
            <a:ext cx="26479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Calibri"/>
                <a:cs typeface="Calibri"/>
              </a:rPr>
              <a:t>…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192439" y="4260665"/>
          <a:ext cx="755014" cy="1716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8"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b="1" spc="-20" dirty="0">
                          <a:latin typeface="Calibri"/>
                          <a:cs typeface="Calibri"/>
                        </a:rPr>
                        <a:t>TC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5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02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197485">
                        <a:lnSpc>
                          <a:spcPts val="1764"/>
                        </a:lnSpc>
                      </a:pPr>
                      <a:r>
                        <a:rPr sz="2650" b="1" dirty="0">
                          <a:latin typeface="Calibri"/>
                          <a:cs typeface="Calibri"/>
                        </a:rPr>
                        <a:t>…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14"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spc="15" dirty="0">
                          <a:latin typeface="Calibri"/>
                          <a:cs typeface="Calibri"/>
                        </a:rPr>
                        <a:t>OC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B050"/>
                      </a:solidFill>
                      <a:prstDash val="solid"/>
                    </a:lnL>
                    <a:lnR w="12700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7568317" y="3264359"/>
            <a:ext cx="1936750" cy="392430"/>
            <a:chOff x="7568317" y="3264359"/>
            <a:chExt cx="1936750" cy="392430"/>
          </a:xfrm>
        </p:grpSpPr>
        <p:sp>
          <p:nvSpPr>
            <p:cNvPr id="74" name="object 74"/>
            <p:cNvSpPr/>
            <p:nvPr/>
          </p:nvSpPr>
          <p:spPr>
            <a:xfrm>
              <a:off x="7568311" y="3264369"/>
              <a:ext cx="1936750" cy="377825"/>
            </a:xfrm>
            <a:custGeom>
              <a:avLst/>
              <a:gdLst/>
              <a:ahLst/>
              <a:cxnLst/>
              <a:rect l="l" t="t" r="r" b="b"/>
              <a:pathLst>
                <a:path w="1936750" h="377825">
                  <a:moveTo>
                    <a:pt x="61925" y="325107"/>
                  </a:moveTo>
                  <a:lnTo>
                    <a:pt x="50812" y="314109"/>
                  </a:lnTo>
                  <a:lnTo>
                    <a:pt x="39712" y="325221"/>
                  </a:lnTo>
                  <a:lnTo>
                    <a:pt x="50812" y="336321"/>
                  </a:lnTo>
                  <a:lnTo>
                    <a:pt x="61925" y="325107"/>
                  </a:lnTo>
                  <a:close/>
                </a:path>
                <a:path w="1936750" h="377825">
                  <a:moveTo>
                    <a:pt x="84137" y="302895"/>
                  </a:moveTo>
                  <a:lnTo>
                    <a:pt x="72923" y="291795"/>
                  </a:lnTo>
                  <a:lnTo>
                    <a:pt x="61823" y="302895"/>
                  </a:lnTo>
                  <a:lnTo>
                    <a:pt x="73025" y="314007"/>
                  </a:lnTo>
                  <a:lnTo>
                    <a:pt x="84137" y="302895"/>
                  </a:lnTo>
                  <a:close/>
                </a:path>
                <a:path w="1936750" h="377825">
                  <a:moveTo>
                    <a:pt x="86233" y="336638"/>
                  </a:moveTo>
                  <a:lnTo>
                    <a:pt x="82880" y="328676"/>
                  </a:lnTo>
                  <a:lnTo>
                    <a:pt x="78270" y="326783"/>
                  </a:lnTo>
                  <a:lnTo>
                    <a:pt x="74282" y="328358"/>
                  </a:lnTo>
                  <a:lnTo>
                    <a:pt x="39712" y="342773"/>
                  </a:lnTo>
                  <a:lnTo>
                    <a:pt x="36423" y="344144"/>
                  </a:lnTo>
                  <a:lnTo>
                    <a:pt x="31940" y="339661"/>
                  </a:lnTo>
                  <a:lnTo>
                    <a:pt x="49136" y="297662"/>
                  </a:lnTo>
                  <a:lnTo>
                    <a:pt x="47155" y="293052"/>
                  </a:lnTo>
                  <a:lnTo>
                    <a:pt x="43167" y="291477"/>
                  </a:lnTo>
                  <a:lnTo>
                    <a:pt x="39077" y="289801"/>
                  </a:lnTo>
                  <a:lnTo>
                    <a:pt x="34582" y="291693"/>
                  </a:lnTo>
                  <a:lnTo>
                    <a:pt x="17500" y="333451"/>
                  </a:lnTo>
                  <a:lnTo>
                    <a:pt x="11417" y="348310"/>
                  </a:lnTo>
                  <a:lnTo>
                    <a:pt x="0" y="376237"/>
                  </a:lnTo>
                  <a:lnTo>
                    <a:pt x="80365" y="342925"/>
                  </a:lnTo>
                  <a:lnTo>
                    <a:pt x="84340" y="341249"/>
                  </a:lnTo>
                  <a:lnTo>
                    <a:pt x="86233" y="336638"/>
                  </a:lnTo>
                  <a:close/>
                </a:path>
                <a:path w="1936750" h="377825">
                  <a:moveTo>
                    <a:pt x="106248" y="280581"/>
                  </a:moveTo>
                  <a:lnTo>
                    <a:pt x="95135" y="269481"/>
                  </a:lnTo>
                  <a:lnTo>
                    <a:pt x="84035" y="280682"/>
                  </a:lnTo>
                  <a:lnTo>
                    <a:pt x="95135" y="291693"/>
                  </a:lnTo>
                  <a:lnTo>
                    <a:pt x="106248" y="280581"/>
                  </a:lnTo>
                  <a:close/>
                </a:path>
                <a:path w="1936750" h="377825">
                  <a:moveTo>
                    <a:pt x="128460" y="258267"/>
                  </a:moveTo>
                  <a:lnTo>
                    <a:pt x="117246" y="247269"/>
                  </a:lnTo>
                  <a:lnTo>
                    <a:pt x="106248" y="258368"/>
                  </a:lnTo>
                  <a:lnTo>
                    <a:pt x="117348" y="269481"/>
                  </a:lnTo>
                  <a:lnTo>
                    <a:pt x="128460" y="258267"/>
                  </a:lnTo>
                  <a:close/>
                </a:path>
                <a:path w="1936750" h="377825">
                  <a:moveTo>
                    <a:pt x="150558" y="236054"/>
                  </a:moveTo>
                  <a:lnTo>
                    <a:pt x="139458" y="224942"/>
                  </a:lnTo>
                  <a:lnTo>
                    <a:pt x="128346" y="236054"/>
                  </a:lnTo>
                  <a:lnTo>
                    <a:pt x="139458" y="247154"/>
                  </a:lnTo>
                  <a:lnTo>
                    <a:pt x="150558" y="236054"/>
                  </a:lnTo>
                  <a:close/>
                </a:path>
                <a:path w="1936750" h="377825">
                  <a:moveTo>
                    <a:pt x="172770" y="213741"/>
                  </a:moveTo>
                  <a:lnTo>
                    <a:pt x="161671" y="202628"/>
                  </a:lnTo>
                  <a:lnTo>
                    <a:pt x="150558" y="213842"/>
                  </a:lnTo>
                  <a:lnTo>
                    <a:pt x="161671" y="224840"/>
                  </a:lnTo>
                  <a:lnTo>
                    <a:pt x="172770" y="213741"/>
                  </a:lnTo>
                  <a:close/>
                </a:path>
                <a:path w="1936750" h="377825">
                  <a:moveTo>
                    <a:pt x="194881" y="191414"/>
                  </a:moveTo>
                  <a:lnTo>
                    <a:pt x="183781" y="180416"/>
                  </a:lnTo>
                  <a:lnTo>
                    <a:pt x="172669" y="191528"/>
                  </a:lnTo>
                  <a:lnTo>
                    <a:pt x="183883" y="202628"/>
                  </a:lnTo>
                  <a:lnTo>
                    <a:pt x="194881" y="191414"/>
                  </a:lnTo>
                  <a:close/>
                </a:path>
                <a:path w="1936750" h="377825">
                  <a:moveTo>
                    <a:pt x="217093" y="169202"/>
                  </a:moveTo>
                  <a:lnTo>
                    <a:pt x="205994" y="158102"/>
                  </a:lnTo>
                  <a:lnTo>
                    <a:pt x="194881" y="169202"/>
                  </a:lnTo>
                  <a:lnTo>
                    <a:pt x="205994" y="180314"/>
                  </a:lnTo>
                  <a:lnTo>
                    <a:pt x="217093" y="169202"/>
                  </a:lnTo>
                  <a:close/>
                </a:path>
                <a:path w="1936750" h="377825">
                  <a:moveTo>
                    <a:pt x="239306" y="146888"/>
                  </a:moveTo>
                  <a:lnTo>
                    <a:pt x="228092" y="135788"/>
                  </a:lnTo>
                  <a:lnTo>
                    <a:pt x="216992" y="146989"/>
                  </a:lnTo>
                  <a:lnTo>
                    <a:pt x="228206" y="158000"/>
                  </a:lnTo>
                  <a:lnTo>
                    <a:pt x="239306" y="146888"/>
                  </a:lnTo>
                  <a:close/>
                </a:path>
                <a:path w="1936750" h="377825">
                  <a:moveTo>
                    <a:pt x="261416" y="124574"/>
                  </a:moveTo>
                  <a:lnTo>
                    <a:pt x="250304" y="113461"/>
                  </a:lnTo>
                  <a:lnTo>
                    <a:pt x="239204" y="124675"/>
                  </a:lnTo>
                  <a:lnTo>
                    <a:pt x="250304" y="135788"/>
                  </a:lnTo>
                  <a:lnTo>
                    <a:pt x="261416" y="124574"/>
                  </a:lnTo>
                  <a:close/>
                </a:path>
                <a:path w="1936750" h="377825">
                  <a:moveTo>
                    <a:pt x="283629" y="102362"/>
                  </a:moveTo>
                  <a:lnTo>
                    <a:pt x="272415" y="91249"/>
                  </a:lnTo>
                  <a:lnTo>
                    <a:pt x="261416" y="102362"/>
                  </a:lnTo>
                  <a:lnTo>
                    <a:pt x="272516" y="113461"/>
                  </a:lnTo>
                  <a:lnTo>
                    <a:pt x="283629" y="102362"/>
                  </a:lnTo>
                  <a:close/>
                </a:path>
                <a:path w="1936750" h="377825">
                  <a:moveTo>
                    <a:pt x="305739" y="80048"/>
                  </a:moveTo>
                  <a:lnTo>
                    <a:pt x="294627" y="68935"/>
                  </a:lnTo>
                  <a:lnTo>
                    <a:pt x="283527" y="80048"/>
                  </a:lnTo>
                  <a:lnTo>
                    <a:pt x="294728" y="91147"/>
                  </a:lnTo>
                  <a:lnTo>
                    <a:pt x="305739" y="80048"/>
                  </a:lnTo>
                  <a:close/>
                </a:path>
                <a:path w="1936750" h="377825">
                  <a:moveTo>
                    <a:pt x="327952" y="57721"/>
                  </a:moveTo>
                  <a:lnTo>
                    <a:pt x="316839" y="46621"/>
                  </a:lnTo>
                  <a:lnTo>
                    <a:pt x="305739" y="57835"/>
                  </a:lnTo>
                  <a:lnTo>
                    <a:pt x="316839" y="68935"/>
                  </a:lnTo>
                  <a:lnTo>
                    <a:pt x="327952" y="57721"/>
                  </a:lnTo>
                  <a:close/>
                </a:path>
                <a:path w="1936750" h="377825">
                  <a:moveTo>
                    <a:pt x="350164" y="35509"/>
                  </a:moveTo>
                  <a:lnTo>
                    <a:pt x="338950" y="24409"/>
                  </a:lnTo>
                  <a:lnTo>
                    <a:pt x="327837" y="35509"/>
                  </a:lnTo>
                  <a:lnTo>
                    <a:pt x="339051" y="46621"/>
                  </a:lnTo>
                  <a:lnTo>
                    <a:pt x="350164" y="35509"/>
                  </a:lnTo>
                  <a:close/>
                </a:path>
                <a:path w="1936750" h="377825">
                  <a:moveTo>
                    <a:pt x="384213" y="3454"/>
                  </a:moveTo>
                  <a:lnTo>
                    <a:pt x="368808" y="0"/>
                  </a:lnTo>
                  <a:lnTo>
                    <a:pt x="367004" y="7950"/>
                  </a:lnTo>
                  <a:lnTo>
                    <a:pt x="361162" y="2095"/>
                  </a:lnTo>
                  <a:lnTo>
                    <a:pt x="350050" y="13195"/>
                  </a:lnTo>
                  <a:lnTo>
                    <a:pt x="361162" y="24307"/>
                  </a:lnTo>
                  <a:lnTo>
                    <a:pt x="369277" y="16179"/>
                  </a:lnTo>
                  <a:lnTo>
                    <a:pt x="380758" y="18745"/>
                  </a:lnTo>
                  <a:lnTo>
                    <a:pt x="384213" y="3454"/>
                  </a:lnTo>
                  <a:close/>
                </a:path>
                <a:path w="1936750" h="377825">
                  <a:moveTo>
                    <a:pt x="414807" y="10363"/>
                  </a:moveTo>
                  <a:lnTo>
                    <a:pt x="399503" y="6908"/>
                  </a:lnTo>
                  <a:lnTo>
                    <a:pt x="396049" y="22212"/>
                  </a:lnTo>
                  <a:lnTo>
                    <a:pt x="411353" y="25666"/>
                  </a:lnTo>
                  <a:lnTo>
                    <a:pt x="414807" y="10363"/>
                  </a:lnTo>
                  <a:close/>
                </a:path>
                <a:path w="1936750" h="377825">
                  <a:moveTo>
                    <a:pt x="445503" y="17284"/>
                  </a:moveTo>
                  <a:lnTo>
                    <a:pt x="430212" y="13830"/>
                  </a:lnTo>
                  <a:lnTo>
                    <a:pt x="426745" y="29121"/>
                  </a:lnTo>
                  <a:lnTo>
                    <a:pt x="442048" y="32575"/>
                  </a:lnTo>
                  <a:lnTo>
                    <a:pt x="445503" y="17284"/>
                  </a:lnTo>
                  <a:close/>
                </a:path>
                <a:path w="1936750" h="377825">
                  <a:moveTo>
                    <a:pt x="476199" y="24193"/>
                  </a:moveTo>
                  <a:lnTo>
                    <a:pt x="460806" y="20739"/>
                  </a:lnTo>
                  <a:lnTo>
                    <a:pt x="457339" y="36042"/>
                  </a:lnTo>
                  <a:lnTo>
                    <a:pt x="472744" y="39497"/>
                  </a:lnTo>
                  <a:lnTo>
                    <a:pt x="476199" y="24193"/>
                  </a:lnTo>
                  <a:close/>
                </a:path>
                <a:path w="1936750" h="377825">
                  <a:moveTo>
                    <a:pt x="506793" y="31115"/>
                  </a:moveTo>
                  <a:lnTo>
                    <a:pt x="491502" y="27660"/>
                  </a:lnTo>
                  <a:lnTo>
                    <a:pt x="488048" y="42951"/>
                  </a:lnTo>
                  <a:lnTo>
                    <a:pt x="503339" y="46405"/>
                  </a:lnTo>
                  <a:lnTo>
                    <a:pt x="506793" y="31115"/>
                  </a:lnTo>
                  <a:close/>
                </a:path>
                <a:path w="1936750" h="377825">
                  <a:moveTo>
                    <a:pt x="537502" y="38023"/>
                  </a:moveTo>
                  <a:lnTo>
                    <a:pt x="522198" y="34569"/>
                  </a:lnTo>
                  <a:lnTo>
                    <a:pt x="518744" y="49872"/>
                  </a:lnTo>
                  <a:lnTo>
                    <a:pt x="534035" y="53327"/>
                  </a:lnTo>
                  <a:lnTo>
                    <a:pt x="537502" y="38023"/>
                  </a:lnTo>
                  <a:close/>
                </a:path>
                <a:path w="1936750" h="377825">
                  <a:moveTo>
                    <a:pt x="568198" y="44945"/>
                  </a:moveTo>
                  <a:lnTo>
                    <a:pt x="552792" y="41490"/>
                  </a:lnTo>
                  <a:lnTo>
                    <a:pt x="549338" y="56781"/>
                  </a:lnTo>
                  <a:lnTo>
                    <a:pt x="564743" y="60236"/>
                  </a:lnTo>
                  <a:lnTo>
                    <a:pt x="568198" y="44945"/>
                  </a:lnTo>
                  <a:close/>
                </a:path>
                <a:path w="1936750" h="377825">
                  <a:moveTo>
                    <a:pt x="598792" y="51854"/>
                  </a:moveTo>
                  <a:lnTo>
                    <a:pt x="583488" y="48399"/>
                  </a:lnTo>
                  <a:lnTo>
                    <a:pt x="580034" y="63703"/>
                  </a:lnTo>
                  <a:lnTo>
                    <a:pt x="595337" y="67157"/>
                  </a:lnTo>
                  <a:lnTo>
                    <a:pt x="598792" y="51854"/>
                  </a:lnTo>
                  <a:close/>
                </a:path>
                <a:path w="1936750" h="377825">
                  <a:moveTo>
                    <a:pt x="629488" y="58775"/>
                  </a:moveTo>
                  <a:lnTo>
                    <a:pt x="614197" y="55321"/>
                  </a:lnTo>
                  <a:lnTo>
                    <a:pt x="610730" y="70612"/>
                  </a:lnTo>
                  <a:lnTo>
                    <a:pt x="626033" y="74066"/>
                  </a:lnTo>
                  <a:lnTo>
                    <a:pt x="629488" y="58775"/>
                  </a:lnTo>
                  <a:close/>
                </a:path>
                <a:path w="1936750" h="377825">
                  <a:moveTo>
                    <a:pt x="660184" y="65684"/>
                  </a:moveTo>
                  <a:lnTo>
                    <a:pt x="644791" y="62230"/>
                  </a:lnTo>
                  <a:lnTo>
                    <a:pt x="641324" y="77533"/>
                  </a:lnTo>
                  <a:lnTo>
                    <a:pt x="656729" y="80987"/>
                  </a:lnTo>
                  <a:lnTo>
                    <a:pt x="660184" y="65684"/>
                  </a:lnTo>
                  <a:close/>
                </a:path>
                <a:path w="1936750" h="377825">
                  <a:moveTo>
                    <a:pt x="690778" y="72605"/>
                  </a:moveTo>
                  <a:lnTo>
                    <a:pt x="675487" y="69151"/>
                  </a:lnTo>
                  <a:lnTo>
                    <a:pt x="672033" y="84442"/>
                  </a:lnTo>
                  <a:lnTo>
                    <a:pt x="687324" y="87896"/>
                  </a:lnTo>
                  <a:lnTo>
                    <a:pt x="690778" y="72605"/>
                  </a:lnTo>
                  <a:close/>
                </a:path>
                <a:path w="1936750" h="377825">
                  <a:moveTo>
                    <a:pt x="721487" y="79514"/>
                  </a:moveTo>
                  <a:lnTo>
                    <a:pt x="706183" y="76060"/>
                  </a:lnTo>
                  <a:lnTo>
                    <a:pt x="702729" y="91363"/>
                  </a:lnTo>
                  <a:lnTo>
                    <a:pt x="718019" y="94818"/>
                  </a:lnTo>
                  <a:lnTo>
                    <a:pt x="721487" y="79514"/>
                  </a:lnTo>
                  <a:close/>
                </a:path>
                <a:path w="1936750" h="377825">
                  <a:moveTo>
                    <a:pt x="752182" y="86436"/>
                  </a:moveTo>
                  <a:lnTo>
                    <a:pt x="736777" y="82981"/>
                  </a:lnTo>
                  <a:lnTo>
                    <a:pt x="733323" y="98272"/>
                  </a:lnTo>
                  <a:lnTo>
                    <a:pt x="748728" y="101727"/>
                  </a:lnTo>
                  <a:lnTo>
                    <a:pt x="752182" y="86436"/>
                  </a:lnTo>
                  <a:close/>
                </a:path>
                <a:path w="1936750" h="377825">
                  <a:moveTo>
                    <a:pt x="782777" y="93345"/>
                  </a:moveTo>
                  <a:lnTo>
                    <a:pt x="767473" y="89890"/>
                  </a:lnTo>
                  <a:lnTo>
                    <a:pt x="764019" y="105194"/>
                  </a:lnTo>
                  <a:lnTo>
                    <a:pt x="779322" y="108648"/>
                  </a:lnTo>
                  <a:lnTo>
                    <a:pt x="782777" y="93345"/>
                  </a:lnTo>
                  <a:close/>
                </a:path>
                <a:path w="1936750" h="377825">
                  <a:moveTo>
                    <a:pt x="813473" y="100266"/>
                  </a:moveTo>
                  <a:lnTo>
                    <a:pt x="798182" y="96812"/>
                  </a:lnTo>
                  <a:lnTo>
                    <a:pt x="794715" y="112102"/>
                  </a:lnTo>
                  <a:lnTo>
                    <a:pt x="810018" y="115557"/>
                  </a:lnTo>
                  <a:lnTo>
                    <a:pt x="813473" y="100266"/>
                  </a:lnTo>
                  <a:close/>
                </a:path>
                <a:path w="1936750" h="377825">
                  <a:moveTo>
                    <a:pt x="844169" y="107175"/>
                  </a:moveTo>
                  <a:lnTo>
                    <a:pt x="828776" y="103720"/>
                  </a:lnTo>
                  <a:lnTo>
                    <a:pt x="825309" y="119024"/>
                  </a:lnTo>
                  <a:lnTo>
                    <a:pt x="840714" y="122478"/>
                  </a:lnTo>
                  <a:lnTo>
                    <a:pt x="844169" y="107175"/>
                  </a:lnTo>
                  <a:close/>
                </a:path>
                <a:path w="1936750" h="377825">
                  <a:moveTo>
                    <a:pt x="874763" y="114096"/>
                  </a:moveTo>
                  <a:lnTo>
                    <a:pt x="859472" y="110642"/>
                  </a:lnTo>
                  <a:lnTo>
                    <a:pt x="856018" y="125933"/>
                  </a:lnTo>
                  <a:lnTo>
                    <a:pt x="871308" y="129387"/>
                  </a:lnTo>
                  <a:lnTo>
                    <a:pt x="874763" y="114096"/>
                  </a:lnTo>
                  <a:close/>
                </a:path>
                <a:path w="1936750" h="377825">
                  <a:moveTo>
                    <a:pt x="905471" y="121005"/>
                  </a:moveTo>
                  <a:lnTo>
                    <a:pt x="890168" y="117551"/>
                  </a:lnTo>
                  <a:lnTo>
                    <a:pt x="886714" y="132854"/>
                  </a:lnTo>
                  <a:lnTo>
                    <a:pt x="902004" y="136309"/>
                  </a:lnTo>
                  <a:lnTo>
                    <a:pt x="905471" y="121005"/>
                  </a:lnTo>
                  <a:close/>
                </a:path>
                <a:path w="1936750" h="377825">
                  <a:moveTo>
                    <a:pt x="936066" y="127927"/>
                  </a:moveTo>
                  <a:lnTo>
                    <a:pt x="920762" y="124472"/>
                  </a:lnTo>
                  <a:lnTo>
                    <a:pt x="917308" y="139763"/>
                  </a:lnTo>
                  <a:lnTo>
                    <a:pt x="932599" y="143217"/>
                  </a:lnTo>
                  <a:lnTo>
                    <a:pt x="936066" y="127927"/>
                  </a:lnTo>
                  <a:close/>
                </a:path>
                <a:path w="1936750" h="377825">
                  <a:moveTo>
                    <a:pt x="966762" y="134835"/>
                  </a:moveTo>
                  <a:lnTo>
                    <a:pt x="951458" y="131381"/>
                  </a:lnTo>
                  <a:lnTo>
                    <a:pt x="948004" y="146685"/>
                  </a:lnTo>
                  <a:lnTo>
                    <a:pt x="963307" y="150139"/>
                  </a:lnTo>
                  <a:lnTo>
                    <a:pt x="966762" y="134835"/>
                  </a:lnTo>
                  <a:close/>
                </a:path>
                <a:path w="1936750" h="377825">
                  <a:moveTo>
                    <a:pt x="997458" y="141757"/>
                  </a:moveTo>
                  <a:lnTo>
                    <a:pt x="982052" y="138303"/>
                  </a:lnTo>
                  <a:lnTo>
                    <a:pt x="978598" y="153593"/>
                  </a:lnTo>
                  <a:lnTo>
                    <a:pt x="994003" y="157048"/>
                  </a:lnTo>
                  <a:lnTo>
                    <a:pt x="997458" y="141757"/>
                  </a:lnTo>
                  <a:close/>
                </a:path>
                <a:path w="1936750" h="377825">
                  <a:moveTo>
                    <a:pt x="1028052" y="148666"/>
                  </a:moveTo>
                  <a:lnTo>
                    <a:pt x="1012761" y="145211"/>
                  </a:lnTo>
                  <a:lnTo>
                    <a:pt x="1009294" y="160515"/>
                  </a:lnTo>
                  <a:lnTo>
                    <a:pt x="1024597" y="163969"/>
                  </a:lnTo>
                  <a:lnTo>
                    <a:pt x="1028052" y="148666"/>
                  </a:lnTo>
                  <a:close/>
                </a:path>
                <a:path w="1936750" h="377825">
                  <a:moveTo>
                    <a:pt x="1058748" y="155587"/>
                  </a:moveTo>
                  <a:lnTo>
                    <a:pt x="1043457" y="152133"/>
                  </a:lnTo>
                  <a:lnTo>
                    <a:pt x="1040003" y="167424"/>
                  </a:lnTo>
                  <a:lnTo>
                    <a:pt x="1055293" y="170878"/>
                  </a:lnTo>
                  <a:lnTo>
                    <a:pt x="1058748" y="155587"/>
                  </a:lnTo>
                  <a:close/>
                </a:path>
                <a:path w="1936750" h="377825">
                  <a:moveTo>
                    <a:pt x="1089456" y="162496"/>
                  </a:moveTo>
                  <a:lnTo>
                    <a:pt x="1074051" y="159042"/>
                  </a:lnTo>
                  <a:lnTo>
                    <a:pt x="1070597" y="174345"/>
                  </a:lnTo>
                  <a:lnTo>
                    <a:pt x="1085989" y="177800"/>
                  </a:lnTo>
                  <a:lnTo>
                    <a:pt x="1089456" y="162496"/>
                  </a:lnTo>
                  <a:close/>
                </a:path>
                <a:path w="1936750" h="377825">
                  <a:moveTo>
                    <a:pt x="1120051" y="169418"/>
                  </a:moveTo>
                  <a:lnTo>
                    <a:pt x="1104747" y="165963"/>
                  </a:lnTo>
                  <a:lnTo>
                    <a:pt x="1101293" y="181254"/>
                  </a:lnTo>
                  <a:lnTo>
                    <a:pt x="1116584" y="184708"/>
                  </a:lnTo>
                  <a:lnTo>
                    <a:pt x="1120051" y="169418"/>
                  </a:lnTo>
                  <a:close/>
                </a:path>
                <a:path w="1936750" h="377825">
                  <a:moveTo>
                    <a:pt x="1150747" y="176326"/>
                  </a:moveTo>
                  <a:lnTo>
                    <a:pt x="1135443" y="172872"/>
                  </a:lnTo>
                  <a:lnTo>
                    <a:pt x="1131989" y="188175"/>
                  </a:lnTo>
                  <a:lnTo>
                    <a:pt x="1147292" y="191630"/>
                  </a:lnTo>
                  <a:lnTo>
                    <a:pt x="1150747" y="176326"/>
                  </a:lnTo>
                  <a:close/>
                </a:path>
                <a:path w="1936750" h="377825">
                  <a:moveTo>
                    <a:pt x="1181442" y="183248"/>
                  </a:moveTo>
                  <a:lnTo>
                    <a:pt x="1166037" y="179793"/>
                  </a:lnTo>
                  <a:lnTo>
                    <a:pt x="1162583" y="195084"/>
                  </a:lnTo>
                  <a:lnTo>
                    <a:pt x="1177988" y="198539"/>
                  </a:lnTo>
                  <a:lnTo>
                    <a:pt x="1181442" y="183248"/>
                  </a:lnTo>
                  <a:close/>
                </a:path>
                <a:path w="1936750" h="377825">
                  <a:moveTo>
                    <a:pt x="1212037" y="190157"/>
                  </a:moveTo>
                  <a:lnTo>
                    <a:pt x="1196746" y="186702"/>
                  </a:lnTo>
                  <a:lnTo>
                    <a:pt x="1193279" y="202006"/>
                  </a:lnTo>
                  <a:lnTo>
                    <a:pt x="1208582" y="205460"/>
                  </a:lnTo>
                  <a:lnTo>
                    <a:pt x="1212037" y="190157"/>
                  </a:lnTo>
                  <a:close/>
                </a:path>
                <a:path w="1936750" h="377825">
                  <a:moveTo>
                    <a:pt x="1242733" y="197078"/>
                  </a:moveTo>
                  <a:lnTo>
                    <a:pt x="1227442" y="193624"/>
                  </a:lnTo>
                  <a:lnTo>
                    <a:pt x="1223987" y="208915"/>
                  </a:lnTo>
                  <a:lnTo>
                    <a:pt x="1239278" y="212369"/>
                  </a:lnTo>
                  <a:lnTo>
                    <a:pt x="1242733" y="197078"/>
                  </a:lnTo>
                  <a:close/>
                </a:path>
                <a:path w="1936750" h="377825">
                  <a:moveTo>
                    <a:pt x="1273441" y="203987"/>
                  </a:moveTo>
                  <a:lnTo>
                    <a:pt x="1258036" y="200533"/>
                  </a:lnTo>
                  <a:lnTo>
                    <a:pt x="1254582" y="215836"/>
                  </a:lnTo>
                  <a:lnTo>
                    <a:pt x="1269974" y="219290"/>
                  </a:lnTo>
                  <a:lnTo>
                    <a:pt x="1273441" y="203987"/>
                  </a:lnTo>
                  <a:close/>
                </a:path>
                <a:path w="1936750" h="377825">
                  <a:moveTo>
                    <a:pt x="1304036" y="210908"/>
                  </a:moveTo>
                  <a:lnTo>
                    <a:pt x="1288732" y="207454"/>
                  </a:lnTo>
                  <a:lnTo>
                    <a:pt x="1285278" y="222745"/>
                  </a:lnTo>
                  <a:lnTo>
                    <a:pt x="1300568" y="226199"/>
                  </a:lnTo>
                  <a:lnTo>
                    <a:pt x="1304036" y="210908"/>
                  </a:lnTo>
                  <a:close/>
                </a:path>
                <a:path w="1936750" h="377825">
                  <a:moveTo>
                    <a:pt x="1334731" y="217817"/>
                  </a:moveTo>
                  <a:lnTo>
                    <a:pt x="1319428" y="214363"/>
                  </a:lnTo>
                  <a:lnTo>
                    <a:pt x="1315974" y="229666"/>
                  </a:lnTo>
                  <a:lnTo>
                    <a:pt x="1331277" y="233121"/>
                  </a:lnTo>
                  <a:lnTo>
                    <a:pt x="1334731" y="217817"/>
                  </a:lnTo>
                  <a:close/>
                </a:path>
                <a:path w="1936750" h="377825">
                  <a:moveTo>
                    <a:pt x="1365427" y="224739"/>
                  </a:moveTo>
                  <a:lnTo>
                    <a:pt x="1350022" y="221284"/>
                  </a:lnTo>
                  <a:lnTo>
                    <a:pt x="1346568" y="236575"/>
                  </a:lnTo>
                  <a:lnTo>
                    <a:pt x="1361973" y="240030"/>
                  </a:lnTo>
                  <a:lnTo>
                    <a:pt x="1365427" y="224739"/>
                  </a:lnTo>
                  <a:close/>
                </a:path>
                <a:path w="1936750" h="377825">
                  <a:moveTo>
                    <a:pt x="1396022" y="231648"/>
                  </a:moveTo>
                  <a:lnTo>
                    <a:pt x="1380731" y="228193"/>
                  </a:lnTo>
                  <a:lnTo>
                    <a:pt x="1377264" y="243497"/>
                  </a:lnTo>
                  <a:lnTo>
                    <a:pt x="1392567" y="246951"/>
                  </a:lnTo>
                  <a:lnTo>
                    <a:pt x="1396022" y="231648"/>
                  </a:lnTo>
                  <a:close/>
                </a:path>
                <a:path w="1936750" h="377825">
                  <a:moveTo>
                    <a:pt x="1426718" y="238569"/>
                  </a:moveTo>
                  <a:lnTo>
                    <a:pt x="1411427" y="235115"/>
                  </a:lnTo>
                  <a:lnTo>
                    <a:pt x="1407972" y="250405"/>
                  </a:lnTo>
                  <a:lnTo>
                    <a:pt x="1423263" y="253860"/>
                  </a:lnTo>
                  <a:lnTo>
                    <a:pt x="1426718" y="238569"/>
                  </a:lnTo>
                  <a:close/>
                </a:path>
                <a:path w="1936750" h="377825">
                  <a:moveTo>
                    <a:pt x="1457426" y="245478"/>
                  </a:moveTo>
                  <a:lnTo>
                    <a:pt x="1442021" y="242023"/>
                  </a:lnTo>
                  <a:lnTo>
                    <a:pt x="1438567" y="257327"/>
                  </a:lnTo>
                  <a:lnTo>
                    <a:pt x="1453959" y="260781"/>
                  </a:lnTo>
                  <a:lnTo>
                    <a:pt x="1457426" y="245478"/>
                  </a:lnTo>
                  <a:close/>
                </a:path>
                <a:path w="1936750" h="377825">
                  <a:moveTo>
                    <a:pt x="1488020" y="252399"/>
                  </a:moveTo>
                  <a:lnTo>
                    <a:pt x="1472717" y="248945"/>
                  </a:lnTo>
                  <a:lnTo>
                    <a:pt x="1469263" y="264236"/>
                  </a:lnTo>
                  <a:lnTo>
                    <a:pt x="1484553" y="267690"/>
                  </a:lnTo>
                  <a:lnTo>
                    <a:pt x="1488020" y="252399"/>
                  </a:lnTo>
                  <a:close/>
                </a:path>
                <a:path w="1936750" h="377825">
                  <a:moveTo>
                    <a:pt x="1518716" y="259308"/>
                  </a:moveTo>
                  <a:lnTo>
                    <a:pt x="1503413" y="255854"/>
                  </a:lnTo>
                  <a:lnTo>
                    <a:pt x="1499958" y="271157"/>
                  </a:lnTo>
                  <a:lnTo>
                    <a:pt x="1515262" y="274612"/>
                  </a:lnTo>
                  <a:lnTo>
                    <a:pt x="1518716" y="259308"/>
                  </a:lnTo>
                  <a:close/>
                </a:path>
                <a:path w="1936750" h="377825">
                  <a:moveTo>
                    <a:pt x="1549311" y="266230"/>
                  </a:moveTo>
                  <a:lnTo>
                    <a:pt x="1534007" y="262775"/>
                  </a:lnTo>
                  <a:lnTo>
                    <a:pt x="1530553" y="278066"/>
                  </a:lnTo>
                  <a:lnTo>
                    <a:pt x="1545856" y="281520"/>
                  </a:lnTo>
                  <a:lnTo>
                    <a:pt x="1549311" y="266230"/>
                  </a:lnTo>
                  <a:close/>
                </a:path>
                <a:path w="1936750" h="377825">
                  <a:moveTo>
                    <a:pt x="1580007" y="273138"/>
                  </a:moveTo>
                  <a:lnTo>
                    <a:pt x="1564716" y="269684"/>
                  </a:lnTo>
                  <a:lnTo>
                    <a:pt x="1561249" y="284988"/>
                  </a:lnTo>
                  <a:lnTo>
                    <a:pt x="1576552" y="288442"/>
                  </a:lnTo>
                  <a:lnTo>
                    <a:pt x="1580007" y="273138"/>
                  </a:lnTo>
                  <a:close/>
                </a:path>
                <a:path w="1936750" h="377825">
                  <a:moveTo>
                    <a:pt x="1610702" y="280060"/>
                  </a:moveTo>
                  <a:lnTo>
                    <a:pt x="1595310" y="276606"/>
                  </a:lnTo>
                  <a:lnTo>
                    <a:pt x="1591843" y="291896"/>
                  </a:lnTo>
                  <a:lnTo>
                    <a:pt x="1607248" y="295351"/>
                  </a:lnTo>
                  <a:lnTo>
                    <a:pt x="1610702" y="280060"/>
                  </a:lnTo>
                  <a:close/>
                </a:path>
                <a:path w="1936750" h="377825">
                  <a:moveTo>
                    <a:pt x="1641297" y="286969"/>
                  </a:moveTo>
                  <a:lnTo>
                    <a:pt x="1626006" y="283514"/>
                  </a:lnTo>
                  <a:lnTo>
                    <a:pt x="1622552" y="298818"/>
                  </a:lnTo>
                  <a:lnTo>
                    <a:pt x="1637842" y="302272"/>
                  </a:lnTo>
                  <a:lnTo>
                    <a:pt x="1641297" y="286969"/>
                  </a:lnTo>
                  <a:close/>
                </a:path>
                <a:path w="1936750" h="377825">
                  <a:moveTo>
                    <a:pt x="1672005" y="293890"/>
                  </a:moveTo>
                  <a:lnTo>
                    <a:pt x="1656702" y="290436"/>
                  </a:lnTo>
                  <a:lnTo>
                    <a:pt x="1653247" y="305727"/>
                  </a:lnTo>
                  <a:lnTo>
                    <a:pt x="1668538" y="309181"/>
                  </a:lnTo>
                  <a:lnTo>
                    <a:pt x="1672005" y="293890"/>
                  </a:lnTo>
                  <a:close/>
                </a:path>
                <a:path w="1936750" h="377825">
                  <a:moveTo>
                    <a:pt x="1702701" y="300799"/>
                  </a:moveTo>
                  <a:lnTo>
                    <a:pt x="1687296" y="297345"/>
                  </a:lnTo>
                  <a:lnTo>
                    <a:pt x="1683842" y="312648"/>
                  </a:lnTo>
                  <a:lnTo>
                    <a:pt x="1699247" y="316103"/>
                  </a:lnTo>
                  <a:lnTo>
                    <a:pt x="1702701" y="300799"/>
                  </a:lnTo>
                  <a:close/>
                </a:path>
                <a:path w="1936750" h="377825">
                  <a:moveTo>
                    <a:pt x="1733296" y="307721"/>
                  </a:moveTo>
                  <a:lnTo>
                    <a:pt x="1717992" y="304266"/>
                  </a:lnTo>
                  <a:lnTo>
                    <a:pt x="1714538" y="319557"/>
                  </a:lnTo>
                  <a:lnTo>
                    <a:pt x="1729841" y="323011"/>
                  </a:lnTo>
                  <a:lnTo>
                    <a:pt x="1733296" y="307721"/>
                  </a:lnTo>
                  <a:close/>
                </a:path>
                <a:path w="1936750" h="377825">
                  <a:moveTo>
                    <a:pt x="1763991" y="314629"/>
                  </a:moveTo>
                  <a:lnTo>
                    <a:pt x="1748701" y="311175"/>
                  </a:lnTo>
                  <a:lnTo>
                    <a:pt x="1745234" y="326478"/>
                  </a:lnTo>
                  <a:lnTo>
                    <a:pt x="1760537" y="329933"/>
                  </a:lnTo>
                  <a:lnTo>
                    <a:pt x="1763991" y="314629"/>
                  </a:lnTo>
                  <a:close/>
                </a:path>
                <a:path w="1936750" h="377825">
                  <a:moveTo>
                    <a:pt x="1794687" y="321551"/>
                  </a:moveTo>
                  <a:lnTo>
                    <a:pt x="1779295" y="318096"/>
                  </a:lnTo>
                  <a:lnTo>
                    <a:pt x="1775828" y="333387"/>
                  </a:lnTo>
                  <a:lnTo>
                    <a:pt x="1791233" y="336842"/>
                  </a:lnTo>
                  <a:lnTo>
                    <a:pt x="1794687" y="321551"/>
                  </a:lnTo>
                  <a:close/>
                </a:path>
                <a:path w="1936750" h="377825">
                  <a:moveTo>
                    <a:pt x="1825282" y="328460"/>
                  </a:moveTo>
                  <a:lnTo>
                    <a:pt x="1809991" y="325005"/>
                  </a:lnTo>
                  <a:lnTo>
                    <a:pt x="1806536" y="340309"/>
                  </a:lnTo>
                  <a:lnTo>
                    <a:pt x="1821827" y="343763"/>
                  </a:lnTo>
                  <a:lnTo>
                    <a:pt x="1825282" y="328460"/>
                  </a:lnTo>
                  <a:close/>
                </a:path>
                <a:path w="1936750" h="377825">
                  <a:moveTo>
                    <a:pt x="1855990" y="335381"/>
                  </a:moveTo>
                  <a:lnTo>
                    <a:pt x="1840687" y="331927"/>
                  </a:lnTo>
                  <a:lnTo>
                    <a:pt x="1837232" y="347218"/>
                  </a:lnTo>
                  <a:lnTo>
                    <a:pt x="1852523" y="350672"/>
                  </a:lnTo>
                  <a:lnTo>
                    <a:pt x="1855990" y="335381"/>
                  </a:lnTo>
                  <a:close/>
                </a:path>
                <a:path w="1936750" h="377825">
                  <a:moveTo>
                    <a:pt x="1936661" y="361569"/>
                  </a:moveTo>
                  <a:lnTo>
                    <a:pt x="1917280" y="347827"/>
                  </a:lnTo>
                  <a:lnTo>
                    <a:pt x="1896821" y="333324"/>
                  </a:lnTo>
                  <a:lnTo>
                    <a:pt x="1896821" y="352640"/>
                  </a:lnTo>
                  <a:lnTo>
                    <a:pt x="1883841" y="354888"/>
                  </a:lnTo>
                  <a:lnTo>
                    <a:pt x="1886064" y="345033"/>
                  </a:lnTo>
                  <a:lnTo>
                    <a:pt x="1896821" y="352640"/>
                  </a:lnTo>
                  <a:lnTo>
                    <a:pt x="1896821" y="333324"/>
                  </a:lnTo>
                  <a:lnTo>
                    <a:pt x="1886686" y="326136"/>
                  </a:lnTo>
                  <a:lnTo>
                    <a:pt x="1862162" y="308762"/>
                  </a:lnTo>
                  <a:lnTo>
                    <a:pt x="1857248" y="309600"/>
                  </a:lnTo>
                  <a:lnTo>
                    <a:pt x="1852218" y="316725"/>
                  </a:lnTo>
                  <a:lnTo>
                    <a:pt x="1853057" y="321652"/>
                  </a:lnTo>
                  <a:lnTo>
                    <a:pt x="1880133" y="340829"/>
                  </a:lnTo>
                  <a:lnTo>
                    <a:pt x="1871281" y="338836"/>
                  </a:lnTo>
                  <a:lnTo>
                    <a:pt x="1867827" y="354139"/>
                  </a:lnTo>
                  <a:lnTo>
                    <a:pt x="1876704" y="356133"/>
                  </a:lnTo>
                  <a:lnTo>
                    <a:pt x="1848332" y="361048"/>
                  </a:lnTo>
                  <a:lnTo>
                    <a:pt x="1844040" y="361886"/>
                  </a:lnTo>
                  <a:lnTo>
                    <a:pt x="1841207" y="365874"/>
                  </a:lnTo>
                  <a:lnTo>
                    <a:pt x="1842681" y="374459"/>
                  </a:lnTo>
                  <a:lnTo>
                    <a:pt x="1846770" y="377291"/>
                  </a:lnTo>
                  <a:lnTo>
                    <a:pt x="1853057" y="376212"/>
                  </a:lnTo>
                  <a:lnTo>
                    <a:pt x="1936661" y="3615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68311" y="3264369"/>
              <a:ext cx="1936114" cy="392430"/>
            </a:xfrm>
            <a:custGeom>
              <a:avLst/>
              <a:gdLst/>
              <a:ahLst/>
              <a:cxnLst/>
              <a:rect l="l" t="t" r="r" b="b"/>
              <a:pathLst>
                <a:path w="1936115" h="392429">
                  <a:moveTo>
                    <a:pt x="1936038" y="361569"/>
                  </a:moveTo>
                  <a:lnTo>
                    <a:pt x="1928799" y="338797"/>
                  </a:lnTo>
                  <a:lnTo>
                    <a:pt x="1908479" y="274612"/>
                  </a:lnTo>
                  <a:lnTo>
                    <a:pt x="1904072" y="272300"/>
                  </a:lnTo>
                  <a:lnTo>
                    <a:pt x="1899881" y="273558"/>
                  </a:lnTo>
                  <a:lnTo>
                    <a:pt x="1895805" y="274929"/>
                  </a:lnTo>
                  <a:lnTo>
                    <a:pt x="1893493" y="279323"/>
                  </a:lnTo>
                  <a:lnTo>
                    <a:pt x="1903450" y="310921"/>
                  </a:lnTo>
                  <a:lnTo>
                    <a:pt x="1642973" y="2616"/>
                  </a:lnTo>
                  <a:lnTo>
                    <a:pt x="1637220" y="7467"/>
                  </a:lnTo>
                  <a:lnTo>
                    <a:pt x="1635544" y="0"/>
                  </a:lnTo>
                  <a:lnTo>
                    <a:pt x="56565" y="355460"/>
                  </a:lnTo>
                  <a:lnTo>
                    <a:pt x="83616" y="336321"/>
                  </a:lnTo>
                  <a:lnTo>
                    <a:pt x="84455" y="331393"/>
                  </a:lnTo>
                  <a:lnTo>
                    <a:pt x="79425" y="324269"/>
                  </a:lnTo>
                  <a:lnTo>
                    <a:pt x="74498" y="323430"/>
                  </a:lnTo>
                  <a:lnTo>
                    <a:pt x="18237" y="363321"/>
                  </a:lnTo>
                  <a:lnTo>
                    <a:pt x="0" y="376237"/>
                  </a:lnTo>
                  <a:lnTo>
                    <a:pt x="89903" y="391960"/>
                  </a:lnTo>
                  <a:lnTo>
                    <a:pt x="93980" y="389128"/>
                  </a:lnTo>
                  <a:lnTo>
                    <a:pt x="94716" y="384835"/>
                  </a:lnTo>
                  <a:lnTo>
                    <a:pt x="95554" y="380542"/>
                  </a:lnTo>
                  <a:lnTo>
                    <a:pt x="92621" y="376555"/>
                  </a:lnTo>
                  <a:lnTo>
                    <a:pt x="88328" y="375716"/>
                  </a:lnTo>
                  <a:lnTo>
                    <a:pt x="59994" y="370763"/>
                  </a:lnTo>
                  <a:lnTo>
                    <a:pt x="1634159" y="16383"/>
                  </a:lnTo>
                  <a:lnTo>
                    <a:pt x="1891563" y="321157"/>
                  </a:lnTo>
                  <a:lnTo>
                    <a:pt x="1861959" y="305943"/>
                  </a:lnTo>
                  <a:lnTo>
                    <a:pt x="1857248" y="307403"/>
                  </a:lnTo>
                  <a:lnTo>
                    <a:pt x="1853260" y="315163"/>
                  </a:lnTo>
                  <a:lnTo>
                    <a:pt x="1854835" y="319874"/>
                  </a:lnTo>
                  <a:lnTo>
                    <a:pt x="1936038" y="36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1" y="3296107"/>
            <a:ext cx="116395" cy="116300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361975" y="1893985"/>
            <a:ext cx="3630295" cy="158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499"/>
              </a:lnSpc>
              <a:spcBef>
                <a:spcPts val="95"/>
              </a:spcBef>
            </a:pP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Few</a:t>
            </a:r>
            <a:r>
              <a:rPr sz="19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Open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Time Servers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(GM)</a:t>
            </a:r>
            <a:r>
              <a:rPr sz="1950" i="1" spc="-2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at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the </a:t>
            </a:r>
            <a:r>
              <a:rPr sz="1950" i="1" spc="-43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top</a:t>
            </a:r>
            <a:r>
              <a:rPr sz="1950" i="1" spc="-10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of the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5" dirty="0">
                <a:solidFill>
                  <a:srgbClr val="363648"/>
                </a:solidFill>
                <a:latin typeface="Calibri"/>
                <a:cs typeface="Calibri"/>
              </a:rPr>
              <a:t>DC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363648"/>
                </a:solidFill>
                <a:latin typeface="Calibri"/>
                <a:cs typeface="Calibri"/>
              </a:rPr>
              <a:t>to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363648"/>
                </a:solidFill>
                <a:latin typeface="Calibri"/>
                <a:cs typeface="Calibri"/>
              </a:rPr>
              <a:t>discipline all</a:t>
            </a:r>
            <a:r>
              <a:rPr sz="1950" i="1" spc="-5" dirty="0">
                <a:solidFill>
                  <a:srgbClr val="363648"/>
                </a:solidFill>
                <a:latin typeface="Calibri"/>
                <a:cs typeface="Calibri"/>
              </a:rPr>
              <a:t> </a:t>
            </a:r>
            <a:r>
              <a:rPr sz="1950" i="1" spc="10" dirty="0">
                <a:solidFill>
                  <a:srgbClr val="363648"/>
                </a:solidFill>
                <a:latin typeface="Calibri"/>
                <a:cs typeface="Calibri"/>
              </a:rPr>
              <a:t>nodes</a:t>
            </a:r>
            <a:endParaRPr sz="195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955"/>
              </a:spcBef>
            </a:pPr>
            <a:r>
              <a:rPr sz="2950" b="1" spc="15" dirty="0">
                <a:solidFill>
                  <a:srgbClr val="363648"/>
                </a:solidFill>
                <a:latin typeface="Calibri"/>
                <a:cs typeface="Calibri"/>
              </a:rPr>
              <a:t>↓</a:t>
            </a:r>
            <a:endParaRPr sz="2950" dirty="0">
              <a:latin typeface="Calibri"/>
              <a:cs typeface="Calibri"/>
            </a:endParaRPr>
          </a:p>
          <a:p>
            <a:pPr marR="53975" algn="ctr">
              <a:lnSpc>
                <a:spcPct val="100000"/>
              </a:lnSpc>
              <a:spcBef>
                <a:spcPts val="1080"/>
              </a:spcBef>
            </a:pPr>
            <a:r>
              <a:rPr sz="1650" spc="-20" dirty="0">
                <a:solidFill>
                  <a:srgbClr val="004C22"/>
                </a:solidFill>
                <a:latin typeface="Calibri"/>
                <a:cs typeface="Calibri"/>
              </a:rPr>
              <a:t>Very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Simple</a:t>
            </a:r>
            <a:r>
              <a:rPr sz="1650" spc="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solution 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to </a:t>
            </a:r>
            <a:r>
              <a:rPr sz="1650" spc="-5" dirty="0">
                <a:solidFill>
                  <a:srgbClr val="004C22"/>
                </a:solidFill>
                <a:latin typeface="Calibri"/>
                <a:cs typeface="Calibri"/>
              </a:rPr>
              <a:t>put</a:t>
            </a:r>
            <a:r>
              <a:rPr sz="1650" spc="-1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in</a:t>
            </a:r>
            <a:r>
              <a:rPr sz="165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4C22"/>
                </a:solidFill>
                <a:latin typeface="Calibri"/>
                <a:cs typeface="Calibri"/>
              </a:rPr>
              <a:t>place</a:t>
            </a:r>
            <a:endParaRPr sz="1650" dirty="0">
              <a:latin typeface="Calibri"/>
              <a:cs typeface="Calibr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327093"/>
            <a:ext cx="116394" cy="116300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52" y="4704283"/>
            <a:ext cx="116394" cy="11630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120" y="5055175"/>
            <a:ext cx="66658" cy="69566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614692" y="3585368"/>
            <a:ext cx="3452495" cy="1738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Cost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effective</a:t>
            </a:r>
            <a:r>
              <a:rPr sz="1300" spc="-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solution</a:t>
            </a:r>
            <a:endParaRPr sz="13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386715" algn="l"/>
                <a:tab pos="387985" algn="l"/>
              </a:tabLst>
            </a:pPr>
            <a:r>
              <a:rPr sz="1300" spc="5" dirty="0">
                <a:solidFill>
                  <a:srgbClr val="004C22"/>
                </a:solidFill>
                <a:latin typeface="Calibri"/>
                <a:cs typeface="Calibri"/>
              </a:rPr>
              <a:t>No</a:t>
            </a:r>
            <a:r>
              <a:rPr sz="1300" spc="-5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vendors</a:t>
            </a:r>
            <a:r>
              <a:rPr sz="1300" spc="10" dirty="0">
                <a:solidFill>
                  <a:srgbClr val="004C2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4C22"/>
                </a:solidFill>
                <a:latin typeface="Calibri"/>
                <a:cs typeface="Calibri"/>
              </a:rPr>
              <a:t>lock-in</a:t>
            </a:r>
            <a:endParaRPr sz="13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969"/>
              </a:spcBef>
            </a:pP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PTP Timing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≈1us</a:t>
            </a:r>
            <a:endParaRPr sz="16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990"/>
              </a:spcBef>
            </a:pPr>
            <a:r>
              <a:rPr sz="165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C00000"/>
                </a:solidFill>
                <a:latin typeface="Calibri"/>
                <a:cs typeface="Calibri"/>
              </a:rPr>
              <a:t>scalable</a:t>
            </a:r>
            <a:r>
              <a:rPr sz="1650" spc="-15" dirty="0">
                <a:solidFill>
                  <a:srgbClr val="C00000"/>
                </a:solidFill>
                <a:latin typeface="Calibri"/>
                <a:cs typeface="Calibri"/>
              </a:rPr>
              <a:t> for</a:t>
            </a:r>
            <a:r>
              <a:rPr sz="165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Calibri"/>
                <a:cs typeface="Calibri"/>
              </a:rPr>
              <a:t>hyperscale</a:t>
            </a:r>
            <a:endParaRPr sz="1650">
              <a:latin typeface="Calibri"/>
              <a:cs typeface="Calibri"/>
            </a:endParaRPr>
          </a:p>
          <a:p>
            <a:pPr marL="387350">
              <a:lnSpc>
                <a:spcPct val="100000"/>
              </a:lnSpc>
              <a:spcBef>
                <a:spcPts val="1030"/>
              </a:spcBef>
            </a:pPr>
            <a:r>
              <a:rPr sz="1000" spc="-5" dirty="0">
                <a:solidFill>
                  <a:srgbClr val="C00000"/>
                </a:solidFill>
                <a:latin typeface="Calibri"/>
                <a:cs typeface="Calibri"/>
              </a:rPr>
              <a:t>&gt;100’000</a:t>
            </a:r>
            <a:r>
              <a:rPr sz="1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1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Open</a:t>
            </a:r>
            <a:r>
              <a:rPr sz="1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r>
              <a:rPr sz="1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Servers CPU</a:t>
            </a:r>
            <a:r>
              <a:rPr sz="1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1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C00000"/>
                </a:solidFill>
                <a:latin typeface="Calibri"/>
                <a:cs typeface="Calibri"/>
              </a:rPr>
              <a:t>support</a:t>
            </a:r>
            <a:endParaRPr sz="1000">
              <a:latin typeface="Calibri"/>
              <a:cs typeface="Calibri"/>
            </a:endParaRPr>
          </a:p>
          <a:p>
            <a:pPr marL="387350">
              <a:lnSpc>
                <a:spcPct val="100000"/>
              </a:lnSpc>
              <a:spcBef>
                <a:spcPts val="40"/>
              </a:spcBef>
            </a:pPr>
            <a:r>
              <a:rPr sz="950" spc="1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95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C00000"/>
                </a:solidFill>
                <a:latin typeface="Calibri"/>
                <a:cs typeface="Calibri"/>
              </a:rPr>
              <a:t>load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5473" y="6356208"/>
            <a:ext cx="1339215" cy="164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OCP-TAP:</a:t>
            </a:r>
            <a:r>
              <a:rPr sz="8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15" dirty="0">
                <a:solidFill>
                  <a:srgbClr val="404040"/>
                </a:solidFill>
                <a:latin typeface="Segoe UI"/>
                <a:cs typeface="Segoe UI"/>
              </a:rPr>
              <a:t>WR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8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800" spc="5" dirty="0">
                <a:solidFill>
                  <a:srgbClr val="404040"/>
                </a:solidFill>
                <a:latin typeface="Segoe UI"/>
                <a:cs typeface="Segoe UI"/>
              </a:rPr>
              <a:t>datacenters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919114" y="6444364"/>
            <a:ext cx="18224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75"/>
              </a:lnSpc>
            </a:pPr>
            <a:fld id="{81D60167-4931-47E6-BA6A-407CBD079E47}" type="slidenum">
              <a:rPr sz="800" spc="10" dirty="0">
                <a:solidFill>
                  <a:srgbClr val="404040"/>
                </a:solidFill>
                <a:latin typeface="Calibri"/>
                <a:cs typeface="Calibri"/>
              </a:rPr>
              <a:t>9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3208</Words>
  <Application>Microsoft Office PowerPoint</Application>
  <PresentationFormat>Произвольный</PresentationFormat>
  <Paragraphs>993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9" baseType="lpstr">
      <vt:lpstr>Arial</vt:lpstr>
      <vt:lpstr>Arial MT</vt:lpstr>
      <vt:lpstr>Calibri</vt:lpstr>
      <vt:lpstr>Calibri Light</vt:lpstr>
      <vt:lpstr>Fira Sans Medium</vt:lpstr>
      <vt:lpstr>Google Sans Text</vt:lpstr>
      <vt:lpstr>Quattrocento Sans</vt:lpstr>
      <vt:lpstr>Roboto</vt:lpstr>
      <vt:lpstr>Segoe UI</vt:lpstr>
      <vt:lpstr>Times New Roman</vt:lpstr>
      <vt:lpstr>Verdana</vt:lpstr>
      <vt:lpstr>Wingdings</vt:lpstr>
      <vt:lpstr>Тема Office</vt:lpstr>
      <vt:lpstr>Презентация PowerPoint</vt:lpstr>
      <vt:lpstr>Преимущества точного времени</vt:lpstr>
      <vt:lpstr>ВНЕДРЕНИЕ ВЫСОКОЙ ТОЧНОСТИ В ПРИЛОЖЕНИЯ</vt:lpstr>
      <vt:lpstr>Сокращение абсолютного временного (1,5 мкс)</vt:lpstr>
      <vt:lpstr>Относительный и абсолютный временной запас</vt:lpstr>
      <vt:lpstr>EQUIVALENT TO 3GPP REQUIREMENTS</vt:lpstr>
      <vt:lpstr>REFERENCE ARCHITECURES</vt:lpstr>
      <vt:lpstr>Слои синхронизации времени в дата-центрах</vt:lpstr>
      <vt:lpstr>UC-A: REFERENCE ARCH FOR DC PROFILE</vt:lpstr>
      <vt:lpstr>UC-B: REFERENCE POD ARCH FOR DC PROFILE</vt:lpstr>
      <vt:lpstr>ART+NIC SOLUTIONS</vt:lpstr>
      <vt:lpstr>UC-C: WR TO THE TIME SERVER</vt:lpstr>
      <vt:lpstr>INTER DC TRIANGLES</vt:lpstr>
      <vt:lpstr>INTER DC TRIANGLES (FAILURE)</vt:lpstr>
      <vt:lpstr>EXAMPLE: FAILOVER WITH DRIFT DETECTION @ GMA</vt:lpstr>
      <vt:lpstr>C: WR TO THE TIME SERVER</vt:lpstr>
      <vt:lpstr>HATI-SMARTNIC</vt:lpstr>
      <vt:lpstr>HATI – NATIVE WHITE RABBIT SUPPORT</vt:lpstr>
      <vt:lpstr>Презентация PowerPoint</vt:lpstr>
      <vt:lpstr>UC-D: WR UNTIL TOR</vt:lpstr>
      <vt:lpstr>RECAP: TIME BUDGET OPTIMIZATION</vt:lpstr>
      <vt:lpstr>UC-A/B: DETECTION OF ROGUE TC</vt:lpstr>
      <vt:lpstr>UC-E: SURVEY WITH WR SUPPORT</vt:lpstr>
      <vt:lpstr>UC-F: WR как эталон точного времени</vt:lpstr>
      <vt:lpstr>RESUMING USE-CASES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OCPTAP-WR_in_DC-20220907.pdf</dc:title>
  <dc:creator>SHIWA</dc:creator>
  <cp:lastModifiedBy>Вячеслав Миронов</cp:lastModifiedBy>
  <cp:revision>11</cp:revision>
  <dcterms:created xsi:type="dcterms:W3CDTF">2024-06-12T18:15:54Z</dcterms:created>
  <dcterms:modified xsi:type="dcterms:W3CDTF">2024-06-14T07:38:18Z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